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22" r:id="rId2"/>
    <p:sldId id="256" r:id="rId3"/>
    <p:sldId id="311" r:id="rId4"/>
    <p:sldId id="312" r:id="rId5"/>
    <p:sldId id="313" r:id="rId6"/>
    <p:sldId id="314" r:id="rId7"/>
    <p:sldId id="315" r:id="rId8"/>
    <p:sldId id="324" r:id="rId9"/>
    <p:sldId id="316" r:id="rId10"/>
    <p:sldId id="317" r:id="rId11"/>
    <p:sldId id="318" r:id="rId12"/>
    <p:sldId id="323" r:id="rId13"/>
    <p:sldId id="319" r:id="rId14"/>
    <p:sldId id="320" r:id="rId15"/>
    <p:sldId id="3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varScale="1">
        <p:scale>
          <a:sx n="85" d="100"/>
          <a:sy n="85" d="100"/>
        </p:scale>
        <p:origin x="522" y="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17/02/2022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17/02/2022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08D3498-DD52-4960-AF27-8D1DE526BF58}"/>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F5A7ACB3-F05D-422B-9363-B70D182CA69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vi-VN" altLang="en-US"/>
          </a:p>
        </p:txBody>
      </p:sp>
      <p:sp>
        <p:nvSpPr>
          <p:cNvPr id="17412" name="Slide Number Placeholder 3">
            <a:extLst>
              <a:ext uri="{FF2B5EF4-FFF2-40B4-BE49-F238E27FC236}">
                <a16:creationId xmlns:a16="http://schemas.microsoft.com/office/drawing/2014/main" id="{7E09E996-2F3A-42EE-8AD6-ADC8B62086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CDF42C-566E-4E9A-8BE9-ADA4E9E6C43F}" type="slidenum">
              <a:rPr lang="vi-VN" altLang="en-US">
                <a:solidFill>
                  <a:srgbClr val="000000"/>
                </a:solidFill>
                <a:cs typeface="Arial" panose="020B0604020202020204" pitchFamily="34" charset="0"/>
              </a:rPr>
              <a:pPr/>
              <a:t>1</a:t>
            </a:fld>
            <a:endParaRPr lang="vi-VN" altLang="en-US">
              <a:solidFill>
                <a:srgbClr val="000000"/>
              </a:solidFill>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D04858D-9B1B-4F91-8421-0B66A3524862}"/>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8B22716F-185D-437D-B99C-A2219A3103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3556" name="Slide Number Placeholder 3">
            <a:extLst>
              <a:ext uri="{FF2B5EF4-FFF2-40B4-BE49-F238E27FC236}">
                <a16:creationId xmlns:a16="http://schemas.microsoft.com/office/drawing/2014/main" id="{B4109166-958B-4C8B-8198-7920EC07E8F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67FB9B-661A-47C5-B09F-011F837831BE}" type="slidenum">
              <a:rPr lang="en-US" altLang="en-US"/>
              <a:pPr/>
              <a:t>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15</a:t>
            </a:fld>
            <a:endParaRPr lang="en-US"/>
          </a:p>
        </p:txBody>
      </p:sp>
    </p:spTree>
    <p:extLst>
      <p:ext uri="{BB962C8B-B14F-4D97-AF65-F5344CB8AC3E}">
        <p14:creationId xmlns:p14="http://schemas.microsoft.com/office/powerpoint/2010/main" val="3833202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17/02/2022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17/02/2022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17/02/2022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17/02/2022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17/02/2022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17/02/2022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17/02/2022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17/02/2022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17/02/2022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17/02/2022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17/02/2022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17/02/2022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slide" Target="slide14.xml"/><Relationship Id="rId5" Type="http://schemas.openxmlformats.org/officeDocument/2006/relationships/slide" Target="slide11.xm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3">
            <a:extLst>
              <a:ext uri="{FF2B5EF4-FFF2-40B4-BE49-F238E27FC236}">
                <a16:creationId xmlns:a16="http://schemas.microsoft.com/office/drawing/2014/main" id="{63A6EC0C-F017-469C-B531-A41BD278BBE8}"/>
              </a:ext>
            </a:extLst>
          </p:cNvPr>
          <p:cNvSpPr>
            <a:spLocks noChangeArrowheads="1" noChangeShapeType="1" noTextEdit="1"/>
          </p:cNvSpPr>
          <p:nvPr/>
        </p:nvSpPr>
        <p:spPr bwMode="auto">
          <a:xfrm>
            <a:off x="1196622" y="2929467"/>
            <a:ext cx="7696200" cy="2095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dirty="0">
                <a:solidFill>
                  <a:srgbClr val="FF0000"/>
                </a:solidFill>
                <a:effectLst>
                  <a:outerShdw blurRad="38100" dist="25400" dir="5400000" algn="ctr" rotWithShape="0">
                    <a:srgbClr val="6E747A">
                      <a:alpha val="42998"/>
                    </a:srgbClr>
                  </a:outerShdw>
                </a:effectLst>
                <a:latin typeface="Times New Roman" panose="02020603050405020304" pitchFamily="18" charset="0"/>
                <a:cs typeface="Times New Roman" panose="02020603050405020304" pitchFamily="18" charset="0"/>
              </a:rPr>
              <a:t>ÔN TẬP  VĂN KỂ CHUYỆN</a:t>
            </a:r>
          </a:p>
        </p:txBody>
      </p:sp>
      <p:pic>
        <p:nvPicPr>
          <p:cNvPr id="16387" name="Picture 4" descr="ctree">
            <a:extLst>
              <a:ext uri="{FF2B5EF4-FFF2-40B4-BE49-F238E27FC236}">
                <a16:creationId xmlns:a16="http://schemas.microsoft.com/office/drawing/2014/main" id="{EE9CCF22-1215-49E3-8ABC-C1A93C6363E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24400"/>
            <a:ext cx="121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ctree">
            <a:extLst>
              <a:ext uri="{FF2B5EF4-FFF2-40B4-BE49-F238E27FC236}">
                <a16:creationId xmlns:a16="http://schemas.microsoft.com/office/drawing/2014/main" id="{B8C31061-5770-4684-850B-BE79F146F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36100" y="4719638"/>
            <a:ext cx="121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2">
            <a:extLst>
              <a:ext uri="{FF2B5EF4-FFF2-40B4-BE49-F238E27FC236}">
                <a16:creationId xmlns:a16="http://schemas.microsoft.com/office/drawing/2014/main" id="{8C932C77-011B-40A4-96DB-D3F45F17C05E}"/>
              </a:ext>
            </a:extLst>
          </p:cNvPr>
          <p:cNvSpPr>
            <a:spLocks noChangeArrowheads="1" noChangeShapeType="1" noTextEdit="1"/>
          </p:cNvSpPr>
          <p:nvPr/>
        </p:nvSpPr>
        <p:spPr bwMode="auto">
          <a:xfrm>
            <a:off x="4248644" y="1731434"/>
            <a:ext cx="3694711" cy="1143000"/>
          </a:xfrm>
          <a:prstGeom prst="rect">
            <a:avLst/>
          </a:prstGeom>
        </p:spPr>
        <p:txBody>
          <a:bodyPr wrap="none" fromWordArt="1">
            <a:prstTxWarp prst="textPlain">
              <a:avLst>
                <a:gd name="adj" fmla="val 50000"/>
              </a:avLst>
            </a:prstTxWarp>
          </a:bodyPr>
          <a:lstStyle/>
          <a:p>
            <a:pPr algn="ctr">
              <a:defRPr/>
            </a:pP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TẬP</a:t>
            </a:r>
            <a:r>
              <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a:t>
            </a: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LÀM</a:t>
            </a:r>
            <a:r>
              <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a:t>
            </a: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VĂN</a:t>
            </a:r>
            <a:endPar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a:p>
            <a:pPr algn="ctr">
              <a:defRPr/>
            </a:pPr>
            <a:r>
              <a:rPr lang="en-US" sz="2000"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LỚP 5</a:t>
            </a:r>
            <a:endPar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2" name="TextBox 1">
            <a:extLst>
              <a:ext uri="{FF2B5EF4-FFF2-40B4-BE49-F238E27FC236}">
                <a16:creationId xmlns:a16="http://schemas.microsoft.com/office/drawing/2014/main" id="{ABC38FA8-1BCD-4AE5-9390-98B4EDD310B8}"/>
              </a:ext>
            </a:extLst>
          </p:cNvPr>
          <p:cNvSpPr txBox="1"/>
          <p:nvPr/>
        </p:nvSpPr>
        <p:spPr>
          <a:xfrm>
            <a:off x="2743200" y="711200"/>
            <a:ext cx="6795911"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Thứ năm ngày 17 tháng 2 năm 2022</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A73FDBFD-062A-4F96-9A13-F007009C2DAE}"/>
              </a:ext>
            </a:extLst>
          </p:cNvPr>
          <p:cNvSpPr>
            <a:spLocks noGrp="1" noChangeArrowheads="1"/>
          </p:cNvSpPr>
          <p:nvPr>
            <p:ph type="body" idx="1"/>
          </p:nvPr>
        </p:nvSpPr>
        <p:spPr>
          <a:xfrm>
            <a:off x="1905000" y="2057400"/>
            <a:ext cx="8674100" cy="1219200"/>
          </a:xfrm>
        </p:spPr>
        <p:txBody>
          <a:bodyPr/>
          <a:lstStyle/>
          <a:p>
            <a:pPr algn="just" eaLnBrk="1" hangingPunct="1">
              <a:buFontTx/>
              <a:buNone/>
            </a:pPr>
            <a:r>
              <a:rPr lang="vi-VN" altLang="en-US" sz="3600" u="sng">
                <a:solidFill>
                  <a:srgbClr val="0000FF"/>
                </a:solidFill>
                <a:latin typeface="Times New Roman" panose="02020603050405020304" pitchFamily="18" charset="0"/>
              </a:rPr>
              <a:t>Bài 2:</a:t>
            </a: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Đọc câu chuyện dưới đây và trả lời các</a:t>
            </a: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câu hỏi bằng cách chọn ý trả lời đúng nhất</a:t>
            </a:r>
            <a:r>
              <a:rPr lang="vi-VN" altLang="en-US" sz="3600">
                <a:solidFill>
                  <a:srgbClr val="0000FF"/>
                </a:solidFill>
                <a:latin typeface="Times New Roman" panose="02020603050405020304" pitchFamily="18" charset="0"/>
              </a:rPr>
              <a:t>.</a:t>
            </a:r>
            <a:endParaRPr lang="en-US" altLang="en-US" sz="3600" u="sng">
              <a:solidFill>
                <a:srgbClr val="0000FF"/>
              </a:solidFill>
              <a:latin typeface="Times New Roman" panose="02020603050405020304" pitchFamily="18" charset="0"/>
            </a:endParaRPr>
          </a:p>
        </p:txBody>
      </p:sp>
      <p:grpSp>
        <p:nvGrpSpPr>
          <p:cNvPr id="26627" name="Group 19">
            <a:extLst>
              <a:ext uri="{FF2B5EF4-FFF2-40B4-BE49-F238E27FC236}">
                <a16:creationId xmlns:a16="http://schemas.microsoft.com/office/drawing/2014/main" id="{A65B0E6C-491C-472B-B228-13BF93F87370}"/>
              </a:ext>
            </a:extLst>
          </p:cNvPr>
          <p:cNvGrpSpPr>
            <a:grpSpLocks/>
          </p:cNvGrpSpPr>
          <p:nvPr/>
        </p:nvGrpSpPr>
        <p:grpSpPr bwMode="auto">
          <a:xfrm>
            <a:off x="1524000" y="0"/>
            <a:ext cx="10523538" cy="6858000"/>
            <a:chOff x="0" y="0"/>
            <a:chExt cx="9216" cy="5184"/>
          </a:xfrm>
        </p:grpSpPr>
        <p:pic>
          <p:nvPicPr>
            <p:cNvPr id="26629" name="Picture 4" descr="Picture1">
              <a:extLst>
                <a:ext uri="{FF2B5EF4-FFF2-40B4-BE49-F238E27FC236}">
                  <a16:creationId xmlns:a16="http://schemas.microsoft.com/office/drawing/2014/main" id="{8D6A1BCB-449F-4246-9B03-35E027408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Picture1">
              <a:extLst>
                <a:ext uri="{FF2B5EF4-FFF2-40B4-BE49-F238E27FC236}">
                  <a16:creationId xmlns:a16="http://schemas.microsoft.com/office/drawing/2014/main" id="{B4FC2238-074B-45D6-A282-2D78B5CD7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descr="J0124039">
              <a:extLst>
                <a:ext uri="{FF2B5EF4-FFF2-40B4-BE49-F238E27FC236}">
                  <a16:creationId xmlns:a16="http://schemas.microsoft.com/office/drawing/2014/main" id="{7401E352-1DBB-423F-9CE6-80A7613843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7" descr="J0124039">
              <a:extLst>
                <a:ext uri="{FF2B5EF4-FFF2-40B4-BE49-F238E27FC236}">
                  <a16:creationId xmlns:a16="http://schemas.microsoft.com/office/drawing/2014/main" id="{E8B3DBC3-E8D5-4A8D-B766-C18258C96D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2" name="Rectangle 10">
            <a:extLst>
              <a:ext uri="{FF2B5EF4-FFF2-40B4-BE49-F238E27FC236}">
                <a16:creationId xmlns:a16="http://schemas.microsoft.com/office/drawing/2014/main" id="{31FF35A4-457C-49C9-88B9-8C1BCDD98254}"/>
              </a:ext>
            </a:extLst>
          </p:cNvPr>
          <p:cNvSpPr>
            <a:spLocks noChangeArrowheads="1"/>
          </p:cNvSpPr>
          <p:nvPr/>
        </p:nvSpPr>
        <p:spPr bwMode="auto">
          <a:xfrm>
            <a:off x="3810000" y="685800"/>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b="1" i="1">
                <a:solidFill>
                  <a:srgbClr val="FF0000"/>
                </a:solidFill>
                <a:latin typeface="Times New Roman" panose="02020603050405020304" pitchFamily="18" charset="0"/>
              </a:rPr>
              <a:t>Ôn tập văn 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20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202">
                                            <p:txEl>
                                              <p:pRg st="0" end="0"/>
                                            </p:txEl>
                                          </p:spTgt>
                                        </p:tgtEl>
                                        <p:attrNameLst>
                                          <p:attrName>ppt_w</p:attrName>
                                        </p:attrNameLst>
                                      </p:cBhvr>
                                    </p:anim>
                                    <p:anim by="(#ppt_w*0.50)" calcmode="lin" valueType="num">
                                      <p:cBhvr>
                                        <p:cTn id="8" dur="500" decel="50000" autoRev="1" fill="hold">
                                          <p:stCondLst>
                                            <p:cond delay="0"/>
                                          </p:stCondLst>
                                        </p:cTn>
                                        <p:tgtEl>
                                          <p:spTgt spid="8202">
                                            <p:txEl>
                                              <p:pRg st="0" end="0"/>
                                            </p:txEl>
                                          </p:spTgt>
                                        </p:tgtEl>
                                        <p:attrNameLst>
                                          <p:attrName>ppt_x</p:attrName>
                                        </p:attrNameLst>
                                      </p:cBhvr>
                                    </p:anim>
                                    <p:anim from="(-#ppt_h/2)" to="(#ppt_y)" calcmode="lin" valueType="num">
                                      <p:cBhvr>
                                        <p:cTn id="9" dur="1000" fill="hold">
                                          <p:stCondLst>
                                            <p:cond delay="0"/>
                                          </p:stCondLst>
                                        </p:cTn>
                                        <p:tgtEl>
                                          <p:spTgt spid="8202">
                                            <p:txEl>
                                              <p:pRg st="0" end="0"/>
                                            </p:txEl>
                                          </p:spTgt>
                                        </p:tgtEl>
                                        <p:attrNameLst>
                                          <p:attrName>ppt_y</p:attrName>
                                        </p:attrNameLst>
                                      </p:cBhvr>
                                    </p:anim>
                                    <p:animRot by="21600000">
                                      <p:cBhvr>
                                        <p:cTn id="10" dur="1000" fill="hold">
                                          <p:stCondLst>
                                            <p:cond delay="0"/>
                                          </p:stCondLst>
                                        </p:cTn>
                                        <p:tgtEl>
                                          <p:spTgt spid="8202">
                                            <p:txEl>
                                              <p:pRg st="0" end="0"/>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dissolve">
                                      <p:cBhvr>
                                        <p:cTn id="15" dur="500"/>
                                        <p:tgtEl>
                                          <p:spTgt spid="8195">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0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A30049C5-218E-4106-9687-A9055A2933CC}"/>
              </a:ext>
            </a:extLst>
          </p:cNvPr>
          <p:cNvSpPr>
            <a:spLocks noChangeArrowheads="1"/>
          </p:cNvSpPr>
          <p:nvPr/>
        </p:nvSpPr>
        <p:spPr bwMode="auto">
          <a:xfrm>
            <a:off x="1524000" y="66676"/>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                                                          </a:t>
            </a:r>
            <a:r>
              <a:rPr lang="en-US" altLang="en-US" sz="2200" b="1">
                <a:solidFill>
                  <a:srgbClr val="FF0000"/>
                </a:solidFill>
                <a:latin typeface="Times New Roman" panose="02020603050405020304" pitchFamily="18" charset="0"/>
              </a:rPr>
              <a:t>Ai giỏi nhất ?</a:t>
            </a:r>
            <a:br>
              <a:rPr lang="en-US" altLang="en-US" sz="2200" b="1">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Trong rừng, Thỏ, Nhím và Sóc đều nổi tiếng là thông minh, nhanh trí. Nhưng ai giỏi nhất thì chưa có dịp thi tài. Vì thế, không ai chịu ai. Mấy cậu liền tổ chức một cuộc thi và mời cô Gõ Kiến làm trọng tài, ra đề thi rồi chấm luôn.</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Gõ kiến phát cho mỗi bên hai chục hạt đậu ván và ra điều kiện: Ai ăn lâu nhất thì thắng cuộc.</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Thỏ ăn dè mỗi ngày nữa hạt, ăn được 40 ngày. Nhím cứ 3 ngày mới ăn một hạt, được 60 ngày. Sóc ăn mỗi ngày 6 hạt. Ba ngày sau túi Sóc rỗng không.</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Sang ngày thứ 61, Gõ Kiến cho biết: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Nhím ăn được lâu nhất là giỏi nhất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Sóc không chịu. Cậu ta kêu:</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Tôi vẫn còn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Gõ Kiến hỏi:</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Còn mà túi lại rỗng không thế này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Sóc thủng thẳng mời Gõ Kiến cùng Thỏ, Nhím đến một góc rừng và trỏ vào hai cây đậu ván lúc này đã leo vấn vít trên giàn:</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Đây ! Tôi ăn ba ngày hết 18 hạt. Còn hai hạt nữa của tôi đấy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Tất cả đều chịu Sóc là giỏi. Giỏi nhất.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Cái gì cũng thế, chỉ ăn thì mấy cũng hết.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Nhưng biết gieo trồng thì mãi mãi vẫn còn cái ăn</a:t>
            </a:r>
            <a:endParaRPr lang="en-US" altLang="en-US" sz="2200" b="1">
              <a:solidFill>
                <a:srgbClr val="000000"/>
              </a:solidFill>
              <a:latin typeface="Times New Roman" panose="02020603050405020304" pitchFamily="18" charset="0"/>
            </a:endParaRPr>
          </a:p>
        </p:txBody>
      </p:sp>
      <p:sp>
        <p:nvSpPr>
          <p:cNvPr id="27651" name="TextBox 1">
            <a:extLst>
              <a:ext uri="{FF2B5EF4-FFF2-40B4-BE49-F238E27FC236}">
                <a16:creationId xmlns:a16="http://schemas.microsoft.com/office/drawing/2014/main" id="{5EA9ACD2-AD1D-4296-942D-445C6929C821}"/>
              </a:ext>
            </a:extLst>
          </p:cNvPr>
          <p:cNvSpPr txBox="1">
            <a:spLocks noChangeArrowheads="1"/>
          </p:cNvSpPr>
          <p:nvPr/>
        </p:nvSpPr>
        <p:spPr bwMode="auto">
          <a:xfrm>
            <a:off x="8763000" y="6481764"/>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FF"/>
                </a:solidFill>
                <a:latin typeface="Times New Roman" panose="02020603050405020304" pitchFamily="18" charset="0"/>
              </a:rPr>
              <a:t>Theo Phong Thu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IMG_1575">
            <a:extLst>
              <a:ext uri="{FF2B5EF4-FFF2-40B4-BE49-F238E27FC236}">
                <a16:creationId xmlns:a16="http://schemas.microsoft.com/office/drawing/2014/main" id="{49D94741-6E34-4AC1-B2FA-03FDF41A3CB1}"/>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489" t="10753"/>
          <a:stretch>
            <a:fillRect/>
          </a:stretch>
        </p:blipFill>
        <p:spPr bwMode="auto">
          <a:xfrm>
            <a:off x="1524000" y="0"/>
            <a:ext cx="91440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8006" name="Picture 6" descr="280px-Red-bellied_Woodpecker-27527">
            <a:hlinkClick r:id="rId3" action="ppaction://hlinksldjump"/>
            <a:extLst>
              <a:ext uri="{FF2B5EF4-FFF2-40B4-BE49-F238E27FC236}">
                <a16:creationId xmlns:a16="http://schemas.microsoft.com/office/drawing/2014/main" id="{0BF71AA9-F9BB-45C2-BD87-BE5F5ABAD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3200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7" descr="29871dd9b128d75">
            <a:hlinkClick r:id="rId5" action="ppaction://hlinksldjump"/>
            <a:extLst>
              <a:ext uri="{FF2B5EF4-FFF2-40B4-BE49-F238E27FC236}">
                <a16:creationId xmlns:a16="http://schemas.microsoft.com/office/drawing/2014/main" id="{06AD6B6D-862D-4ED6-AE01-6A12B44FD5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0"/>
            <a:ext cx="5943600" cy="3657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8008" name="Picture 8" descr="diendanbaclieu-95090-1016499-588516614503455-1801215691-n">
            <a:hlinkClick r:id="rId7" action="ppaction://hlinksldjump"/>
            <a:extLst>
              <a:ext uri="{FF2B5EF4-FFF2-40B4-BE49-F238E27FC236}">
                <a16:creationId xmlns:a16="http://schemas.microsoft.com/office/drawing/2014/main" id="{2BF865A6-8548-43E5-A2B5-F8B450BEB3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657600"/>
            <a:ext cx="5105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9" descr="nuoi-nhim-canh-24">
            <a:hlinkClick r:id="rId9" action="ppaction://hlinksldjump"/>
            <a:extLst>
              <a:ext uri="{FF2B5EF4-FFF2-40B4-BE49-F238E27FC236}">
                <a16:creationId xmlns:a16="http://schemas.microsoft.com/office/drawing/2014/main" id="{16EF851D-257B-4A7E-A67A-D75B700C3C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65760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AutoShape 10">
            <a:hlinkClick r:id="rId11" action="ppaction://hlinksldjump" highlightClick="1"/>
            <a:extLst>
              <a:ext uri="{FF2B5EF4-FFF2-40B4-BE49-F238E27FC236}">
                <a16:creationId xmlns:a16="http://schemas.microsoft.com/office/drawing/2014/main" id="{C2063A10-E802-4B0F-B67C-C700ECC53537}"/>
              </a:ext>
            </a:extLst>
          </p:cNvPr>
          <p:cNvSpPr>
            <a:spLocks noChangeArrowheads="1"/>
          </p:cNvSpPr>
          <p:nvPr/>
        </p:nvSpPr>
        <p:spPr bwMode="auto">
          <a:xfrm>
            <a:off x="9829800" y="6400800"/>
            <a:ext cx="838200" cy="4572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ransition>
    <p:cover dir="rd"/>
  </p:transition>
  <p:timing>
    <p:tnLst>
      <p:par>
        <p:cTn id="1" dur="indefinite" restart="never" nodeType="tmRoot">
          <p:childTnLst>
            <p:seq concurrent="1" nextAc="seek">
              <p:cTn id="2" restart="whenNotActive" fill="hold" evtFilter="cancelBubble" nodeType="interactiveSeq">
                <p:stCondLst>
                  <p:cond evt="onClick" delay="0">
                    <p:tgtEl>
                      <p:spTgt spid="1280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28006"/>
                                        </p:tgtEl>
                                      </p:cBhvr>
                                    </p:animEffect>
                                    <p:set>
                                      <p:cBhvr>
                                        <p:cTn id="7" dur="1" fill="hold">
                                          <p:stCondLst>
                                            <p:cond delay="499"/>
                                          </p:stCondLst>
                                        </p:cTn>
                                        <p:tgtEl>
                                          <p:spTgt spid="128006"/>
                                        </p:tgtEl>
                                        <p:attrNameLst>
                                          <p:attrName>style.visibility</p:attrName>
                                        </p:attrNameLst>
                                      </p:cBhvr>
                                      <p:to>
                                        <p:strVal val="hidden"/>
                                      </p:to>
                                    </p:set>
                                  </p:childTnLst>
                                </p:cTn>
                              </p:par>
                            </p:childTnLst>
                          </p:cTn>
                        </p:par>
                      </p:childTnLst>
                    </p:cTn>
                  </p:par>
                </p:childTnLst>
              </p:cTn>
              <p:nextCondLst>
                <p:cond evt="onClick" delay="0">
                  <p:tgtEl>
                    <p:spTgt spid="128006"/>
                  </p:tgtEl>
                </p:cond>
              </p:nextCondLst>
            </p:seq>
            <p:seq concurrent="1" nextAc="seek">
              <p:cTn id="8" restart="whenNotActive" fill="hold" evtFilter="cancelBubble" nodeType="interactiveSeq">
                <p:stCondLst>
                  <p:cond evt="onClick" delay="0">
                    <p:tgtEl>
                      <p:spTgt spid="1280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28007"/>
                                        </p:tgtEl>
                                      </p:cBhvr>
                                    </p:animEffect>
                                    <p:set>
                                      <p:cBhvr>
                                        <p:cTn id="13" dur="1" fill="hold">
                                          <p:stCondLst>
                                            <p:cond delay="499"/>
                                          </p:stCondLst>
                                        </p:cTn>
                                        <p:tgtEl>
                                          <p:spTgt spid="128007"/>
                                        </p:tgtEl>
                                        <p:attrNameLst>
                                          <p:attrName>style.visibility</p:attrName>
                                        </p:attrNameLst>
                                      </p:cBhvr>
                                      <p:to>
                                        <p:strVal val="hidden"/>
                                      </p:to>
                                    </p:set>
                                  </p:childTnLst>
                                </p:cTn>
                              </p:par>
                            </p:childTnLst>
                          </p:cTn>
                        </p:par>
                      </p:childTnLst>
                    </p:cTn>
                  </p:par>
                </p:childTnLst>
              </p:cTn>
              <p:nextCondLst>
                <p:cond evt="onClick" delay="0">
                  <p:tgtEl>
                    <p:spTgt spid="128007"/>
                  </p:tgtEl>
                </p:cond>
              </p:nextCondLst>
            </p:seq>
            <p:seq concurrent="1" nextAc="seek">
              <p:cTn id="14" restart="whenNotActive" fill="hold" evtFilter="cancelBubble" nodeType="interactiveSeq">
                <p:stCondLst>
                  <p:cond evt="onClick" delay="0">
                    <p:tgtEl>
                      <p:spTgt spid="12800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500"/>
                                        <p:tgtEl>
                                          <p:spTgt spid="128008"/>
                                        </p:tgtEl>
                                      </p:cBhvr>
                                    </p:animEffect>
                                    <p:set>
                                      <p:cBhvr>
                                        <p:cTn id="19" dur="1" fill="hold">
                                          <p:stCondLst>
                                            <p:cond delay="499"/>
                                          </p:stCondLst>
                                        </p:cTn>
                                        <p:tgtEl>
                                          <p:spTgt spid="128008"/>
                                        </p:tgtEl>
                                        <p:attrNameLst>
                                          <p:attrName>style.visibility</p:attrName>
                                        </p:attrNameLst>
                                      </p:cBhvr>
                                      <p:to>
                                        <p:strVal val="hidden"/>
                                      </p:to>
                                    </p:set>
                                  </p:childTnLst>
                                </p:cTn>
                              </p:par>
                            </p:childTnLst>
                          </p:cTn>
                        </p:par>
                      </p:childTnLst>
                    </p:cTn>
                  </p:par>
                </p:childTnLst>
              </p:cTn>
              <p:nextCondLst>
                <p:cond evt="onClick" delay="0">
                  <p:tgtEl>
                    <p:spTgt spid="128008"/>
                  </p:tgtEl>
                </p:cond>
              </p:nextCondLst>
            </p:seq>
            <p:seq concurrent="1" nextAc="seek">
              <p:cTn id="20" restart="whenNotActive" fill="hold" evtFilter="cancelBubble" nodeType="interactiveSeq">
                <p:stCondLst>
                  <p:cond evt="onClick" delay="0">
                    <p:tgtEl>
                      <p:spTgt spid="12800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500"/>
                                        <p:tgtEl>
                                          <p:spTgt spid="128009"/>
                                        </p:tgtEl>
                                      </p:cBhvr>
                                    </p:animEffect>
                                    <p:set>
                                      <p:cBhvr>
                                        <p:cTn id="25" dur="1" fill="hold">
                                          <p:stCondLst>
                                            <p:cond delay="499"/>
                                          </p:stCondLst>
                                        </p:cTn>
                                        <p:tgtEl>
                                          <p:spTgt spid="128009"/>
                                        </p:tgtEl>
                                        <p:attrNameLst>
                                          <p:attrName>style.visibility</p:attrName>
                                        </p:attrNameLst>
                                      </p:cBhvr>
                                      <p:to>
                                        <p:strVal val="hidden"/>
                                      </p:to>
                                    </p:set>
                                  </p:childTnLst>
                                </p:cTn>
                              </p:par>
                            </p:childTnLst>
                          </p:cTn>
                        </p:par>
                      </p:childTnLst>
                    </p:cTn>
                  </p:par>
                </p:childTnLst>
              </p:cTn>
              <p:nextCondLst>
                <p:cond evt="onClick" delay="0">
                  <p:tgtEl>
                    <p:spTgt spid="12800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1575">
            <a:extLst>
              <a:ext uri="{FF2B5EF4-FFF2-40B4-BE49-F238E27FC236}">
                <a16:creationId xmlns:a16="http://schemas.microsoft.com/office/drawing/2014/main" id="{E5929944-FB3E-42E7-8264-9EF15AFB0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9" t="10753"/>
          <a:stretch>
            <a:fillRect/>
          </a:stretch>
        </p:blipFill>
        <p:spPr bwMode="auto">
          <a:xfrm>
            <a:off x="0" y="0"/>
            <a:ext cx="121920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9BB46F17-EC7A-4F8D-8E65-8543501B8BAD}"/>
              </a:ext>
            </a:extLst>
          </p:cNvPr>
          <p:cNvSpPr>
            <a:spLocks noGrp="1" noChangeArrowheads="1"/>
          </p:cNvSpPr>
          <p:nvPr>
            <p:ph type="body" idx="1"/>
          </p:nvPr>
        </p:nvSpPr>
        <p:spPr>
          <a:xfrm>
            <a:off x="2514600" y="0"/>
            <a:ext cx="8534400" cy="990600"/>
          </a:xfrm>
        </p:spPr>
        <p:txBody>
          <a:bodyPr/>
          <a:lstStyle/>
          <a:p>
            <a:pPr eaLnBrk="1" hangingPunct="1">
              <a:buFontTx/>
              <a:buNone/>
            </a:pPr>
            <a:r>
              <a:rPr lang="en-US" altLang="en-US" dirty="0">
                <a:solidFill>
                  <a:srgbClr val="0000FF"/>
                </a:solidFill>
                <a:latin typeface="Times New Roman" panose="02020603050405020304" pitchFamily="18" charset="0"/>
              </a:rPr>
              <a:t>1.Câu </a:t>
            </a:r>
            <a:r>
              <a:rPr lang="en-US" altLang="en-US" dirty="0" err="1">
                <a:solidFill>
                  <a:srgbClr val="0000FF"/>
                </a:solidFill>
                <a:latin typeface="Times New Roman" panose="02020603050405020304" pitchFamily="18" charset="0"/>
              </a:rPr>
              <a:t>chuyện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trên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có</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mấy</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a:t>
            </a:r>
          </a:p>
        </p:txBody>
      </p:sp>
      <p:grpSp>
        <p:nvGrpSpPr>
          <p:cNvPr id="30723" name="Group 19">
            <a:extLst>
              <a:ext uri="{FF2B5EF4-FFF2-40B4-BE49-F238E27FC236}">
                <a16:creationId xmlns:a16="http://schemas.microsoft.com/office/drawing/2014/main" id="{2CD725DF-38B8-4A6E-9586-3C7DA8A376D6}"/>
              </a:ext>
            </a:extLst>
          </p:cNvPr>
          <p:cNvGrpSpPr>
            <a:grpSpLocks/>
          </p:cNvGrpSpPr>
          <p:nvPr/>
        </p:nvGrpSpPr>
        <p:grpSpPr bwMode="auto">
          <a:xfrm>
            <a:off x="1524000" y="0"/>
            <a:ext cx="9144000" cy="6858000"/>
            <a:chOff x="0" y="0"/>
            <a:chExt cx="9216" cy="5184"/>
          </a:xfrm>
        </p:grpSpPr>
        <p:pic>
          <p:nvPicPr>
            <p:cNvPr id="30738" name="Picture 4" descr="Picture1">
              <a:extLst>
                <a:ext uri="{FF2B5EF4-FFF2-40B4-BE49-F238E27FC236}">
                  <a16:creationId xmlns:a16="http://schemas.microsoft.com/office/drawing/2014/main" id="{E862E5D3-E641-42DA-9B8C-9B7B23175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5" descr="Picture1">
              <a:extLst>
                <a:ext uri="{FF2B5EF4-FFF2-40B4-BE49-F238E27FC236}">
                  <a16:creationId xmlns:a16="http://schemas.microsoft.com/office/drawing/2014/main" id="{47F437E0-951C-4D1E-A4DD-ECACB5C7C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6" descr="J0124039">
              <a:extLst>
                <a:ext uri="{FF2B5EF4-FFF2-40B4-BE49-F238E27FC236}">
                  <a16:creationId xmlns:a16="http://schemas.microsoft.com/office/drawing/2014/main" id="{F6941B92-A8AE-4796-BDAB-D374C3595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7" descr="J0124039">
              <a:extLst>
                <a:ext uri="{FF2B5EF4-FFF2-40B4-BE49-F238E27FC236}">
                  <a16:creationId xmlns:a16="http://schemas.microsoft.com/office/drawing/2014/main" id="{77369280-E4BC-48E7-BF6A-87E91D539A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Rectangle 9">
            <a:extLst>
              <a:ext uri="{FF2B5EF4-FFF2-40B4-BE49-F238E27FC236}">
                <a16:creationId xmlns:a16="http://schemas.microsoft.com/office/drawing/2014/main" id="{BD790A25-C5C7-4F69-A63E-0044F880865F}"/>
              </a:ext>
            </a:extLst>
          </p:cNvPr>
          <p:cNvSpPr>
            <a:spLocks noChangeArrowheads="1"/>
          </p:cNvSpPr>
          <p:nvPr/>
        </p:nvSpPr>
        <p:spPr bwMode="auto">
          <a:xfrm>
            <a:off x="2133600" y="6096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A.Hai</a:t>
            </a:r>
          </a:p>
        </p:txBody>
      </p:sp>
      <p:sp>
        <p:nvSpPr>
          <p:cNvPr id="11274" name="Rectangle 10">
            <a:extLst>
              <a:ext uri="{FF2B5EF4-FFF2-40B4-BE49-F238E27FC236}">
                <a16:creationId xmlns:a16="http://schemas.microsoft.com/office/drawing/2014/main" id="{2D1D6A99-1D84-4920-B970-4AE5C54F3D7C}"/>
              </a:ext>
            </a:extLst>
          </p:cNvPr>
          <p:cNvSpPr>
            <a:spLocks noChangeArrowheads="1"/>
          </p:cNvSpPr>
          <p:nvPr/>
        </p:nvSpPr>
        <p:spPr bwMode="auto">
          <a:xfrm>
            <a:off x="4805363" y="6096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a:t>
            </a:r>
            <a:r>
              <a:rPr lang="vi-VN" altLang="en-US">
                <a:solidFill>
                  <a:srgbClr val="0000FF"/>
                </a:solidFill>
                <a:latin typeface="Times New Roman" panose="02020603050405020304" pitchFamily="18" charset="0"/>
              </a:rPr>
              <a:t> </a:t>
            </a:r>
            <a:r>
              <a:rPr lang="en-US" altLang="en-US">
                <a:solidFill>
                  <a:srgbClr val="0000FF"/>
                </a:solidFill>
                <a:latin typeface="Times New Roman" panose="02020603050405020304" pitchFamily="18" charset="0"/>
              </a:rPr>
              <a:t>Ba</a:t>
            </a:r>
          </a:p>
        </p:txBody>
      </p:sp>
      <p:sp>
        <p:nvSpPr>
          <p:cNvPr id="11275" name="Rectangle 11">
            <a:extLst>
              <a:ext uri="{FF2B5EF4-FFF2-40B4-BE49-F238E27FC236}">
                <a16:creationId xmlns:a16="http://schemas.microsoft.com/office/drawing/2014/main" id="{CD8B5B43-E459-4E35-88D6-7B14EFF873A5}"/>
              </a:ext>
            </a:extLst>
          </p:cNvPr>
          <p:cNvSpPr>
            <a:spLocks noChangeArrowheads="1"/>
          </p:cNvSpPr>
          <p:nvPr/>
        </p:nvSpPr>
        <p:spPr bwMode="auto">
          <a:xfrm>
            <a:off x="7391400" y="609600"/>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C.Bốn</a:t>
            </a:r>
          </a:p>
        </p:txBody>
      </p:sp>
      <p:sp>
        <p:nvSpPr>
          <p:cNvPr id="11276" name="Rectangle 12">
            <a:extLst>
              <a:ext uri="{FF2B5EF4-FFF2-40B4-BE49-F238E27FC236}">
                <a16:creationId xmlns:a16="http://schemas.microsoft.com/office/drawing/2014/main" id="{9EE5BB99-FD89-462A-8624-94C4506909CB}"/>
              </a:ext>
            </a:extLst>
          </p:cNvPr>
          <p:cNvSpPr>
            <a:spLocks noChangeArrowheads="1"/>
          </p:cNvSpPr>
          <p:nvPr/>
        </p:nvSpPr>
        <p:spPr bwMode="auto">
          <a:xfrm>
            <a:off x="7391400" y="609600"/>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C.Bốn</a:t>
            </a:r>
          </a:p>
        </p:txBody>
      </p:sp>
      <p:sp>
        <p:nvSpPr>
          <p:cNvPr id="11277" name="Rectangle 13">
            <a:extLst>
              <a:ext uri="{FF2B5EF4-FFF2-40B4-BE49-F238E27FC236}">
                <a16:creationId xmlns:a16="http://schemas.microsoft.com/office/drawing/2014/main" id="{AEFDFF34-B07F-449D-924B-ADE187039080}"/>
              </a:ext>
            </a:extLst>
          </p:cNvPr>
          <p:cNvSpPr>
            <a:spLocks noChangeArrowheads="1"/>
          </p:cNvSpPr>
          <p:nvPr/>
        </p:nvSpPr>
        <p:spPr bwMode="auto">
          <a:xfrm>
            <a:off x="1828800" y="12954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2.Tính cách của nhân vật được thể hiện qua những mặt nào?</a:t>
            </a:r>
          </a:p>
        </p:txBody>
      </p:sp>
      <p:sp>
        <p:nvSpPr>
          <p:cNvPr id="11278" name="Rectangle 14">
            <a:extLst>
              <a:ext uri="{FF2B5EF4-FFF2-40B4-BE49-F238E27FC236}">
                <a16:creationId xmlns:a16="http://schemas.microsoft.com/office/drawing/2014/main" id="{B5B0563E-6363-4E48-85BA-ACCC8C9C7303}"/>
              </a:ext>
            </a:extLst>
          </p:cNvPr>
          <p:cNvSpPr>
            <a:spLocks noChangeArrowheads="1"/>
          </p:cNvSpPr>
          <p:nvPr/>
        </p:nvSpPr>
        <p:spPr bwMode="auto">
          <a:xfrm>
            <a:off x="2133600" y="2362200"/>
            <a:ext cx="220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A.Lời nói</a:t>
            </a:r>
          </a:p>
        </p:txBody>
      </p:sp>
      <p:sp>
        <p:nvSpPr>
          <p:cNvPr id="11279" name="Rectangle 15">
            <a:extLst>
              <a:ext uri="{FF2B5EF4-FFF2-40B4-BE49-F238E27FC236}">
                <a16:creationId xmlns:a16="http://schemas.microsoft.com/office/drawing/2014/main" id="{FF7FCEB5-BF93-43F0-AA1B-EF77F3BF6E45}"/>
              </a:ext>
            </a:extLst>
          </p:cNvPr>
          <p:cNvSpPr>
            <a:spLocks noChangeArrowheads="1"/>
          </p:cNvSpPr>
          <p:nvPr/>
        </p:nvSpPr>
        <p:spPr bwMode="auto">
          <a:xfrm>
            <a:off x="5029200" y="2286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B.Hành động</a:t>
            </a:r>
          </a:p>
        </p:txBody>
      </p:sp>
      <p:sp>
        <p:nvSpPr>
          <p:cNvPr id="11280" name="Rectangle 16">
            <a:extLst>
              <a:ext uri="{FF2B5EF4-FFF2-40B4-BE49-F238E27FC236}">
                <a16:creationId xmlns:a16="http://schemas.microsoft.com/office/drawing/2014/main" id="{69602FC8-EF7A-4B8B-B220-99FC30DC55C7}"/>
              </a:ext>
            </a:extLst>
          </p:cNvPr>
          <p:cNvSpPr>
            <a:spLocks noChangeArrowheads="1"/>
          </p:cNvSpPr>
          <p:nvPr/>
        </p:nvSpPr>
        <p:spPr bwMode="auto">
          <a:xfrm>
            <a:off x="7772400" y="2286000"/>
            <a:ext cx="2895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C.Cả lời nói và hành động</a:t>
            </a:r>
          </a:p>
        </p:txBody>
      </p:sp>
      <p:sp>
        <p:nvSpPr>
          <p:cNvPr id="11282" name="Rectangle 18">
            <a:extLst>
              <a:ext uri="{FF2B5EF4-FFF2-40B4-BE49-F238E27FC236}">
                <a16:creationId xmlns:a16="http://schemas.microsoft.com/office/drawing/2014/main" id="{CFC65E46-2F45-4B65-AA73-F6E5FE2CC21E}"/>
              </a:ext>
            </a:extLst>
          </p:cNvPr>
          <p:cNvSpPr>
            <a:spLocks noChangeArrowheads="1"/>
          </p:cNvSpPr>
          <p:nvPr/>
        </p:nvSpPr>
        <p:spPr bwMode="auto">
          <a:xfrm>
            <a:off x="7772400" y="2286000"/>
            <a:ext cx="2895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C.Cả lời nói và hành động</a:t>
            </a:r>
          </a:p>
        </p:txBody>
      </p:sp>
      <p:sp>
        <p:nvSpPr>
          <p:cNvPr id="11283" name="Rectangle 19">
            <a:extLst>
              <a:ext uri="{FF2B5EF4-FFF2-40B4-BE49-F238E27FC236}">
                <a16:creationId xmlns:a16="http://schemas.microsoft.com/office/drawing/2014/main" id="{E165C460-8AD6-42F2-870B-2F01F731F3C0}"/>
              </a:ext>
            </a:extLst>
          </p:cNvPr>
          <p:cNvSpPr>
            <a:spLocks noChangeArrowheads="1"/>
          </p:cNvSpPr>
          <p:nvPr/>
        </p:nvSpPr>
        <p:spPr bwMode="auto">
          <a:xfrm>
            <a:off x="1905000" y="32004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3.Ý nghĩa câu chuyện trên là gì?</a:t>
            </a:r>
          </a:p>
        </p:txBody>
      </p:sp>
      <p:sp>
        <p:nvSpPr>
          <p:cNvPr id="11284" name="Rectangle 20">
            <a:extLst>
              <a:ext uri="{FF2B5EF4-FFF2-40B4-BE49-F238E27FC236}">
                <a16:creationId xmlns:a16="http://schemas.microsoft.com/office/drawing/2014/main" id="{778853B9-0506-4131-9689-D7EFF6F38272}"/>
              </a:ext>
            </a:extLst>
          </p:cNvPr>
          <p:cNvSpPr>
            <a:spLocks noChangeArrowheads="1"/>
          </p:cNvSpPr>
          <p:nvPr/>
        </p:nvSpPr>
        <p:spPr bwMode="auto">
          <a:xfrm>
            <a:off x="1905000" y="3886200"/>
            <a:ext cx="807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A.Khen ngợi Sóc thông minh và có tài trồng cây gieo hạt.</a:t>
            </a:r>
          </a:p>
        </p:txBody>
      </p:sp>
      <p:sp>
        <p:nvSpPr>
          <p:cNvPr id="11285" name="Rectangle 21">
            <a:extLst>
              <a:ext uri="{FF2B5EF4-FFF2-40B4-BE49-F238E27FC236}">
                <a16:creationId xmlns:a16="http://schemas.microsoft.com/office/drawing/2014/main" id="{62F5DC7C-4D47-4E74-95FF-2F42E430D6BA}"/>
              </a:ext>
            </a:extLst>
          </p:cNvPr>
          <p:cNvSpPr>
            <a:spLocks noChangeArrowheads="1"/>
          </p:cNvSpPr>
          <p:nvPr/>
        </p:nvSpPr>
        <p:spPr bwMode="auto">
          <a:xfrm>
            <a:off x="2057400" y="4953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B.Khuyên người ta tiết kiệm</a:t>
            </a:r>
          </a:p>
        </p:txBody>
      </p:sp>
      <p:sp>
        <p:nvSpPr>
          <p:cNvPr id="11287" name="Rectangle 23">
            <a:extLst>
              <a:ext uri="{FF2B5EF4-FFF2-40B4-BE49-F238E27FC236}">
                <a16:creationId xmlns:a16="http://schemas.microsoft.com/office/drawing/2014/main" id="{2C910F5E-8B23-47F6-B8C9-243EB56B2C05}"/>
              </a:ext>
            </a:extLst>
          </p:cNvPr>
          <p:cNvSpPr>
            <a:spLocks noChangeArrowheads="1"/>
          </p:cNvSpPr>
          <p:nvPr/>
        </p:nvSpPr>
        <p:spPr bwMode="auto">
          <a:xfrm>
            <a:off x="2209800" y="55626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C.Khuyên người ta biết lo xa và chăm chỉ làm việc</a:t>
            </a:r>
          </a:p>
        </p:txBody>
      </p:sp>
      <p:sp>
        <p:nvSpPr>
          <p:cNvPr id="11288" name="Rectangle 24">
            <a:extLst>
              <a:ext uri="{FF2B5EF4-FFF2-40B4-BE49-F238E27FC236}">
                <a16:creationId xmlns:a16="http://schemas.microsoft.com/office/drawing/2014/main" id="{C7D2E6D9-4847-4762-A0A6-804BD228C8D6}"/>
              </a:ext>
            </a:extLst>
          </p:cNvPr>
          <p:cNvSpPr>
            <a:spLocks noChangeArrowheads="1"/>
          </p:cNvSpPr>
          <p:nvPr/>
        </p:nvSpPr>
        <p:spPr bwMode="auto">
          <a:xfrm>
            <a:off x="2209800" y="55626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C.Khuyên người ta biết lo xa và chăm chỉ làm việc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26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267">
                                            <p:txEl>
                                              <p:pRg st="0" end="0"/>
                                            </p:txEl>
                                          </p:spTgt>
                                        </p:tgtEl>
                                        <p:attrNameLst>
                                          <p:attrName>ppt_w</p:attrName>
                                        </p:attrNameLst>
                                      </p:cBhvr>
                                    </p:anim>
                                    <p:anim by="(#ppt_w*0.50)" calcmode="lin" valueType="num">
                                      <p:cBhvr>
                                        <p:cTn id="8" dur="500" decel="50000" autoRev="1" fill="hold">
                                          <p:stCondLst>
                                            <p:cond delay="0"/>
                                          </p:stCondLst>
                                        </p:cTn>
                                        <p:tgtEl>
                                          <p:spTgt spid="11267">
                                            <p:txEl>
                                              <p:pRg st="0" end="0"/>
                                            </p:txEl>
                                          </p:spTgt>
                                        </p:tgtEl>
                                        <p:attrNameLst>
                                          <p:attrName>ppt_x</p:attrName>
                                        </p:attrNameLst>
                                      </p:cBhvr>
                                    </p:anim>
                                    <p:anim from="(-#ppt_h/2)" to="(#ppt_y)" calcmode="lin" valueType="num">
                                      <p:cBhvr>
                                        <p:cTn id="9" dur="1000" fill="hold">
                                          <p:stCondLst>
                                            <p:cond delay="0"/>
                                          </p:stCondLst>
                                        </p:cTn>
                                        <p:tgtEl>
                                          <p:spTgt spid="11267">
                                            <p:txEl>
                                              <p:pRg st="0" end="0"/>
                                            </p:txEl>
                                          </p:spTgt>
                                        </p:tgtEl>
                                        <p:attrNameLst>
                                          <p:attrName>ppt_y</p:attrName>
                                        </p:attrNameLst>
                                      </p:cBhvr>
                                    </p:anim>
                                    <p:animRot by="21600000">
                                      <p:cBhvr>
                                        <p:cTn id="10" dur="1000" fill="hold">
                                          <p:stCondLst>
                                            <p:cond delay="0"/>
                                          </p:stCondLst>
                                        </p:cTn>
                                        <p:tgtEl>
                                          <p:spTgt spid="11267">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273"/>
                                        </p:tgtEl>
                                        <p:attrNameLst>
                                          <p:attrName>style.visibility</p:attrName>
                                        </p:attrNameLst>
                                      </p:cBhvr>
                                      <p:to>
                                        <p:strVal val="visible"/>
                                      </p:to>
                                    </p:set>
                                    <p:anim by="(-#ppt_w*2)" calcmode="lin" valueType="num">
                                      <p:cBhvr rctx="PPT">
                                        <p:cTn id="15" dur="500" autoRev="1" fill="hold">
                                          <p:stCondLst>
                                            <p:cond delay="0"/>
                                          </p:stCondLst>
                                        </p:cTn>
                                        <p:tgtEl>
                                          <p:spTgt spid="11273"/>
                                        </p:tgtEl>
                                        <p:attrNameLst>
                                          <p:attrName>ppt_w</p:attrName>
                                        </p:attrNameLst>
                                      </p:cBhvr>
                                    </p:anim>
                                    <p:anim by="(#ppt_w*0.50)" calcmode="lin" valueType="num">
                                      <p:cBhvr>
                                        <p:cTn id="16" dur="500" decel="50000" autoRev="1" fill="hold">
                                          <p:stCondLst>
                                            <p:cond delay="0"/>
                                          </p:stCondLst>
                                        </p:cTn>
                                        <p:tgtEl>
                                          <p:spTgt spid="11273"/>
                                        </p:tgtEl>
                                        <p:attrNameLst>
                                          <p:attrName>ppt_x</p:attrName>
                                        </p:attrNameLst>
                                      </p:cBhvr>
                                    </p:anim>
                                    <p:anim from="(-#ppt_h/2)" to="(#ppt_y)" calcmode="lin" valueType="num">
                                      <p:cBhvr>
                                        <p:cTn id="17" dur="1000" fill="hold">
                                          <p:stCondLst>
                                            <p:cond delay="0"/>
                                          </p:stCondLst>
                                        </p:cTn>
                                        <p:tgtEl>
                                          <p:spTgt spid="11273"/>
                                        </p:tgtEl>
                                        <p:attrNameLst>
                                          <p:attrName>ppt_y</p:attrName>
                                        </p:attrNameLst>
                                      </p:cBhvr>
                                    </p:anim>
                                    <p:animRot by="21600000">
                                      <p:cBhvr>
                                        <p:cTn id="18" dur="1000" fill="hold">
                                          <p:stCondLst>
                                            <p:cond delay="0"/>
                                          </p:stCondLst>
                                        </p:cTn>
                                        <p:tgtEl>
                                          <p:spTgt spid="1127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1274"/>
                                        </p:tgtEl>
                                        <p:attrNameLst>
                                          <p:attrName>style.visibility</p:attrName>
                                        </p:attrNameLst>
                                      </p:cBhvr>
                                      <p:to>
                                        <p:strVal val="visible"/>
                                      </p:to>
                                    </p:set>
                                    <p:anim by="(-#ppt_w*2)" calcmode="lin" valueType="num">
                                      <p:cBhvr rctx="PPT">
                                        <p:cTn id="23" dur="500" autoRev="1" fill="hold">
                                          <p:stCondLst>
                                            <p:cond delay="0"/>
                                          </p:stCondLst>
                                        </p:cTn>
                                        <p:tgtEl>
                                          <p:spTgt spid="11274"/>
                                        </p:tgtEl>
                                        <p:attrNameLst>
                                          <p:attrName>ppt_w</p:attrName>
                                        </p:attrNameLst>
                                      </p:cBhvr>
                                    </p:anim>
                                    <p:anim by="(#ppt_w*0.50)" calcmode="lin" valueType="num">
                                      <p:cBhvr>
                                        <p:cTn id="24" dur="500" decel="50000" autoRev="1" fill="hold">
                                          <p:stCondLst>
                                            <p:cond delay="0"/>
                                          </p:stCondLst>
                                        </p:cTn>
                                        <p:tgtEl>
                                          <p:spTgt spid="11274"/>
                                        </p:tgtEl>
                                        <p:attrNameLst>
                                          <p:attrName>ppt_x</p:attrName>
                                        </p:attrNameLst>
                                      </p:cBhvr>
                                    </p:anim>
                                    <p:anim from="(-#ppt_h/2)" to="(#ppt_y)" calcmode="lin" valueType="num">
                                      <p:cBhvr>
                                        <p:cTn id="25" dur="1000" fill="hold">
                                          <p:stCondLst>
                                            <p:cond delay="0"/>
                                          </p:stCondLst>
                                        </p:cTn>
                                        <p:tgtEl>
                                          <p:spTgt spid="11274"/>
                                        </p:tgtEl>
                                        <p:attrNameLst>
                                          <p:attrName>ppt_y</p:attrName>
                                        </p:attrNameLst>
                                      </p:cBhvr>
                                    </p:anim>
                                    <p:animRot by="21600000">
                                      <p:cBhvr>
                                        <p:cTn id="26" dur="1000" fill="hold">
                                          <p:stCondLst>
                                            <p:cond delay="0"/>
                                          </p:stCondLst>
                                        </p:cTn>
                                        <p:tgtEl>
                                          <p:spTgt spid="11274"/>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1275"/>
                                        </p:tgtEl>
                                        <p:attrNameLst>
                                          <p:attrName>style.visibility</p:attrName>
                                        </p:attrNameLst>
                                      </p:cBhvr>
                                      <p:to>
                                        <p:strVal val="visible"/>
                                      </p:to>
                                    </p:set>
                                    <p:anim by="(-#ppt_w*2)" calcmode="lin" valueType="num">
                                      <p:cBhvr rctx="PPT">
                                        <p:cTn id="31" dur="500" autoRev="1" fill="hold">
                                          <p:stCondLst>
                                            <p:cond delay="0"/>
                                          </p:stCondLst>
                                        </p:cTn>
                                        <p:tgtEl>
                                          <p:spTgt spid="11275"/>
                                        </p:tgtEl>
                                        <p:attrNameLst>
                                          <p:attrName>ppt_w</p:attrName>
                                        </p:attrNameLst>
                                      </p:cBhvr>
                                    </p:anim>
                                    <p:anim by="(#ppt_w*0.50)" calcmode="lin" valueType="num">
                                      <p:cBhvr>
                                        <p:cTn id="32" dur="500" decel="50000" autoRev="1" fill="hold">
                                          <p:stCondLst>
                                            <p:cond delay="0"/>
                                          </p:stCondLst>
                                        </p:cTn>
                                        <p:tgtEl>
                                          <p:spTgt spid="11275"/>
                                        </p:tgtEl>
                                        <p:attrNameLst>
                                          <p:attrName>ppt_x</p:attrName>
                                        </p:attrNameLst>
                                      </p:cBhvr>
                                    </p:anim>
                                    <p:anim from="(-#ppt_h/2)" to="(#ppt_y)" calcmode="lin" valueType="num">
                                      <p:cBhvr>
                                        <p:cTn id="33" dur="1000" fill="hold">
                                          <p:stCondLst>
                                            <p:cond delay="0"/>
                                          </p:stCondLst>
                                        </p:cTn>
                                        <p:tgtEl>
                                          <p:spTgt spid="11275"/>
                                        </p:tgtEl>
                                        <p:attrNameLst>
                                          <p:attrName>ppt_y</p:attrName>
                                        </p:attrNameLst>
                                      </p:cBhvr>
                                    </p:anim>
                                    <p:animRot by="21600000">
                                      <p:cBhvr>
                                        <p:cTn id="34" dur="1000" fill="hold">
                                          <p:stCondLst>
                                            <p:cond delay="0"/>
                                          </p:stCondLst>
                                        </p:cTn>
                                        <p:tgtEl>
                                          <p:spTgt spid="11275"/>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276"/>
                                        </p:tgtEl>
                                        <p:attrNameLst>
                                          <p:attrName>style.visibility</p:attrName>
                                        </p:attrNameLst>
                                      </p:cBhvr>
                                      <p:to>
                                        <p:strVal val="visible"/>
                                      </p:to>
                                    </p:set>
                                    <p:animEffect transition="in" filter="checkerboard(across)">
                                      <p:cBhvr>
                                        <p:cTn id="39" dur="500"/>
                                        <p:tgtEl>
                                          <p:spTgt spid="112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11277">
                                            <p:txEl>
                                              <p:pRg st="0" end="0"/>
                                            </p:txEl>
                                          </p:spTgt>
                                        </p:tgtEl>
                                        <p:attrNameLst>
                                          <p:attrName>style.visibility</p:attrName>
                                        </p:attrNameLst>
                                      </p:cBhvr>
                                      <p:to>
                                        <p:strVal val="visible"/>
                                      </p:to>
                                    </p:set>
                                    <p:anim by="(-#ppt_w*2)" calcmode="lin" valueType="num">
                                      <p:cBhvr rctx="PPT">
                                        <p:cTn id="44" dur="500" autoRev="1" fill="hold">
                                          <p:stCondLst>
                                            <p:cond delay="0"/>
                                          </p:stCondLst>
                                        </p:cTn>
                                        <p:tgtEl>
                                          <p:spTgt spid="11277">
                                            <p:txEl>
                                              <p:pRg st="0" end="0"/>
                                            </p:txEl>
                                          </p:spTgt>
                                        </p:tgtEl>
                                        <p:attrNameLst>
                                          <p:attrName>ppt_w</p:attrName>
                                        </p:attrNameLst>
                                      </p:cBhvr>
                                    </p:anim>
                                    <p:anim by="(#ppt_w*0.50)" calcmode="lin" valueType="num">
                                      <p:cBhvr>
                                        <p:cTn id="45" dur="500" decel="50000" autoRev="1" fill="hold">
                                          <p:stCondLst>
                                            <p:cond delay="0"/>
                                          </p:stCondLst>
                                        </p:cTn>
                                        <p:tgtEl>
                                          <p:spTgt spid="11277">
                                            <p:txEl>
                                              <p:pRg st="0" end="0"/>
                                            </p:txEl>
                                          </p:spTgt>
                                        </p:tgtEl>
                                        <p:attrNameLst>
                                          <p:attrName>ppt_x</p:attrName>
                                        </p:attrNameLst>
                                      </p:cBhvr>
                                    </p:anim>
                                    <p:anim from="(-#ppt_h/2)" to="(#ppt_y)" calcmode="lin" valueType="num">
                                      <p:cBhvr>
                                        <p:cTn id="46" dur="1000" fill="hold">
                                          <p:stCondLst>
                                            <p:cond delay="0"/>
                                          </p:stCondLst>
                                        </p:cTn>
                                        <p:tgtEl>
                                          <p:spTgt spid="11277">
                                            <p:txEl>
                                              <p:pRg st="0" end="0"/>
                                            </p:txEl>
                                          </p:spTgt>
                                        </p:tgtEl>
                                        <p:attrNameLst>
                                          <p:attrName>ppt_y</p:attrName>
                                        </p:attrNameLst>
                                      </p:cBhvr>
                                    </p:anim>
                                    <p:animRot by="21600000">
                                      <p:cBhvr>
                                        <p:cTn id="47" dur="1000" fill="hold">
                                          <p:stCondLst>
                                            <p:cond delay="0"/>
                                          </p:stCondLst>
                                        </p:cTn>
                                        <p:tgtEl>
                                          <p:spTgt spid="11277">
                                            <p:txEl>
                                              <p:pRg st="0" end="0"/>
                                            </p:txEl>
                                          </p:spTgt>
                                        </p:tgtEl>
                                        <p:attrNameLst>
                                          <p:attrName>r</p:attrName>
                                        </p:attrNameLst>
                                      </p:cBhvr>
                                    </p:animRot>
                                  </p:childTnLst>
                                </p:cTn>
                              </p:par>
                            </p:childTnLst>
                          </p:cTn>
                        </p:par>
                      </p:childTnLst>
                    </p:cTn>
                  </p:par>
                  <p:par>
                    <p:cTn id="48" fill="hold" nodeType="clickPar">
                      <p:stCondLst>
                        <p:cond delay="indefinite"/>
                      </p:stCondLst>
                      <p:childTnLst>
                        <p:par>
                          <p:cTn id="49" fill="hold" nodeType="withGroup">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11278"/>
                                        </p:tgtEl>
                                        <p:attrNameLst>
                                          <p:attrName>style.visibility</p:attrName>
                                        </p:attrNameLst>
                                      </p:cBhvr>
                                      <p:to>
                                        <p:strVal val="visible"/>
                                      </p:to>
                                    </p:set>
                                    <p:anim by="(-#ppt_w*2)" calcmode="lin" valueType="num">
                                      <p:cBhvr rctx="PPT">
                                        <p:cTn id="52" dur="500" autoRev="1" fill="hold">
                                          <p:stCondLst>
                                            <p:cond delay="0"/>
                                          </p:stCondLst>
                                        </p:cTn>
                                        <p:tgtEl>
                                          <p:spTgt spid="11278"/>
                                        </p:tgtEl>
                                        <p:attrNameLst>
                                          <p:attrName>ppt_w</p:attrName>
                                        </p:attrNameLst>
                                      </p:cBhvr>
                                    </p:anim>
                                    <p:anim by="(#ppt_w*0.50)" calcmode="lin" valueType="num">
                                      <p:cBhvr>
                                        <p:cTn id="53" dur="500" decel="50000" autoRev="1" fill="hold">
                                          <p:stCondLst>
                                            <p:cond delay="0"/>
                                          </p:stCondLst>
                                        </p:cTn>
                                        <p:tgtEl>
                                          <p:spTgt spid="11278"/>
                                        </p:tgtEl>
                                        <p:attrNameLst>
                                          <p:attrName>ppt_x</p:attrName>
                                        </p:attrNameLst>
                                      </p:cBhvr>
                                    </p:anim>
                                    <p:anim from="(-#ppt_h/2)" to="(#ppt_y)" calcmode="lin" valueType="num">
                                      <p:cBhvr>
                                        <p:cTn id="54" dur="1000" fill="hold">
                                          <p:stCondLst>
                                            <p:cond delay="0"/>
                                          </p:stCondLst>
                                        </p:cTn>
                                        <p:tgtEl>
                                          <p:spTgt spid="11278"/>
                                        </p:tgtEl>
                                        <p:attrNameLst>
                                          <p:attrName>ppt_y</p:attrName>
                                        </p:attrNameLst>
                                      </p:cBhvr>
                                    </p:anim>
                                    <p:animRot by="21600000">
                                      <p:cBhvr>
                                        <p:cTn id="55" dur="1000" fill="hold">
                                          <p:stCondLst>
                                            <p:cond delay="0"/>
                                          </p:stCondLst>
                                        </p:cTn>
                                        <p:tgtEl>
                                          <p:spTgt spid="11278"/>
                                        </p:tgtEl>
                                        <p:attrNameLst>
                                          <p:attrName>r</p:attrName>
                                        </p:attrNameLst>
                                      </p:cBhvr>
                                    </p:animRot>
                                  </p:childTnLst>
                                </p:cTn>
                              </p:par>
                            </p:childTnLst>
                          </p:cTn>
                        </p:par>
                      </p:childTnLst>
                    </p:cTn>
                  </p:par>
                  <p:par>
                    <p:cTn id="56" fill="hold" nodeType="clickPar">
                      <p:stCondLst>
                        <p:cond delay="indefinite"/>
                      </p:stCondLst>
                      <p:childTnLst>
                        <p:par>
                          <p:cTn id="57" fill="hold" nodeType="withGroup">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1279"/>
                                        </p:tgtEl>
                                        <p:attrNameLst>
                                          <p:attrName>style.visibility</p:attrName>
                                        </p:attrNameLst>
                                      </p:cBhvr>
                                      <p:to>
                                        <p:strVal val="visible"/>
                                      </p:to>
                                    </p:set>
                                    <p:anim by="(-#ppt_w*2)" calcmode="lin" valueType="num">
                                      <p:cBhvr rctx="PPT">
                                        <p:cTn id="60" dur="500" autoRev="1" fill="hold">
                                          <p:stCondLst>
                                            <p:cond delay="0"/>
                                          </p:stCondLst>
                                        </p:cTn>
                                        <p:tgtEl>
                                          <p:spTgt spid="11279"/>
                                        </p:tgtEl>
                                        <p:attrNameLst>
                                          <p:attrName>ppt_w</p:attrName>
                                        </p:attrNameLst>
                                      </p:cBhvr>
                                    </p:anim>
                                    <p:anim by="(#ppt_w*0.50)" calcmode="lin" valueType="num">
                                      <p:cBhvr>
                                        <p:cTn id="61" dur="500" decel="50000" autoRev="1" fill="hold">
                                          <p:stCondLst>
                                            <p:cond delay="0"/>
                                          </p:stCondLst>
                                        </p:cTn>
                                        <p:tgtEl>
                                          <p:spTgt spid="11279"/>
                                        </p:tgtEl>
                                        <p:attrNameLst>
                                          <p:attrName>ppt_x</p:attrName>
                                        </p:attrNameLst>
                                      </p:cBhvr>
                                    </p:anim>
                                    <p:anim from="(-#ppt_h/2)" to="(#ppt_y)" calcmode="lin" valueType="num">
                                      <p:cBhvr>
                                        <p:cTn id="62" dur="1000" fill="hold">
                                          <p:stCondLst>
                                            <p:cond delay="0"/>
                                          </p:stCondLst>
                                        </p:cTn>
                                        <p:tgtEl>
                                          <p:spTgt spid="11279"/>
                                        </p:tgtEl>
                                        <p:attrNameLst>
                                          <p:attrName>ppt_y</p:attrName>
                                        </p:attrNameLst>
                                      </p:cBhvr>
                                    </p:anim>
                                    <p:animRot by="21600000">
                                      <p:cBhvr>
                                        <p:cTn id="63" dur="1000" fill="hold">
                                          <p:stCondLst>
                                            <p:cond delay="0"/>
                                          </p:stCondLst>
                                        </p:cTn>
                                        <p:tgtEl>
                                          <p:spTgt spid="11279"/>
                                        </p:tgtEl>
                                        <p:attrNameLst>
                                          <p:attrName>r</p:attrName>
                                        </p:attrNameLst>
                                      </p:cBhvr>
                                    </p:animRo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11280"/>
                                        </p:tgtEl>
                                        <p:attrNameLst>
                                          <p:attrName>style.visibility</p:attrName>
                                        </p:attrNameLst>
                                      </p:cBhvr>
                                      <p:to>
                                        <p:strVal val="visible"/>
                                      </p:to>
                                    </p:set>
                                    <p:anim by="(-#ppt_w*2)" calcmode="lin" valueType="num">
                                      <p:cBhvr rctx="PPT">
                                        <p:cTn id="68" dur="500" autoRev="1" fill="hold">
                                          <p:stCondLst>
                                            <p:cond delay="0"/>
                                          </p:stCondLst>
                                        </p:cTn>
                                        <p:tgtEl>
                                          <p:spTgt spid="11280"/>
                                        </p:tgtEl>
                                        <p:attrNameLst>
                                          <p:attrName>ppt_w</p:attrName>
                                        </p:attrNameLst>
                                      </p:cBhvr>
                                    </p:anim>
                                    <p:anim by="(#ppt_w*0.50)" calcmode="lin" valueType="num">
                                      <p:cBhvr>
                                        <p:cTn id="69" dur="500" decel="50000" autoRev="1" fill="hold">
                                          <p:stCondLst>
                                            <p:cond delay="0"/>
                                          </p:stCondLst>
                                        </p:cTn>
                                        <p:tgtEl>
                                          <p:spTgt spid="11280"/>
                                        </p:tgtEl>
                                        <p:attrNameLst>
                                          <p:attrName>ppt_x</p:attrName>
                                        </p:attrNameLst>
                                      </p:cBhvr>
                                    </p:anim>
                                    <p:anim from="(-#ppt_h/2)" to="(#ppt_y)" calcmode="lin" valueType="num">
                                      <p:cBhvr>
                                        <p:cTn id="70" dur="1000" fill="hold">
                                          <p:stCondLst>
                                            <p:cond delay="0"/>
                                          </p:stCondLst>
                                        </p:cTn>
                                        <p:tgtEl>
                                          <p:spTgt spid="11280"/>
                                        </p:tgtEl>
                                        <p:attrNameLst>
                                          <p:attrName>ppt_y</p:attrName>
                                        </p:attrNameLst>
                                      </p:cBhvr>
                                    </p:anim>
                                    <p:animRot by="21600000">
                                      <p:cBhvr>
                                        <p:cTn id="71" dur="1000" fill="hold">
                                          <p:stCondLst>
                                            <p:cond delay="0"/>
                                          </p:stCondLst>
                                        </p:cTn>
                                        <p:tgtEl>
                                          <p:spTgt spid="11280"/>
                                        </p:tgtEl>
                                        <p:attrNameLst>
                                          <p:attrName>r</p:attrName>
                                        </p:attrNameLst>
                                      </p:cBhvr>
                                    </p:animRot>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11282"/>
                                        </p:tgtEl>
                                        <p:attrNameLst>
                                          <p:attrName>style.visibility</p:attrName>
                                        </p:attrNameLst>
                                      </p:cBhvr>
                                      <p:to>
                                        <p:strVal val="visible"/>
                                      </p:to>
                                    </p:set>
                                    <p:anim by="(-#ppt_w*2)" calcmode="lin" valueType="num">
                                      <p:cBhvr rctx="PPT">
                                        <p:cTn id="76" dur="500" autoRev="1" fill="hold">
                                          <p:stCondLst>
                                            <p:cond delay="0"/>
                                          </p:stCondLst>
                                        </p:cTn>
                                        <p:tgtEl>
                                          <p:spTgt spid="11282"/>
                                        </p:tgtEl>
                                        <p:attrNameLst>
                                          <p:attrName>ppt_w</p:attrName>
                                        </p:attrNameLst>
                                      </p:cBhvr>
                                    </p:anim>
                                    <p:anim by="(#ppt_w*0.50)" calcmode="lin" valueType="num">
                                      <p:cBhvr>
                                        <p:cTn id="77" dur="500" decel="50000" autoRev="1" fill="hold">
                                          <p:stCondLst>
                                            <p:cond delay="0"/>
                                          </p:stCondLst>
                                        </p:cTn>
                                        <p:tgtEl>
                                          <p:spTgt spid="11282"/>
                                        </p:tgtEl>
                                        <p:attrNameLst>
                                          <p:attrName>ppt_x</p:attrName>
                                        </p:attrNameLst>
                                      </p:cBhvr>
                                    </p:anim>
                                    <p:anim from="(-#ppt_h/2)" to="(#ppt_y)" calcmode="lin" valueType="num">
                                      <p:cBhvr>
                                        <p:cTn id="78" dur="1000" fill="hold">
                                          <p:stCondLst>
                                            <p:cond delay="0"/>
                                          </p:stCondLst>
                                        </p:cTn>
                                        <p:tgtEl>
                                          <p:spTgt spid="11282"/>
                                        </p:tgtEl>
                                        <p:attrNameLst>
                                          <p:attrName>ppt_y</p:attrName>
                                        </p:attrNameLst>
                                      </p:cBhvr>
                                    </p:anim>
                                    <p:animRot by="21600000">
                                      <p:cBhvr>
                                        <p:cTn id="79" dur="1000" fill="hold">
                                          <p:stCondLst>
                                            <p:cond delay="0"/>
                                          </p:stCondLst>
                                        </p:cTn>
                                        <p:tgtEl>
                                          <p:spTgt spid="11282"/>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11283">
                                            <p:txEl>
                                              <p:pRg st="0" end="0"/>
                                            </p:txEl>
                                          </p:spTgt>
                                        </p:tgtEl>
                                        <p:attrNameLst>
                                          <p:attrName>style.visibility</p:attrName>
                                        </p:attrNameLst>
                                      </p:cBhvr>
                                      <p:to>
                                        <p:strVal val="visible"/>
                                      </p:to>
                                    </p:set>
                                    <p:anim by="(-#ppt_w*2)" calcmode="lin" valueType="num">
                                      <p:cBhvr rctx="PPT">
                                        <p:cTn id="84" dur="500" autoRev="1" fill="hold">
                                          <p:stCondLst>
                                            <p:cond delay="0"/>
                                          </p:stCondLst>
                                        </p:cTn>
                                        <p:tgtEl>
                                          <p:spTgt spid="11283">
                                            <p:txEl>
                                              <p:pRg st="0" end="0"/>
                                            </p:txEl>
                                          </p:spTgt>
                                        </p:tgtEl>
                                        <p:attrNameLst>
                                          <p:attrName>ppt_w</p:attrName>
                                        </p:attrNameLst>
                                      </p:cBhvr>
                                    </p:anim>
                                    <p:anim by="(#ppt_w*0.50)" calcmode="lin" valueType="num">
                                      <p:cBhvr>
                                        <p:cTn id="85" dur="500" decel="50000" autoRev="1" fill="hold">
                                          <p:stCondLst>
                                            <p:cond delay="0"/>
                                          </p:stCondLst>
                                        </p:cTn>
                                        <p:tgtEl>
                                          <p:spTgt spid="11283">
                                            <p:txEl>
                                              <p:pRg st="0" end="0"/>
                                            </p:txEl>
                                          </p:spTgt>
                                        </p:tgtEl>
                                        <p:attrNameLst>
                                          <p:attrName>ppt_x</p:attrName>
                                        </p:attrNameLst>
                                      </p:cBhvr>
                                    </p:anim>
                                    <p:anim from="(-#ppt_h/2)" to="(#ppt_y)" calcmode="lin" valueType="num">
                                      <p:cBhvr>
                                        <p:cTn id="86" dur="1000" fill="hold">
                                          <p:stCondLst>
                                            <p:cond delay="0"/>
                                          </p:stCondLst>
                                        </p:cTn>
                                        <p:tgtEl>
                                          <p:spTgt spid="11283">
                                            <p:txEl>
                                              <p:pRg st="0" end="0"/>
                                            </p:txEl>
                                          </p:spTgt>
                                        </p:tgtEl>
                                        <p:attrNameLst>
                                          <p:attrName>ppt_y</p:attrName>
                                        </p:attrNameLst>
                                      </p:cBhvr>
                                    </p:anim>
                                    <p:animRot by="21600000">
                                      <p:cBhvr>
                                        <p:cTn id="87" dur="1000" fill="hold">
                                          <p:stCondLst>
                                            <p:cond delay="0"/>
                                          </p:stCondLst>
                                        </p:cTn>
                                        <p:tgtEl>
                                          <p:spTgt spid="11283">
                                            <p:txEl>
                                              <p:pRg st="0" end="0"/>
                                            </p:txEl>
                                          </p:spTgt>
                                        </p:tgtEl>
                                        <p:attrNameLst>
                                          <p:attrName>r</p:attrName>
                                        </p:attrNameLst>
                                      </p:cBhvr>
                                    </p:animRot>
                                  </p:childTnLst>
                                </p:cTn>
                              </p:par>
                            </p:childTnLst>
                          </p:cTn>
                        </p:par>
                      </p:childTnLst>
                    </p:cTn>
                  </p:par>
                  <p:par>
                    <p:cTn id="88" fill="hold" nodeType="clickPar">
                      <p:stCondLst>
                        <p:cond delay="indefinite"/>
                      </p:stCondLst>
                      <p:childTnLst>
                        <p:par>
                          <p:cTn id="89" fill="hold" nodeType="withGroup">
                            <p:stCondLst>
                              <p:cond delay="0"/>
                            </p:stCondLst>
                            <p:childTnLst>
                              <p:par>
                                <p:cTn id="90" presetID="56" presetClass="entr" presetSubtype="0" fill="hold" grpId="0" nodeType="clickEffect">
                                  <p:stCondLst>
                                    <p:cond delay="0"/>
                                  </p:stCondLst>
                                  <p:iterate type="lt">
                                    <p:tmPct val="10000"/>
                                  </p:iterate>
                                  <p:childTnLst>
                                    <p:set>
                                      <p:cBhvr>
                                        <p:cTn id="91" dur="1" fill="hold">
                                          <p:stCondLst>
                                            <p:cond delay="0"/>
                                          </p:stCondLst>
                                        </p:cTn>
                                        <p:tgtEl>
                                          <p:spTgt spid="11284"/>
                                        </p:tgtEl>
                                        <p:attrNameLst>
                                          <p:attrName>style.visibility</p:attrName>
                                        </p:attrNameLst>
                                      </p:cBhvr>
                                      <p:to>
                                        <p:strVal val="visible"/>
                                      </p:to>
                                    </p:set>
                                    <p:anim by="(-#ppt_w*2)" calcmode="lin" valueType="num">
                                      <p:cBhvr rctx="PPT">
                                        <p:cTn id="92" dur="500" autoRev="1" fill="hold">
                                          <p:stCondLst>
                                            <p:cond delay="0"/>
                                          </p:stCondLst>
                                        </p:cTn>
                                        <p:tgtEl>
                                          <p:spTgt spid="11284"/>
                                        </p:tgtEl>
                                        <p:attrNameLst>
                                          <p:attrName>ppt_w</p:attrName>
                                        </p:attrNameLst>
                                      </p:cBhvr>
                                    </p:anim>
                                    <p:anim by="(#ppt_w*0.50)" calcmode="lin" valueType="num">
                                      <p:cBhvr>
                                        <p:cTn id="93" dur="500" decel="50000" autoRev="1" fill="hold">
                                          <p:stCondLst>
                                            <p:cond delay="0"/>
                                          </p:stCondLst>
                                        </p:cTn>
                                        <p:tgtEl>
                                          <p:spTgt spid="11284"/>
                                        </p:tgtEl>
                                        <p:attrNameLst>
                                          <p:attrName>ppt_x</p:attrName>
                                        </p:attrNameLst>
                                      </p:cBhvr>
                                    </p:anim>
                                    <p:anim from="(-#ppt_h/2)" to="(#ppt_y)" calcmode="lin" valueType="num">
                                      <p:cBhvr>
                                        <p:cTn id="94" dur="1000" fill="hold">
                                          <p:stCondLst>
                                            <p:cond delay="0"/>
                                          </p:stCondLst>
                                        </p:cTn>
                                        <p:tgtEl>
                                          <p:spTgt spid="11284"/>
                                        </p:tgtEl>
                                        <p:attrNameLst>
                                          <p:attrName>ppt_y</p:attrName>
                                        </p:attrNameLst>
                                      </p:cBhvr>
                                    </p:anim>
                                    <p:animRot by="21600000">
                                      <p:cBhvr>
                                        <p:cTn id="95" dur="1000" fill="hold">
                                          <p:stCondLst>
                                            <p:cond delay="0"/>
                                          </p:stCondLst>
                                        </p:cTn>
                                        <p:tgtEl>
                                          <p:spTgt spid="11284"/>
                                        </p:tgtEl>
                                        <p:attrNameLst>
                                          <p:attrName>r</p:attrName>
                                        </p:attrNameLst>
                                      </p:cBhvr>
                                    </p:animRot>
                                  </p:childTnLst>
                                </p:cTn>
                              </p:par>
                            </p:childTnLst>
                          </p:cTn>
                        </p:par>
                      </p:childTnLst>
                    </p:cTn>
                  </p:par>
                  <p:par>
                    <p:cTn id="96" fill="hold" nodeType="clickPar">
                      <p:stCondLst>
                        <p:cond delay="indefinite"/>
                      </p:stCondLst>
                      <p:childTnLst>
                        <p:par>
                          <p:cTn id="97" fill="hold" nodeType="withGroup">
                            <p:stCondLst>
                              <p:cond delay="0"/>
                            </p:stCondLst>
                            <p:childTnLst>
                              <p:par>
                                <p:cTn id="98" presetID="56" presetClass="entr" presetSubtype="0" fill="hold" grpId="0" nodeType="clickEffect">
                                  <p:stCondLst>
                                    <p:cond delay="0"/>
                                  </p:stCondLst>
                                  <p:iterate type="lt">
                                    <p:tmPct val="10000"/>
                                  </p:iterate>
                                  <p:childTnLst>
                                    <p:set>
                                      <p:cBhvr>
                                        <p:cTn id="99" dur="1" fill="hold">
                                          <p:stCondLst>
                                            <p:cond delay="0"/>
                                          </p:stCondLst>
                                        </p:cTn>
                                        <p:tgtEl>
                                          <p:spTgt spid="11285"/>
                                        </p:tgtEl>
                                        <p:attrNameLst>
                                          <p:attrName>style.visibility</p:attrName>
                                        </p:attrNameLst>
                                      </p:cBhvr>
                                      <p:to>
                                        <p:strVal val="visible"/>
                                      </p:to>
                                    </p:set>
                                    <p:anim by="(-#ppt_w*2)" calcmode="lin" valueType="num">
                                      <p:cBhvr rctx="PPT">
                                        <p:cTn id="100" dur="500" autoRev="1" fill="hold">
                                          <p:stCondLst>
                                            <p:cond delay="0"/>
                                          </p:stCondLst>
                                        </p:cTn>
                                        <p:tgtEl>
                                          <p:spTgt spid="11285"/>
                                        </p:tgtEl>
                                        <p:attrNameLst>
                                          <p:attrName>ppt_w</p:attrName>
                                        </p:attrNameLst>
                                      </p:cBhvr>
                                    </p:anim>
                                    <p:anim by="(#ppt_w*0.50)" calcmode="lin" valueType="num">
                                      <p:cBhvr>
                                        <p:cTn id="101" dur="500" decel="50000" autoRev="1" fill="hold">
                                          <p:stCondLst>
                                            <p:cond delay="0"/>
                                          </p:stCondLst>
                                        </p:cTn>
                                        <p:tgtEl>
                                          <p:spTgt spid="11285"/>
                                        </p:tgtEl>
                                        <p:attrNameLst>
                                          <p:attrName>ppt_x</p:attrName>
                                        </p:attrNameLst>
                                      </p:cBhvr>
                                    </p:anim>
                                    <p:anim from="(-#ppt_h/2)" to="(#ppt_y)" calcmode="lin" valueType="num">
                                      <p:cBhvr>
                                        <p:cTn id="102" dur="1000" fill="hold">
                                          <p:stCondLst>
                                            <p:cond delay="0"/>
                                          </p:stCondLst>
                                        </p:cTn>
                                        <p:tgtEl>
                                          <p:spTgt spid="11285"/>
                                        </p:tgtEl>
                                        <p:attrNameLst>
                                          <p:attrName>ppt_y</p:attrName>
                                        </p:attrNameLst>
                                      </p:cBhvr>
                                    </p:anim>
                                    <p:animRot by="21600000">
                                      <p:cBhvr>
                                        <p:cTn id="103" dur="1000" fill="hold">
                                          <p:stCondLst>
                                            <p:cond delay="0"/>
                                          </p:stCondLst>
                                        </p:cTn>
                                        <p:tgtEl>
                                          <p:spTgt spid="11285"/>
                                        </p:tgtEl>
                                        <p:attrNameLst>
                                          <p:attrName>r</p:attrName>
                                        </p:attrNameLst>
                                      </p:cBhvr>
                                    </p:animRo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6" presetClass="entr" presetSubtype="0" fill="hold" grpId="0" nodeType="clickEffect">
                                  <p:stCondLst>
                                    <p:cond delay="0"/>
                                  </p:stCondLst>
                                  <p:iterate type="lt">
                                    <p:tmPct val="10000"/>
                                  </p:iterate>
                                  <p:childTnLst>
                                    <p:set>
                                      <p:cBhvr>
                                        <p:cTn id="107" dur="1" fill="hold">
                                          <p:stCondLst>
                                            <p:cond delay="0"/>
                                          </p:stCondLst>
                                        </p:cTn>
                                        <p:tgtEl>
                                          <p:spTgt spid="11287"/>
                                        </p:tgtEl>
                                        <p:attrNameLst>
                                          <p:attrName>style.visibility</p:attrName>
                                        </p:attrNameLst>
                                      </p:cBhvr>
                                      <p:to>
                                        <p:strVal val="visible"/>
                                      </p:to>
                                    </p:set>
                                    <p:anim by="(-#ppt_w*2)" calcmode="lin" valueType="num">
                                      <p:cBhvr rctx="PPT">
                                        <p:cTn id="108" dur="500" autoRev="1" fill="hold">
                                          <p:stCondLst>
                                            <p:cond delay="0"/>
                                          </p:stCondLst>
                                        </p:cTn>
                                        <p:tgtEl>
                                          <p:spTgt spid="11287"/>
                                        </p:tgtEl>
                                        <p:attrNameLst>
                                          <p:attrName>ppt_w</p:attrName>
                                        </p:attrNameLst>
                                      </p:cBhvr>
                                    </p:anim>
                                    <p:anim by="(#ppt_w*0.50)" calcmode="lin" valueType="num">
                                      <p:cBhvr>
                                        <p:cTn id="109" dur="500" decel="50000" autoRev="1" fill="hold">
                                          <p:stCondLst>
                                            <p:cond delay="0"/>
                                          </p:stCondLst>
                                        </p:cTn>
                                        <p:tgtEl>
                                          <p:spTgt spid="11287"/>
                                        </p:tgtEl>
                                        <p:attrNameLst>
                                          <p:attrName>ppt_x</p:attrName>
                                        </p:attrNameLst>
                                      </p:cBhvr>
                                    </p:anim>
                                    <p:anim from="(-#ppt_h/2)" to="(#ppt_y)" calcmode="lin" valueType="num">
                                      <p:cBhvr>
                                        <p:cTn id="110" dur="1000" fill="hold">
                                          <p:stCondLst>
                                            <p:cond delay="0"/>
                                          </p:stCondLst>
                                        </p:cTn>
                                        <p:tgtEl>
                                          <p:spTgt spid="11287"/>
                                        </p:tgtEl>
                                        <p:attrNameLst>
                                          <p:attrName>ppt_y</p:attrName>
                                        </p:attrNameLst>
                                      </p:cBhvr>
                                    </p:anim>
                                    <p:animRot by="21600000">
                                      <p:cBhvr>
                                        <p:cTn id="111" dur="1000" fill="hold">
                                          <p:stCondLst>
                                            <p:cond delay="0"/>
                                          </p:stCondLst>
                                        </p:cTn>
                                        <p:tgtEl>
                                          <p:spTgt spid="11287"/>
                                        </p:tgtEl>
                                        <p:attrNameLst>
                                          <p:attrName>r</p:attrName>
                                        </p:attrNameLst>
                                      </p:cBhvr>
                                    </p:animRo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6" presetClass="entr" presetSubtype="0" fill="hold" grpId="0" nodeType="clickEffect">
                                  <p:stCondLst>
                                    <p:cond delay="0"/>
                                  </p:stCondLst>
                                  <p:iterate type="lt">
                                    <p:tmPct val="10000"/>
                                  </p:iterate>
                                  <p:childTnLst>
                                    <p:set>
                                      <p:cBhvr>
                                        <p:cTn id="115" dur="1" fill="hold">
                                          <p:stCondLst>
                                            <p:cond delay="0"/>
                                          </p:stCondLst>
                                        </p:cTn>
                                        <p:tgtEl>
                                          <p:spTgt spid="11288"/>
                                        </p:tgtEl>
                                        <p:attrNameLst>
                                          <p:attrName>style.visibility</p:attrName>
                                        </p:attrNameLst>
                                      </p:cBhvr>
                                      <p:to>
                                        <p:strVal val="visible"/>
                                      </p:to>
                                    </p:set>
                                    <p:anim by="(-#ppt_w*2)" calcmode="lin" valueType="num">
                                      <p:cBhvr rctx="PPT">
                                        <p:cTn id="116" dur="500" autoRev="1" fill="hold">
                                          <p:stCondLst>
                                            <p:cond delay="0"/>
                                          </p:stCondLst>
                                        </p:cTn>
                                        <p:tgtEl>
                                          <p:spTgt spid="11288"/>
                                        </p:tgtEl>
                                        <p:attrNameLst>
                                          <p:attrName>ppt_w</p:attrName>
                                        </p:attrNameLst>
                                      </p:cBhvr>
                                    </p:anim>
                                    <p:anim by="(#ppt_w*0.50)" calcmode="lin" valueType="num">
                                      <p:cBhvr>
                                        <p:cTn id="117" dur="500" decel="50000" autoRev="1" fill="hold">
                                          <p:stCondLst>
                                            <p:cond delay="0"/>
                                          </p:stCondLst>
                                        </p:cTn>
                                        <p:tgtEl>
                                          <p:spTgt spid="11288"/>
                                        </p:tgtEl>
                                        <p:attrNameLst>
                                          <p:attrName>ppt_x</p:attrName>
                                        </p:attrNameLst>
                                      </p:cBhvr>
                                    </p:anim>
                                    <p:anim from="(-#ppt_h/2)" to="(#ppt_y)" calcmode="lin" valueType="num">
                                      <p:cBhvr>
                                        <p:cTn id="118" dur="1000" fill="hold">
                                          <p:stCondLst>
                                            <p:cond delay="0"/>
                                          </p:stCondLst>
                                        </p:cTn>
                                        <p:tgtEl>
                                          <p:spTgt spid="11288"/>
                                        </p:tgtEl>
                                        <p:attrNameLst>
                                          <p:attrName>ppt_y</p:attrName>
                                        </p:attrNameLst>
                                      </p:cBhvr>
                                    </p:anim>
                                    <p:animRot by="21600000">
                                      <p:cBhvr>
                                        <p:cTn id="119" dur="1000" fill="hold">
                                          <p:stCondLst>
                                            <p:cond delay="0"/>
                                          </p:stCondLst>
                                        </p:cTn>
                                        <p:tgtEl>
                                          <p:spTgt spid="112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3" grpId="0"/>
      <p:bldP spid="11274" grpId="0"/>
      <p:bldP spid="11275" grpId="0"/>
      <p:bldP spid="11276" grpId="0"/>
      <p:bldP spid="11277" grpId="0" build="p"/>
      <p:bldP spid="11278" grpId="0"/>
      <p:bldP spid="11279" grpId="0"/>
      <p:bldP spid="11280" grpId="0"/>
      <p:bldP spid="11282" grpId="0"/>
      <p:bldP spid="11283" grpId="0" build="p"/>
      <p:bldP spid="11284" grpId="0"/>
      <p:bldP spid="11285" grpId="0"/>
      <p:bldP spid="11287" grpId="0"/>
      <p:bldP spid="112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DFD235-691E-483E-9F3B-3911C20CF60D}"/>
              </a:ext>
            </a:extLst>
          </p:cNvPr>
          <p:cNvPicPr>
            <a:picLocks noChangeAspect="1"/>
          </p:cNvPicPr>
          <p:nvPr/>
        </p:nvPicPr>
        <p:blipFill>
          <a:blip r:embed="rId3"/>
          <a:stretch>
            <a:fillRect/>
          </a:stretch>
        </p:blipFill>
        <p:spPr>
          <a:xfrm>
            <a:off x="0" y="4284"/>
            <a:ext cx="12191999" cy="6849431"/>
          </a:xfrm>
          <a:prstGeom prst="rect">
            <a:avLst/>
          </a:prstGeom>
        </p:spPr>
      </p:pic>
    </p:spTree>
    <p:extLst>
      <p:ext uri="{BB962C8B-B14F-4D97-AF65-F5344CB8AC3E}">
        <p14:creationId xmlns:p14="http://schemas.microsoft.com/office/powerpoint/2010/main" val="25148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DFD235-691E-483E-9F3B-3911C20CF60D}"/>
              </a:ext>
            </a:extLst>
          </p:cNvPr>
          <p:cNvPicPr>
            <a:picLocks noChangeAspect="1"/>
          </p:cNvPicPr>
          <p:nvPr/>
        </p:nvPicPr>
        <p:blipFill>
          <a:blip r:embed="rId3"/>
          <a:stretch>
            <a:fillRect/>
          </a:stretch>
        </p:blipFill>
        <p:spPr>
          <a:xfrm>
            <a:off x="0" y="4284"/>
            <a:ext cx="12191999" cy="6849431"/>
          </a:xfrm>
          <a:prstGeom prst="rect">
            <a:avLst/>
          </a:prstGeom>
        </p:spPr>
      </p:pic>
    </p:spTree>
    <p:extLst>
      <p:ext uri="{BB962C8B-B14F-4D97-AF65-F5344CB8AC3E}">
        <p14:creationId xmlns:p14="http://schemas.microsoft.com/office/powerpoint/2010/main" val="357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9">
            <a:extLst>
              <a:ext uri="{FF2B5EF4-FFF2-40B4-BE49-F238E27FC236}">
                <a16:creationId xmlns:a16="http://schemas.microsoft.com/office/drawing/2014/main" id="{A9B07774-65C3-46FE-BB71-1F198F9CB85D}"/>
              </a:ext>
            </a:extLst>
          </p:cNvPr>
          <p:cNvGrpSpPr>
            <a:grpSpLocks/>
          </p:cNvGrpSpPr>
          <p:nvPr/>
        </p:nvGrpSpPr>
        <p:grpSpPr bwMode="auto">
          <a:xfrm>
            <a:off x="1524000" y="0"/>
            <a:ext cx="9144000" cy="6858000"/>
            <a:chOff x="0" y="0"/>
            <a:chExt cx="9216" cy="5184"/>
          </a:xfrm>
        </p:grpSpPr>
        <p:pic>
          <p:nvPicPr>
            <p:cNvPr id="18436" name="Picture 4" descr="Picture1">
              <a:extLst>
                <a:ext uri="{FF2B5EF4-FFF2-40B4-BE49-F238E27FC236}">
                  <a16:creationId xmlns:a16="http://schemas.microsoft.com/office/drawing/2014/main" id="{B1C7330A-E735-4311-B292-A7A0FF3FD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icture1">
              <a:extLst>
                <a:ext uri="{FF2B5EF4-FFF2-40B4-BE49-F238E27FC236}">
                  <a16:creationId xmlns:a16="http://schemas.microsoft.com/office/drawing/2014/main" id="{42FDBF39-623E-43DD-A632-1394CF269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J0124039">
              <a:extLst>
                <a:ext uri="{FF2B5EF4-FFF2-40B4-BE49-F238E27FC236}">
                  <a16:creationId xmlns:a16="http://schemas.microsoft.com/office/drawing/2014/main" id="{78A62E41-535F-463F-A9F8-EB3EB79B09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J0124039">
              <a:extLst>
                <a:ext uri="{FF2B5EF4-FFF2-40B4-BE49-F238E27FC236}">
                  <a16:creationId xmlns:a16="http://schemas.microsoft.com/office/drawing/2014/main" id="{0FC837CA-9D07-4258-B377-8208731840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itle 1">
            <a:extLst>
              <a:ext uri="{FF2B5EF4-FFF2-40B4-BE49-F238E27FC236}">
                <a16:creationId xmlns:a16="http://schemas.microsoft.com/office/drawing/2014/main" id="{2D3038BF-48DD-4F90-ADF9-3F7E19C3DFB2}"/>
              </a:ext>
            </a:extLst>
          </p:cNvPr>
          <p:cNvSpPr>
            <a:spLocks noGrp="1" noChangeArrowheads="1"/>
          </p:cNvSpPr>
          <p:nvPr>
            <p:ph type="ctrTitle"/>
          </p:nvPr>
        </p:nvSpPr>
        <p:spPr>
          <a:xfrm>
            <a:off x="2695575" y="2514601"/>
            <a:ext cx="7772400" cy="1470025"/>
          </a:xfrm>
        </p:spPr>
        <p:txBody>
          <a:bodyPr/>
          <a:lstStyle/>
          <a:p>
            <a:pPr>
              <a:tabLst>
                <a:tab pos="5260975" algn="l"/>
              </a:tabLst>
            </a:pPr>
            <a:r>
              <a:rPr lang="en-US" altLang="en-US" sz="4000" b="1" dirty="0">
                <a:solidFill>
                  <a:srgbClr val="FF0000"/>
                </a:solidFill>
                <a:latin typeface="Times New Roman" panose="02020603050405020304" pitchFamily="18" charset="0"/>
                <a:cs typeface="Times New Roman" panose="02020603050405020304" pitchFamily="18" charset="0"/>
              </a:rPr>
              <a:t>MỤC TIÊU:</a:t>
            </a:r>
            <a:br>
              <a:rPr lang="en-US" altLang="en-US" sz="4000" b="1" dirty="0">
                <a:solidFill>
                  <a:srgbClr val="FF0000"/>
                </a:solidFill>
                <a:latin typeface="Times New Roman" panose="02020603050405020304" pitchFamily="18" charset="0"/>
                <a:cs typeface="Times New Roman" panose="02020603050405020304" pitchFamily="18" charset="0"/>
              </a:rPr>
            </a:br>
            <a:r>
              <a:rPr lang="en-US" altLang="en-US" sz="4000" b="1" dirty="0">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Ôn</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tập</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văn</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kể</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chuyện</a:t>
            </a:r>
            <a:endParaRPr lang="vi-VN" altLang="en-US" sz="4000" b="1"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9">
            <a:extLst>
              <a:ext uri="{FF2B5EF4-FFF2-40B4-BE49-F238E27FC236}">
                <a16:creationId xmlns:a16="http://schemas.microsoft.com/office/drawing/2014/main" id="{C5B60D59-190F-4D4A-A9FA-A525A41C3CA9}"/>
              </a:ext>
            </a:extLst>
          </p:cNvPr>
          <p:cNvGrpSpPr>
            <a:grpSpLocks/>
          </p:cNvGrpSpPr>
          <p:nvPr/>
        </p:nvGrpSpPr>
        <p:grpSpPr bwMode="auto">
          <a:xfrm>
            <a:off x="1524000" y="0"/>
            <a:ext cx="9144000" cy="6858000"/>
            <a:chOff x="0" y="0"/>
            <a:chExt cx="9216" cy="5184"/>
          </a:xfrm>
        </p:grpSpPr>
        <p:pic>
          <p:nvPicPr>
            <p:cNvPr id="19463" name="Picture 4" descr="Picture1">
              <a:extLst>
                <a:ext uri="{FF2B5EF4-FFF2-40B4-BE49-F238E27FC236}">
                  <a16:creationId xmlns:a16="http://schemas.microsoft.com/office/drawing/2014/main" id="{4B05EBD3-BA0E-419D-B2CA-D8668B2A3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Picture1">
              <a:extLst>
                <a:ext uri="{FF2B5EF4-FFF2-40B4-BE49-F238E27FC236}">
                  <a16:creationId xmlns:a16="http://schemas.microsoft.com/office/drawing/2014/main" id="{56AEA8D4-ED23-451A-BCA8-A545274E2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J0124039">
              <a:extLst>
                <a:ext uri="{FF2B5EF4-FFF2-40B4-BE49-F238E27FC236}">
                  <a16:creationId xmlns:a16="http://schemas.microsoft.com/office/drawing/2014/main" id="{DD67E9A3-99BA-4143-91E8-8D1E5F2046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7" descr="J0124039">
              <a:extLst>
                <a:ext uri="{FF2B5EF4-FFF2-40B4-BE49-F238E27FC236}">
                  <a16:creationId xmlns:a16="http://schemas.microsoft.com/office/drawing/2014/main" id="{37108896-279B-48E4-AAFE-56934CF3F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 Box 10">
            <a:extLst>
              <a:ext uri="{FF2B5EF4-FFF2-40B4-BE49-F238E27FC236}">
                <a16:creationId xmlns:a16="http://schemas.microsoft.com/office/drawing/2014/main" id="{9DAAA27B-E02F-4EA9-A4A6-B8C8634C04DE}"/>
              </a:ext>
            </a:extLst>
          </p:cNvPr>
          <p:cNvSpPr txBox="1">
            <a:spLocks noChangeArrowheads="1"/>
          </p:cNvSpPr>
          <p:nvPr/>
        </p:nvSpPr>
        <p:spPr bwMode="auto">
          <a:xfrm>
            <a:off x="1828800" y="762000"/>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u="sng">
                <a:solidFill>
                  <a:srgbClr val="FF0066"/>
                </a:solidFill>
                <a:latin typeface="Times New Roman" panose="02020603050405020304" pitchFamily="18" charset="0"/>
              </a:rPr>
              <a:t>Bài 1</a:t>
            </a:r>
            <a:r>
              <a:rPr lang="en-US" altLang="en-US" sz="3600">
                <a:solidFill>
                  <a:srgbClr val="FF0066"/>
                </a:solidFill>
                <a:latin typeface="Times New Roman" panose="02020603050405020304" pitchFamily="18" charset="0"/>
              </a:rPr>
              <a:t>: Dựa vào kiến thức đã học ở lớp 4, trả lời các câu hỏi sau:</a:t>
            </a:r>
          </a:p>
        </p:txBody>
      </p:sp>
      <p:sp>
        <p:nvSpPr>
          <p:cNvPr id="4107" name="Text Box 11">
            <a:extLst>
              <a:ext uri="{FF2B5EF4-FFF2-40B4-BE49-F238E27FC236}">
                <a16:creationId xmlns:a16="http://schemas.microsoft.com/office/drawing/2014/main" id="{C8849451-F0AD-4E85-8C65-93DE8922E113}"/>
              </a:ext>
            </a:extLst>
          </p:cNvPr>
          <p:cNvSpPr txBox="1">
            <a:spLocks noChangeArrowheads="1"/>
          </p:cNvSpPr>
          <p:nvPr/>
        </p:nvSpPr>
        <p:spPr bwMode="auto">
          <a:xfrm>
            <a:off x="1828800" y="2049463"/>
            <a:ext cx="7848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a)Thế nào là kể chuyện?</a:t>
            </a:r>
          </a:p>
        </p:txBody>
      </p:sp>
      <p:sp>
        <p:nvSpPr>
          <p:cNvPr id="4108" name="Text Box 12">
            <a:extLst>
              <a:ext uri="{FF2B5EF4-FFF2-40B4-BE49-F238E27FC236}">
                <a16:creationId xmlns:a16="http://schemas.microsoft.com/office/drawing/2014/main" id="{660C8CD0-A3C7-46EB-9A9D-CB0E8BE77506}"/>
              </a:ext>
            </a:extLst>
          </p:cNvPr>
          <p:cNvSpPr txBox="1">
            <a:spLocks noChangeArrowheads="1"/>
          </p:cNvSpPr>
          <p:nvPr/>
        </p:nvSpPr>
        <p:spPr bwMode="auto">
          <a:xfrm>
            <a:off x="1828800" y="2759075"/>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b)Tính cách của nhân vật được thể hiện qua những mặt nào?</a:t>
            </a:r>
          </a:p>
        </p:txBody>
      </p:sp>
      <p:sp>
        <p:nvSpPr>
          <p:cNvPr id="4109" name="Text Box 13">
            <a:extLst>
              <a:ext uri="{FF2B5EF4-FFF2-40B4-BE49-F238E27FC236}">
                <a16:creationId xmlns:a16="http://schemas.microsoft.com/office/drawing/2014/main" id="{7814F920-8C33-4B4C-BBE2-1BD05996EF8C}"/>
              </a:ext>
            </a:extLst>
          </p:cNvPr>
          <p:cNvSpPr txBox="1">
            <a:spLocks noChangeArrowheads="1"/>
          </p:cNvSpPr>
          <p:nvPr/>
        </p:nvSpPr>
        <p:spPr bwMode="auto">
          <a:xfrm>
            <a:off x="1828800" y="3995738"/>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c)Bài văn kể chuyện có cấu tạo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107"/>
                                        </p:tgtEl>
                                        <p:attrNameLst>
                                          <p:attrName>style.visibility</p:attrName>
                                        </p:attrNameLst>
                                      </p:cBhvr>
                                      <p:to>
                                        <p:strVal val="visible"/>
                                      </p:to>
                                    </p:set>
                                    <p:anim by="(-#ppt_w*2)" calcmode="lin" valueType="num">
                                      <p:cBhvr rctx="PPT">
                                        <p:cTn id="7" dur="500" autoRev="1" fill="hold">
                                          <p:stCondLst>
                                            <p:cond delay="0"/>
                                          </p:stCondLst>
                                        </p:cTn>
                                        <p:tgtEl>
                                          <p:spTgt spid="4107"/>
                                        </p:tgtEl>
                                        <p:attrNameLst>
                                          <p:attrName>ppt_w</p:attrName>
                                        </p:attrNameLst>
                                      </p:cBhvr>
                                    </p:anim>
                                    <p:anim by="(#ppt_w*0.50)" calcmode="lin" valueType="num">
                                      <p:cBhvr>
                                        <p:cTn id="8" dur="500" decel="50000" autoRev="1" fill="hold">
                                          <p:stCondLst>
                                            <p:cond delay="0"/>
                                          </p:stCondLst>
                                        </p:cTn>
                                        <p:tgtEl>
                                          <p:spTgt spid="4107"/>
                                        </p:tgtEl>
                                        <p:attrNameLst>
                                          <p:attrName>ppt_x</p:attrName>
                                        </p:attrNameLst>
                                      </p:cBhvr>
                                    </p:anim>
                                    <p:anim from="(-#ppt_h/2)" to="(#ppt_y)" calcmode="lin" valueType="num">
                                      <p:cBhvr>
                                        <p:cTn id="9" dur="1000" fill="hold">
                                          <p:stCondLst>
                                            <p:cond delay="0"/>
                                          </p:stCondLst>
                                        </p:cTn>
                                        <p:tgtEl>
                                          <p:spTgt spid="4107"/>
                                        </p:tgtEl>
                                        <p:attrNameLst>
                                          <p:attrName>ppt_y</p:attrName>
                                        </p:attrNameLst>
                                      </p:cBhvr>
                                    </p:anim>
                                    <p:animRot by="21600000">
                                      <p:cBhvr>
                                        <p:cTn id="10" dur="1000" fill="hold">
                                          <p:stCondLst>
                                            <p:cond delay="0"/>
                                          </p:stCondLst>
                                        </p:cTn>
                                        <p:tgtEl>
                                          <p:spTgt spid="410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108"/>
                                        </p:tgtEl>
                                        <p:attrNameLst>
                                          <p:attrName>style.visibility</p:attrName>
                                        </p:attrNameLst>
                                      </p:cBhvr>
                                      <p:to>
                                        <p:strVal val="visible"/>
                                      </p:to>
                                    </p:set>
                                    <p:anim calcmode="discrete" valueType="clr">
                                      <p:cBhvr override="childStyle">
                                        <p:cTn id="15"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08"/>
                                        </p:tgtEl>
                                        <p:attrNameLst>
                                          <p:attrName>fillcolor</p:attrName>
                                        </p:attrNameLst>
                                      </p:cBhvr>
                                      <p:tavLst>
                                        <p:tav tm="0">
                                          <p:val>
                                            <p:clrVal>
                                              <a:schemeClr val="accent2"/>
                                            </p:clrVal>
                                          </p:val>
                                        </p:tav>
                                        <p:tav tm="50000">
                                          <p:val>
                                            <p:clrVal>
                                              <a:schemeClr val="hlink"/>
                                            </p:clrVal>
                                          </p:val>
                                        </p:tav>
                                      </p:tavLst>
                                    </p:anim>
                                    <p:set>
                                      <p:cBhvr>
                                        <p:cTn id="17" dur="80"/>
                                        <p:tgtEl>
                                          <p:spTgt spid="4108"/>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09"/>
                                        </p:tgtEl>
                                        <p:attrNameLst>
                                          <p:attrName>style.visibility</p:attrName>
                                        </p:attrNameLst>
                                      </p:cBhvr>
                                      <p:to>
                                        <p:strVal val="visible"/>
                                      </p:to>
                                    </p:set>
                                    <p:animEffect transition="in" filter="checkerboard(across)">
                                      <p:cBhvr>
                                        <p:cTn id="22"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p:bldP spid="4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9">
            <a:extLst>
              <a:ext uri="{FF2B5EF4-FFF2-40B4-BE49-F238E27FC236}">
                <a16:creationId xmlns:a16="http://schemas.microsoft.com/office/drawing/2014/main" id="{845CC2A8-C3B0-46EF-B1E5-4EC35D8DFB97}"/>
              </a:ext>
            </a:extLst>
          </p:cNvPr>
          <p:cNvGrpSpPr>
            <a:grpSpLocks/>
          </p:cNvGrpSpPr>
          <p:nvPr/>
        </p:nvGrpSpPr>
        <p:grpSpPr bwMode="auto">
          <a:xfrm>
            <a:off x="1524000" y="0"/>
            <a:ext cx="9144000" cy="6858000"/>
            <a:chOff x="0" y="0"/>
            <a:chExt cx="9216" cy="5184"/>
          </a:xfrm>
        </p:grpSpPr>
        <p:pic>
          <p:nvPicPr>
            <p:cNvPr id="20490" name="Picture 4" descr="Picture1">
              <a:extLst>
                <a:ext uri="{FF2B5EF4-FFF2-40B4-BE49-F238E27FC236}">
                  <a16:creationId xmlns:a16="http://schemas.microsoft.com/office/drawing/2014/main" id="{C2965926-0C92-47EA-B448-49C59215D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5" descr="Picture1">
              <a:extLst>
                <a:ext uri="{FF2B5EF4-FFF2-40B4-BE49-F238E27FC236}">
                  <a16:creationId xmlns:a16="http://schemas.microsoft.com/office/drawing/2014/main" id="{63D0B91E-1865-468C-8CC9-DB55CB25A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6" descr="J0124039">
              <a:extLst>
                <a:ext uri="{FF2B5EF4-FFF2-40B4-BE49-F238E27FC236}">
                  <a16:creationId xmlns:a16="http://schemas.microsoft.com/office/drawing/2014/main" id="{F0ACD2AC-4C58-47A9-978E-5172BA7402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7" descr="J0124039">
              <a:extLst>
                <a:ext uri="{FF2B5EF4-FFF2-40B4-BE49-F238E27FC236}">
                  <a16:creationId xmlns:a16="http://schemas.microsoft.com/office/drawing/2014/main" id="{F8478016-F635-40EC-88B1-D636B96FD7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9" name="Rectangle 9">
            <a:extLst>
              <a:ext uri="{FF2B5EF4-FFF2-40B4-BE49-F238E27FC236}">
                <a16:creationId xmlns:a16="http://schemas.microsoft.com/office/drawing/2014/main" id="{9FB837A9-90ED-4129-B20E-67CDA8066B7D}"/>
              </a:ext>
            </a:extLst>
          </p:cNvPr>
          <p:cNvSpPr>
            <a:spLocks noChangeArrowheads="1"/>
          </p:cNvSpPr>
          <p:nvPr/>
        </p:nvSpPr>
        <p:spPr bwMode="auto">
          <a:xfrm>
            <a:off x="1752600" y="2762250"/>
            <a:ext cx="28257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i="1">
                <a:solidFill>
                  <a:srgbClr val="0000FF"/>
                </a:solidFill>
                <a:latin typeface="Times New Roman" panose="02020603050405020304" pitchFamily="18" charset="0"/>
                <a:cs typeface="Times New Roman" panose="02020603050405020304" pitchFamily="18" charset="0"/>
              </a:rPr>
              <a:t>Kể chuyện là:</a:t>
            </a:r>
          </a:p>
        </p:txBody>
      </p:sp>
      <p:sp>
        <p:nvSpPr>
          <p:cNvPr id="5130" name="Line 10">
            <a:extLst>
              <a:ext uri="{FF2B5EF4-FFF2-40B4-BE49-F238E27FC236}">
                <a16:creationId xmlns:a16="http://schemas.microsoft.com/office/drawing/2014/main" id="{1E2A96BF-0503-4068-B6A4-234E50B0D14B}"/>
              </a:ext>
            </a:extLst>
          </p:cNvPr>
          <p:cNvSpPr>
            <a:spLocks noChangeShapeType="1"/>
          </p:cNvSpPr>
          <p:nvPr/>
        </p:nvSpPr>
        <p:spPr bwMode="auto">
          <a:xfrm flipV="1">
            <a:off x="4495800" y="1905000"/>
            <a:ext cx="1066800" cy="10668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Text Box 11">
            <a:extLst>
              <a:ext uri="{FF2B5EF4-FFF2-40B4-BE49-F238E27FC236}">
                <a16:creationId xmlns:a16="http://schemas.microsoft.com/office/drawing/2014/main" id="{ED17FDB8-2B1B-4BC6-9595-F7743F85A142}"/>
              </a:ext>
            </a:extLst>
          </p:cNvPr>
          <p:cNvSpPr txBox="1">
            <a:spLocks noChangeArrowheads="1"/>
          </p:cNvSpPr>
          <p:nvPr/>
        </p:nvSpPr>
        <p:spPr bwMode="auto">
          <a:xfrm>
            <a:off x="5715000" y="1143000"/>
            <a:ext cx="434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FF0000"/>
                </a:solidFill>
                <a:latin typeface="Times New Roman" panose="02020603050405020304" pitchFamily="18" charset="0"/>
                <a:cs typeface="Times New Roman" panose="02020603050405020304" pitchFamily="18" charset="0"/>
              </a:rPr>
              <a:t>Kể lại một chuỗi sự việc có đầu có cuối</a:t>
            </a:r>
          </a:p>
        </p:txBody>
      </p:sp>
      <p:sp>
        <p:nvSpPr>
          <p:cNvPr id="5132" name="Line 12">
            <a:extLst>
              <a:ext uri="{FF2B5EF4-FFF2-40B4-BE49-F238E27FC236}">
                <a16:creationId xmlns:a16="http://schemas.microsoft.com/office/drawing/2014/main" id="{17DAD54C-B367-4946-A936-9B22D9D7EE28}"/>
              </a:ext>
            </a:extLst>
          </p:cNvPr>
          <p:cNvSpPr>
            <a:spLocks noChangeShapeType="1"/>
          </p:cNvSpPr>
          <p:nvPr/>
        </p:nvSpPr>
        <p:spPr bwMode="auto">
          <a:xfrm flipV="1">
            <a:off x="4578350" y="3124200"/>
            <a:ext cx="1136650" cy="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Text Box 13">
            <a:extLst>
              <a:ext uri="{FF2B5EF4-FFF2-40B4-BE49-F238E27FC236}">
                <a16:creationId xmlns:a16="http://schemas.microsoft.com/office/drawing/2014/main" id="{8EA72C0D-74AD-4538-B3B5-0BCFC5C39D29}"/>
              </a:ext>
            </a:extLst>
          </p:cNvPr>
          <p:cNvSpPr txBox="1">
            <a:spLocks noChangeArrowheads="1"/>
          </p:cNvSpPr>
          <p:nvPr/>
        </p:nvSpPr>
        <p:spPr bwMode="auto">
          <a:xfrm>
            <a:off x="5791200" y="3617913"/>
            <a:ext cx="434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FF0000"/>
                </a:solidFill>
                <a:latin typeface="Times New Roman" panose="02020603050405020304" pitchFamily="18" charset="0"/>
                <a:cs typeface="Times New Roman" panose="02020603050405020304" pitchFamily="18" charset="0"/>
              </a:rPr>
              <a:t>Mỗi câu chuyện nói lên một điều có nghĩa</a:t>
            </a:r>
          </a:p>
        </p:txBody>
      </p:sp>
      <p:sp>
        <p:nvSpPr>
          <p:cNvPr id="5134" name="Text Box 14">
            <a:extLst>
              <a:ext uri="{FF2B5EF4-FFF2-40B4-BE49-F238E27FC236}">
                <a16:creationId xmlns:a16="http://schemas.microsoft.com/office/drawing/2014/main" id="{F6380D06-F4B2-4AC6-B3DA-C29D005E808D}"/>
              </a:ext>
            </a:extLst>
          </p:cNvPr>
          <p:cNvSpPr txBox="1">
            <a:spLocks noChangeArrowheads="1"/>
          </p:cNvSpPr>
          <p:nvPr/>
        </p:nvSpPr>
        <p:spPr bwMode="auto">
          <a:xfrm>
            <a:off x="5791200" y="2403475"/>
            <a:ext cx="4343400" cy="12001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3600" dirty="0" err="1">
                <a:solidFill>
                  <a:schemeClr val="tx2"/>
                </a:solidFill>
                <a:latin typeface="Times New Roman" panose="02020603050405020304" pitchFamily="18" charset="0"/>
                <a:cs typeface="Times New Roman" panose="02020603050405020304" pitchFamily="18" charset="0"/>
              </a:rPr>
              <a:t>Liên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quan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một</a:t>
            </a:r>
            <a:r>
              <a:rPr lang="en-US" altLang="en-US" sz="3600" dirty="0">
                <a:solidFill>
                  <a:schemeClr val="tx2"/>
                </a:solidFill>
                <a:latin typeface="Times New Roman" panose="02020603050405020304" pitchFamily="18" charset="0"/>
                <a:cs typeface="Times New Roman" panose="02020603050405020304" pitchFamily="18" charset="0"/>
              </a:rPr>
              <a:t> hay </a:t>
            </a:r>
            <a:r>
              <a:rPr lang="en-US" altLang="en-US" sz="3600" dirty="0" err="1">
                <a:solidFill>
                  <a:schemeClr val="tx2"/>
                </a:solidFill>
                <a:latin typeface="Times New Roman" panose="02020603050405020304" pitchFamily="18" charset="0"/>
                <a:cs typeface="Times New Roman" panose="02020603050405020304" pitchFamily="18" charset="0"/>
              </a:rPr>
              <a:t>một</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số</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nhân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vật</a:t>
            </a:r>
            <a:endParaRPr lang="en-US" altLang="en-US" sz="3600" dirty="0">
              <a:solidFill>
                <a:schemeClr val="tx2"/>
              </a:solidFill>
              <a:latin typeface="Times New Roman" panose="02020603050405020304" pitchFamily="18" charset="0"/>
              <a:cs typeface="Times New Roman" panose="02020603050405020304" pitchFamily="18" charset="0"/>
            </a:endParaRPr>
          </a:p>
        </p:txBody>
      </p:sp>
      <p:sp>
        <p:nvSpPr>
          <p:cNvPr id="5135" name="Line 15">
            <a:extLst>
              <a:ext uri="{FF2B5EF4-FFF2-40B4-BE49-F238E27FC236}">
                <a16:creationId xmlns:a16="http://schemas.microsoft.com/office/drawing/2014/main" id="{D721B043-CE3F-47D0-8650-9A2C28D8D6FD}"/>
              </a:ext>
            </a:extLst>
          </p:cNvPr>
          <p:cNvSpPr>
            <a:spLocks noChangeShapeType="1"/>
          </p:cNvSpPr>
          <p:nvPr/>
        </p:nvSpPr>
        <p:spPr bwMode="auto">
          <a:xfrm>
            <a:off x="4495800" y="3276600"/>
            <a:ext cx="1409700" cy="96678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29"/>
                                        </p:tgtEl>
                                        <p:attrNameLst>
                                          <p:attrName>style.visibility</p:attrName>
                                        </p:attrNameLst>
                                      </p:cBhvr>
                                      <p:to>
                                        <p:strVal val="visible"/>
                                      </p:to>
                                    </p:set>
                                    <p:anim by="(-#ppt_w*2)" calcmode="lin" valueType="num">
                                      <p:cBhvr rctx="PPT">
                                        <p:cTn id="7" dur="500" autoRev="1" fill="hold">
                                          <p:stCondLst>
                                            <p:cond delay="0"/>
                                          </p:stCondLst>
                                        </p:cTn>
                                        <p:tgtEl>
                                          <p:spTgt spid="5129"/>
                                        </p:tgtEl>
                                        <p:attrNameLst>
                                          <p:attrName>ppt_w</p:attrName>
                                        </p:attrNameLst>
                                      </p:cBhvr>
                                    </p:anim>
                                    <p:anim by="(#ppt_w*0.50)" calcmode="lin" valueType="num">
                                      <p:cBhvr>
                                        <p:cTn id="8" dur="500" decel="50000" autoRev="1" fill="hold">
                                          <p:stCondLst>
                                            <p:cond delay="0"/>
                                          </p:stCondLst>
                                        </p:cTn>
                                        <p:tgtEl>
                                          <p:spTgt spid="5129"/>
                                        </p:tgtEl>
                                        <p:attrNameLst>
                                          <p:attrName>ppt_x</p:attrName>
                                        </p:attrNameLst>
                                      </p:cBhvr>
                                    </p:anim>
                                    <p:anim from="(-#ppt_h/2)" to="(#ppt_y)" calcmode="lin" valueType="num">
                                      <p:cBhvr>
                                        <p:cTn id="9" dur="1000" fill="hold">
                                          <p:stCondLst>
                                            <p:cond delay="0"/>
                                          </p:stCondLst>
                                        </p:cTn>
                                        <p:tgtEl>
                                          <p:spTgt spid="5129"/>
                                        </p:tgtEl>
                                        <p:attrNameLst>
                                          <p:attrName>ppt_y</p:attrName>
                                        </p:attrNameLst>
                                      </p:cBhvr>
                                    </p:anim>
                                    <p:animRot by="21600000">
                                      <p:cBhvr>
                                        <p:cTn id="10" dur="1000" fill="hold">
                                          <p:stCondLst>
                                            <p:cond delay="0"/>
                                          </p:stCondLst>
                                        </p:cTn>
                                        <p:tgtEl>
                                          <p:spTgt spid="512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anim calcmode="lin" valueType="num">
                                      <p:cBhvr additive="base">
                                        <p:cTn id="15" dur="500" fill="hold"/>
                                        <p:tgtEl>
                                          <p:spTgt spid="5130"/>
                                        </p:tgtEl>
                                        <p:attrNameLst>
                                          <p:attrName>ppt_x</p:attrName>
                                        </p:attrNameLst>
                                      </p:cBhvr>
                                      <p:tavLst>
                                        <p:tav tm="0">
                                          <p:val>
                                            <p:strVal val="#ppt_x"/>
                                          </p:val>
                                        </p:tav>
                                        <p:tav tm="100000">
                                          <p:val>
                                            <p:strVal val="#ppt_x"/>
                                          </p:val>
                                        </p:tav>
                                      </p:tavLst>
                                    </p:anim>
                                    <p:anim calcmode="lin" valueType="num">
                                      <p:cBhvr additive="base">
                                        <p:cTn id="16" dur="500" fill="hold"/>
                                        <p:tgtEl>
                                          <p:spTgt spid="51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32"/>
                                        </p:tgtEl>
                                        <p:attrNameLst>
                                          <p:attrName>style.visibility</p:attrName>
                                        </p:attrNameLst>
                                      </p:cBhvr>
                                      <p:to>
                                        <p:strVal val="visible"/>
                                      </p:to>
                                    </p:set>
                                    <p:anim calcmode="lin" valueType="num">
                                      <p:cBhvr additive="base">
                                        <p:cTn id="19" dur="500" fill="hold"/>
                                        <p:tgtEl>
                                          <p:spTgt spid="5132"/>
                                        </p:tgtEl>
                                        <p:attrNameLst>
                                          <p:attrName>ppt_x</p:attrName>
                                        </p:attrNameLst>
                                      </p:cBhvr>
                                      <p:tavLst>
                                        <p:tav tm="0">
                                          <p:val>
                                            <p:strVal val="#ppt_x"/>
                                          </p:val>
                                        </p:tav>
                                        <p:tav tm="100000">
                                          <p:val>
                                            <p:strVal val="#ppt_x"/>
                                          </p:val>
                                        </p:tav>
                                      </p:tavLst>
                                    </p:anim>
                                    <p:anim calcmode="lin" valueType="num">
                                      <p:cBhvr additive="base">
                                        <p:cTn id="20" dur="500" fill="hold"/>
                                        <p:tgtEl>
                                          <p:spTgt spid="51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35"/>
                                        </p:tgtEl>
                                        <p:attrNameLst>
                                          <p:attrName>style.visibility</p:attrName>
                                        </p:attrNameLst>
                                      </p:cBhvr>
                                      <p:to>
                                        <p:strVal val="visible"/>
                                      </p:to>
                                    </p:set>
                                    <p:anim calcmode="lin" valueType="num">
                                      <p:cBhvr additive="base">
                                        <p:cTn id="23" dur="500" fill="hold"/>
                                        <p:tgtEl>
                                          <p:spTgt spid="5135"/>
                                        </p:tgtEl>
                                        <p:attrNameLst>
                                          <p:attrName>ppt_x</p:attrName>
                                        </p:attrNameLst>
                                      </p:cBhvr>
                                      <p:tavLst>
                                        <p:tav tm="0">
                                          <p:val>
                                            <p:strVal val="#ppt_x"/>
                                          </p:val>
                                        </p:tav>
                                        <p:tav tm="100000">
                                          <p:val>
                                            <p:strVal val="#ppt_x"/>
                                          </p:val>
                                        </p:tav>
                                      </p:tavLst>
                                    </p:anim>
                                    <p:anim calcmode="lin" valueType="num">
                                      <p:cBhvr additive="base">
                                        <p:cTn id="24"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31"/>
                                        </p:tgtEl>
                                        <p:attrNameLst>
                                          <p:attrName>style.visibility</p:attrName>
                                        </p:attrNameLst>
                                      </p:cBhvr>
                                      <p:to>
                                        <p:strVal val="visible"/>
                                      </p:to>
                                    </p:set>
                                    <p:animEffect transition="in" filter="dissolve">
                                      <p:cBhvr>
                                        <p:cTn id="29" dur="500"/>
                                        <p:tgtEl>
                                          <p:spTgt spid="51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134"/>
                                        </p:tgtEl>
                                        <p:attrNameLst>
                                          <p:attrName>style.visibility</p:attrName>
                                        </p:attrNameLst>
                                      </p:cBhvr>
                                      <p:to>
                                        <p:strVal val="visible"/>
                                      </p:to>
                                    </p:set>
                                    <p:anim calcmode="discrete" valueType="clr">
                                      <p:cBhvr override="childStyle">
                                        <p:cTn id="34" dur="80"/>
                                        <p:tgtEl>
                                          <p:spTgt spid="5134"/>
                                        </p:tgtEl>
                                        <p:attrNameLst>
                                          <p:attrName>style.color</p:attrName>
                                        </p:attrNameLst>
                                      </p:cBhvr>
                                      <p:tavLst>
                                        <p:tav tm="0">
                                          <p:val>
                                            <p:clrVal>
                                              <a:srgbClr val="FF66FF"/>
                                            </p:clrVal>
                                          </p:val>
                                        </p:tav>
                                        <p:tav tm="50000">
                                          <p:val>
                                            <p:clrVal>
                                              <a:srgbClr val="00FFFF"/>
                                            </p:clrVal>
                                          </p:val>
                                        </p:tav>
                                      </p:tavLst>
                                    </p:anim>
                                    <p:anim calcmode="discrete" valueType="clr">
                                      <p:cBhvr>
                                        <p:cTn id="35" dur="80"/>
                                        <p:tgtEl>
                                          <p:spTgt spid="5134"/>
                                        </p:tgtEl>
                                        <p:attrNameLst>
                                          <p:attrName>fillcolor</p:attrName>
                                        </p:attrNameLst>
                                      </p:cBhvr>
                                      <p:tavLst>
                                        <p:tav tm="0">
                                          <p:val>
                                            <p:clrVal>
                                              <a:schemeClr val="accent2"/>
                                            </p:clrVal>
                                          </p:val>
                                        </p:tav>
                                        <p:tav tm="50000">
                                          <p:val>
                                            <p:clrVal>
                                              <a:schemeClr val="hlink"/>
                                            </p:clrVal>
                                          </p:val>
                                        </p:tav>
                                      </p:tavLst>
                                    </p:anim>
                                    <p:set>
                                      <p:cBhvr>
                                        <p:cTn id="36" dur="80"/>
                                        <p:tgtEl>
                                          <p:spTgt spid="5134"/>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5133">
                                            <p:txEl>
                                              <p:pRg st="0" end="0"/>
                                            </p:txEl>
                                          </p:spTgt>
                                        </p:tgtEl>
                                        <p:attrNameLst>
                                          <p:attrName>style.visibility</p:attrName>
                                        </p:attrNameLst>
                                      </p:cBhvr>
                                      <p:to>
                                        <p:strVal val="visible"/>
                                      </p:to>
                                    </p:set>
                                    <p:animEffect transition="in" filter="checkerboard(across)">
                                      <p:cBhvr>
                                        <p:cTn id="41" dur="500"/>
                                        <p:tgtEl>
                                          <p:spTgt spid="5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1" grpId="0"/>
      <p:bldP spid="5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6B606ED6-BF73-4159-95E6-CD7989E63C08}"/>
              </a:ext>
            </a:extLst>
          </p:cNvPr>
          <p:cNvSpPr>
            <a:spLocks noGrp="1" noChangeArrowheads="1"/>
          </p:cNvSpPr>
          <p:nvPr>
            <p:ph type="body" idx="1"/>
          </p:nvPr>
        </p:nvSpPr>
        <p:spPr>
          <a:xfrm>
            <a:off x="1500188" y="1785938"/>
            <a:ext cx="3733801" cy="1524000"/>
          </a:xfrm>
        </p:spPr>
        <p:txBody>
          <a:bodyPr>
            <a:normAutofit fontScale="92500"/>
          </a:bodyPr>
          <a:lstStyle/>
          <a:p>
            <a:pPr algn="just"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Tính cách của mỗi nhân vật được thể hiện qua:</a:t>
            </a:r>
          </a:p>
        </p:txBody>
      </p:sp>
      <p:grpSp>
        <p:nvGrpSpPr>
          <p:cNvPr id="21507" name="Group 19">
            <a:extLst>
              <a:ext uri="{FF2B5EF4-FFF2-40B4-BE49-F238E27FC236}">
                <a16:creationId xmlns:a16="http://schemas.microsoft.com/office/drawing/2014/main" id="{0D097E2E-3A33-4F9A-8FEA-2A7A8499BAD1}"/>
              </a:ext>
            </a:extLst>
          </p:cNvPr>
          <p:cNvGrpSpPr>
            <a:grpSpLocks/>
          </p:cNvGrpSpPr>
          <p:nvPr/>
        </p:nvGrpSpPr>
        <p:grpSpPr bwMode="auto">
          <a:xfrm>
            <a:off x="1524000" y="0"/>
            <a:ext cx="9144000" cy="6858000"/>
            <a:chOff x="0" y="0"/>
            <a:chExt cx="9216" cy="5184"/>
          </a:xfrm>
        </p:grpSpPr>
        <p:pic>
          <p:nvPicPr>
            <p:cNvPr id="21514" name="Picture 4" descr="Picture1">
              <a:extLst>
                <a:ext uri="{FF2B5EF4-FFF2-40B4-BE49-F238E27FC236}">
                  <a16:creationId xmlns:a16="http://schemas.microsoft.com/office/drawing/2014/main" id="{78380AD1-5B18-4415-89E3-ADDE87625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 descr="Picture1">
              <a:extLst>
                <a:ext uri="{FF2B5EF4-FFF2-40B4-BE49-F238E27FC236}">
                  <a16:creationId xmlns:a16="http://schemas.microsoft.com/office/drawing/2014/main" id="{B53F0CBA-A41F-43C8-AE2C-4C15B618C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6" descr="J0124039">
              <a:extLst>
                <a:ext uri="{FF2B5EF4-FFF2-40B4-BE49-F238E27FC236}">
                  <a16:creationId xmlns:a16="http://schemas.microsoft.com/office/drawing/2014/main" id="{38BCF660-17E1-4318-983F-0F35793DC4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7" descr="J0124039">
              <a:extLst>
                <a:ext uri="{FF2B5EF4-FFF2-40B4-BE49-F238E27FC236}">
                  <a16:creationId xmlns:a16="http://schemas.microsoft.com/office/drawing/2014/main" id="{9AB8207D-13B6-4D3E-9742-E24FFB1706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3" name="Line 9">
            <a:extLst>
              <a:ext uri="{FF2B5EF4-FFF2-40B4-BE49-F238E27FC236}">
                <a16:creationId xmlns:a16="http://schemas.microsoft.com/office/drawing/2014/main" id="{D1A6AD3A-450D-4DD1-A1BB-04235EBE672A}"/>
              </a:ext>
            </a:extLst>
          </p:cNvPr>
          <p:cNvSpPr>
            <a:spLocks noChangeShapeType="1"/>
          </p:cNvSpPr>
          <p:nvPr/>
        </p:nvSpPr>
        <p:spPr bwMode="auto">
          <a:xfrm flipV="1">
            <a:off x="5334000" y="1346200"/>
            <a:ext cx="1371600" cy="12017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Line 10">
            <a:extLst>
              <a:ext uri="{FF2B5EF4-FFF2-40B4-BE49-F238E27FC236}">
                <a16:creationId xmlns:a16="http://schemas.microsoft.com/office/drawing/2014/main" id="{4856B6B8-1EBD-4489-AC24-02F44CC6A5C5}"/>
              </a:ext>
            </a:extLst>
          </p:cNvPr>
          <p:cNvSpPr>
            <a:spLocks noChangeShapeType="1"/>
          </p:cNvSpPr>
          <p:nvPr/>
        </p:nvSpPr>
        <p:spPr bwMode="auto">
          <a:xfrm flipV="1">
            <a:off x="5257800" y="2819400"/>
            <a:ext cx="1371600" cy="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Line 11">
            <a:extLst>
              <a:ext uri="{FF2B5EF4-FFF2-40B4-BE49-F238E27FC236}">
                <a16:creationId xmlns:a16="http://schemas.microsoft.com/office/drawing/2014/main" id="{0DAD7F91-C41F-48F2-BD5B-9055F8414254}"/>
              </a:ext>
            </a:extLst>
          </p:cNvPr>
          <p:cNvSpPr>
            <a:spLocks noChangeShapeType="1"/>
          </p:cNvSpPr>
          <p:nvPr/>
        </p:nvSpPr>
        <p:spPr bwMode="auto">
          <a:xfrm>
            <a:off x="5257800" y="3200400"/>
            <a:ext cx="1371600" cy="7620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Text Box 12">
            <a:extLst>
              <a:ext uri="{FF2B5EF4-FFF2-40B4-BE49-F238E27FC236}">
                <a16:creationId xmlns:a16="http://schemas.microsoft.com/office/drawing/2014/main" id="{1B9D06E6-53BB-49BA-AC83-AF4BBAD53D8C}"/>
              </a:ext>
            </a:extLst>
          </p:cNvPr>
          <p:cNvSpPr txBox="1">
            <a:spLocks noChangeArrowheads="1"/>
          </p:cNvSpPr>
          <p:nvPr/>
        </p:nvSpPr>
        <p:spPr bwMode="auto">
          <a:xfrm>
            <a:off x="6629400" y="808038"/>
            <a:ext cx="3429000" cy="12001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3600" b="1" dirty="0" err="1">
                <a:solidFill>
                  <a:schemeClr val="tx1">
                    <a:lumMod val="95000"/>
                    <a:lumOff val="5000"/>
                  </a:schemeClr>
                </a:solidFill>
                <a:latin typeface="Times New Roman" panose="02020603050405020304" pitchFamily="18" charset="0"/>
              </a:rPr>
              <a:t>Hành</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động</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của</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nhân</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vật</a:t>
            </a:r>
            <a:endParaRPr lang="en-US" altLang="en-US" sz="3600" b="1" dirty="0">
              <a:solidFill>
                <a:schemeClr val="tx1">
                  <a:lumMod val="95000"/>
                  <a:lumOff val="5000"/>
                </a:schemeClr>
              </a:solidFill>
              <a:latin typeface="Times New Roman" panose="02020603050405020304" pitchFamily="18" charset="0"/>
            </a:endParaRPr>
          </a:p>
        </p:txBody>
      </p:sp>
      <p:sp>
        <p:nvSpPr>
          <p:cNvPr id="6157" name="Text Box 13">
            <a:extLst>
              <a:ext uri="{FF2B5EF4-FFF2-40B4-BE49-F238E27FC236}">
                <a16:creationId xmlns:a16="http://schemas.microsoft.com/office/drawing/2014/main" id="{6CC4EC88-CBC6-4862-AF3C-6229029435F7}"/>
              </a:ext>
            </a:extLst>
          </p:cNvPr>
          <p:cNvSpPr txBox="1">
            <a:spLocks noChangeArrowheads="1"/>
          </p:cNvSpPr>
          <p:nvPr/>
        </p:nvSpPr>
        <p:spPr bwMode="auto">
          <a:xfrm>
            <a:off x="6629400" y="2185988"/>
            <a:ext cx="3657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FF0000"/>
                </a:solidFill>
                <a:latin typeface="Times New Roman" panose="02020603050405020304" pitchFamily="18" charset="0"/>
              </a:rPr>
              <a:t>Lời nói,</a:t>
            </a:r>
            <a:r>
              <a:rPr lang="vi-VN" altLang="en-US" sz="3600" b="1">
                <a:solidFill>
                  <a:srgbClr val="FF0000"/>
                </a:solidFill>
                <a:latin typeface="Times New Roman" panose="02020603050405020304" pitchFamily="18" charset="0"/>
              </a:rPr>
              <a:t> </a:t>
            </a:r>
            <a:r>
              <a:rPr lang="en-US" altLang="en-US" sz="3600" b="1">
                <a:solidFill>
                  <a:srgbClr val="FF0000"/>
                </a:solidFill>
                <a:latin typeface="Times New Roman" panose="02020603050405020304" pitchFamily="18" charset="0"/>
              </a:rPr>
              <a:t>ý nghĩ của nhân vật</a:t>
            </a:r>
          </a:p>
        </p:txBody>
      </p:sp>
      <p:sp>
        <p:nvSpPr>
          <p:cNvPr id="6158" name="Text Box 14">
            <a:extLst>
              <a:ext uri="{FF2B5EF4-FFF2-40B4-BE49-F238E27FC236}">
                <a16:creationId xmlns:a16="http://schemas.microsoft.com/office/drawing/2014/main" id="{5AAC6B6D-3B8E-4E18-A465-9A92072A1FA4}"/>
              </a:ext>
            </a:extLst>
          </p:cNvPr>
          <p:cNvSpPr txBox="1">
            <a:spLocks noChangeArrowheads="1"/>
          </p:cNvSpPr>
          <p:nvPr/>
        </p:nvSpPr>
        <p:spPr bwMode="auto">
          <a:xfrm>
            <a:off x="6629400" y="3581400"/>
            <a:ext cx="3810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7030A0"/>
                </a:solidFill>
                <a:latin typeface="Times New Roman" panose="02020603050405020304" pitchFamily="18" charset="0"/>
              </a:rPr>
              <a:t>Những đặc điểm ngoại hình tiêu biểu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14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147">
                                            <p:txEl>
                                              <p:pRg st="0" end="0"/>
                                            </p:txEl>
                                          </p:spTgt>
                                        </p:tgtEl>
                                        <p:attrNameLst>
                                          <p:attrName>ppt_w</p:attrName>
                                        </p:attrNameLst>
                                      </p:cBhvr>
                                    </p:anim>
                                    <p:anim by="(#ppt_w*0.50)" calcmode="lin" valueType="num">
                                      <p:cBhvr>
                                        <p:cTn id="8" dur="500" decel="50000" autoRev="1" fill="hold">
                                          <p:stCondLst>
                                            <p:cond delay="0"/>
                                          </p:stCondLst>
                                        </p:cTn>
                                        <p:tgtEl>
                                          <p:spTgt spid="6147">
                                            <p:txEl>
                                              <p:pRg st="0" end="0"/>
                                            </p:txEl>
                                          </p:spTgt>
                                        </p:tgtEl>
                                        <p:attrNameLst>
                                          <p:attrName>ppt_x</p:attrName>
                                        </p:attrNameLst>
                                      </p:cBhvr>
                                    </p:anim>
                                    <p:anim from="(-#ppt_h/2)" to="(#ppt_y)" calcmode="lin" valueType="num">
                                      <p:cBhvr>
                                        <p:cTn id="9" dur="1000" fill="hold">
                                          <p:stCondLst>
                                            <p:cond delay="0"/>
                                          </p:stCondLst>
                                        </p:cTn>
                                        <p:tgtEl>
                                          <p:spTgt spid="6147">
                                            <p:txEl>
                                              <p:pRg st="0" end="0"/>
                                            </p:txEl>
                                          </p:spTgt>
                                        </p:tgtEl>
                                        <p:attrNameLst>
                                          <p:attrName>ppt_y</p:attrName>
                                        </p:attrNameLst>
                                      </p:cBhvr>
                                    </p:anim>
                                    <p:animRot by="21600000">
                                      <p:cBhvr>
                                        <p:cTn id="10" dur="1000" fill="hold">
                                          <p:stCondLst>
                                            <p:cond delay="0"/>
                                          </p:stCondLst>
                                        </p:cTn>
                                        <p:tgtEl>
                                          <p:spTgt spid="6147">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153"/>
                                        </p:tgtEl>
                                        <p:attrNameLst>
                                          <p:attrName>style.visibility</p:attrName>
                                        </p:attrNameLst>
                                      </p:cBhvr>
                                      <p:to>
                                        <p:strVal val="visible"/>
                                      </p:to>
                                    </p:set>
                                    <p:anim calcmode="lin" valueType="num">
                                      <p:cBhvr additive="base">
                                        <p:cTn id="15" dur="500" fill="hold"/>
                                        <p:tgtEl>
                                          <p:spTgt spid="6153"/>
                                        </p:tgtEl>
                                        <p:attrNameLst>
                                          <p:attrName>ppt_x</p:attrName>
                                        </p:attrNameLst>
                                      </p:cBhvr>
                                      <p:tavLst>
                                        <p:tav tm="0">
                                          <p:val>
                                            <p:strVal val="#ppt_x"/>
                                          </p:val>
                                        </p:tav>
                                        <p:tav tm="100000">
                                          <p:val>
                                            <p:strVal val="#ppt_x"/>
                                          </p:val>
                                        </p:tav>
                                      </p:tavLst>
                                    </p:anim>
                                    <p:anim calcmode="lin" valueType="num">
                                      <p:cBhvr additive="base">
                                        <p:cTn id="16" dur="500" fill="hold"/>
                                        <p:tgtEl>
                                          <p:spTgt spid="615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54"/>
                                        </p:tgtEl>
                                        <p:attrNameLst>
                                          <p:attrName>style.visibility</p:attrName>
                                        </p:attrNameLst>
                                      </p:cBhvr>
                                      <p:to>
                                        <p:strVal val="visible"/>
                                      </p:to>
                                    </p:set>
                                    <p:anim calcmode="lin" valueType="num">
                                      <p:cBhvr additive="base">
                                        <p:cTn id="19" dur="500" fill="hold"/>
                                        <p:tgtEl>
                                          <p:spTgt spid="6154"/>
                                        </p:tgtEl>
                                        <p:attrNameLst>
                                          <p:attrName>ppt_x</p:attrName>
                                        </p:attrNameLst>
                                      </p:cBhvr>
                                      <p:tavLst>
                                        <p:tav tm="0">
                                          <p:val>
                                            <p:strVal val="#ppt_x"/>
                                          </p:val>
                                        </p:tav>
                                        <p:tav tm="100000">
                                          <p:val>
                                            <p:strVal val="#ppt_x"/>
                                          </p:val>
                                        </p:tav>
                                      </p:tavLst>
                                    </p:anim>
                                    <p:anim calcmode="lin" valueType="num">
                                      <p:cBhvr additive="base">
                                        <p:cTn id="20" dur="500" fill="hold"/>
                                        <p:tgtEl>
                                          <p:spTgt spid="61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55"/>
                                        </p:tgtEl>
                                        <p:attrNameLst>
                                          <p:attrName>style.visibility</p:attrName>
                                        </p:attrNameLst>
                                      </p:cBhvr>
                                      <p:to>
                                        <p:strVal val="visible"/>
                                      </p:to>
                                    </p:set>
                                    <p:anim calcmode="lin" valueType="num">
                                      <p:cBhvr additive="base">
                                        <p:cTn id="23" dur="500" fill="hold"/>
                                        <p:tgtEl>
                                          <p:spTgt spid="6155"/>
                                        </p:tgtEl>
                                        <p:attrNameLst>
                                          <p:attrName>ppt_x</p:attrName>
                                        </p:attrNameLst>
                                      </p:cBhvr>
                                      <p:tavLst>
                                        <p:tav tm="0">
                                          <p:val>
                                            <p:strVal val="#ppt_x"/>
                                          </p:val>
                                        </p:tav>
                                        <p:tav tm="100000">
                                          <p:val>
                                            <p:strVal val="#ppt_x"/>
                                          </p:val>
                                        </p:tav>
                                      </p:tavLst>
                                    </p:anim>
                                    <p:anim calcmode="lin" valueType="num">
                                      <p:cBhvr additive="base">
                                        <p:cTn id="2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156"/>
                                        </p:tgtEl>
                                        <p:attrNameLst>
                                          <p:attrName>style.visibility</p:attrName>
                                        </p:attrNameLst>
                                      </p:cBhvr>
                                      <p:to>
                                        <p:strVal val="visible"/>
                                      </p:to>
                                    </p:set>
                                    <p:animEffect transition="in" filter="dissolve">
                                      <p:cBhvr>
                                        <p:cTn id="29" dur="500"/>
                                        <p:tgtEl>
                                          <p:spTgt spid="61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157"/>
                                        </p:tgtEl>
                                        <p:attrNameLst>
                                          <p:attrName>style.visibility</p:attrName>
                                        </p:attrNameLst>
                                      </p:cBhvr>
                                      <p:to>
                                        <p:strVal val="visible"/>
                                      </p:to>
                                    </p:set>
                                    <p:animEffect transition="in" filter="wipe(down)">
                                      <p:cBhvr>
                                        <p:cTn id="34" dur="500"/>
                                        <p:tgtEl>
                                          <p:spTgt spid="6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6158"/>
                                        </p:tgtEl>
                                        <p:attrNameLst>
                                          <p:attrName>style.visibility</p:attrName>
                                        </p:attrNameLst>
                                      </p:cBhvr>
                                      <p:to>
                                        <p:strVal val="visible"/>
                                      </p:to>
                                    </p:set>
                                    <p:anim calcmode="lin" valueType="num">
                                      <p:cBhvr>
                                        <p:cTn id="39" dur="500" fill="hold"/>
                                        <p:tgtEl>
                                          <p:spTgt spid="6158"/>
                                        </p:tgtEl>
                                        <p:attrNameLst>
                                          <p:attrName>ppt_w</p:attrName>
                                        </p:attrNameLst>
                                      </p:cBhvr>
                                      <p:tavLst>
                                        <p:tav tm="0">
                                          <p:val>
                                            <p:fltVal val="0"/>
                                          </p:val>
                                        </p:tav>
                                        <p:tav tm="100000">
                                          <p:val>
                                            <p:strVal val="#ppt_w"/>
                                          </p:val>
                                        </p:tav>
                                      </p:tavLst>
                                    </p:anim>
                                    <p:anim calcmode="lin" valueType="num">
                                      <p:cBhvr>
                                        <p:cTn id="40" dur="500" fill="hold"/>
                                        <p:tgtEl>
                                          <p:spTgt spid="6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6" grpId="0"/>
      <p:bldP spid="6157" grpId="0"/>
      <p:bldP spid="61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C3F248A-C2C7-4C6C-8D3B-0ED107A1A495}"/>
              </a:ext>
            </a:extLst>
          </p:cNvPr>
          <p:cNvSpPr>
            <a:spLocks noGrp="1" noChangeArrowheads="1"/>
          </p:cNvSpPr>
          <p:nvPr>
            <p:ph type="body" idx="1"/>
          </p:nvPr>
        </p:nvSpPr>
        <p:spPr>
          <a:xfrm>
            <a:off x="1552575" y="2144713"/>
            <a:ext cx="2286000" cy="1295400"/>
          </a:xfrm>
        </p:spPr>
        <p:txBody>
          <a:bodyPr>
            <a:normAutofit fontScale="62500" lnSpcReduction="20000"/>
          </a:bodyPr>
          <a:lstStyle/>
          <a:p>
            <a:pPr algn="ctr"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Cấu tạo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bài văn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kể chuyện</a:t>
            </a:r>
          </a:p>
        </p:txBody>
      </p:sp>
      <p:sp>
        <p:nvSpPr>
          <p:cNvPr id="7172" name="Line 4">
            <a:extLst>
              <a:ext uri="{FF2B5EF4-FFF2-40B4-BE49-F238E27FC236}">
                <a16:creationId xmlns:a16="http://schemas.microsoft.com/office/drawing/2014/main" id="{7FF20551-39F4-4ADC-9AA0-93AF9C0D22F2}"/>
              </a:ext>
            </a:extLst>
          </p:cNvPr>
          <p:cNvSpPr>
            <a:spLocks noChangeShapeType="1"/>
          </p:cNvSpPr>
          <p:nvPr/>
        </p:nvSpPr>
        <p:spPr bwMode="auto">
          <a:xfrm flipV="1">
            <a:off x="3630614" y="1371601"/>
            <a:ext cx="1779587" cy="1127125"/>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a:extLst>
              <a:ext uri="{FF2B5EF4-FFF2-40B4-BE49-F238E27FC236}">
                <a16:creationId xmlns:a16="http://schemas.microsoft.com/office/drawing/2014/main" id="{F14579A9-1353-418E-AB95-983380BDDD4D}"/>
              </a:ext>
            </a:extLst>
          </p:cNvPr>
          <p:cNvSpPr>
            <a:spLocks noChangeShapeType="1"/>
          </p:cNvSpPr>
          <p:nvPr/>
        </p:nvSpPr>
        <p:spPr bwMode="auto">
          <a:xfrm>
            <a:off x="3500438" y="3155950"/>
            <a:ext cx="1757362" cy="79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a:extLst>
              <a:ext uri="{FF2B5EF4-FFF2-40B4-BE49-F238E27FC236}">
                <a16:creationId xmlns:a16="http://schemas.microsoft.com/office/drawing/2014/main" id="{E48734B3-34F2-43CC-87FE-70EAF08AE998}"/>
              </a:ext>
            </a:extLst>
          </p:cNvPr>
          <p:cNvSpPr>
            <a:spLocks noChangeShapeType="1"/>
          </p:cNvSpPr>
          <p:nvPr/>
        </p:nvSpPr>
        <p:spPr bwMode="auto">
          <a:xfrm>
            <a:off x="3687764" y="3695701"/>
            <a:ext cx="1722437" cy="862013"/>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534" name="Group 19">
            <a:extLst>
              <a:ext uri="{FF2B5EF4-FFF2-40B4-BE49-F238E27FC236}">
                <a16:creationId xmlns:a16="http://schemas.microsoft.com/office/drawing/2014/main" id="{EC840412-1313-41A4-B023-8E185DB48D96}"/>
              </a:ext>
            </a:extLst>
          </p:cNvPr>
          <p:cNvGrpSpPr>
            <a:grpSpLocks/>
          </p:cNvGrpSpPr>
          <p:nvPr/>
        </p:nvGrpSpPr>
        <p:grpSpPr bwMode="auto">
          <a:xfrm>
            <a:off x="1524000" y="0"/>
            <a:ext cx="9144000" cy="6858000"/>
            <a:chOff x="0" y="0"/>
            <a:chExt cx="9216" cy="5184"/>
          </a:xfrm>
        </p:grpSpPr>
        <p:pic>
          <p:nvPicPr>
            <p:cNvPr id="22551" name="Picture 4" descr="Picture1">
              <a:extLst>
                <a:ext uri="{FF2B5EF4-FFF2-40B4-BE49-F238E27FC236}">
                  <a16:creationId xmlns:a16="http://schemas.microsoft.com/office/drawing/2014/main" id="{0FF1D5D0-B53B-4CF0-AF9B-125087FC5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5" descr="Picture1">
              <a:extLst>
                <a:ext uri="{FF2B5EF4-FFF2-40B4-BE49-F238E27FC236}">
                  <a16:creationId xmlns:a16="http://schemas.microsoft.com/office/drawing/2014/main" id="{B1CE25A9-8B2A-43F2-B17B-82927187A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6" descr="J0124039">
              <a:extLst>
                <a:ext uri="{FF2B5EF4-FFF2-40B4-BE49-F238E27FC236}">
                  <a16:creationId xmlns:a16="http://schemas.microsoft.com/office/drawing/2014/main" id="{D2F4E4FC-ED5E-4975-83D4-8B5FF4231F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7" descr="J0124039">
              <a:extLst>
                <a:ext uri="{FF2B5EF4-FFF2-40B4-BE49-F238E27FC236}">
                  <a16:creationId xmlns:a16="http://schemas.microsoft.com/office/drawing/2014/main" id="{E4C23FB6-0440-48ED-BEA8-B452E3AD10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2" name="Text Box 14">
            <a:extLst>
              <a:ext uri="{FF2B5EF4-FFF2-40B4-BE49-F238E27FC236}">
                <a16:creationId xmlns:a16="http://schemas.microsoft.com/office/drawing/2014/main" id="{656B9248-8083-431B-8CC4-2A223FC78C53}"/>
              </a:ext>
            </a:extLst>
          </p:cNvPr>
          <p:cNvSpPr txBox="1">
            <a:spLocks noChangeArrowheads="1"/>
          </p:cNvSpPr>
          <p:nvPr/>
        </p:nvSpPr>
        <p:spPr bwMode="auto">
          <a:xfrm>
            <a:off x="5410200" y="960438"/>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đầu</a:t>
            </a:r>
          </a:p>
        </p:txBody>
      </p:sp>
      <p:sp>
        <p:nvSpPr>
          <p:cNvPr id="7183" name="Text Box 15">
            <a:extLst>
              <a:ext uri="{FF2B5EF4-FFF2-40B4-BE49-F238E27FC236}">
                <a16:creationId xmlns:a16="http://schemas.microsoft.com/office/drawing/2014/main" id="{34289354-4BC8-47EE-8940-7CA5D2D0B733}"/>
              </a:ext>
            </a:extLst>
          </p:cNvPr>
          <p:cNvSpPr txBox="1">
            <a:spLocks noChangeArrowheads="1"/>
          </p:cNvSpPr>
          <p:nvPr/>
        </p:nvSpPr>
        <p:spPr bwMode="auto">
          <a:xfrm>
            <a:off x="5230813" y="2832100"/>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Thân bài</a:t>
            </a:r>
          </a:p>
        </p:txBody>
      </p:sp>
      <p:sp>
        <p:nvSpPr>
          <p:cNvPr id="7184" name="Text Box 16">
            <a:extLst>
              <a:ext uri="{FF2B5EF4-FFF2-40B4-BE49-F238E27FC236}">
                <a16:creationId xmlns:a16="http://schemas.microsoft.com/office/drawing/2014/main" id="{DC5252F6-3F7E-4150-9A0B-8DD4B7CF3525}"/>
              </a:ext>
            </a:extLst>
          </p:cNvPr>
          <p:cNvSpPr txBox="1">
            <a:spLocks noChangeArrowheads="1"/>
          </p:cNvSpPr>
          <p:nvPr/>
        </p:nvSpPr>
        <p:spPr bwMode="auto">
          <a:xfrm>
            <a:off x="5467350" y="4175125"/>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Kết thúc</a:t>
            </a:r>
          </a:p>
        </p:txBody>
      </p:sp>
      <p:sp>
        <p:nvSpPr>
          <p:cNvPr id="5" name="TextBox 4">
            <a:extLst>
              <a:ext uri="{FF2B5EF4-FFF2-40B4-BE49-F238E27FC236}">
                <a16:creationId xmlns:a16="http://schemas.microsoft.com/office/drawing/2014/main" id="{B3EE46DA-AD7B-4AA0-A0AB-DE638B9A05D0}"/>
              </a:ext>
            </a:extLst>
          </p:cNvPr>
          <p:cNvSpPr txBox="1">
            <a:spLocks noChangeArrowheads="1"/>
          </p:cNvSpPr>
          <p:nvPr/>
        </p:nvSpPr>
        <p:spPr bwMode="auto">
          <a:xfrm>
            <a:off x="7683500" y="271464"/>
            <a:ext cx="2006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Trực tiếp</a:t>
            </a:r>
          </a:p>
        </p:txBody>
      </p:sp>
      <p:sp>
        <p:nvSpPr>
          <p:cNvPr id="17" name="TextBox 16">
            <a:extLst>
              <a:ext uri="{FF2B5EF4-FFF2-40B4-BE49-F238E27FC236}">
                <a16:creationId xmlns:a16="http://schemas.microsoft.com/office/drawing/2014/main" id="{7A84FFB7-CD74-4775-9C15-883D59CF815F}"/>
              </a:ext>
            </a:extLst>
          </p:cNvPr>
          <p:cNvSpPr txBox="1">
            <a:spLocks noChangeArrowheads="1"/>
          </p:cNvSpPr>
          <p:nvPr/>
        </p:nvSpPr>
        <p:spPr bwMode="auto">
          <a:xfrm>
            <a:off x="7712075" y="14970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Gián tiếp</a:t>
            </a:r>
          </a:p>
        </p:txBody>
      </p:sp>
      <p:grpSp>
        <p:nvGrpSpPr>
          <p:cNvPr id="7" name="Group 6">
            <a:extLst>
              <a:ext uri="{FF2B5EF4-FFF2-40B4-BE49-F238E27FC236}">
                <a16:creationId xmlns:a16="http://schemas.microsoft.com/office/drawing/2014/main" id="{6DEC4B89-71A3-48B8-BEA2-F78E7C8AEADE}"/>
              </a:ext>
            </a:extLst>
          </p:cNvPr>
          <p:cNvGrpSpPr>
            <a:grpSpLocks/>
          </p:cNvGrpSpPr>
          <p:nvPr/>
        </p:nvGrpSpPr>
        <p:grpSpPr bwMode="auto">
          <a:xfrm>
            <a:off x="6838951" y="627063"/>
            <a:ext cx="885825" cy="1212850"/>
            <a:chOff x="6324600" y="1402800"/>
            <a:chExt cx="885970" cy="1214707"/>
          </a:xfrm>
        </p:grpSpPr>
        <p:cxnSp>
          <p:nvCxnSpPr>
            <p:cNvPr id="4" name="Straight Arrow Connector 3">
              <a:extLst>
                <a:ext uri="{FF2B5EF4-FFF2-40B4-BE49-F238E27FC236}">
                  <a16:creationId xmlns:a16="http://schemas.microsoft.com/office/drawing/2014/main" id="{3ACA6BBB-F1A4-48AD-B4B8-8D8D6F770C72}"/>
                </a:ext>
              </a:extLst>
            </p:cNvPr>
            <p:cNvCxnSpPr/>
            <p:nvPr/>
          </p:nvCxnSpPr>
          <p:spPr>
            <a:xfrm flipV="1">
              <a:off x="6324600" y="1402800"/>
              <a:ext cx="781178" cy="60735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0C0EE49-283A-4D2E-84C1-290C714C1FBD}"/>
                </a:ext>
              </a:extLst>
            </p:cNvPr>
            <p:cNvCxnSpPr/>
            <p:nvPr/>
          </p:nvCxnSpPr>
          <p:spPr>
            <a:xfrm>
              <a:off x="6324600" y="2192995"/>
              <a:ext cx="885970" cy="4245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1CA8985-1E2F-448F-ABE3-B62A9B14DD3E}"/>
              </a:ext>
            </a:extLst>
          </p:cNvPr>
          <p:cNvGrpSpPr>
            <a:grpSpLocks/>
          </p:cNvGrpSpPr>
          <p:nvPr/>
        </p:nvGrpSpPr>
        <p:grpSpPr bwMode="auto">
          <a:xfrm>
            <a:off x="6838950" y="2908300"/>
            <a:ext cx="2851150" cy="584200"/>
            <a:chOff x="6705600" y="2955194"/>
            <a:chExt cx="2570018" cy="585819"/>
          </a:xfrm>
        </p:grpSpPr>
        <p:sp>
          <p:nvSpPr>
            <p:cNvPr id="22547" name="Rectangle 7">
              <a:extLst>
                <a:ext uri="{FF2B5EF4-FFF2-40B4-BE49-F238E27FC236}">
                  <a16:creationId xmlns:a16="http://schemas.microsoft.com/office/drawing/2014/main" id="{C46C39CF-24D5-4E9D-B4D9-C7B1FE25ACDE}"/>
                </a:ext>
              </a:extLst>
            </p:cNvPr>
            <p:cNvSpPr>
              <a:spLocks noChangeArrowheads="1"/>
            </p:cNvSpPr>
            <p:nvPr/>
          </p:nvSpPr>
          <p:spPr bwMode="auto">
            <a:xfrm>
              <a:off x="7218217" y="2955194"/>
              <a:ext cx="2057401" cy="58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Diễn biến</a:t>
              </a:r>
            </a:p>
          </p:txBody>
        </p:sp>
        <p:cxnSp>
          <p:nvCxnSpPr>
            <p:cNvPr id="10" name="Straight Arrow Connector 9">
              <a:extLst>
                <a:ext uri="{FF2B5EF4-FFF2-40B4-BE49-F238E27FC236}">
                  <a16:creationId xmlns:a16="http://schemas.microsoft.com/office/drawing/2014/main" id="{F90CABC0-BB4D-41A7-A897-BE0FC3F050EC}"/>
                </a:ext>
              </a:extLst>
            </p:cNvPr>
            <p:cNvCxnSpPr/>
            <p:nvPr/>
          </p:nvCxnSpPr>
          <p:spPr>
            <a:xfrm>
              <a:off x="6705600" y="3238552"/>
              <a:ext cx="635350" cy="9551"/>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9D9CAAD-EFF3-448F-BCB1-4E13571EF2F0}"/>
              </a:ext>
            </a:extLst>
          </p:cNvPr>
          <p:cNvGrpSpPr>
            <a:grpSpLocks/>
          </p:cNvGrpSpPr>
          <p:nvPr/>
        </p:nvGrpSpPr>
        <p:grpSpPr bwMode="auto">
          <a:xfrm>
            <a:off x="7083426" y="4067176"/>
            <a:ext cx="917575" cy="1114425"/>
            <a:chOff x="6324600" y="1510963"/>
            <a:chExt cx="917719" cy="1112943"/>
          </a:xfrm>
        </p:grpSpPr>
        <p:cxnSp>
          <p:nvCxnSpPr>
            <p:cNvPr id="28" name="Straight Arrow Connector 27">
              <a:extLst>
                <a:ext uri="{FF2B5EF4-FFF2-40B4-BE49-F238E27FC236}">
                  <a16:creationId xmlns:a16="http://schemas.microsoft.com/office/drawing/2014/main" id="{3BE6FA10-309D-4F6F-B6D1-276754B2A102}"/>
                </a:ext>
              </a:extLst>
            </p:cNvPr>
            <p:cNvCxnSpPr/>
            <p:nvPr/>
          </p:nvCxnSpPr>
          <p:spPr>
            <a:xfrm flipV="1">
              <a:off x="6324600" y="1510963"/>
              <a:ext cx="917719" cy="4978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05A629-D83E-48A0-9A4D-652D3A9C0E50}"/>
                </a:ext>
              </a:extLst>
            </p:cNvPr>
            <p:cNvCxnSpPr/>
            <p:nvPr/>
          </p:nvCxnSpPr>
          <p:spPr>
            <a:xfrm>
              <a:off x="6324600" y="2116582"/>
              <a:ext cx="843095" cy="50732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41B2076C-F2B3-4467-AF09-8F5F2C084538}"/>
              </a:ext>
            </a:extLst>
          </p:cNvPr>
          <p:cNvSpPr txBox="1">
            <a:spLocks noChangeArrowheads="1"/>
          </p:cNvSpPr>
          <p:nvPr/>
        </p:nvSpPr>
        <p:spPr bwMode="auto">
          <a:xfrm>
            <a:off x="8001000" y="3819525"/>
            <a:ext cx="1905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rộng</a:t>
            </a:r>
          </a:p>
        </p:txBody>
      </p:sp>
      <p:sp>
        <p:nvSpPr>
          <p:cNvPr id="31" name="TextBox 30">
            <a:extLst>
              <a:ext uri="{FF2B5EF4-FFF2-40B4-BE49-F238E27FC236}">
                <a16:creationId xmlns:a16="http://schemas.microsoft.com/office/drawing/2014/main" id="{02D2078B-A8C6-449F-AC7C-C10A6F501CEC}"/>
              </a:ext>
            </a:extLst>
          </p:cNvPr>
          <p:cNvSpPr txBox="1">
            <a:spLocks noChangeArrowheads="1"/>
          </p:cNvSpPr>
          <p:nvPr/>
        </p:nvSpPr>
        <p:spPr bwMode="auto">
          <a:xfrm>
            <a:off x="6959600" y="4722813"/>
            <a:ext cx="345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Không</a:t>
            </a:r>
          </a:p>
          <a:p>
            <a:pPr algn="ctr" eaLnBrk="1" hangingPunct="1">
              <a:spcBef>
                <a:spcPct val="0"/>
              </a:spcBef>
              <a:buFontTx/>
              <a:buNone/>
            </a:pPr>
            <a:r>
              <a:rPr lang="en-US" altLang="en-US">
                <a:solidFill>
                  <a:srgbClr val="FF0000"/>
                </a:solidFill>
                <a:latin typeface="Times New Roman" panose="02020603050405020304" pitchFamily="18" charset="0"/>
              </a:rPr>
              <a:t>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171">
                                            <p:txEl>
                                              <p:pRg st="0" end="0"/>
                                            </p:txEl>
                                          </p:spTgt>
                                        </p:tgtEl>
                                        <p:attrNameLst>
                                          <p:attrName>ppt_w</p:attrName>
                                        </p:attrNameLst>
                                      </p:cBhvr>
                                    </p:anim>
                                    <p:anim by="(#ppt_w*0.50)" calcmode="lin" valueType="num">
                                      <p:cBhvr>
                                        <p:cTn id="8" dur="500" decel="50000" autoRev="1" fill="hold">
                                          <p:stCondLst>
                                            <p:cond delay="0"/>
                                          </p:stCondLst>
                                        </p:cTn>
                                        <p:tgtEl>
                                          <p:spTgt spid="7171">
                                            <p:txEl>
                                              <p:pRg st="0" end="0"/>
                                            </p:txEl>
                                          </p:spTgt>
                                        </p:tgtEl>
                                        <p:attrNameLst>
                                          <p:attrName>ppt_x</p:attrName>
                                        </p:attrNameLst>
                                      </p:cBhvr>
                                    </p:anim>
                                    <p:anim from="(-#ppt_h/2)" to="(#ppt_y)" calcmode="lin" valueType="num">
                                      <p:cBhvr>
                                        <p:cTn id="9" dur="1000" fill="hold">
                                          <p:stCondLst>
                                            <p:cond delay="0"/>
                                          </p:stCondLst>
                                        </p:cTn>
                                        <p:tgtEl>
                                          <p:spTgt spid="7171">
                                            <p:txEl>
                                              <p:pRg st="0" end="0"/>
                                            </p:txEl>
                                          </p:spTgt>
                                        </p:tgtEl>
                                        <p:attrNameLst>
                                          <p:attrName>ppt_y</p:attrName>
                                        </p:attrNameLst>
                                      </p:cBhvr>
                                    </p:anim>
                                    <p:animRot by="21600000">
                                      <p:cBhvr>
                                        <p:cTn id="10" dur="1000" fill="hold">
                                          <p:stCondLst>
                                            <p:cond delay="0"/>
                                          </p:stCondLst>
                                        </p:cTn>
                                        <p:tgtEl>
                                          <p:spTgt spid="717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171">
                                            <p:txEl>
                                              <p:pRg st="1" end="1"/>
                                            </p:txEl>
                                          </p:spTgt>
                                        </p:tgtEl>
                                        <p:attrNameLst>
                                          <p:attrName>ppt_w</p:attrName>
                                        </p:attrNameLst>
                                      </p:cBhvr>
                                    </p:anim>
                                    <p:anim by="(#ppt_w*0.50)" calcmode="lin" valueType="num">
                                      <p:cBhvr>
                                        <p:cTn id="16" dur="500" decel="50000" autoRev="1" fill="hold">
                                          <p:stCondLst>
                                            <p:cond delay="0"/>
                                          </p:stCondLst>
                                        </p:cTn>
                                        <p:tgtEl>
                                          <p:spTgt spid="7171">
                                            <p:txEl>
                                              <p:pRg st="1" end="1"/>
                                            </p:txEl>
                                          </p:spTgt>
                                        </p:tgtEl>
                                        <p:attrNameLst>
                                          <p:attrName>ppt_x</p:attrName>
                                        </p:attrNameLst>
                                      </p:cBhvr>
                                    </p:anim>
                                    <p:anim from="(-#ppt_h/2)" to="(#ppt_y)" calcmode="lin" valueType="num">
                                      <p:cBhvr>
                                        <p:cTn id="17" dur="1000" fill="hold">
                                          <p:stCondLst>
                                            <p:cond delay="0"/>
                                          </p:stCondLst>
                                        </p:cTn>
                                        <p:tgtEl>
                                          <p:spTgt spid="7171">
                                            <p:txEl>
                                              <p:pRg st="1" end="1"/>
                                            </p:txEl>
                                          </p:spTgt>
                                        </p:tgtEl>
                                        <p:attrNameLst>
                                          <p:attrName>ppt_y</p:attrName>
                                        </p:attrNameLst>
                                      </p:cBhvr>
                                    </p:anim>
                                    <p:animRot by="21600000">
                                      <p:cBhvr>
                                        <p:cTn id="18" dur="1000" fill="hold">
                                          <p:stCondLst>
                                            <p:cond delay="0"/>
                                          </p:stCondLst>
                                        </p:cTn>
                                        <p:tgtEl>
                                          <p:spTgt spid="7171">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171">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7171">
                                            <p:txEl>
                                              <p:pRg st="2" end="2"/>
                                            </p:txEl>
                                          </p:spTgt>
                                        </p:tgtEl>
                                        <p:attrNameLst>
                                          <p:attrName>ppt_w</p:attrName>
                                        </p:attrNameLst>
                                      </p:cBhvr>
                                    </p:anim>
                                    <p:anim by="(#ppt_w*0.50)" calcmode="lin" valueType="num">
                                      <p:cBhvr>
                                        <p:cTn id="24" dur="500" decel="50000" autoRev="1" fill="hold">
                                          <p:stCondLst>
                                            <p:cond delay="0"/>
                                          </p:stCondLst>
                                        </p:cTn>
                                        <p:tgtEl>
                                          <p:spTgt spid="7171">
                                            <p:txEl>
                                              <p:pRg st="2" end="2"/>
                                            </p:txEl>
                                          </p:spTgt>
                                        </p:tgtEl>
                                        <p:attrNameLst>
                                          <p:attrName>ppt_x</p:attrName>
                                        </p:attrNameLst>
                                      </p:cBhvr>
                                    </p:anim>
                                    <p:anim from="(-#ppt_h/2)" to="(#ppt_y)" calcmode="lin" valueType="num">
                                      <p:cBhvr>
                                        <p:cTn id="25" dur="1000" fill="hold">
                                          <p:stCondLst>
                                            <p:cond delay="0"/>
                                          </p:stCondLst>
                                        </p:cTn>
                                        <p:tgtEl>
                                          <p:spTgt spid="7171">
                                            <p:txEl>
                                              <p:pRg st="2" end="2"/>
                                            </p:txEl>
                                          </p:spTgt>
                                        </p:tgtEl>
                                        <p:attrNameLst>
                                          <p:attrName>ppt_y</p:attrName>
                                        </p:attrNameLst>
                                      </p:cBhvr>
                                    </p:anim>
                                    <p:animRot by="21600000">
                                      <p:cBhvr>
                                        <p:cTn id="26" dur="1000" fill="hold">
                                          <p:stCondLst>
                                            <p:cond delay="0"/>
                                          </p:stCondLst>
                                        </p:cTn>
                                        <p:tgtEl>
                                          <p:spTgt spid="7171">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additive="base">
                                        <p:cTn id="35" dur="500" fill="hold"/>
                                        <p:tgtEl>
                                          <p:spTgt spid="7173"/>
                                        </p:tgtEl>
                                        <p:attrNameLst>
                                          <p:attrName>ppt_x</p:attrName>
                                        </p:attrNameLst>
                                      </p:cBhvr>
                                      <p:tavLst>
                                        <p:tav tm="0">
                                          <p:val>
                                            <p:strVal val="#ppt_x"/>
                                          </p:val>
                                        </p:tav>
                                        <p:tav tm="100000">
                                          <p:val>
                                            <p:strVal val="#ppt_x"/>
                                          </p:val>
                                        </p:tav>
                                      </p:tavLst>
                                    </p:anim>
                                    <p:anim calcmode="lin" valueType="num">
                                      <p:cBhvr additive="base">
                                        <p:cTn id="36" dur="500" fill="hold"/>
                                        <p:tgtEl>
                                          <p:spTgt spid="717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 calcmode="lin" valueType="num">
                                      <p:cBhvr additive="base">
                                        <p:cTn id="39" dur="500" fill="hold"/>
                                        <p:tgtEl>
                                          <p:spTgt spid="7174"/>
                                        </p:tgtEl>
                                        <p:attrNameLst>
                                          <p:attrName>ppt_x</p:attrName>
                                        </p:attrNameLst>
                                      </p:cBhvr>
                                      <p:tavLst>
                                        <p:tav tm="0">
                                          <p:val>
                                            <p:strVal val="#ppt_x"/>
                                          </p:val>
                                        </p:tav>
                                        <p:tav tm="100000">
                                          <p:val>
                                            <p:strVal val="#ppt_x"/>
                                          </p:val>
                                        </p:tav>
                                      </p:tavLst>
                                    </p:anim>
                                    <p:anim calcmode="lin" valueType="num">
                                      <p:cBhvr additive="base">
                                        <p:cTn id="4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182"/>
                                        </p:tgtEl>
                                        <p:attrNameLst>
                                          <p:attrName>style.visibility</p:attrName>
                                        </p:attrNameLst>
                                      </p:cBhvr>
                                      <p:to>
                                        <p:strVal val="visible"/>
                                      </p:to>
                                    </p:set>
                                    <p:animEffect transition="in" filter="box(in)">
                                      <p:cBhvr>
                                        <p:cTn id="45" dur="500"/>
                                        <p:tgtEl>
                                          <p:spTgt spid="71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7183"/>
                                        </p:tgtEl>
                                        <p:attrNameLst>
                                          <p:attrName>style.visibility</p:attrName>
                                        </p:attrNameLst>
                                      </p:cBhvr>
                                      <p:to>
                                        <p:strVal val="visible"/>
                                      </p:to>
                                    </p:set>
                                    <p:animEffect transition="in" filter="diamond(in)">
                                      <p:cBhvr>
                                        <p:cTn id="50" dur="2000"/>
                                        <p:tgtEl>
                                          <p:spTgt spid="718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7184">
                                            <p:txEl>
                                              <p:pRg st="0" end="0"/>
                                            </p:txEl>
                                          </p:spTgt>
                                        </p:tgtEl>
                                        <p:attrNameLst>
                                          <p:attrName>style.visibility</p:attrName>
                                        </p:attrNameLst>
                                      </p:cBhvr>
                                      <p:to>
                                        <p:strVal val="visible"/>
                                      </p:to>
                                    </p:set>
                                    <p:anim calcmode="discrete" valueType="clr">
                                      <p:cBhvr override="childStyle">
                                        <p:cTn id="55" dur="80"/>
                                        <p:tgtEl>
                                          <p:spTgt spid="7184">
                                            <p:txEl>
                                              <p:pRg st="0" end="0"/>
                                            </p:txEl>
                                          </p:spTgt>
                                        </p:tgtEl>
                                        <p:attrNameLst>
                                          <p:attrName>style.color</p:attrName>
                                        </p:attrNameLst>
                                      </p:cBhvr>
                                      <p:tavLst>
                                        <p:tav tm="0">
                                          <p:val>
                                            <p:clrVal>
                                              <a:srgbClr val="FF66FF"/>
                                            </p:clrVal>
                                          </p:val>
                                        </p:tav>
                                        <p:tav tm="50000">
                                          <p:val>
                                            <p:clrVal>
                                              <a:srgbClr val="00FFFF"/>
                                            </p:clrVal>
                                          </p:val>
                                        </p:tav>
                                      </p:tavLst>
                                    </p:anim>
                                    <p:anim calcmode="discrete" valueType="clr">
                                      <p:cBhvr>
                                        <p:cTn id="56" dur="80"/>
                                        <p:tgtEl>
                                          <p:spTgt spid="7184">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7184">
                                            <p:txEl>
                                              <p:pRg st="0" end="0"/>
                                            </p:txEl>
                                          </p:spTgt>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3" grpId="0"/>
      <p:bldP spid="5" grpId="0"/>
      <p:bldP spid="17"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4C765B22-2954-4133-A8F5-7BAC544A337E}"/>
              </a:ext>
            </a:extLst>
          </p:cNvPr>
          <p:cNvSpPr>
            <a:spLocks noGrp="1" noChangeArrowheads="1"/>
          </p:cNvSpPr>
          <p:nvPr>
            <p:ph type="body" idx="1"/>
          </p:nvPr>
        </p:nvSpPr>
        <p:spPr>
          <a:xfrm>
            <a:off x="1552575" y="2144713"/>
            <a:ext cx="2286000" cy="1295400"/>
          </a:xfrm>
        </p:spPr>
        <p:txBody>
          <a:bodyPr>
            <a:normAutofit fontScale="62500" lnSpcReduction="20000"/>
          </a:bodyPr>
          <a:lstStyle/>
          <a:p>
            <a:pPr algn="ctr"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Cấu tạo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bài văn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kể chuyện</a:t>
            </a:r>
          </a:p>
        </p:txBody>
      </p:sp>
      <p:sp>
        <p:nvSpPr>
          <p:cNvPr id="7172" name="Line 4">
            <a:extLst>
              <a:ext uri="{FF2B5EF4-FFF2-40B4-BE49-F238E27FC236}">
                <a16:creationId xmlns:a16="http://schemas.microsoft.com/office/drawing/2014/main" id="{4CC01212-B3C9-49D8-9A6B-222DFC3E4F70}"/>
              </a:ext>
            </a:extLst>
          </p:cNvPr>
          <p:cNvSpPr>
            <a:spLocks noChangeShapeType="1"/>
          </p:cNvSpPr>
          <p:nvPr/>
        </p:nvSpPr>
        <p:spPr bwMode="auto">
          <a:xfrm flipV="1">
            <a:off x="3630614" y="1371601"/>
            <a:ext cx="1779587" cy="1127125"/>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a:extLst>
              <a:ext uri="{FF2B5EF4-FFF2-40B4-BE49-F238E27FC236}">
                <a16:creationId xmlns:a16="http://schemas.microsoft.com/office/drawing/2014/main" id="{8CE63D65-CC03-484C-AC00-48946C0ABF84}"/>
              </a:ext>
            </a:extLst>
          </p:cNvPr>
          <p:cNvSpPr>
            <a:spLocks noChangeShapeType="1"/>
          </p:cNvSpPr>
          <p:nvPr/>
        </p:nvSpPr>
        <p:spPr bwMode="auto">
          <a:xfrm>
            <a:off x="3500438" y="3155950"/>
            <a:ext cx="1757362" cy="79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a:extLst>
              <a:ext uri="{FF2B5EF4-FFF2-40B4-BE49-F238E27FC236}">
                <a16:creationId xmlns:a16="http://schemas.microsoft.com/office/drawing/2014/main" id="{61E3D92B-7B88-4FB6-8910-449909D47BAC}"/>
              </a:ext>
            </a:extLst>
          </p:cNvPr>
          <p:cNvSpPr>
            <a:spLocks noChangeShapeType="1"/>
          </p:cNvSpPr>
          <p:nvPr/>
        </p:nvSpPr>
        <p:spPr bwMode="auto">
          <a:xfrm>
            <a:off x="3687764" y="3695701"/>
            <a:ext cx="1722437" cy="862013"/>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582" name="Group 19">
            <a:extLst>
              <a:ext uri="{FF2B5EF4-FFF2-40B4-BE49-F238E27FC236}">
                <a16:creationId xmlns:a16="http://schemas.microsoft.com/office/drawing/2014/main" id="{BD6AE388-08FD-4B9D-AA26-3BE59491912A}"/>
              </a:ext>
            </a:extLst>
          </p:cNvPr>
          <p:cNvGrpSpPr>
            <a:grpSpLocks/>
          </p:cNvGrpSpPr>
          <p:nvPr/>
        </p:nvGrpSpPr>
        <p:grpSpPr bwMode="auto">
          <a:xfrm>
            <a:off x="1524000" y="0"/>
            <a:ext cx="9144000" cy="6858000"/>
            <a:chOff x="0" y="0"/>
            <a:chExt cx="9216" cy="5184"/>
          </a:xfrm>
        </p:grpSpPr>
        <p:pic>
          <p:nvPicPr>
            <p:cNvPr id="24599" name="Picture 4" descr="Picture1">
              <a:extLst>
                <a:ext uri="{FF2B5EF4-FFF2-40B4-BE49-F238E27FC236}">
                  <a16:creationId xmlns:a16="http://schemas.microsoft.com/office/drawing/2014/main" id="{D77115C9-FFE6-432E-92C4-6E1FB8C38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5" descr="Picture1">
              <a:extLst>
                <a:ext uri="{FF2B5EF4-FFF2-40B4-BE49-F238E27FC236}">
                  <a16:creationId xmlns:a16="http://schemas.microsoft.com/office/drawing/2014/main" id="{CAC4884D-2EDC-46A0-9243-5FF65BD68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6" descr="J0124039">
              <a:extLst>
                <a:ext uri="{FF2B5EF4-FFF2-40B4-BE49-F238E27FC236}">
                  <a16:creationId xmlns:a16="http://schemas.microsoft.com/office/drawing/2014/main" id="{19ABC373-09E8-44B3-B9BD-4C0287B6F5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7" descr="J0124039">
              <a:extLst>
                <a:ext uri="{FF2B5EF4-FFF2-40B4-BE49-F238E27FC236}">
                  <a16:creationId xmlns:a16="http://schemas.microsoft.com/office/drawing/2014/main" id="{A8A54050-F550-46AF-87FA-52B7F9894A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2" name="Text Box 14">
            <a:extLst>
              <a:ext uri="{FF2B5EF4-FFF2-40B4-BE49-F238E27FC236}">
                <a16:creationId xmlns:a16="http://schemas.microsoft.com/office/drawing/2014/main" id="{5AAD0DBA-5C1B-4626-9DA2-5F54A2776837}"/>
              </a:ext>
            </a:extLst>
          </p:cNvPr>
          <p:cNvSpPr txBox="1">
            <a:spLocks noChangeArrowheads="1"/>
          </p:cNvSpPr>
          <p:nvPr/>
        </p:nvSpPr>
        <p:spPr bwMode="auto">
          <a:xfrm>
            <a:off x="5410200" y="960438"/>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đầu</a:t>
            </a:r>
          </a:p>
        </p:txBody>
      </p:sp>
      <p:sp>
        <p:nvSpPr>
          <p:cNvPr id="7183" name="Text Box 15">
            <a:extLst>
              <a:ext uri="{FF2B5EF4-FFF2-40B4-BE49-F238E27FC236}">
                <a16:creationId xmlns:a16="http://schemas.microsoft.com/office/drawing/2014/main" id="{7004BE56-BFEC-4BFC-A112-F12AE85E5532}"/>
              </a:ext>
            </a:extLst>
          </p:cNvPr>
          <p:cNvSpPr txBox="1">
            <a:spLocks noChangeArrowheads="1"/>
          </p:cNvSpPr>
          <p:nvPr/>
        </p:nvSpPr>
        <p:spPr bwMode="auto">
          <a:xfrm>
            <a:off x="5230813" y="2832100"/>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Thân bài</a:t>
            </a:r>
          </a:p>
        </p:txBody>
      </p:sp>
      <p:sp>
        <p:nvSpPr>
          <p:cNvPr id="7184" name="Text Box 16">
            <a:extLst>
              <a:ext uri="{FF2B5EF4-FFF2-40B4-BE49-F238E27FC236}">
                <a16:creationId xmlns:a16="http://schemas.microsoft.com/office/drawing/2014/main" id="{660467CF-B1AB-4ED0-901F-7E41AB675AF2}"/>
              </a:ext>
            </a:extLst>
          </p:cNvPr>
          <p:cNvSpPr txBox="1">
            <a:spLocks noChangeArrowheads="1"/>
          </p:cNvSpPr>
          <p:nvPr/>
        </p:nvSpPr>
        <p:spPr bwMode="auto">
          <a:xfrm>
            <a:off x="5467350" y="4175125"/>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Kết thúc</a:t>
            </a:r>
          </a:p>
        </p:txBody>
      </p:sp>
      <p:sp>
        <p:nvSpPr>
          <p:cNvPr id="5" name="TextBox 4">
            <a:extLst>
              <a:ext uri="{FF2B5EF4-FFF2-40B4-BE49-F238E27FC236}">
                <a16:creationId xmlns:a16="http://schemas.microsoft.com/office/drawing/2014/main" id="{E48C9C42-A415-4D84-876E-C5B173F1E78A}"/>
              </a:ext>
            </a:extLst>
          </p:cNvPr>
          <p:cNvSpPr txBox="1">
            <a:spLocks noChangeArrowheads="1"/>
          </p:cNvSpPr>
          <p:nvPr/>
        </p:nvSpPr>
        <p:spPr bwMode="auto">
          <a:xfrm>
            <a:off x="7683500" y="271464"/>
            <a:ext cx="2006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Trực tiếp</a:t>
            </a:r>
          </a:p>
        </p:txBody>
      </p:sp>
      <p:sp>
        <p:nvSpPr>
          <p:cNvPr id="17" name="TextBox 16">
            <a:extLst>
              <a:ext uri="{FF2B5EF4-FFF2-40B4-BE49-F238E27FC236}">
                <a16:creationId xmlns:a16="http://schemas.microsoft.com/office/drawing/2014/main" id="{38AF067E-6838-45B9-BE7A-F29B87B0B92C}"/>
              </a:ext>
            </a:extLst>
          </p:cNvPr>
          <p:cNvSpPr txBox="1">
            <a:spLocks noChangeArrowheads="1"/>
          </p:cNvSpPr>
          <p:nvPr/>
        </p:nvSpPr>
        <p:spPr bwMode="auto">
          <a:xfrm>
            <a:off x="7712075" y="14970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Gián tiếp</a:t>
            </a:r>
          </a:p>
        </p:txBody>
      </p:sp>
      <p:grpSp>
        <p:nvGrpSpPr>
          <p:cNvPr id="7" name="Group 6">
            <a:extLst>
              <a:ext uri="{FF2B5EF4-FFF2-40B4-BE49-F238E27FC236}">
                <a16:creationId xmlns:a16="http://schemas.microsoft.com/office/drawing/2014/main" id="{EAA11E48-3FF7-4092-B678-C4B17C4781B0}"/>
              </a:ext>
            </a:extLst>
          </p:cNvPr>
          <p:cNvGrpSpPr>
            <a:grpSpLocks/>
          </p:cNvGrpSpPr>
          <p:nvPr/>
        </p:nvGrpSpPr>
        <p:grpSpPr bwMode="auto">
          <a:xfrm>
            <a:off x="6838951" y="627063"/>
            <a:ext cx="885825" cy="1212850"/>
            <a:chOff x="6324600" y="1402800"/>
            <a:chExt cx="885970" cy="1214707"/>
          </a:xfrm>
        </p:grpSpPr>
        <p:cxnSp>
          <p:nvCxnSpPr>
            <p:cNvPr id="4" name="Straight Arrow Connector 3">
              <a:extLst>
                <a:ext uri="{FF2B5EF4-FFF2-40B4-BE49-F238E27FC236}">
                  <a16:creationId xmlns:a16="http://schemas.microsoft.com/office/drawing/2014/main" id="{0CBEE446-F694-443D-8EDC-9AA0C45A1EC0}"/>
                </a:ext>
              </a:extLst>
            </p:cNvPr>
            <p:cNvCxnSpPr/>
            <p:nvPr/>
          </p:nvCxnSpPr>
          <p:spPr>
            <a:xfrm flipV="1">
              <a:off x="6324600" y="1402800"/>
              <a:ext cx="781178" cy="60735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ED8F6A1-71EF-4187-A31A-3DF2E6B976A0}"/>
                </a:ext>
              </a:extLst>
            </p:cNvPr>
            <p:cNvCxnSpPr/>
            <p:nvPr/>
          </p:nvCxnSpPr>
          <p:spPr>
            <a:xfrm>
              <a:off x="6324600" y="2192995"/>
              <a:ext cx="885970" cy="4245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AAC790B-9811-48A8-A3AC-A647C840B871}"/>
              </a:ext>
            </a:extLst>
          </p:cNvPr>
          <p:cNvGrpSpPr>
            <a:grpSpLocks/>
          </p:cNvGrpSpPr>
          <p:nvPr/>
        </p:nvGrpSpPr>
        <p:grpSpPr bwMode="auto">
          <a:xfrm>
            <a:off x="6838950" y="2908300"/>
            <a:ext cx="2851150" cy="584200"/>
            <a:chOff x="6705600" y="2955194"/>
            <a:chExt cx="2570018" cy="585819"/>
          </a:xfrm>
        </p:grpSpPr>
        <p:sp>
          <p:nvSpPr>
            <p:cNvPr id="24595" name="Rectangle 7">
              <a:extLst>
                <a:ext uri="{FF2B5EF4-FFF2-40B4-BE49-F238E27FC236}">
                  <a16:creationId xmlns:a16="http://schemas.microsoft.com/office/drawing/2014/main" id="{A3F7E931-0E12-414E-9BD1-5676E8BA9C42}"/>
                </a:ext>
              </a:extLst>
            </p:cNvPr>
            <p:cNvSpPr>
              <a:spLocks noChangeArrowheads="1"/>
            </p:cNvSpPr>
            <p:nvPr/>
          </p:nvSpPr>
          <p:spPr bwMode="auto">
            <a:xfrm>
              <a:off x="7218217" y="2955194"/>
              <a:ext cx="2057401" cy="58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Diễn biến</a:t>
              </a:r>
            </a:p>
          </p:txBody>
        </p:sp>
        <p:cxnSp>
          <p:nvCxnSpPr>
            <p:cNvPr id="10" name="Straight Arrow Connector 9">
              <a:extLst>
                <a:ext uri="{FF2B5EF4-FFF2-40B4-BE49-F238E27FC236}">
                  <a16:creationId xmlns:a16="http://schemas.microsoft.com/office/drawing/2014/main" id="{EBE593A4-8748-4AFB-A214-80EB242D1F59}"/>
                </a:ext>
              </a:extLst>
            </p:cNvPr>
            <p:cNvCxnSpPr/>
            <p:nvPr/>
          </p:nvCxnSpPr>
          <p:spPr>
            <a:xfrm>
              <a:off x="6705600" y="3238552"/>
              <a:ext cx="635350" cy="9551"/>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03E1A5E-05D6-49DA-8045-C70203ECDE17}"/>
              </a:ext>
            </a:extLst>
          </p:cNvPr>
          <p:cNvGrpSpPr>
            <a:grpSpLocks/>
          </p:cNvGrpSpPr>
          <p:nvPr/>
        </p:nvGrpSpPr>
        <p:grpSpPr bwMode="auto">
          <a:xfrm>
            <a:off x="7083426" y="4067176"/>
            <a:ext cx="917575" cy="1114425"/>
            <a:chOff x="6324600" y="1510963"/>
            <a:chExt cx="917719" cy="1112943"/>
          </a:xfrm>
        </p:grpSpPr>
        <p:cxnSp>
          <p:nvCxnSpPr>
            <p:cNvPr id="28" name="Straight Arrow Connector 27">
              <a:extLst>
                <a:ext uri="{FF2B5EF4-FFF2-40B4-BE49-F238E27FC236}">
                  <a16:creationId xmlns:a16="http://schemas.microsoft.com/office/drawing/2014/main" id="{97B83810-C6D4-4A97-B6EF-DF2CBB011817}"/>
                </a:ext>
              </a:extLst>
            </p:cNvPr>
            <p:cNvCxnSpPr/>
            <p:nvPr/>
          </p:nvCxnSpPr>
          <p:spPr>
            <a:xfrm flipV="1">
              <a:off x="6324600" y="1510963"/>
              <a:ext cx="917719" cy="4978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F024F6B-728A-42D2-A6AB-904EC98A9009}"/>
                </a:ext>
              </a:extLst>
            </p:cNvPr>
            <p:cNvCxnSpPr/>
            <p:nvPr/>
          </p:nvCxnSpPr>
          <p:spPr>
            <a:xfrm>
              <a:off x="6324600" y="2116582"/>
              <a:ext cx="843095" cy="50732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6FCDBCDE-69A6-4352-BE1D-B2D9F45373B6}"/>
              </a:ext>
            </a:extLst>
          </p:cNvPr>
          <p:cNvSpPr txBox="1">
            <a:spLocks noChangeArrowheads="1"/>
          </p:cNvSpPr>
          <p:nvPr/>
        </p:nvSpPr>
        <p:spPr bwMode="auto">
          <a:xfrm>
            <a:off x="8001000" y="3819525"/>
            <a:ext cx="1905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rộng</a:t>
            </a:r>
          </a:p>
        </p:txBody>
      </p:sp>
      <p:sp>
        <p:nvSpPr>
          <p:cNvPr id="31" name="TextBox 30">
            <a:extLst>
              <a:ext uri="{FF2B5EF4-FFF2-40B4-BE49-F238E27FC236}">
                <a16:creationId xmlns:a16="http://schemas.microsoft.com/office/drawing/2014/main" id="{146DB183-2CB2-48A9-9281-6431F19D39D0}"/>
              </a:ext>
            </a:extLst>
          </p:cNvPr>
          <p:cNvSpPr txBox="1">
            <a:spLocks noChangeArrowheads="1"/>
          </p:cNvSpPr>
          <p:nvPr/>
        </p:nvSpPr>
        <p:spPr bwMode="auto">
          <a:xfrm>
            <a:off x="6959600" y="4722813"/>
            <a:ext cx="345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Không</a:t>
            </a:r>
          </a:p>
          <a:p>
            <a:pPr algn="ctr" eaLnBrk="1" hangingPunct="1">
              <a:spcBef>
                <a:spcPct val="0"/>
              </a:spcBef>
              <a:buFontTx/>
              <a:buNone/>
            </a:pPr>
            <a:r>
              <a:rPr lang="en-US" altLang="en-US">
                <a:solidFill>
                  <a:srgbClr val="FF0000"/>
                </a:solidFill>
                <a:latin typeface="Times New Roman" panose="02020603050405020304" pitchFamily="18" charset="0"/>
              </a:rPr>
              <a:t>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171">
                                            <p:txEl>
                                              <p:pRg st="0" end="0"/>
                                            </p:txEl>
                                          </p:spTgt>
                                        </p:tgtEl>
                                        <p:attrNameLst>
                                          <p:attrName>ppt_w</p:attrName>
                                        </p:attrNameLst>
                                      </p:cBhvr>
                                    </p:anim>
                                    <p:anim by="(#ppt_w*0.50)" calcmode="lin" valueType="num">
                                      <p:cBhvr>
                                        <p:cTn id="8" dur="500" decel="50000" autoRev="1" fill="hold">
                                          <p:stCondLst>
                                            <p:cond delay="0"/>
                                          </p:stCondLst>
                                        </p:cTn>
                                        <p:tgtEl>
                                          <p:spTgt spid="7171">
                                            <p:txEl>
                                              <p:pRg st="0" end="0"/>
                                            </p:txEl>
                                          </p:spTgt>
                                        </p:tgtEl>
                                        <p:attrNameLst>
                                          <p:attrName>ppt_x</p:attrName>
                                        </p:attrNameLst>
                                      </p:cBhvr>
                                    </p:anim>
                                    <p:anim from="(-#ppt_h/2)" to="(#ppt_y)" calcmode="lin" valueType="num">
                                      <p:cBhvr>
                                        <p:cTn id="9" dur="1000" fill="hold">
                                          <p:stCondLst>
                                            <p:cond delay="0"/>
                                          </p:stCondLst>
                                        </p:cTn>
                                        <p:tgtEl>
                                          <p:spTgt spid="7171">
                                            <p:txEl>
                                              <p:pRg st="0" end="0"/>
                                            </p:txEl>
                                          </p:spTgt>
                                        </p:tgtEl>
                                        <p:attrNameLst>
                                          <p:attrName>ppt_y</p:attrName>
                                        </p:attrNameLst>
                                      </p:cBhvr>
                                    </p:anim>
                                    <p:animRot by="21600000">
                                      <p:cBhvr>
                                        <p:cTn id="10" dur="1000" fill="hold">
                                          <p:stCondLst>
                                            <p:cond delay="0"/>
                                          </p:stCondLst>
                                        </p:cTn>
                                        <p:tgtEl>
                                          <p:spTgt spid="717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171">
                                            <p:txEl>
                                              <p:pRg st="1" end="1"/>
                                            </p:txEl>
                                          </p:spTgt>
                                        </p:tgtEl>
                                        <p:attrNameLst>
                                          <p:attrName>ppt_w</p:attrName>
                                        </p:attrNameLst>
                                      </p:cBhvr>
                                    </p:anim>
                                    <p:anim by="(#ppt_w*0.50)" calcmode="lin" valueType="num">
                                      <p:cBhvr>
                                        <p:cTn id="16" dur="500" decel="50000" autoRev="1" fill="hold">
                                          <p:stCondLst>
                                            <p:cond delay="0"/>
                                          </p:stCondLst>
                                        </p:cTn>
                                        <p:tgtEl>
                                          <p:spTgt spid="7171">
                                            <p:txEl>
                                              <p:pRg st="1" end="1"/>
                                            </p:txEl>
                                          </p:spTgt>
                                        </p:tgtEl>
                                        <p:attrNameLst>
                                          <p:attrName>ppt_x</p:attrName>
                                        </p:attrNameLst>
                                      </p:cBhvr>
                                    </p:anim>
                                    <p:anim from="(-#ppt_h/2)" to="(#ppt_y)" calcmode="lin" valueType="num">
                                      <p:cBhvr>
                                        <p:cTn id="17" dur="1000" fill="hold">
                                          <p:stCondLst>
                                            <p:cond delay="0"/>
                                          </p:stCondLst>
                                        </p:cTn>
                                        <p:tgtEl>
                                          <p:spTgt spid="7171">
                                            <p:txEl>
                                              <p:pRg st="1" end="1"/>
                                            </p:txEl>
                                          </p:spTgt>
                                        </p:tgtEl>
                                        <p:attrNameLst>
                                          <p:attrName>ppt_y</p:attrName>
                                        </p:attrNameLst>
                                      </p:cBhvr>
                                    </p:anim>
                                    <p:animRot by="21600000">
                                      <p:cBhvr>
                                        <p:cTn id="18" dur="1000" fill="hold">
                                          <p:stCondLst>
                                            <p:cond delay="0"/>
                                          </p:stCondLst>
                                        </p:cTn>
                                        <p:tgtEl>
                                          <p:spTgt spid="7171">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171">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7171">
                                            <p:txEl>
                                              <p:pRg st="2" end="2"/>
                                            </p:txEl>
                                          </p:spTgt>
                                        </p:tgtEl>
                                        <p:attrNameLst>
                                          <p:attrName>ppt_w</p:attrName>
                                        </p:attrNameLst>
                                      </p:cBhvr>
                                    </p:anim>
                                    <p:anim by="(#ppt_w*0.50)" calcmode="lin" valueType="num">
                                      <p:cBhvr>
                                        <p:cTn id="24" dur="500" decel="50000" autoRev="1" fill="hold">
                                          <p:stCondLst>
                                            <p:cond delay="0"/>
                                          </p:stCondLst>
                                        </p:cTn>
                                        <p:tgtEl>
                                          <p:spTgt spid="7171">
                                            <p:txEl>
                                              <p:pRg st="2" end="2"/>
                                            </p:txEl>
                                          </p:spTgt>
                                        </p:tgtEl>
                                        <p:attrNameLst>
                                          <p:attrName>ppt_x</p:attrName>
                                        </p:attrNameLst>
                                      </p:cBhvr>
                                    </p:anim>
                                    <p:anim from="(-#ppt_h/2)" to="(#ppt_y)" calcmode="lin" valueType="num">
                                      <p:cBhvr>
                                        <p:cTn id="25" dur="1000" fill="hold">
                                          <p:stCondLst>
                                            <p:cond delay="0"/>
                                          </p:stCondLst>
                                        </p:cTn>
                                        <p:tgtEl>
                                          <p:spTgt spid="7171">
                                            <p:txEl>
                                              <p:pRg st="2" end="2"/>
                                            </p:txEl>
                                          </p:spTgt>
                                        </p:tgtEl>
                                        <p:attrNameLst>
                                          <p:attrName>ppt_y</p:attrName>
                                        </p:attrNameLst>
                                      </p:cBhvr>
                                    </p:anim>
                                    <p:animRot by="21600000">
                                      <p:cBhvr>
                                        <p:cTn id="26" dur="1000" fill="hold">
                                          <p:stCondLst>
                                            <p:cond delay="0"/>
                                          </p:stCondLst>
                                        </p:cTn>
                                        <p:tgtEl>
                                          <p:spTgt spid="7171">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additive="base">
                                        <p:cTn id="35" dur="500" fill="hold"/>
                                        <p:tgtEl>
                                          <p:spTgt spid="7173"/>
                                        </p:tgtEl>
                                        <p:attrNameLst>
                                          <p:attrName>ppt_x</p:attrName>
                                        </p:attrNameLst>
                                      </p:cBhvr>
                                      <p:tavLst>
                                        <p:tav tm="0">
                                          <p:val>
                                            <p:strVal val="#ppt_x"/>
                                          </p:val>
                                        </p:tav>
                                        <p:tav tm="100000">
                                          <p:val>
                                            <p:strVal val="#ppt_x"/>
                                          </p:val>
                                        </p:tav>
                                      </p:tavLst>
                                    </p:anim>
                                    <p:anim calcmode="lin" valueType="num">
                                      <p:cBhvr additive="base">
                                        <p:cTn id="36" dur="500" fill="hold"/>
                                        <p:tgtEl>
                                          <p:spTgt spid="717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 calcmode="lin" valueType="num">
                                      <p:cBhvr additive="base">
                                        <p:cTn id="39" dur="500" fill="hold"/>
                                        <p:tgtEl>
                                          <p:spTgt spid="7174"/>
                                        </p:tgtEl>
                                        <p:attrNameLst>
                                          <p:attrName>ppt_x</p:attrName>
                                        </p:attrNameLst>
                                      </p:cBhvr>
                                      <p:tavLst>
                                        <p:tav tm="0">
                                          <p:val>
                                            <p:strVal val="#ppt_x"/>
                                          </p:val>
                                        </p:tav>
                                        <p:tav tm="100000">
                                          <p:val>
                                            <p:strVal val="#ppt_x"/>
                                          </p:val>
                                        </p:tav>
                                      </p:tavLst>
                                    </p:anim>
                                    <p:anim calcmode="lin" valueType="num">
                                      <p:cBhvr additive="base">
                                        <p:cTn id="4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182"/>
                                        </p:tgtEl>
                                        <p:attrNameLst>
                                          <p:attrName>style.visibility</p:attrName>
                                        </p:attrNameLst>
                                      </p:cBhvr>
                                      <p:to>
                                        <p:strVal val="visible"/>
                                      </p:to>
                                    </p:set>
                                    <p:animEffect transition="in" filter="box(in)">
                                      <p:cBhvr>
                                        <p:cTn id="45" dur="500"/>
                                        <p:tgtEl>
                                          <p:spTgt spid="71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7183"/>
                                        </p:tgtEl>
                                        <p:attrNameLst>
                                          <p:attrName>style.visibility</p:attrName>
                                        </p:attrNameLst>
                                      </p:cBhvr>
                                      <p:to>
                                        <p:strVal val="visible"/>
                                      </p:to>
                                    </p:set>
                                    <p:animEffect transition="in" filter="diamond(in)">
                                      <p:cBhvr>
                                        <p:cTn id="50" dur="2000"/>
                                        <p:tgtEl>
                                          <p:spTgt spid="718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7184">
                                            <p:txEl>
                                              <p:pRg st="0" end="0"/>
                                            </p:txEl>
                                          </p:spTgt>
                                        </p:tgtEl>
                                        <p:attrNameLst>
                                          <p:attrName>style.visibility</p:attrName>
                                        </p:attrNameLst>
                                      </p:cBhvr>
                                      <p:to>
                                        <p:strVal val="visible"/>
                                      </p:to>
                                    </p:set>
                                    <p:anim calcmode="discrete" valueType="clr">
                                      <p:cBhvr override="childStyle">
                                        <p:cTn id="55" dur="80"/>
                                        <p:tgtEl>
                                          <p:spTgt spid="7184">
                                            <p:txEl>
                                              <p:pRg st="0" end="0"/>
                                            </p:txEl>
                                          </p:spTgt>
                                        </p:tgtEl>
                                        <p:attrNameLst>
                                          <p:attrName>style.color</p:attrName>
                                        </p:attrNameLst>
                                      </p:cBhvr>
                                      <p:tavLst>
                                        <p:tav tm="0">
                                          <p:val>
                                            <p:clrVal>
                                              <a:srgbClr val="FF66FF"/>
                                            </p:clrVal>
                                          </p:val>
                                        </p:tav>
                                        <p:tav tm="50000">
                                          <p:val>
                                            <p:clrVal>
                                              <a:srgbClr val="00FFFF"/>
                                            </p:clrVal>
                                          </p:val>
                                        </p:tav>
                                      </p:tavLst>
                                    </p:anim>
                                    <p:anim calcmode="discrete" valueType="clr">
                                      <p:cBhvr>
                                        <p:cTn id="56" dur="80"/>
                                        <p:tgtEl>
                                          <p:spTgt spid="7184">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7184">
                                            <p:txEl>
                                              <p:pRg st="0" end="0"/>
                                            </p:txEl>
                                          </p:spTgt>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3" grpId="0"/>
      <p:bldP spid="5" grpId="0"/>
      <p:bldP spid="17"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0B722832-C3C1-4AF1-846D-290FE03268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Group 2">
            <a:extLst>
              <a:ext uri="{FF2B5EF4-FFF2-40B4-BE49-F238E27FC236}">
                <a16:creationId xmlns:a16="http://schemas.microsoft.com/office/drawing/2014/main" id="{198D0022-B173-4818-947B-F34811A2B8FA}"/>
              </a:ext>
            </a:extLst>
          </p:cNvPr>
          <p:cNvGraphicFramePr>
            <a:graphicFrameLocks noGrp="1"/>
          </p:cNvGraphicFramePr>
          <p:nvPr>
            <p:ph idx="4294967295"/>
          </p:nvPr>
        </p:nvGraphicFramePr>
        <p:xfrm>
          <a:off x="1611314" y="620714"/>
          <a:ext cx="8993187" cy="6105525"/>
        </p:xfrm>
        <a:graphic>
          <a:graphicData uri="http://schemas.openxmlformats.org/drawingml/2006/table">
            <a:tbl>
              <a:tblPr/>
              <a:tblGrid>
                <a:gridCol w="3028969">
                  <a:extLst>
                    <a:ext uri="{9D8B030D-6E8A-4147-A177-3AD203B41FA5}">
                      <a16:colId xmlns:a16="http://schemas.microsoft.com/office/drawing/2014/main" val="20000"/>
                    </a:ext>
                  </a:extLst>
                </a:gridCol>
                <a:gridCol w="5964218">
                  <a:extLst>
                    <a:ext uri="{9D8B030D-6E8A-4147-A177-3AD203B41FA5}">
                      <a16:colId xmlns:a16="http://schemas.microsoft.com/office/drawing/2014/main" val="20001"/>
                    </a:ext>
                  </a:extLst>
                </a:gridCol>
              </a:tblGrid>
              <a:tr h="155262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6949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endParaRPr kumimoji="0" lang="en-US"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8339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5617" name="Rectangle 36">
            <a:extLst>
              <a:ext uri="{FF2B5EF4-FFF2-40B4-BE49-F238E27FC236}">
                <a16:creationId xmlns:a16="http://schemas.microsoft.com/office/drawing/2014/main" id="{83620D12-CAF9-4A83-8335-B0236CFA2937}"/>
              </a:ext>
            </a:extLst>
          </p:cNvPr>
          <p:cNvSpPr>
            <a:spLocks noChangeArrowheads="1"/>
          </p:cNvSpPr>
          <p:nvPr/>
        </p:nvSpPr>
        <p:spPr bwMode="auto">
          <a:xfrm>
            <a:off x="3956050" y="96839"/>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6666"/>
                </a:solidFill>
                <a:latin typeface="Times New Roman" panose="02020603050405020304" pitchFamily="18" charset="0"/>
                <a:cs typeface="Times New Roman" panose="02020603050405020304" pitchFamily="18" charset="0"/>
              </a:rPr>
              <a:t> </a:t>
            </a:r>
            <a:r>
              <a:rPr lang="en-US" altLang="en-US" b="1">
                <a:solidFill>
                  <a:srgbClr val="FF0066"/>
                </a:solidFill>
                <a:latin typeface="Times New Roman" panose="02020603050405020304" pitchFamily="18" charset="0"/>
                <a:cs typeface="Times New Roman" panose="02020603050405020304" pitchFamily="18" charset="0"/>
              </a:rPr>
              <a:t>Ôn tập văn kể chuyện</a:t>
            </a:r>
          </a:p>
        </p:txBody>
      </p:sp>
      <p:sp>
        <p:nvSpPr>
          <p:cNvPr id="25618" name="Rectangle 41">
            <a:extLst>
              <a:ext uri="{FF2B5EF4-FFF2-40B4-BE49-F238E27FC236}">
                <a16:creationId xmlns:a16="http://schemas.microsoft.com/office/drawing/2014/main" id="{0674C08B-AE36-4C1C-A7F0-D2F8004399FB}"/>
              </a:ext>
            </a:extLst>
          </p:cNvPr>
          <p:cNvSpPr>
            <a:spLocks noChangeArrowheads="1"/>
          </p:cNvSpPr>
          <p:nvPr/>
        </p:nvSpPr>
        <p:spPr bwMode="auto">
          <a:xfrm>
            <a:off x="2895600" y="3505201"/>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58" name="Rectangle 43">
            <a:extLst>
              <a:ext uri="{FF2B5EF4-FFF2-40B4-BE49-F238E27FC236}">
                <a16:creationId xmlns:a16="http://schemas.microsoft.com/office/drawing/2014/main" id="{3861AC43-E1C7-4F15-895D-EFAB3704F600}"/>
              </a:ext>
            </a:extLst>
          </p:cNvPr>
          <p:cNvSpPr>
            <a:spLocks noChangeArrowheads="1"/>
          </p:cNvSpPr>
          <p:nvPr/>
        </p:nvSpPr>
        <p:spPr bwMode="auto">
          <a:xfrm>
            <a:off x="4603751" y="720725"/>
            <a:ext cx="6054725" cy="1385888"/>
          </a:xfrm>
          <a:prstGeom prst="rect">
            <a:avLst/>
          </a:prstGeom>
          <a:noFill/>
          <a:ln>
            <a:noFill/>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eaLnBrk="1" hangingPunct="1">
              <a:buClr>
                <a:srgbClr val="003366"/>
              </a:buClr>
              <a:buFont typeface="Wingdings" panose="05000000000000000000" pitchFamily="2" charset="2"/>
              <a:buNone/>
              <a:defRPr/>
            </a:pPr>
            <a:r>
              <a:rPr lang="en-US" altLang="en-US"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chuỗi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sự</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việc</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đầu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cuối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liên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quan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đến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hay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số</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nhân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vật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Mỗi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dirty="0">
                <a:solidFill>
                  <a:schemeClr val="tx1">
                    <a:lumMod val="50000"/>
                  </a:schemeClr>
                </a:solidFill>
                <a:latin typeface="Times New Roman" panose="02020603050405020304" pitchFamily="18" charset="0"/>
                <a:cs typeface="Times New Roman" panose="02020603050405020304" pitchFamily="18" charset="0"/>
              </a:rPr>
              <a:t> ý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nghĩa</a:t>
            </a:r>
            <a:r>
              <a:rPr lang="en-US" altLang="en-US"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25620" name="Rectangle 44">
            <a:extLst>
              <a:ext uri="{FF2B5EF4-FFF2-40B4-BE49-F238E27FC236}">
                <a16:creationId xmlns:a16="http://schemas.microsoft.com/office/drawing/2014/main" id="{0DC98F9B-D3A9-4401-8C5D-3E3215FB3AFD}"/>
              </a:ext>
            </a:extLst>
          </p:cNvPr>
          <p:cNvSpPr>
            <a:spLocks noChangeArrowheads="1"/>
          </p:cNvSpPr>
          <p:nvPr/>
        </p:nvSpPr>
        <p:spPr bwMode="auto">
          <a:xfrm>
            <a:off x="3124200" y="6248400"/>
            <a:ext cx="320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a:solidFill>
                <a:srgbClr val="00336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60" name="Rectangle 45">
            <a:extLst>
              <a:ext uri="{FF2B5EF4-FFF2-40B4-BE49-F238E27FC236}">
                <a16:creationId xmlns:a16="http://schemas.microsoft.com/office/drawing/2014/main" id="{D36EB33B-89F0-4A10-ACAD-F52E477F14FA}"/>
              </a:ext>
            </a:extLst>
          </p:cNvPr>
          <p:cNvSpPr>
            <a:spLocks noChangeArrowheads="1"/>
          </p:cNvSpPr>
          <p:nvPr/>
        </p:nvSpPr>
        <p:spPr bwMode="auto">
          <a:xfrm>
            <a:off x="1676400" y="874713"/>
            <a:ext cx="2895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3200">
                <a:solidFill>
                  <a:srgbClr val="003366"/>
                </a:solidFill>
                <a:latin typeface="Times New Roman" panose="02020603050405020304" pitchFamily="18" charset="0"/>
                <a:cs typeface="Times New Roman" panose="02020603050405020304" pitchFamily="18" charset="0"/>
              </a:rPr>
              <a:t> a. Thế nào là kể  chuyện?</a:t>
            </a:r>
          </a:p>
        </p:txBody>
      </p:sp>
      <p:sp>
        <p:nvSpPr>
          <p:cNvPr id="10261" name="Rectangle 46">
            <a:extLst>
              <a:ext uri="{FF2B5EF4-FFF2-40B4-BE49-F238E27FC236}">
                <a16:creationId xmlns:a16="http://schemas.microsoft.com/office/drawing/2014/main" id="{1B2E8AD1-9468-4A15-9973-2CDD1D44C659}"/>
              </a:ext>
            </a:extLst>
          </p:cNvPr>
          <p:cNvSpPr>
            <a:spLocks noChangeArrowheads="1"/>
          </p:cNvSpPr>
          <p:nvPr/>
        </p:nvSpPr>
        <p:spPr bwMode="auto">
          <a:xfrm>
            <a:off x="1603375" y="2254251"/>
            <a:ext cx="28908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r>
              <a:rPr lang="en-US" altLang="en-US">
                <a:solidFill>
                  <a:srgbClr val="003366"/>
                </a:solidFill>
                <a:latin typeface="Times New Roman" panose="02020603050405020304" pitchFamily="18" charset="0"/>
                <a:cs typeface="Times New Roman" panose="02020603050405020304" pitchFamily="18" charset="0"/>
              </a:rPr>
              <a:t>b. Tính cách của nhân vật được thể hiện qua những mặt nào?</a:t>
            </a:r>
          </a:p>
          <a:p>
            <a:pPr algn="just">
              <a:spcBef>
                <a:spcPct val="0"/>
              </a:spcBef>
              <a:buClrTx/>
              <a:buSzTx/>
              <a:buFontTx/>
              <a:buNone/>
            </a:pPr>
            <a:endParaRPr lang="en-US" altLang="en-US">
              <a:solidFill>
                <a:srgbClr val="003366"/>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62" name="Rectangle 47">
            <a:extLst>
              <a:ext uri="{FF2B5EF4-FFF2-40B4-BE49-F238E27FC236}">
                <a16:creationId xmlns:a16="http://schemas.microsoft.com/office/drawing/2014/main" id="{419227B3-821E-45F9-8E4B-C5312B95C3D2}"/>
              </a:ext>
            </a:extLst>
          </p:cNvPr>
          <p:cNvSpPr>
            <a:spLocks noChangeArrowheads="1"/>
          </p:cNvSpPr>
          <p:nvPr/>
        </p:nvSpPr>
        <p:spPr bwMode="auto">
          <a:xfrm>
            <a:off x="1638300" y="3898900"/>
            <a:ext cx="27495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sz="3200" b="1">
                <a:solidFill>
                  <a:srgbClr val="0000FF"/>
                </a:solidFill>
                <a:latin typeface="Times New Roman" panose="02020603050405020304" pitchFamily="18" charset="0"/>
                <a:cs typeface="Times New Roman" panose="02020603050405020304" pitchFamily="18" charset="0"/>
              </a:rPr>
              <a:t>  </a:t>
            </a:r>
            <a:endParaRPr lang="en-US" altLang="en-US" sz="3200">
              <a:solidFill>
                <a:srgbClr val="003366"/>
              </a:solidFill>
              <a:latin typeface="Times New Roman" panose="02020603050405020304" pitchFamily="18" charset="0"/>
              <a:cs typeface="Times New Roman" panose="02020603050405020304" pitchFamily="18" charset="0"/>
            </a:endParaRPr>
          </a:p>
          <a:p>
            <a:pPr algn="just" eaLnBrk="1" hangingPunct="1">
              <a:buClr>
                <a:srgbClr val="003366"/>
              </a:buClr>
              <a:buFont typeface="Wingdings" panose="05000000000000000000" pitchFamily="2" charset="2"/>
              <a:buNone/>
            </a:pPr>
            <a:r>
              <a:rPr lang="en-US" altLang="en-US" sz="3200">
                <a:solidFill>
                  <a:srgbClr val="003366"/>
                </a:solidFill>
                <a:latin typeface="Times New Roman" panose="02020603050405020304" pitchFamily="18" charset="0"/>
                <a:cs typeface="Times New Roman" panose="02020603050405020304" pitchFamily="18" charset="0"/>
              </a:rPr>
              <a:t>c. Bài văn kể chuyện có cấu tạo thế nào?</a:t>
            </a:r>
          </a:p>
          <a:p>
            <a:pPr algn="just">
              <a:spcBef>
                <a:spcPct val="0"/>
              </a:spcBef>
              <a:buClrTx/>
              <a:buSzTx/>
              <a:buFontTx/>
              <a:buNone/>
            </a:pPr>
            <a:endParaRPr lang="en-US" altLang="en-US" sz="3200">
              <a:solidFill>
                <a:srgbClr val="003366"/>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sz="3200" b="1">
              <a:solidFill>
                <a:srgbClr val="FF0066"/>
              </a:solidFill>
              <a:latin typeface="Times New Roman" panose="02020603050405020304" pitchFamily="18" charset="0"/>
              <a:cs typeface="Times New Roman" panose="02020603050405020304" pitchFamily="18" charset="0"/>
            </a:endParaRPr>
          </a:p>
        </p:txBody>
      </p:sp>
      <p:sp>
        <p:nvSpPr>
          <p:cNvPr id="10263" name="Rectangle 48">
            <a:extLst>
              <a:ext uri="{FF2B5EF4-FFF2-40B4-BE49-F238E27FC236}">
                <a16:creationId xmlns:a16="http://schemas.microsoft.com/office/drawing/2014/main" id="{47722B7B-461E-41EE-8742-1DB2FE604912}"/>
              </a:ext>
            </a:extLst>
          </p:cNvPr>
          <p:cNvSpPr>
            <a:spLocks noChangeArrowheads="1"/>
          </p:cNvSpPr>
          <p:nvPr/>
        </p:nvSpPr>
        <p:spPr bwMode="auto">
          <a:xfrm>
            <a:off x="4649788" y="1825625"/>
            <a:ext cx="6049962"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b="1">
                <a:solidFill>
                  <a:srgbClr val="FF0000"/>
                </a:solidFill>
                <a:latin typeface="Times New Roman" panose="02020603050405020304" pitchFamily="18" charset="0"/>
                <a:cs typeface="Times New Roman" panose="02020603050405020304" pitchFamily="18" charset="0"/>
              </a:rPr>
              <a:t>       </a:t>
            </a:r>
            <a:endParaRPr lang="en-US" altLang="en-US">
              <a:solidFill>
                <a:srgbClr val="FF0000"/>
              </a:solidFill>
              <a:latin typeface="Times New Roman" panose="02020603050405020304" pitchFamily="18" charset="0"/>
              <a:cs typeface="Times New Roman" panose="02020603050405020304" pitchFamily="18" charset="0"/>
            </a:endParaRP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Tính cách của nhân vật được thể hiện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Hành động của nhân vật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Lời nói , ý nghĩ của nhân vật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Những đặc điểm ngoại hình tiêu biểu</a:t>
            </a:r>
          </a:p>
          <a:p>
            <a:pPr algn="just" eaLnBrk="1" hangingPunct="1">
              <a:buClr>
                <a:srgbClr val="003366"/>
              </a:buClr>
              <a:buFont typeface="Wingdings" panose="05000000000000000000" pitchFamily="2" charset="2"/>
              <a:buNone/>
            </a:pPr>
            <a:endParaRPr lang="en-US" altLang="en-US">
              <a:solidFill>
                <a:srgbClr val="FF0000"/>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0264" name="Rectangle 50">
            <a:extLst>
              <a:ext uri="{FF2B5EF4-FFF2-40B4-BE49-F238E27FC236}">
                <a16:creationId xmlns:a16="http://schemas.microsoft.com/office/drawing/2014/main" id="{8A7623B3-AC71-4B2F-A504-8E11E0A7AE8F}"/>
              </a:ext>
            </a:extLst>
          </p:cNvPr>
          <p:cNvSpPr>
            <a:spLocks noChangeArrowheads="1"/>
          </p:cNvSpPr>
          <p:nvPr/>
        </p:nvSpPr>
        <p:spPr bwMode="auto">
          <a:xfrm>
            <a:off x="4706938" y="3552826"/>
            <a:ext cx="5865812"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Bài văn kể chuyện có cấu tạo 3 phần :</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Mở đầu (mở bài)</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Diễn biến ( thân bài )</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Kết thúc ( kết bài)</a:t>
            </a:r>
          </a:p>
          <a:p>
            <a:pPr eaLnBrk="1" hangingPunct="1">
              <a:buClr>
                <a:srgbClr val="003366"/>
              </a:buClr>
              <a:buFont typeface="Wingdings" panose="05000000000000000000" pitchFamily="2" charset="2"/>
              <a:buNone/>
            </a:pPr>
            <a:endParaRPr lang="en-US" altLang="en-US" b="1">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blinds(horizontal)">
                                      <p:cBhvr>
                                        <p:cTn id="7" dur="500"/>
                                        <p:tgtEl>
                                          <p:spTgt spid="10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58"/>
                                        </p:tgtEl>
                                        <p:attrNameLst>
                                          <p:attrName>style.visibility</p:attrName>
                                        </p:attrNameLst>
                                      </p:cBhvr>
                                      <p:to>
                                        <p:strVal val="visible"/>
                                      </p:to>
                                    </p:set>
                                    <p:animEffect transition="in" filter="checkerboard(across)">
                                      <p:cBhvr>
                                        <p:cTn id="12" dur="500"/>
                                        <p:tgtEl>
                                          <p:spTgt spid="102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61"/>
                                        </p:tgtEl>
                                        <p:attrNameLst>
                                          <p:attrName>style.visibility</p:attrName>
                                        </p:attrNameLst>
                                      </p:cBhvr>
                                      <p:to>
                                        <p:strVal val="visible"/>
                                      </p:to>
                                    </p:set>
                                    <p:animEffect transition="in" filter="box(in)">
                                      <p:cBhvr>
                                        <p:cTn id="17" dur="500"/>
                                        <p:tgtEl>
                                          <p:spTgt spid="102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263"/>
                                        </p:tgtEl>
                                        <p:attrNameLst>
                                          <p:attrName>style.visibility</p:attrName>
                                        </p:attrNameLst>
                                      </p:cBhvr>
                                      <p:to>
                                        <p:strVal val="visible"/>
                                      </p:to>
                                    </p:set>
                                    <p:animEffect transition="in" filter="checkerboard(across)">
                                      <p:cBhvr>
                                        <p:cTn id="22" dur="500"/>
                                        <p:tgtEl>
                                          <p:spTgt spid="102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62"/>
                                        </p:tgtEl>
                                        <p:attrNameLst>
                                          <p:attrName>style.visibility</p:attrName>
                                        </p:attrNameLst>
                                      </p:cBhvr>
                                      <p:to>
                                        <p:strVal val="visible"/>
                                      </p:to>
                                    </p:set>
                                    <p:animEffect transition="in" filter="box(in)">
                                      <p:cBhvr>
                                        <p:cTn id="27" dur="500"/>
                                        <p:tgtEl>
                                          <p:spTgt spid="102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264"/>
                                        </p:tgtEl>
                                        <p:attrNameLst>
                                          <p:attrName>style.visibility</p:attrName>
                                        </p:attrNameLst>
                                      </p:cBhvr>
                                      <p:to>
                                        <p:strVal val="visible"/>
                                      </p:to>
                                    </p:set>
                                    <p:animEffect transition="in" filter="diamond(in)">
                                      <p:cBhvr>
                                        <p:cTn id="32" dur="20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autoUpdateAnimBg="0"/>
      <p:bldP spid="10260" grpId="0" autoUpdateAnimBg="0"/>
      <p:bldP spid="10261" grpId="0" autoUpdateAnimBg="0"/>
      <p:bldP spid="10262" grpId="0" autoUpdateAnimBg="0"/>
      <p:bldP spid="10263" grpId="0" autoUpdateAnimBg="0"/>
      <p:bldP spid="10264" grpId="0" autoUpdateAnimBg="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7</TotalTime>
  <Words>792</Words>
  <Application>Microsoft Office PowerPoint</Application>
  <PresentationFormat>Widescreen</PresentationFormat>
  <Paragraphs>83</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Euphemia</vt:lpstr>
      <vt:lpstr>Times New Roman</vt:lpstr>
      <vt:lpstr>VNI-Times</vt:lpstr>
      <vt:lpstr>Wingdings</vt:lpstr>
      <vt:lpstr>Children Playing 16x9</vt:lpstr>
      <vt:lpstr>PowerPoint Presentation</vt:lpstr>
      <vt:lpstr>PowerPoint Presentation</vt:lpstr>
      <vt:lpstr>MỤC TIÊU:  Ôn tập văn kể chuyện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c:creator>
  <cp:lastModifiedBy>This MC</cp:lastModifiedBy>
  <cp:revision>2</cp:revision>
  <dcterms:created xsi:type="dcterms:W3CDTF">2022-02-10T18:14:13Z</dcterms:created>
  <dcterms:modified xsi:type="dcterms:W3CDTF">2022-02-17T02:23:57Z</dcterms:modified>
</cp:coreProperties>
</file>