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2" r:id="rId2"/>
    <p:sldId id="274" r:id="rId3"/>
    <p:sldId id="277" r:id="rId4"/>
    <p:sldId id="297" r:id="rId5"/>
    <p:sldId id="298" r:id="rId6"/>
    <p:sldId id="299" r:id="rId7"/>
    <p:sldId id="301" r:id="rId8"/>
    <p:sldId id="300" r:id="rId9"/>
    <p:sldId id="369" r:id="rId10"/>
    <p:sldId id="309" r:id="rId11"/>
    <p:sldId id="352" r:id="rId12"/>
    <p:sldId id="363" r:id="rId13"/>
    <p:sldId id="364" r:id="rId14"/>
    <p:sldId id="365" r:id="rId15"/>
    <p:sldId id="289" r:id="rId16"/>
    <p:sldId id="355" r:id="rId17"/>
    <p:sldId id="371" r:id="rId18"/>
    <p:sldId id="290" r:id="rId19"/>
    <p:sldId id="37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7545"/>
    <a:srgbClr val="F7C2BD"/>
    <a:srgbClr val="785858"/>
    <a:srgbClr val="CDBF97"/>
    <a:srgbClr val="5EA5B7"/>
    <a:srgbClr val="7DBAC9"/>
    <a:srgbClr val="E6E6E6"/>
    <a:srgbClr val="FB813C"/>
    <a:srgbClr val="9F9394"/>
    <a:srgbClr val="C9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>
        <p:scale>
          <a:sx n="66" d="100"/>
          <a:sy n="66" d="100"/>
        </p:scale>
        <p:origin x="147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63BCF-AC8B-4FB4-84A9-6A99B4DE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01B53-F9DA-4921-8499-D8DF22AF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DBB8D-DFC9-4ED3-87F2-EE68E8A7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6E1AD-A2DF-480E-A24D-DCC46B05C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152169"/>
      </p:ext>
    </p:extLst>
  </p:cSld>
  <p:clrMapOvr>
    <a:masterClrMapping/>
  </p:clrMapOvr>
  <p:transition>
    <p:circle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DFB7DA-DAC3-47EE-9930-ED101139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43C1D6-81E9-4D90-B56C-5482CAF0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CFCBA5-49E7-410B-BD73-6A81B2E3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6C94A-EEA2-4D93-99FD-C02FF5282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589115"/>
      </p:ext>
    </p:extLst>
  </p:cSld>
  <p:clrMapOvr>
    <a:masterClrMapping/>
  </p:clrMapOvr>
  <p:transition>
    <p:circle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image" Target="../media/image4.png"/><Relationship Id="rId5" Type="http://schemas.openxmlformats.org/officeDocument/2006/relationships/theme" Target="../theme/theme1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8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8EDC0A9-603F-4614-86A4-9D4ADD8815B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092069-CAB9-4ABB-9FE2-9B886D5F1957}"/>
              </a:ext>
            </a:extLst>
          </p:cNvPr>
          <p:cNvSpPr>
            <a:spLocks noChangeAspect="1"/>
          </p:cNvSpPr>
          <p:nvPr userDrawn="1"/>
        </p:nvSpPr>
        <p:spPr>
          <a:xfrm>
            <a:off x="-1944914" y="0"/>
            <a:ext cx="1190171" cy="1190171"/>
          </a:xfrm>
          <a:prstGeom prst="ellipse">
            <a:avLst/>
          </a:prstGeom>
          <a:blipFill dpi="0" rotWithShape="0">
            <a:blip r:embed="rId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50BEB1-D272-490D-B402-01BCB3D44324}"/>
              </a:ext>
            </a:extLst>
          </p:cNvPr>
          <p:cNvSpPr>
            <a:spLocks noChangeAspect="1"/>
          </p:cNvSpPr>
          <p:nvPr userDrawn="1"/>
        </p:nvSpPr>
        <p:spPr>
          <a:xfrm>
            <a:off x="2264231" y="-250371"/>
            <a:ext cx="7358742" cy="7358742"/>
          </a:xfrm>
          <a:prstGeom prst="ellipse">
            <a:avLst/>
          </a:prstGeom>
          <a:blipFill dpi="0" rotWithShape="0">
            <a:blip r:embed="rId10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FEE158-80DF-42D8-ACE2-C46622C9CF33}"/>
              </a:ext>
            </a:extLst>
          </p:cNvPr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-1748971" y="5667829"/>
            <a:ext cx="1190171" cy="1190171"/>
          </a:xfrm>
          <a:prstGeom prst="ellipse">
            <a:avLst/>
          </a:prstGeom>
          <a:blipFill dpi="0" rotWithShape="0">
            <a:blip r:embed="rId11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889" r="-3888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769B8D-9AB6-4D23-AEBC-2F6C1A08AF73}"/>
              </a:ext>
            </a:extLst>
          </p:cNvPr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-1944915" y="2989943"/>
            <a:ext cx="1190171" cy="1190171"/>
          </a:xfrm>
          <a:prstGeom prst="ellipse">
            <a:avLst/>
          </a:prstGeom>
          <a:blipFill dpi="0" rotWithShape="0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889" r="-3888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4.wav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4.wav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音乐&#10;&#10;描述已自动生成">
            <a:extLst>
              <a:ext uri="{FF2B5EF4-FFF2-40B4-BE49-F238E27FC236}">
                <a16:creationId xmlns:a16="http://schemas.microsoft.com/office/drawing/2014/main" id="{60D9A5D8-F5E6-4E43-AD1A-27C8BEA93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851" y="-2662851"/>
            <a:ext cx="6866299" cy="12192002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144018-80A9-4A48-B191-C85E66672BF1}"/>
              </a:ext>
            </a:extLst>
          </p:cNvPr>
          <p:cNvSpPr txBox="1"/>
          <p:nvPr/>
        </p:nvSpPr>
        <p:spPr>
          <a:xfrm>
            <a:off x="2501726" y="2355303"/>
            <a:ext cx="7024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>
                <a:solidFill>
                  <a:srgbClr val="F7C2BD">
                    <a:lumMod val="80000"/>
                  </a:srgbClr>
                </a:solidFill>
                <a:latin typeface="UVN Minh Map" panose="00000400000000000000" pitchFamily="2" charset="0"/>
                <a:ea typeface="微软雅黑" panose="020B0503020204020204" pitchFamily="34" charset="-122"/>
              </a:rPr>
              <a:t>LUYỆN TẬP</a:t>
            </a:r>
            <a:endParaRPr lang="en-US" altLang="zh-CN" sz="4800" dirty="0">
              <a:solidFill>
                <a:srgbClr val="F7C2BD">
                  <a:lumMod val="80000"/>
                </a:srgbClr>
              </a:solidFill>
              <a:latin typeface="UVN Minh Map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475CA9-8597-47FA-819A-4A5F7E4CBFEF}"/>
              </a:ext>
            </a:extLst>
          </p:cNvPr>
          <p:cNvSpPr/>
          <p:nvPr/>
        </p:nvSpPr>
        <p:spPr>
          <a:xfrm>
            <a:off x="3589061" y="3606978"/>
            <a:ext cx="11446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B5DD1D2-3ECA-45D8-A292-12F3646C2D29}"/>
              </a:ext>
            </a:extLst>
          </p:cNvPr>
          <p:cNvSpPr/>
          <p:nvPr/>
        </p:nvSpPr>
        <p:spPr>
          <a:xfrm>
            <a:off x="7141507" y="3604838"/>
            <a:ext cx="11446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FBE126D-9C0E-4598-ACF9-78CC944A0ACD}"/>
              </a:ext>
            </a:extLst>
          </p:cNvPr>
          <p:cNvSpPr txBox="1"/>
          <p:nvPr/>
        </p:nvSpPr>
        <p:spPr>
          <a:xfrm>
            <a:off x="4749228" y="3303642"/>
            <a:ext cx="2442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spc="300">
                <a:latin typeface="UVN Chim Bien Nang" panose="0209080305050A020404" pitchFamily="18" charset="0"/>
                <a:ea typeface="微软雅黑" panose="020B0503020204020204" pitchFamily="34" charset="-122"/>
              </a:rPr>
              <a:t>Trang 58</a:t>
            </a:r>
            <a:endParaRPr lang="en-US" altLang="zh-CN" sz="3600" spc="300" dirty="0">
              <a:latin typeface="UVN Chim Bien Nang" panose="0209080305050A0204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0A16AD2-2B62-44C9-83A5-F8DCCD909B4D}"/>
              </a:ext>
            </a:extLst>
          </p:cNvPr>
          <p:cNvSpPr txBox="1"/>
          <p:nvPr/>
        </p:nvSpPr>
        <p:spPr>
          <a:xfrm>
            <a:off x="3950473" y="4195529"/>
            <a:ext cx="455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latin typeface="UVN Chim Bien Nang" panose="0209080305050A020404" pitchFamily="18" charset="0"/>
                <a:ea typeface="微软雅黑" panose="020B0503020204020204" pitchFamily="34" charset="-122"/>
              </a:rPr>
              <a:t>Thực hiện: EduFive</a:t>
            </a:r>
            <a:endParaRPr lang="en-US" altLang="zh-CN" sz="2000" dirty="0">
              <a:latin typeface="UVN Chim Bien Nang" panose="0209080305050A0204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10D9E57-6D95-4EB3-A846-0B8C290FD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2" y="3917738"/>
            <a:ext cx="1475797" cy="9556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E7A8CF-582A-47ED-84BC-09CCD7F7E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5" y="2874324"/>
            <a:ext cx="2311881" cy="2331726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7E29BC6E-371E-4DF6-AECE-D1393D1CFA2A}"/>
              </a:ext>
            </a:extLst>
          </p:cNvPr>
          <p:cNvSpPr txBox="1"/>
          <p:nvPr/>
        </p:nvSpPr>
        <p:spPr>
          <a:xfrm>
            <a:off x="4572004" y="1527523"/>
            <a:ext cx="288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spc="300">
                <a:solidFill>
                  <a:srgbClr val="7DBAC9"/>
                </a:solidFill>
                <a:latin typeface="UVN Minh Map" panose="00000400000000000000" pitchFamily="2" charset="0"/>
                <a:ea typeface="微软雅黑" panose="020B0503020204020204" pitchFamily="34" charset="-122"/>
              </a:rPr>
              <a:t>TOÁN</a:t>
            </a:r>
            <a:endParaRPr lang="en-US" altLang="zh-CN" sz="3600" spc="300" dirty="0">
              <a:solidFill>
                <a:srgbClr val="7DBAC9"/>
              </a:solidFill>
              <a:latin typeface="UVN Minh Map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17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íṥlîdé">
            <a:extLst>
              <a:ext uri="{FF2B5EF4-FFF2-40B4-BE49-F238E27FC236}">
                <a16:creationId xmlns:a16="http://schemas.microsoft.com/office/drawing/2014/main" id="{202FD57D-E077-4DD2-8A6F-0DD1983A7624}"/>
              </a:ext>
            </a:extLst>
          </p:cNvPr>
          <p:cNvSpPr/>
          <p:nvPr/>
        </p:nvSpPr>
        <p:spPr>
          <a:xfrm flipH="1">
            <a:off x="0" y="4088721"/>
            <a:ext cx="12192000" cy="2769279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57561 h 1359765"/>
              <a:gd name="connsiteX1" fmla="*/ 574189 w 6216319"/>
              <a:gd name="connsiteY1" fmla="*/ 379355 h 1359765"/>
              <a:gd name="connsiteX2" fmla="*/ 2265770 w 6216319"/>
              <a:gd name="connsiteY2" fmla="*/ 566088 h 1359765"/>
              <a:gd name="connsiteX3" fmla="*/ 3244906 w 6216319"/>
              <a:gd name="connsiteY3" fmla="*/ 549904 h 1359765"/>
              <a:gd name="connsiteX4" fmla="*/ 4628644 w 6216319"/>
              <a:gd name="connsiteY4" fmla="*/ 1092071 h 1359765"/>
              <a:gd name="connsiteX5" fmla="*/ 5356927 w 6216319"/>
              <a:gd name="connsiteY5" fmla="*/ 1245819 h 1359765"/>
              <a:gd name="connsiteX6" fmla="*/ 6216319 w 6216319"/>
              <a:gd name="connsiteY6" fmla="*/ 1359765 h 1359765"/>
              <a:gd name="connsiteX7" fmla="*/ 0 w 6216319"/>
              <a:gd name="connsiteY7" fmla="*/ 1359765 h 1359765"/>
              <a:gd name="connsiteX8" fmla="*/ 0 w 6216319"/>
              <a:gd name="connsiteY8" fmla="*/ 57561 h 1359765"/>
              <a:gd name="connsiteX0" fmla="*/ 0 w 6216319"/>
              <a:gd name="connsiteY0" fmla="*/ 55201 h 1357405"/>
              <a:gd name="connsiteX1" fmla="*/ 574189 w 6216319"/>
              <a:gd name="connsiteY1" fmla="*/ 376995 h 1357405"/>
              <a:gd name="connsiteX2" fmla="*/ 2244895 w 6216319"/>
              <a:gd name="connsiteY2" fmla="*/ 570887 h 1357405"/>
              <a:gd name="connsiteX3" fmla="*/ 3244906 w 6216319"/>
              <a:gd name="connsiteY3" fmla="*/ 547544 h 1357405"/>
              <a:gd name="connsiteX4" fmla="*/ 4628644 w 6216319"/>
              <a:gd name="connsiteY4" fmla="*/ 1089711 h 1357405"/>
              <a:gd name="connsiteX5" fmla="*/ 5356927 w 6216319"/>
              <a:gd name="connsiteY5" fmla="*/ 1243459 h 1357405"/>
              <a:gd name="connsiteX6" fmla="*/ 6216319 w 6216319"/>
              <a:gd name="connsiteY6" fmla="*/ 1357405 h 1357405"/>
              <a:gd name="connsiteX7" fmla="*/ 0 w 6216319"/>
              <a:gd name="connsiteY7" fmla="*/ 1357405 h 1357405"/>
              <a:gd name="connsiteX8" fmla="*/ 0 w 6216319"/>
              <a:gd name="connsiteY8" fmla="*/ 55201 h 1357405"/>
              <a:gd name="connsiteX0" fmla="*/ 0 w 6216319"/>
              <a:gd name="connsiteY0" fmla="*/ 49067 h 1351271"/>
              <a:gd name="connsiteX1" fmla="*/ 574189 w 6216319"/>
              <a:gd name="connsiteY1" fmla="*/ 370861 h 1351271"/>
              <a:gd name="connsiteX2" fmla="*/ 1217749 w 6216319"/>
              <a:gd name="connsiteY2" fmla="*/ 1887 h 1351271"/>
              <a:gd name="connsiteX3" fmla="*/ 2244895 w 6216319"/>
              <a:gd name="connsiteY3" fmla="*/ 564753 h 1351271"/>
              <a:gd name="connsiteX4" fmla="*/ 3244906 w 6216319"/>
              <a:gd name="connsiteY4" fmla="*/ 541410 h 1351271"/>
              <a:gd name="connsiteX5" fmla="*/ 4628644 w 6216319"/>
              <a:gd name="connsiteY5" fmla="*/ 1083577 h 1351271"/>
              <a:gd name="connsiteX6" fmla="*/ 5356927 w 6216319"/>
              <a:gd name="connsiteY6" fmla="*/ 1237325 h 1351271"/>
              <a:gd name="connsiteX7" fmla="*/ 6216319 w 6216319"/>
              <a:gd name="connsiteY7" fmla="*/ 1351271 h 1351271"/>
              <a:gd name="connsiteX8" fmla="*/ 0 w 6216319"/>
              <a:gd name="connsiteY8" fmla="*/ 1351271 h 1351271"/>
              <a:gd name="connsiteX9" fmla="*/ 0 w 6216319"/>
              <a:gd name="connsiteY9" fmla="*/ 49067 h 1351271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04848 w 6216319"/>
              <a:gd name="connsiteY3" fmla="*/ 296453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889839 w 6216319"/>
              <a:gd name="connsiteY6" fmla="*/ 317928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613304"/>
              <a:gd name="connsiteY0" fmla="*/ 22 h 1302226"/>
              <a:gd name="connsiteX1" fmla="*/ 574189 w 6613304"/>
              <a:gd name="connsiteY1" fmla="*/ 321816 h 1302226"/>
              <a:gd name="connsiteX2" fmla="*/ 1015951 w 6613304"/>
              <a:gd name="connsiteY2" fmla="*/ 346561 h 1302226"/>
              <a:gd name="connsiteX3" fmla="*/ 1732682 w 6613304"/>
              <a:gd name="connsiteY3" fmla="*/ 368038 h 1302226"/>
              <a:gd name="connsiteX4" fmla="*/ 2147475 w 6613304"/>
              <a:gd name="connsiteY4" fmla="*/ 479915 h 1302226"/>
              <a:gd name="connsiteX5" fmla="*/ 3043108 w 6613304"/>
              <a:gd name="connsiteY5" fmla="*/ 549633 h 1302226"/>
              <a:gd name="connsiteX6" fmla="*/ 3562786 w 6613304"/>
              <a:gd name="connsiteY6" fmla="*/ 790391 h 1302226"/>
              <a:gd name="connsiteX7" fmla="*/ 4684312 w 6613304"/>
              <a:gd name="connsiteY7" fmla="*/ 1156227 h 1302226"/>
              <a:gd name="connsiteX8" fmla="*/ 5092502 w 6613304"/>
              <a:gd name="connsiteY8" fmla="*/ 1188280 h 1302226"/>
              <a:gd name="connsiteX9" fmla="*/ 5886947 w 6613304"/>
              <a:gd name="connsiteY9" fmla="*/ 1005147 h 1302226"/>
              <a:gd name="connsiteX10" fmla="*/ 6216319 w 6613304"/>
              <a:gd name="connsiteY10" fmla="*/ 1302226 h 1302226"/>
              <a:gd name="connsiteX11" fmla="*/ 0 w 6613304"/>
              <a:gd name="connsiteY11" fmla="*/ 1302226 h 1302226"/>
              <a:gd name="connsiteX12" fmla="*/ 0 w 6613304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0574"/>
              <a:gd name="connsiteY0" fmla="*/ 22 h 1302226"/>
              <a:gd name="connsiteX1" fmla="*/ 574189 w 6590574"/>
              <a:gd name="connsiteY1" fmla="*/ 321816 h 1302226"/>
              <a:gd name="connsiteX2" fmla="*/ 1015951 w 6590574"/>
              <a:gd name="connsiteY2" fmla="*/ 346561 h 1302226"/>
              <a:gd name="connsiteX3" fmla="*/ 1732682 w 6590574"/>
              <a:gd name="connsiteY3" fmla="*/ 368038 h 1302226"/>
              <a:gd name="connsiteX4" fmla="*/ 2147475 w 6590574"/>
              <a:gd name="connsiteY4" fmla="*/ 479915 h 1302226"/>
              <a:gd name="connsiteX5" fmla="*/ 3043108 w 6590574"/>
              <a:gd name="connsiteY5" fmla="*/ 549633 h 1302226"/>
              <a:gd name="connsiteX6" fmla="*/ 3562786 w 6590574"/>
              <a:gd name="connsiteY6" fmla="*/ 790391 h 1302226"/>
              <a:gd name="connsiteX7" fmla="*/ 4684312 w 6590574"/>
              <a:gd name="connsiteY7" fmla="*/ 1156227 h 1302226"/>
              <a:gd name="connsiteX8" fmla="*/ 5092502 w 6590574"/>
              <a:gd name="connsiteY8" fmla="*/ 1188280 h 1302226"/>
              <a:gd name="connsiteX9" fmla="*/ 5810403 w 6590574"/>
              <a:gd name="connsiteY9" fmla="*/ 1184110 h 1302226"/>
              <a:gd name="connsiteX10" fmla="*/ 6216319 w 6590574"/>
              <a:gd name="connsiteY10" fmla="*/ 1302226 h 1302226"/>
              <a:gd name="connsiteX11" fmla="*/ 0 w 6590574"/>
              <a:gd name="connsiteY11" fmla="*/ 1302226 h 1302226"/>
              <a:gd name="connsiteX12" fmla="*/ 0 w 6590574"/>
              <a:gd name="connsiteY12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5810403 w 6216319"/>
              <a:gd name="connsiteY9" fmla="*/ 1184110 h 1302226"/>
              <a:gd name="connsiteX10" fmla="*/ 6216319 w 6216319"/>
              <a:gd name="connsiteY10" fmla="*/ 1302226 h 1302226"/>
              <a:gd name="connsiteX11" fmla="*/ 0 w 6216319"/>
              <a:gd name="connsiteY11" fmla="*/ 1302226 h 1302226"/>
              <a:gd name="connsiteX12" fmla="*/ 0 w 6216319"/>
              <a:gd name="connsiteY12" fmla="*/ 22 h 1302226"/>
              <a:gd name="connsiteX0" fmla="*/ 0 w 6216319"/>
              <a:gd name="connsiteY0" fmla="*/ 10 h 1452543"/>
              <a:gd name="connsiteX1" fmla="*/ 574189 w 6216319"/>
              <a:gd name="connsiteY1" fmla="*/ 472133 h 1452543"/>
              <a:gd name="connsiteX2" fmla="*/ 1015951 w 6216319"/>
              <a:gd name="connsiteY2" fmla="*/ 496878 h 1452543"/>
              <a:gd name="connsiteX3" fmla="*/ 1732682 w 6216319"/>
              <a:gd name="connsiteY3" fmla="*/ 518355 h 1452543"/>
              <a:gd name="connsiteX4" fmla="*/ 2147475 w 6216319"/>
              <a:gd name="connsiteY4" fmla="*/ 630232 h 1452543"/>
              <a:gd name="connsiteX5" fmla="*/ 3043108 w 6216319"/>
              <a:gd name="connsiteY5" fmla="*/ 699950 h 1452543"/>
              <a:gd name="connsiteX6" fmla="*/ 3562786 w 6216319"/>
              <a:gd name="connsiteY6" fmla="*/ 940708 h 1452543"/>
              <a:gd name="connsiteX7" fmla="*/ 4684312 w 6216319"/>
              <a:gd name="connsiteY7" fmla="*/ 1306544 h 1452543"/>
              <a:gd name="connsiteX8" fmla="*/ 5092502 w 6216319"/>
              <a:gd name="connsiteY8" fmla="*/ 1338597 h 1452543"/>
              <a:gd name="connsiteX9" fmla="*/ 5810403 w 6216319"/>
              <a:gd name="connsiteY9" fmla="*/ 1334427 h 1452543"/>
              <a:gd name="connsiteX10" fmla="*/ 6216319 w 6216319"/>
              <a:gd name="connsiteY10" fmla="*/ 1452543 h 1452543"/>
              <a:gd name="connsiteX11" fmla="*/ 0 w 6216319"/>
              <a:gd name="connsiteY11" fmla="*/ 1452543 h 1452543"/>
              <a:gd name="connsiteX12" fmla="*/ 0 w 6216319"/>
              <a:gd name="connsiteY12" fmla="*/ 10 h 145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6319" h="1452543">
                <a:moveTo>
                  <a:pt x="0" y="10"/>
                </a:moveTo>
                <a:cubicBezTo>
                  <a:pt x="229007" y="-1920"/>
                  <a:pt x="473169" y="274373"/>
                  <a:pt x="574189" y="472133"/>
                </a:cubicBezTo>
                <a:cubicBezTo>
                  <a:pt x="784106" y="306783"/>
                  <a:pt x="876671" y="335710"/>
                  <a:pt x="1015951" y="496878"/>
                </a:cubicBezTo>
                <a:cubicBezTo>
                  <a:pt x="1169602" y="156200"/>
                  <a:pt x="1541775" y="268250"/>
                  <a:pt x="1732682" y="518355"/>
                </a:cubicBezTo>
                <a:cubicBezTo>
                  <a:pt x="1951423" y="389059"/>
                  <a:pt x="1995178" y="418617"/>
                  <a:pt x="2147475" y="630232"/>
                </a:cubicBezTo>
                <a:cubicBezTo>
                  <a:pt x="2240004" y="303227"/>
                  <a:pt x="2890265" y="229257"/>
                  <a:pt x="3043108" y="699950"/>
                </a:cubicBezTo>
                <a:cubicBezTo>
                  <a:pt x="3340461" y="644318"/>
                  <a:pt x="3395950" y="702404"/>
                  <a:pt x="3562786" y="940708"/>
                </a:cubicBezTo>
                <a:cubicBezTo>
                  <a:pt x="3973172" y="584855"/>
                  <a:pt x="4634636" y="975363"/>
                  <a:pt x="4684312" y="1306544"/>
                </a:cubicBezTo>
                <a:cubicBezTo>
                  <a:pt x="4775936" y="1140966"/>
                  <a:pt x="4979530" y="1164509"/>
                  <a:pt x="5092502" y="1338597"/>
                </a:cubicBezTo>
                <a:cubicBezTo>
                  <a:pt x="5153770" y="1141613"/>
                  <a:pt x="5525680" y="842973"/>
                  <a:pt x="5810403" y="1334427"/>
                </a:cubicBezTo>
                <a:cubicBezTo>
                  <a:pt x="5955954" y="1267516"/>
                  <a:pt x="6049313" y="1259859"/>
                  <a:pt x="6216319" y="1452543"/>
                </a:cubicBezTo>
                <a:lnTo>
                  <a:pt x="0" y="1452543"/>
                </a:lnTo>
                <a:lnTo>
                  <a:pt x="0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36" name="iṥḻîḍê">
            <a:extLst>
              <a:ext uri="{FF2B5EF4-FFF2-40B4-BE49-F238E27FC236}">
                <a16:creationId xmlns:a16="http://schemas.microsoft.com/office/drawing/2014/main" id="{608BA95E-8492-466A-802A-E11C3A3D8A28}"/>
              </a:ext>
            </a:extLst>
          </p:cNvPr>
          <p:cNvSpPr/>
          <p:nvPr/>
        </p:nvSpPr>
        <p:spPr>
          <a:xfrm>
            <a:off x="0" y="4088722"/>
            <a:ext cx="12192000" cy="2769279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57561 h 1359765"/>
              <a:gd name="connsiteX1" fmla="*/ 574189 w 6216319"/>
              <a:gd name="connsiteY1" fmla="*/ 379355 h 1359765"/>
              <a:gd name="connsiteX2" fmla="*/ 2265770 w 6216319"/>
              <a:gd name="connsiteY2" fmla="*/ 566088 h 1359765"/>
              <a:gd name="connsiteX3" fmla="*/ 3244906 w 6216319"/>
              <a:gd name="connsiteY3" fmla="*/ 549904 h 1359765"/>
              <a:gd name="connsiteX4" fmla="*/ 4628644 w 6216319"/>
              <a:gd name="connsiteY4" fmla="*/ 1092071 h 1359765"/>
              <a:gd name="connsiteX5" fmla="*/ 5356927 w 6216319"/>
              <a:gd name="connsiteY5" fmla="*/ 1245819 h 1359765"/>
              <a:gd name="connsiteX6" fmla="*/ 6216319 w 6216319"/>
              <a:gd name="connsiteY6" fmla="*/ 1359765 h 1359765"/>
              <a:gd name="connsiteX7" fmla="*/ 0 w 6216319"/>
              <a:gd name="connsiteY7" fmla="*/ 1359765 h 1359765"/>
              <a:gd name="connsiteX8" fmla="*/ 0 w 6216319"/>
              <a:gd name="connsiteY8" fmla="*/ 57561 h 1359765"/>
              <a:gd name="connsiteX0" fmla="*/ 0 w 6216319"/>
              <a:gd name="connsiteY0" fmla="*/ 55201 h 1357405"/>
              <a:gd name="connsiteX1" fmla="*/ 574189 w 6216319"/>
              <a:gd name="connsiteY1" fmla="*/ 376995 h 1357405"/>
              <a:gd name="connsiteX2" fmla="*/ 2244895 w 6216319"/>
              <a:gd name="connsiteY2" fmla="*/ 570887 h 1357405"/>
              <a:gd name="connsiteX3" fmla="*/ 3244906 w 6216319"/>
              <a:gd name="connsiteY3" fmla="*/ 547544 h 1357405"/>
              <a:gd name="connsiteX4" fmla="*/ 4628644 w 6216319"/>
              <a:gd name="connsiteY4" fmla="*/ 1089711 h 1357405"/>
              <a:gd name="connsiteX5" fmla="*/ 5356927 w 6216319"/>
              <a:gd name="connsiteY5" fmla="*/ 1243459 h 1357405"/>
              <a:gd name="connsiteX6" fmla="*/ 6216319 w 6216319"/>
              <a:gd name="connsiteY6" fmla="*/ 1357405 h 1357405"/>
              <a:gd name="connsiteX7" fmla="*/ 0 w 6216319"/>
              <a:gd name="connsiteY7" fmla="*/ 1357405 h 1357405"/>
              <a:gd name="connsiteX8" fmla="*/ 0 w 6216319"/>
              <a:gd name="connsiteY8" fmla="*/ 55201 h 1357405"/>
              <a:gd name="connsiteX0" fmla="*/ 0 w 6216319"/>
              <a:gd name="connsiteY0" fmla="*/ 49067 h 1351271"/>
              <a:gd name="connsiteX1" fmla="*/ 574189 w 6216319"/>
              <a:gd name="connsiteY1" fmla="*/ 370861 h 1351271"/>
              <a:gd name="connsiteX2" fmla="*/ 1217749 w 6216319"/>
              <a:gd name="connsiteY2" fmla="*/ 1887 h 1351271"/>
              <a:gd name="connsiteX3" fmla="*/ 2244895 w 6216319"/>
              <a:gd name="connsiteY3" fmla="*/ 564753 h 1351271"/>
              <a:gd name="connsiteX4" fmla="*/ 3244906 w 6216319"/>
              <a:gd name="connsiteY4" fmla="*/ 541410 h 1351271"/>
              <a:gd name="connsiteX5" fmla="*/ 4628644 w 6216319"/>
              <a:gd name="connsiteY5" fmla="*/ 1083577 h 1351271"/>
              <a:gd name="connsiteX6" fmla="*/ 5356927 w 6216319"/>
              <a:gd name="connsiteY6" fmla="*/ 1237325 h 1351271"/>
              <a:gd name="connsiteX7" fmla="*/ 6216319 w 6216319"/>
              <a:gd name="connsiteY7" fmla="*/ 1351271 h 1351271"/>
              <a:gd name="connsiteX8" fmla="*/ 0 w 6216319"/>
              <a:gd name="connsiteY8" fmla="*/ 1351271 h 1351271"/>
              <a:gd name="connsiteX9" fmla="*/ 0 w 6216319"/>
              <a:gd name="connsiteY9" fmla="*/ 49067 h 1351271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04848 w 6216319"/>
              <a:gd name="connsiteY3" fmla="*/ 296453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889839 w 6216319"/>
              <a:gd name="connsiteY6" fmla="*/ 317928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613304"/>
              <a:gd name="connsiteY0" fmla="*/ 22 h 1302226"/>
              <a:gd name="connsiteX1" fmla="*/ 574189 w 6613304"/>
              <a:gd name="connsiteY1" fmla="*/ 321816 h 1302226"/>
              <a:gd name="connsiteX2" fmla="*/ 1015951 w 6613304"/>
              <a:gd name="connsiteY2" fmla="*/ 346561 h 1302226"/>
              <a:gd name="connsiteX3" fmla="*/ 1732682 w 6613304"/>
              <a:gd name="connsiteY3" fmla="*/ 368038 h 1302226"/>
              <a:gd name="connsiteX4" fmla="*/ 2147475 w 6613304"/>
              <a:gd name="connsiteY4" fmla="*/ 479915 h 1302226"/>
              <a:gd name="connsiteX5" fmla="*/ 3043108 w 6613304"/>
              <a:gd name="connsiteY5" fmla="*/ 549633 h 1302226"/>
              <a:gd name="connsiteX6" fmla="*/ 3562786 w 6613304"/>
              <a:gd name="connsiteY6" fmla="*/ 790391 h 1302226"/>
              <a:gd name="connsiteX7" fmla="*/ 4684312 w 6613304"/>
              <a:gd name="connsiteY7" fmla="*/ 1156227 h 1302226"/>
              <a:gd name="connsiteX8" fmla="*/ 5092502 w 6613304"/>
              <a:gd name="connsiteY8" fmla="*/ 1188280 h 1302226"/>
              <a:gd name="connsiteX9" fmla="*/ 5886947 w 6613304"/>
              <a:gd name="connsiteY9" fmla="*/ 1005147 h 1302226"/>
              <a:gd name="connsiteX10" fmla="*/ 6216319 w 6613304"/>
              <a:gd name="connsiteY10" fmla="*/ 1302226 h 1302226"/>
              <a:gd name="connsiteX11" fmla="*/ 0 w 6613304"/>
              <a:gd name="connsiteY11" fmla="*/ 1302226 h 1302226"/>
              <a:gd name="connsiteX12" fmla="*/ 0 w 6613304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0574"/>
              <a:gd name="connsiteY0" fmla="*/ 22 h 1302226"/>
              <a:gd name="connsiteX1" fmla="*/ 574189 w 6590574"/>
              <a:gd name="connsiteY1" fmla="*/ 321816 h 1302226"/>
              <a:gd name="connsiteX2" fmla="*/ 1015951 w 6590574"/>
              <a:gd name="connsiteY2" fmla="*/ 346561 h 1302226"/>
              <a:gd name="connsiteX3" fmla="*/ 1732682 w 6590574"/>
              <a:gd name="connsiteY3" fmla="*/ 368038 h 1302226"/>
              <a:gd name="connsiteX4" fmla="*/ 2147475 w 6590574"/>
              <a:gd name="connsiteY4" fmla="*/ 479915 h 1302226"/>
              <a:gd name="connsiteX5" fmla="*/ 3043108 w 6590574"/>
              <a:gd name="connsiteY5" fmla="*/ 549633 h 1302226"/>
              <a:gd name="connsiteX6" fmla="*/ 3562786 w 6590574"/>
              <a:gd name="connsiteY6" fmla="*/ 790391 h 1302226"/>
              <a:gd name="connsiteX7" fmla="*/ 4684312 w 6590574"/>
              <a:gd name="connsiteY7" fmla="*/ 1156227 h 1302226"/>
              <a:gd name="connsiteX8" fmla="*/ 5092502 w 6590574"/>
              <a:gd name="connsiteY8" fmla="*/ 1188280 h 1302226"/>
              <a:gd name="connsiteX9" fmla="*/ 5810403 w 6590574"/>
              <a:gd name="connsiteY9" fmla="*/ 1184110 h 1302226"/>
              <a:gd name="connsiteX10" fmla="*/ 6216319 w 6590574"/>
              <a:gd name="connsiteY10" fmla="*/ 1302226 h 1302226"/>
              <a:gd name="connsiteX11" fmla="*/ 0 w 6590574"/>
              <a:gd name="connsiteY11" fmla="*/ 1302226 h 1302226"/>
              <a:gd name="connsiteX12" fmla="*/ 0 w 6590574"/>
              <a:gd name="connsiteY12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5810403 w 6216319"/>
              <a:gd name="connsiteY9" fmla="*/ 1184110 h 1302226"/>
              <a:gd name="connsiteX10" fmla="*/ 6216319 w 6216319"/>
              <a:gd name="connsiteY10" fmla="*/ 1302226 h 1302226"/>
              <a:gd name="connsiteX11" fmla="*/ 0 w 6216319"/>
              <a:gd name="connsiteY11" fmla="*/ 1302226 h 1302226"/>
              <a:gd name="connsiteX12" fmla="*/ 0 w 6216319"/>
              <a:gd name="connsiteY12" fmla="*/ 22 h 1302226"/>
              <a:gd name="connsiteX0" fmla="*/ 0 w 6216319"/>
              <a:gd name="connsiteY0" fmla="*/ 10 h 1452543"/>
              <a:gd name="connsiteX1" fmla="*/ 574189 w 6216319"/>
              <a:gd name="connsiteY1" fmla="*/ 472133 h 1452543"/>
              <a:gd name="connsiteX2" fmla="*/ 1015951 w 6216319"/>
              <a:gd name="connsiteY2" fmla="*/ 496878 h 1452543"/>
              <a:gd name="connsiteX3" fmla="*/ 1732682 w 6216319"/>
              <a:gd name="connsiteY3" fmla="*/ 518355 h 1452543"/>
              <a:gd name="connsiteX4" fmla="*/ 2147475 w 6216319"/>
              <a:gd name="connsiteY4" fmla="*/ 630232 h 1452543"/>
              <a:gd name="connsiteX5" fmla="*/ 3043108 w 6216319"/>
              <a:gd name="connsiteY5" fmla="*/ 699950 h 1452543"/>
              <a:gd name="connsiteX6" fmla="*/ 3562786 w 6216319"/>
              <a:gd name="connsiteY6" fmla="*/ 940708 h 1452543"/>
              <a:gd name="connsiteX7" fmla="*/ 4684312 w 6216319"/>
              <a:gd name="connsiteY7" fmla="*/ 1306544 h 1452543"/>
              <a:gd name="connsiteX8" fmla="*/ 5092502 w 6216319"/>
              <a:gd name="connsiteY8" fmla="*/ 1338597 h 1452543"/>
              <a:gd name="connsiteX9" fmla="*/ 5810403 w 6216319"/>
              <a:gd name="connsiteY9" fmla="*/ 1334427 h 1452543"/>
              <a:gd name="connsiteX10" fmla="*/ 6216319 w 6216319"/>
              <a:gd name="connsiteY10" fmla="*/ 1452543 h 1452543"/>
              <a:gd name="connsiteX11" fmla="*/ 0 w 6216319"/>
              <a:gd name="connsiteY11" fmla="*/ 1452543 h 1452543"/>
              <a:gd name="connsiteX12" fmla="*/ 0 w 6216319"/>
              <a:gd name="connsiteY12" fmla="*/ 10 h 145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6319" h="1452543">
                <a:moveTo>
                  <a:pt x="0" y="10"/>
                </a:moveTo>
                <a:cubicBezTo>
                  <a:pt x="229007" y="-1920"/>
                  <a:pt x="473169" y="274373"/>
                  <a:pt x="574189" y="472133"/>
                </a:cubicBezTo>
                <a:cubicBezTo>
                  <a:pt x="784106" y="306783"/>
                  <a:pt x="876671" y="335710"/>
                  <a:pt x="1015951" y="496878"/>
                </a:cubicBezTo>
                <a:cubicBezTo>
                  <a:pt x="1169602" y="156200"/>
                  <a:pt x="1541775" y="268250"/>
                  <a:pt x="1732682" y="518355"/>
                </a:cubicBezTo>
                <a:cubicBezTo>
                  <a:pt x="1951423" y="389059"/>
                  <a:pt x="1995178" y="418617"/>
                  <a:pt x="2147475" y="630232"/>
                </a:cubicBezTo>
                <a:cubicBezTo>
                  <a:pt x="2240004" y="303227"/>
                  <a:pt x="2890265" y="229257"/>
                  <a:pt x="3043108" y="699950"/>
                </a:cubicBezTo>
                <a:cubicBezTo>
                  <a:pt x="3340461" y="644318"/>
                  <a:pt x="3395950" y="702404"/>
                  <a:pt x="3562786" y="940708"/>
                </a:cubicBezTo>
                <a:cubicBezTo>
                  <a:pt x="3973172" y="584855"/>
                  <a:pt x="4634636" y="975363"/>
                  <a:pt x="4684312" y="1306544"/>
                </a:cubicBezTo>
                <a:cubicBezTo>
                  <a:pt x="4775936" y="1140966"/>
                  <a:pt x="4979530" y="1164509"/>
                  <a:pt x="5092502" y="1338597"/>
                </a:cubicBezTo>
                <a:cubicBezTo>
                  <a:pt x="5153770" y="1141613"/>
                  <a:pt x="5525680" y="842973"/>
                  <a:pt x="5810403" y="1334427"/>
                </a:cubicBezTo>
                <a:cubicBezTo>
                  <a:pt x="5955954" y="1267516"/>
                  <a:pt x="6049313" y="1259859"/>
                  <a:pt x="6216319" y="1452543"/>
                </a:cubicBezTo>
                <a:lnTo>
                  <a:pt x="0" y="1452543"/>
                </a:lnTo>
                <a:lnTo>
                  <a:pt x="0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1508" name="TextBox 2">
            <a:extLst>
              <a:ext uri="{FF2B5EF4-FFF2-40B4-BE49-F238E27FC236}">
                <a16:creationId xmlns:a16="http://schemas.microsoft.com/office/drawing/2014/main" id="{F545C7EB-D649-4213-8059-9FFF9E2E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6" y="1563275"/>
            <a:ext cx="2775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7,69 x 50</a:t>
            </a: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C3B2D-FAF0-4D8D-A599-6043D1C94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25" y="1563275"/>
            <a:ext cx="2842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12,82 x 40</a:t>
            </a: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6A2B2-B57F-48F6-9077-10F968D2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850" y="1556815"/>
            <a:ext cx="2946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82,14 x 600</a:t>
            </a: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A5138F73-69F1-43FF-BD64-EDB05AED2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6" y="1563275"/>
            <a:ext cx="29596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12,6 x 800</a:t>
            </a: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F15701E-8EAC-4804-8DE2-47BBB5461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1761" y="2341424"/>
            <a:ext cx="234315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7,69</a:t>
            </a:r>
            <a:endParaRPr lang="en-US" altLang="en-US" sz="4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5FF9D0B-8ABD-4087-A675-36B45A8A7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6" y="3255824"/>
            <a:ext cx="18367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en-US" sz="4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5EBFE51-3D19-4D42-92C6-79E1714C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822437"/>
            <a:ext cx="1584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4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AE5E1D-0EBE-4A17-9779-34ADD64CAA3D}"/>
              </a:ext>
            </a:extLst>
          </p:cNvPr>
          <p:cNvCxnSpPr>
            <a:cxnSpLocks/>
          </p:cNvCxnSpPr>
          <p:nvPr/>
        </p:nvCxnSpPr>
        <p:spPr>
          <a:xfrm>
            <a:off x="341313" y="4025762"/>
            <a:ext cx="169545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3">
            <a:extLst>
              <a:ext uri="{FF2B5EF4-FFF2-40B4-BE49-F238E27FC236}">
                <a16:creationId xmlns:a16="http://schemas.microsoft.com/office/drawing/2014/main" id="{05053C8B-9BFA-418B-94BA-151D2CAEC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4197212"/>
            <a:ext cx="19510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384,50</a:t>
            </a:r>
            <a:endParaRPr lang="en-US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EFD9FBD4-F23D-4574-8273-87FEFE34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2" y="2341424"/>
            <a:ext cx="2946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12,6</a:t>
            </a:r>
            <a:endParaRPr lang="en-US" altLang="en-US" sz="4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94FEEB8B-912B-4FFF-A50A-6E36D63F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1" y="3255824"/>
            <a:ext cx="1838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altLang="en-US" sz="4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B3F3182C-A289-4192-B7A8-D4B27D26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6" y="2824024"/>
            <a:ext cx="1584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4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D0D6DF-6F4F-4F2C-B08E-7988F7B556F1}"/>
              </a:ext>
            </a:extLst>
          </p:cNvPr>
          <p:cNvCxnSpPr>
            <a:cxnSpLocks/>
          </p:cNvCxnSpPr>
          <p:nvPr/>
        </p:nvCxnSpPr>
        <p:spPr>
          <a:xfrm>
            <a:off x="2897189" y="4025762"/>
            <a:ext cx="20716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13">
            <a:extLst>
              <a:ext uri="{FF2B5EF4-FFF2-40B4-BE49-F238E27FC236}">
                <a16:creationId xmlns:a16="http://schemas.microsoft.com/office/drawing/2014/main" id="{D94215DC-C011-4060-ACB9-8EAC167B4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6" y="4197212"/>
            <a:ext cx="2400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10080,0</a:t>
            </a:r>
            <a:endParaRPr lang="en-US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1C0E6916-29AD-43BE-A4BE-9A152DC9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1" y="2341424"/>
            <a:ext cx="271462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12, 82</a:t>
            </a:r>
            <a:endParaRPr lang="en-US" altLang="en-US" sz="4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50A12151-0B2E-4D53-9CE7-1603A7F3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346" y="3081199"/>
            <a:ext cx="7731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4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58417C9-8103-4598-85AE-955F5A9BF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1" y="2824024"/>
            <a:ext cx="1584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4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13341D-A6F9-4A1B-9EB9-15F37CD714D7}"/>
              </a:ext>
            </a:extLst>
          </p:cNvPr>
          <p:cNvCxnSpPr/>
          <p:nvPr/>
        </p:nvCxnSpPr>
        <p:spPr>
          <a:xfrm>
            <a:off x="6642101" y="3909874"/>
            <a:ext cx="1638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13">
            <a:extLst>
              <a:ext uri="{FF2B5EF4-FFF2-40B4-BE49-F238E27FC236}">
                <a16:creationId xmlns:a16="http://schemas.microsoft.com/office/drawing/2014/main" id="{76035D64-31BA-4805-90C0-E476934EE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1" y="4167049"/>
            <a:ext cx="1752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512,80</a:t>
            </a:r>
            <a:endParaRPr lang="en-US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4E2494A2-37F8-41DD-AAF7-3AD49B60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776" y="2341424"/>
            <a:ext cx="271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82,14</a:t>
            </a:r>
            <a:endParaRPr lang="en-US" altLang="en-US" sz="4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00E78AEA-2786-44CD-8C45-B81D9B64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9794" y="3108186"/>
            <a:ext cx="108199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altLang="en-US" sz="4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F67A91E8-2174-41C3-AC63-CF545096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9488" y="2852599"/>
            <a:ext cx="1584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4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95215F-AF05-423E-BC14-54BE05BEC015}"/>
              </a:ext>
            </a:extLst>
          </p:cNvPr>
          <p:cNvCxnSpPr>
            <a:cxnSpLocks/>
          </p:cNvCxnSpPr>
          <p:nvPr/>
        </p:nvCxnSpPr>
        <p:spPr>
          <a:xfrm>
            <a:off x="9467851" y="3911461"/>
            <a:ext cx="23701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13">
            <a:extLst>
              <a:ext uri="{FF2B5EF4-FFF2-40B4-BE49-F238E27FC236}">
                <a16:creationId xmlns:a16="http://schemas.microsoft.com/office/drawing/2014/main" id="{7DB101AE-E196-46B2-B04F-AE5BFEE49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7851" y="4054336"/>
            <a:ext cx="26082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49284,00</a:t>
            </a:r>
            <a:endParaRPr lang="en-US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îšḻíḍe">
            <a:extLst>
              <a:ext uri="{FF2B5EF4-FFF2-40B4-BE49-F238E27FC236}">
                <a16:creationId xmlns:a16="http://schemas.microsoft.com/office/drawing/2014/main" id="{0C40C474-EB34-4595-96EC-20F34AE24E1F}"/>
              </a:ext>
            </a:extLst>
          </p:cNvPr>
          <p:cNvSpPr/>
          <p:nvPr/>
        </p:nvSpPr>
        <p:spPr>
          <a:xfrm>
            <a:off x="0" y="5405005"/>
            <a:ext cx="6216319" cy="1449603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319" h="1449603">
                <a:moveTo>
                  <a:pt x="0" y="147399"/>
                </a:moveTo>
                <a:cubicBezTo>
                  <a:pt x="229007" y="145469"/>
                  <a:pt x="222661" y="142579"/>
                  <a:pt x="323681" y="340339"/>
                </a:cubicBezTo>
                <a:cubicBezTo>
                  <a:pt x="1138279" y="-367925"/>
                  <a:pt x="1885444" y="174450"/>
                  <a:pt x="2265770" y="655926"/>
                </a:cubicBezTo>
                <a:cubicBezTo>
                  <a:pt x="2462677" y="479250"/>
                  <a:pt x="2932015" y="355171"/>
                  <a:pt x="3244906" y="639742"/>
                </a:cubicBezTo>
                <a:cubicBezTo>
                  <a:pt x="3517337" y="171753"/>
                  <a:pt x="4733841" y="449580"/>
                  <a:pt x="4628644" y="1181909"/>
                </a:cubicBezTo>
                <a:cubicBezTo>
                  <a:pt x="4984694" y="1080758"/>
                  <a:pt x="5181328" y="1161569"/>
                  <a:pt x="5356927" y="1335657"/>
                </a:cubicBezTo>
                <a:cubicBezTo>
                  <a:pt x="5451606" y="1194156"/>
                  <a:pt x="6105728" y="1026010"/>
                  <a:pt x="6216319" y="1449603"/>
                </a:cubicBezTo>
                <a:lnTo>
                  <a:pt x="0" y="1449603"/>
                </a:lnTo>
                <a:lnTo>
                  <a:pt x="0" y="14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pic>
        <p:nvPicPr>
          <p:cNvPr id="37" name="图片 3">
            <a:extLst>
              <a:ext uri="{FF2B5EF4-FFF2-40B4-BE49-F238E27FC236}">
                <a16:creationId xmlns:a16="http://schemas.microsoft.com/office/drawing/2014/main" id="{D560204F-B453-4DEC-8B00-A9D904A3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9" y="220675"/>
            <a:ext cx="1475797" cy="955692"/>
          </a:xfrm>
          <a:prstGeom prst="rect">
            <a:avLst/>
          </a:prstGeom>
        </p:spPr>
      </p:pic>
      <p:sp>
        <p:nvSpPr>
          <p:cNvPr id="38" name="Shape 221">
            <a:extLst>
              <a:ext uri="{FF2B5EF4-FFF2-40B4-BE49-F238E27FC236}">
                <a16:creationId xmlns:a16="http://schemas.microsoft.com/office/drawing/2014/main" id="{DA298644-1A9B-4592-80F0-239EDD7880E9}"/>
              </a:ext>
            </a:extLst>
          </p:cNvPr>
          <p:cNvSpPr/>
          <p:nvPr/>
        </p:nvSpPr>
        <p:spPr>
          <a:xfrm>
            <a:off x="2038820" y="335112"/>
            <a:ext cx="4740080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8" grpId="0"/>
      <p:bldP spid="19" grpId="0"/>
      <p:bldP spid="20" grpId="0"/>
      <p:bldP spid="22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2" descr="图片包含 文字, 地图&#10;&#10;描述已自动生成">
            <a:extLst>
              <a:ext uri="{FF2B5EF4-FFF2-40B4-BE49-F238E27FC236}">
                <a16:creationId xmlns:a16="http://schemas.microsoft.com/office/drawing/2014/main" id="{98AFBC39-D2FD-452D-A1AD-DD7CA7B99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4098" y="-5534377"/>
            <a:ext cx="10083804" cy="17926758"/>
          </a:xfrm>
          <a:prstGeom prst="rect">
            <a:avLst/>
          </a:prstGeom>
        </p:spPr>
      </p:pic>
      <p:pic>
        <p:nvPicPr>
          <p:cNvPr id="48" name="图片 12">
            <a:extLst>
              <a:ext uri="{FF2B5EF4-FFF2-40B4-BE49-F238E27FC236}">
                <a16:creationId xmlns:a16="http://schemas.microsoft.com/office/drawing/2014/main" id="{3CD2EC7C-6E9E-4600-9DB0-DA4A9137B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79" y="4879070"/>
            <a:ext cx="2422515" cy="2443310"/>
          </a:xfrm>
          <a:prstGeom prst="rect">
            <a:avLst/>
          </a:prstGeom>
        </p:spPr>
      </p:pic>
      <p:sp>
        <p:nvSpPr>
          <p:cNvPr id="28674" name="TextBox 1">
            <a:extLst>
              <a:ext uri="{FF2B5EF4-FFF2-40B4-BE49-F238E27FC236}">
                <a16:creationId xmlns:a16="http://schemas.microsoft.com/office/drawing/2014/main" id="{B4873739-95BA-407C-881B-32D056E0D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3471"/>
            <a:ext cx="115395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người đi xe đạp, trong 3 giờ đầu mỗi giờ đi được 10,8 km, trong 4 giờ tiếp theo mỗi giờ đi được 9,52km. Hỏi người đi được tất cả bao nhiêu ki-lô-mét?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A07E4EB-4624-48CF-A8C3-E0AEF1EF9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362" y="2385949"/>
            <a:ext cx="2811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1A11D53-04B3-453A-890F-F8444B109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011" y="2941238"/>
            <a:ext cx="262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 giờ đầu: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9144D20-726A-4721-9E70-4FA1A0772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664" y="2985433"/>
            <a:ext cx="262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 giờ sau: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72EE9AA4-97B2-4757-A800-574A6A61816C}"/>
              </a:ext>
            </a:extLst>
          </p:cNvPr>
          <p:cNvGrpSpPr>
            <a:grpSpLocks/>
          </p:cNvGrpSpPr>
          <p:nvPr/>
        </p:nvGrpSpPr>
        <p:grpSpPr bwMode="auto">
          <a:xfrm>
            <a:off x="1985834" y="4299994"/>
            <a:ext cx="3944937" cy="365125"/>
            <a:chOff x="3147993" y="3721106"/>
            <a:chExt cx="3944195" cy="36433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ABBE05-1875-4760-AD54-994F70CB5772}"/>
                </a:ext>
              </a:extLst>
            </p:cNvPr>
            <p:cNvCxnSpPr/>
            <p:nvPr/>
          </p:nvCxnSpPr>
          <p:spPr>
            <a:xfrm>
              <a:off x="3147993" y="3903275"/>
              <a:ext cx="1277697" cy="15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6F2ED5-919B-4F43-A19A-68327758F253}"/>
                </a:ext>
              </a:extLst>
            </p:cNvPr>
            <p:cNvCxnSpPr/>
            <p:nvPr/>
          </p:nvCxnSpPr>
          <p:spPr>
            <a:xfrm rot="5400000">
              <a:off x="4299038" y="3920698"/>
              <a:ext cx="327904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4EFA41-BA6A-4EB7-848D-206A515ACD80}"/>
                </a:ext>
              </a:extLst>
            </p:cNvPr>
            <p:cNvCxnSpPr/>
            <p:nvPr/>
          </p:nvCxnSpPr>
          <p:spPr>
            <a:xfrm rot="5400000">
              <a:off x="3021340" y="3920698"/>
              <a:ext cx="32790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A558B3-7D29-4F84-9A8D-B026201B5A89}"/>
                </a:ext>
              </a:extLst>
            </p:cNvPr>
            <p:cNvCxnSpPr/>
            <p:nvPr/>
          </p:nvCxnSpPr>
          <p:spPr>
            <a:xfrm rot="5400000">
              <a:off x="5649746" y="3920698"/>
              <a:ext cx="32790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E972F9-6A7D-4BDC-8322-C90E5241F18A}"/>
                </a:ext>
              </a:extLst>
            </p:cNvPr>
            <p:cNvCxnSpPr/>
            <p:nvPr/>
          </p:nvCxnSpPr>
          <p:spPr>
            <a:xfrm rot="5400000">
              <a:off x="6928235" y="3885059"/>
              <a:ext cx="3279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5C2C5-120D-4D0D-BA88-597999A65103}"/>
                </a:ext>
              </a:extLst>
            </p:cNvPr>
            <p:cNvCxnSpPr/>
            <p:nvPr/>
          </p:nvCxnSpPr>
          <p:spPr>
            <a:xfrm>
              <a:off x="5812904" y="3903275"/>
              <a:ext cx="1279284" cy="15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51CE70A-9243-4C8A-B718-71E73A20ED11}"/>
                </a:ext>
              </a:extLst>
            </p:cNvPr>
            <p:cNvCxnSpPr/>
            <p:nvPr/>
          </p:nvCxnSpPr>
          <p:spPr>
            <a:xfrm>
              <a:off x="4498701" y="3903275"/>
              <a:ext cx="1277698" cy="15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45">
            <a:extLst>
              <a:ext uri="{FF2B5EF4-FFF2-40B4-BE49-F238E27FC236}">
                <a16:creationId xmlns:a16="http://schemas.microsoft.com/office/drawing/2014/main" id="{8F4E1C76-82F8-4696-950E-71FEBC23DB68}"/>
              </a:ext>
            </a:extLst>
          </p:cNvPr>
          <p:cNvGrpSpPr>
            <a:grpSpLocks/>
          </p:cNvGrpSpPr>
          <p:nvPr/>
        </p:nvGrpSpPr>
        <p:grpSpPr bwMode="auto">
          <a:xfrm>
            <a:off x="5904577" y="4241108"/>
            <a:ext cx="4090988" cy="365125"/>
            <a:chOff x="3220228" y="5546754"/>
            <a:chExt cx="4090247" cy="36513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BEEB0F6-BB52-4B89-AD06-83118CF3F0EE}"/>
                </a:ext>
              </a:extLst>
            </p:cNvPr>
            <p:cNvCxnSpPr/>
            <p:nvPr/>
          </p:nvCxnSpPr>
          <p:spPr>
            <a:xfrm rot="5400000">
              <a:off x="5136755" y="5711063"/>
              <a:ext cx="32861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65949BF-20C5-4270-A1AC-D1ABB8163C30}"/>
                </a:ext>
              </a:extLst>
            </p:cNvPr>
            <p:cNvCxnSpPr/>
            <p:nvPr/>
          </p:nvCxnSpPr>
          <p:spPr>
            <a:xfrm rot="5400000">
              <a:off x="4078878" y="5746782"/>
              <a:ext cx="328616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6C34E5-F9B1-4F19-B8DA-7CA37189DEE9}"/>
                </a:ext>
              </a:extLst>
            </p:cNvPr>
            <p:cNvCxnSpPr/>
            <p:nvPr/>
          </p:nvCxnSpPr>
          <p:spPr>
            <a:xfrm>
              <a:off x="3220228" y="5729320"/>
              <a:ext cx="985659" cy="158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371635F-BCA9-4A5A-B34F-068ACF4064BF}"/>
                </a:ext>
              </a:extLst>
            </p:cNvPr>
            <p:cNvCxnSpPr/>
            <p:nvPr/>
          </p:nvCxnSpPr>
          <p:spPr>
            <a:xfrm>
              <a:off x="4278899" y="5729320"/>
              <a:ext cx="985658" cy="158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48C4C9-6046-4B0F-A68D-44353ADE0678}"/>
                </a:ext>
              </a:extLst>
            </p:cNvPr>
            <p:cNvCxnSpPr/>
            <p:nvPr/>
          </p:nvCxnSpPr>
          <p:spPr>
            <a:xfrm>
              <a:off x="5301064" y="5729320"/>
              <a:ext cx="985658" cy="158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CD2073-ED95-4545-9F90-0745EC648BC7}"/>
                </a:ext>
              </a:extLst>
            </p:cNvPr>
            <p:cNvCxnSpPr/>
            <p:nvPr/>
          </p:nvCxnSpPr>
          <p:spPr>
            <a:xfrm>
              <a:off x="6323229" y="5729320"/>
              <a:ext cx="987246" cy="158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5C4C6C2-FD37-43D2-BE1C-B570E83E8922}"/>
                </a:ext>
              </a:extLst>
            </p:cNvPr>
            <p:cNvCxnSpPr/>
            <p:nvPr/>
          </p:nvCxnSpPr>
          <p:spPr>
            <a:xfrm rot="5400000">
              <a:off x="3055920" y="5747576"/>
              <a:ext cx="32861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61CA9BA-E5A7-4C5B-A7FE-7506018BAA7F}"/>
                </a:ext>
              </a:extLst>
            </p:cNvPr>
            <p:cNvCxnSpPr/>
            <p:nvPr/>
          </p:nvCxnSpPr>
          <p:spPr>
            <a:xfrm rot="5400000">
              <a:off x="6123207" y="5710269"/>
              <a:ext cx="328618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02458B-90C5-45A4-BC85-6BDCE77691DD}"/>
                </a:ext>
              </a:extLst>
            </p:cNvPr>
            <p:cNvCxnSpPr/>
            <p:nvPr/>
          </p:nvCxnSpPr>
          <p:spPr>
            <a:xfrm rot="5400000">
              <a:off x="7146166" y="5711063"/>
              <a:ext cx="32861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ight Brace 34">
            <a:extLst>
              <a:ext uri="{FF2B5EF4-FFF2-40B4-BE49-F238E27FC236}">
                <a16:creationId xmlns:a16="http://schemas.microsoft.com/office/drawing/2014/main" id="{D966674B-19BF-4282-8CDE-41EF7595B3CD}"/>
              </a:ext>
            </a:extLst>
          </p:cNvPr>
          <p:cNvSpPr/>
          <p:nvPr/>
        </p:nvSpPr>
        <p:spPr>
          <a:xfrm rot="5400000">
            <a:off x="5464762" y="1429285"/>
            <a:ext cx="1010953" cy="8050649"/>
          </a:xfrm>
          <a:prstGeom prst="rightBrace">
            <a:avLst>
              <a:gd name="adj1" fmla="val 3949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81EB94B0-0728-4FF0-B5AF-E4A0D300B332}"/>
              </a:ext>
            </a:extLst>
          </p:cNvPr>
          <p:cNvSpPr/>
          <p:nvPr/>
        </p:nvSpPr>
        <p:spPr>
          <a:xfrm rot="16200000">
            <a:off x="2490659" y="3466556"/>
            <a:ext cx="292100" cy="1228725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66B72EB6-4154-4FD3-86F9-3F62168A9D27}"/>
              </a:ext>
            </a:extLst>
          </p:cNvPr>
          <p:cNvSpPr/>
          <p:nvPr/>
        </p:nvSpPr>
        <p:spPr>
          <a:xfrm rot="16200000" flipV="1">
            <a:off x="6264145" y="3728726"/>
            <a:ext cx="328612" cy="973138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591ABA-49F9-44A7-8EAE-9125A5B4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784" y="3423694"/>
            <a:ext cx="157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10,8 km</a:t>
            </a:r>
            <a:endParaRPr lang="en-US" altLang="en-US" b="1">
              <a:latin typeface="VNI-Times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91BCF6-D706-4FEB-83D3-6C79ADA1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079" y="3544570"/>
            <a:ext cx="157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9,52 km</a:t>
            </a:r>
            <a:endParaRPr lang="en-US" altLang="en-US" b="1">
              <a:latin typeface="VNI-Times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C346E8-362C-4C63-8568-1E0AB2D74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516" y="5983014"/>
            <a:ext cx="1667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....km?</a:t>
            </a:r>
            <a:endParaRPr lang="en-US" altLang="en-US" sz="4000" b="1">
              <a:latin typeface="VNI-Times" pitchFamily="2" charset="0"/>
            </a:endParaRP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531D9F40-C1CF-45BA-98DA-FF50C3360174}"/>
              </a:ext>
            </a:extLst>
          </p:cNvPr>
          <p:cNvSpPr/>
          <p:nvPr/>
        </p:nvSpPr>
        <p:spPr>
          <a:xfrm rot="5400000">
            <a:off x="3796146" y="2841201"/>
            <a:ext cx="365125" cy="3897760"/>
          </a:xfrm>
          <a:prstGeom prst="rightBrace">
            <a:avLst>
              <a:gd name="adj1" fmla="val 25369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EF4D2047-8C59-485C-8681-4842BE31062E}"/>
              </a:ext>
            </a:extLst>
          </p:cNvPr>
          <p:cNvSpPr/>
          <p:nvPr/>
        </p:nvSpPr>
        <p:spPr>
          <a:xfrm rot="5400000" flipV="1">
            <a:off x="7691538" y="2740356"/>
            <a:ext cx="511175" cy="4096881"/>
          </a:xfrm>
          <a:prstGeom prst="rightBrace">
            <a:avLst>
              <a:gd name="adj1" fmla="val 36727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4BF316-B547-408B-95BD-6C585BACE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712" y="4888051"/>
            <a:ext cx="137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....km?</a:t>
            </a:r>
            <a:endParaRPr lang="en-US" altLang="en-US" b="1">
              <a:latin typeface="VNI-Times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EEC7BBB-0B76-4B17-A3C7-EA6C43DD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209" y="4738144"/>
            <a:ext cx="137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....km?</a:t>
            </a:r>
            <a:endParaRPr lang="en-US" altLang="en-US" b="1">
              <a:latin typeface="VNI-Time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3" grpId="0"/>
      <p:bldP spid="4" grpId="0"/>
      <p:bldP spid="5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 descr="图片包含 文字, 地图&#10;&#10;描述已自动生成">
            <a:extLst>
              <a:ext uri="{FF2B5EF4-FFF2-40B4-BE49-F238E27FC236}">
                <a16:creationId xmlns:a16="http://schemas.microsoft.com/office/drawing/2014/main" id="{D54022E5-4146-4205-B61C-FCEB793B8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4098" y="-5534377"/>
            <a:ext cx="10083804" cy="1792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BD030-F3DF-4EAB-80D6-144C07C0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215900"/>
            <a:ext cx="2738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  <a:endParaRPr lang="en-US" altLang="en-US" sz="40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0048-64CD-4855-BDAA-1454E621A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823" y="1201738"/>
            <a:ext cx="89053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ki-lô-mét đi được trong 3 giờ đầu là: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1FE09-66CE-4CC3-9AC9-BCD49B43D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823" y="2662238"/>
            <a:ext cx="86619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ki-lô-mét đi được trong 4 giờ sau là: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2A0D0-8CD5-4504-9B31-2988DE4E7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823" y="4086225"/>
            <a:ext cx="7631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ki-lô-mét đi được tất cả là: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7D6FB-4F1E-4C92-9193-1BB50BDD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1895475"/>
            <a:ext cx="7631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10,8 x 3 = 32,4 ( km )</a:t>
            </a:r>
            <a:endParaRPr lang="en-US" alt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4E031-AFEA-46B3-A76B-C2196CAD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41688"/>
            <a:ext cx="7631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9,52 x 4 = 38,08 ( km )</a:t>
            </a:r>
            <a:endParaRPr lang="en-US" alt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E813F-DBCB-42C1-AB3B-817B3F2E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4889500"/>
            <a:ext cx="7631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32,4 + 38,08 = 70,48( km )</a:t>
            </a:r>
            <a:endParaRPr lang="en-US" alt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524D4-E5D5-43FB-B5E7-94E9766C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88" y="5605463"/>
            <a:ext cx="4813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: 70,48 km 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2">
            <a:extLst>
              <a:ext uri="{FF2B5EF4-FFF2-40B4-BE49-F238E27FC236}">
                <a16:creationId xmlns:a16="http://schemas.microsoft.com/office/drawing/2014/main" id="{409A62BE-1514-4644-942E-5AE52ED92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912" y="5026025"/>
            <a:ext cx="2027735" cy="2045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ṥḻîḍê">
            <a:extLst>
              <a:ext uri="{FF2B5EF4-FFF2-40B4-BE49-F238E27FC236}">
                <a16:creationId xmlns:a16="http://schemas.microsoft.com/office/drawing/2014/main" id="{973BAAC4-7CCB-4153-945B-E2CB5D28F50F}"/>
              </a:ext>
            </a:extLst>
          </p:cNvPr>
          <p:cNvSpPr/>
          <p:nvPr/>
        </p:nvSpPr>
        <p:spPr>
          <a:xfrm>
            <a:off x="0" y="4088722"/>
            <a:ext cx="12192000" cy="2769279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57561 h 1359765"/>
              <a:gd name="connsiteX1" fmla="*/ 574189 w 6216319"/>
              <a:gd name="connsiteY1" fmla="*/ 379355 h 1359765"/>
              <a:gd name="connsiteX2" fmla="*/ 2265770 w 6216319"/>
              <a:gd name="connsiteY2" fmla="*/ 566088 h 1359765"/>
              <a:gd name="connsiteX3" fmla="*/ 3244906 w 6216319"/>
              <a:gd name="connsiteY3" fmla="*/ 549904 h 1359765"/>
              <a:gd name="connsiteX4" fmla="*/ 4628644 w 6216319"/>
              <a:gd name="connsiteY4" fmla="*/ 1092071 h 1359765"/>
              <a:gd name="connsiteX5" fmla="*/ 5356927 w 6216319"/>
              <a:gd name="connsiteY5" fmla="*/ 1245819 h 1359765"/>
              <a:gd name="connsiteX6" fmla="*/ 6216319 w 6216319"/>
              <a:gd name="connsiteY6" fmla="*/ 1359765 h 1359765"/>
              <a:gd name="connsiteX7" fmla="*/ 0 w 6216319"/>
              <a:gd name="connsiteY7" fmla="*/ 1359765 h 1359765"/>
              <a:gd name="connsiteX8" fmla="*/ 0 w 6216319"/>
              <a:gd name="connsiteY8" fmla="*/ 57561 h 1359765"/>
              <a:gd name="connsiteX0" fmla="*/ 0 w 6216319"/>
              <a:gd name="connsiteY0" fmla="*/ 55201 h 1357405"/>
              <a:gd name="connsiteX1" fmla="*/ 574189 w 6216319"/>
              <a:gd name="connsiteY1" fmla="*/ 376995 h 1357405"/>
              <a:gd name="connsiteX2" fmla="*/ 2244895 w 6216319"/>
              <a:gd name="connsiteY2" fmla="*/ 570887 h 1357405"/>
              <a:gd name="connsiteX3" fmla="*/ 3244906 w 6216319"/>
              <a:gd name="connsiteY3" fmla="*/ 547544 h 1357405"/>
              <a:gd name="connsiteX4" fmla="*/ 4628644 w 6216319"/>
              <a:gd name="connsiteY4" fmla="*/ 1089711 h 1357405"/>
              <a:gd name="connsiteX5" fmla="*/ 5356927 w 6216319"/>
              <a:gd name="connsiteY5" fmla="*/ 1243459 h 1357405"/>
              <a:gd name="connsiteX6" fmla="*/ 6216319 w 6216319"/>
              <a:gd name="connsiteY6" fmla="*/ 1357405 h 1357405"/>
              <a:gd name="connsiteX7" fmla="*/ 0 w 6216319"/>
              <a:gd name="connsiteY7" fmla="*/ 1357405 h 1357405"/>
              <a:gd name="connsiteX8" fmla="*/ 0 w 6216319"/>
              <a:gd name="connsiteY8" fmla="*/ 55201 h 1357405"/>
              <a:gd name="connsiteX0" fmla="*/ 0 w 6216319"/>
              <a:gd name="connsiteY0" fmla="*/ 49067 h 1351271"/>
              <a:gd name="connsiteX1" fmla="*/ 574189 w 6216319"/>
              <a:gd name="connsiteY1" fmla="*/ 370861 h 1351271"/>
              <a:gd name="connsiteX2" fmla="*/ 1217749 w 6216319"/>
              <a:gd name="connsiteY2" fmla="*/ 1887 h 1351271"/>
              <a:gd name="connsiteX3" fmla="*/ 2244895 w 6216319"/>
              <a:gd name="connsiteY3" fmla="*/ 564753 h 1351271"/>
              <a:gd name="connsiteX4" fmla="*/ 3244906 w 6216319"/>
              <a:gd name="connsiteY4" fmla="*/ 541410 h 1351271"/>
              <a:gd name="connsiteX5" fmla="*/ 4628644 w 6216319"/>
              <a:gd name="connsiteY5" fmla="*/ 1083577 h 1351271"/>
              <a:gd name="connsiteX6" fmla="*/ 5356927 w 6216319"/>
              <a:gd name="connsiteY6" fmla="*/ 1237325 h 1351271"/>
              <a:gd name="connsiteX7" fmla="*/ 6216319 w 6216319"/>
              <a:gd name="connsiteY7" fmla="*/ 1351271 h 1351271"/>
              <a:gd name="connsiteX8" fmla="*/ 0 w 6216319"/>
              <a:gd name="connsiteY8" fmla="*/ 1351271 h 1351271"/>
              <a:gd name="connsiteX9" fmla="*/ 0 w 6216319"/>
              <a:gd name="connsiteY9" fmla="*/ 49067 h 1351271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04848 w 6216319"/>
              <a:gd name="connsiteY3" fmla="*/ 296453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889839 w 6216319"/>
              <a:gd name="connsiteY6" fmla="*/ 317928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613304"/>
              <a:gd name="connsiteY0" fmla="*/ 22 h 1302226"/>
              <a:gd name="connsiteX1" fmla="*/ 574189 w 6613304"/>
              <a:gd name="connsiteY1" fmla="*/ 321816 h 1302226"/>
              <a:gd name="connsiteX2" fmla="*/ 1015951 w 6613304"/>
              <a:gd name="connsiteY2" fmla="*/ 346561 h 1302226"/>
              <a:gd name="connsiteX3" fmla="*/ 1732682 w 6613304"/>
              <a:gd name="connsiteY3" fmla="*/ 368038 h 1302226"/>
              <a:gd name="connsiteX4" fmla="*/ 2147475 w 6613304"/>
              <a:gd name="connsiteY4" fmla="*/ 479915 h 1302226"/>
              <a:gd name="connsiteX5" fmla="*/ 3043108 w 6613304"/>
              <a:gd name="connsiteY5" fmla="*/ 549633 h 1302226"/>
              <a:gd name="connsiteX6" fmla="*/ 3562786 w 6613304"/>
              <a:gd name="connsiteY6" fmla="*/ 790391 h 1302226"/>
              <a:gd name="connsiteX7" fmla="*/ 4684312 w 6613304"/>
              <a:gd name="connsiteY7" fmla="*/ 1156227 h 1302226"/>
              <a:gd name="connsiteX8" fmla="*/ 5092502 w 6613304"/>
              <a:gd name="connsiteY8" fmla="*/ 1188280 h 1302226"/>
              <a:gd name="connsiteX9" fmla="*/ 5886947 w 6613304"/>
              <a:gd name="connsiteY9" fmla="*/ 1005147 h 1302226"/>
              <a:gd name="connsiteX10" fmla="*/ 6216319 w 6613304"/>
              <a:gd name="connsiteY10" fmla="*/ 1302226 h 1302226"/>
              <a:gd name="connsiteX11" fmla="*/ 0 w 6613304"/>
              <a:gd name="connsiteY11" fmla="*/ 1302226 h 1302226"/>
              <a:gd name="connsiteX12" fmla="*/ 0 w 6613304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0574"/>
              <a:gd name="connsiteY0" fmla="*/ 22 h 1302226"/>
              <a:gd name="connsiteX1" fmla="*/ 574189 w 6590574"/>
              <a:gd name="connsiteY1" fmla="*/ 321816 h 1302226"/>
              <a:gd name="connsiteX2" fmla="*/ 1015951 w 6590574"/>
              <a:gd name="connsiteY2" fmla="*/ 346561 h 1302226"/>
              <a:gd name="connsiteX3" fmla="*/ 1732682 w 6590574"/>
              <a:gd name="connsiteY3" fmla="*/ 368038 h 1302226"/>
              <a:gd name="connsiteX4" fmla="*/ 2147475 w 6590574"/>
              <a:gd name="connsiteY4" fmla="*/ 479915 h 1302226"/>
              <a:gd name="connsiteX5" fmla="*/ 3043108 w 6590574"/>
              <a:gd name="connsiteY5" fmla="*/ 549633 h 1302226"/>
              <a:gd name="connsiteX6" fmla="*/ 3562786 w 6590574"/>
              <a:gd name="connsiteY6" fmla="*/ 790391 h 1302226"/>
              <a:gd name="connsiteX7" fmla="*/ 4684312 w 6590574"/>
              <a:gd name="connsiteY7" fmla="*/ 1156227 h 1302226"/>
              <a:gd name="connsiteX8" fmla="*/ 5092502 w 6590574"/>
              <a:gd name="connsiteY8" fmla="*/ 1188280 h 1302226"/>
              <a:gd name="connsiteX9" fmla="*/ 5810403 w 6590574"/>
              <a:gd name="connsiteY9" fmla="*/ 1184110 h 1302226"/>
              <a:gd name="connsiteX10" fmla="*/ 6216319 w 6590574"/>
              <a:gd name="connsiteY10" fmla="*/ 1302226 h 1302226"/>
              <a:gd name="connsiteX11" fmla="*/ 0 w 6590574"/>
              <a:gd name="connsiteY11" fmla="*/ 1302226 h 1302226"/>
              <a:gd name="connsiteX12" fmla="*/ 0 w 6590574"/>
              <a:gd name="connsiteY12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5810403 w 6216319"/>
              <a:gd name="connsiteY9" fmla="*/ 1184110 h 1302226"/>
              <a:gd name="connsiteX10" fmla="*/ 6216319 w 6216319"/>
              <a:gd name="connsiteY10" fmla="*/ 1302226 h 1302226"/>
              <a:gd name="connsiteX11" fmla="*/ 0 w 6216319"/>
              <a:gd name="connsiteY11" fmla="*/ 1302226 h 1302226"/>
              <a:gd name="connsiteX12" fmla="*/ 0 w 6216319"/>
              <a:gd name="connsiteY12" fmla="*/ 22 h 1302226"/>
              <a:gd name="connsiteX0" fmla="*/ 0 w 6216319"/>
              <a:gd name="connsiteY0" fmla="*/ 10 h 1452543"/>
              <a:gd name="connsiteX1" fmla="*/ 574189 w 6216319"/>
              <a:gd name="connsiteY1" fmla="*/ 472133 h 1452543"/>
              <a:gd name="connsiteX2" fmla="*/ 1015951 w 6216319"/>
              <a:gd name="connsiteY2" fmla="*/ 496878 h 1452543"/>
              <a:gd name="connsiteX3" fmla="*/ 1732682 w 6216319"/>
              <a:gd name="connsiteY3" fmla="*/ 518355 h 1452543"/>
              <a:gd name="connsiteX4" fmla="*/ 2147475 w 6216319"/>
              <a:gd name="connsiteY4" fmla="*/ 630232 h 1452543"/>
              <a:gd name="connsiteX5" fmla="*/ 3043108 w 6216319"/>
              <a:gd name="connsiteY5" fmla="*/ 699950 h 1452543"/>
              <a:gd name="connsiteX6" fmla="*/ 3562786 w 6216319"/>
              <a:gd name="connsiteY6" fmla="*/ 940708 h 1452543"/>
              <a:gd name="connsiteX7" fmla="*/ 4684312 w 6216319"/>
              <a:gd name="connsiteY7" fmla="*/ 1306544 h 1452543"/>
              <a:gd name="connsiteX8" fmla="*/ 5092502 w 6216319"/>
              <a:gd name="connsiteY8" fmla="*/ 1338597 h 1452543"/>
              <a:gd name="connsiteX9" fmla="*/ 5810403 w 6216319"/>
              <a:gd name="connsiteY9" fmla="*/ 1334427 h 1452543"/>
              <a:gd name="connsiteX10" fmla="*/ 6216319 w 6216319"/>
              <a:gd name="connsiteY10" fmla="*/ 1452543 h 1452543"/>
              <a:gd name="connsiteX11" fmla="*/ 0 w 6216319"/>
              <a:gd name="connsiteY11" fmla="*/ 1452543 h 1452543"/>
              <a:gd name="connsiteX12" fmla="*/ 0 w 6216319"/>
              <a:gd name="connsiteY12" fmla="*/ 10 h 145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6319" h="1452543">
                <a:moveTo>
                  <a:pt x="0" y="10"/>
                </a:moveTo>
                <a:cubicBezTo>
                  <a:pt x="229007" y="-1920"/>
                  <a:pt x="473169" y="274373"/>
                  <a:pt x="574189" y="472133"/>
                </a:cubicBezTo>
                <a:cubicBezTo>
                  <a:pt x="784106" y="306783"/>
                  <a:pt x="876671" y="335710"/>
                  <a:pt x="1015951" y="496878"/>
                </a:cubicBezTo>
                <a:cubicBezTo>
                  <a:pt x="1169602" y="156200"/>
                  <a:pt x="1541775" y="268250"/>
                  <a:pt x="1732682" y="518355"/>
                </a:cubicBezTo>
                <a:cubicBezTo>
                  <a:pt x="1951423" y="389059"/>
                  <a:pt x="1995178" y="418617"/>
                  <a:pt x="2147475" y="630232"/>
                </a:cubicBezTo>
                <a:cubicBezTo>
                  <a:pt x="2240004" y="303227"/>
                  <a:pt x="2890265" y="229257"/>
                  <a:pt x="3043108" y="699950"/>
                </a:cubicBezTo>
                <a:cubicBezTo>
                  <a:pt x="3340461" y="644318"/>
                  <a:pt x="3395950" y="702404"/>
                  <a:pt x="3562786" y="940708"/>
                </a:cubicBezTo>
                <a:cubicBezTo>
                  <a:pt x="3973172" y="584855"/>
                  <a:pt x="4634636" y="975363"/>
                  <a:pt x="4684312" y="1306544"/>
                </a:cubicBezTo>
                <a:cubicBezTo>
                  <a:pt x="4775936" y="1140966"/>
                  <a:pt x="4979530" y="1164509"/>
                  <a:pt x="5092502" y="1338597"/>
                </a:cubicBezTo>
                <a:cubicBezTo>
                  <a:pt x="5153770" y="1141613"/>
                  <a:pt x="5525680" y="842973"/>
                  <a:pt x="5810403" y="1334427"/>
                </a:cubicBezTo>
                <a:cubicBezTo>
                  <a:pt x="5955954" y="1267516"/>
                  <a:pt x="6049313" y="1259859"/>
                  <a:pt x="6216319" y="1452543"/>
                </a:cubicBezTo>
                <a:lnTo>
                  <a:pt x="0" y="1452543"/>
                </a:lnTo>
                <a:lnTo>
                  <a:pt x="0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2" name="îšḻíḍe">
            <a:extLst>
              <a:ext uri="{FF2B5EF4-FFF2-40B4-BE49-F238E27FC236}">
                <a16:creationId xmlns:a16="http://schemas.microsoft.com/office/drawing/2014/main" id="{71F58FCF-807E-4EDB-B3FC-388095B2C539}"/>
              </a:ext>
            </a:extLst>
          </p:cNvPr>
          <p:cNvSpPr/>
          <p:nvPr/>
        </p:nvSpPr>
        <p:spPr>
          <a:xfrm>
            <a:off x="0" y="5405005"/>
            <a:ext cx="6216319" cy="1449603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319" h="1449603">
                <a:moveTo>
                  <a:pt x="0" y="147399"/>
                </a:moveTo>
                <a:cubicBezTo>
                  <a:pt x="229007" y="145469"/>
                  <a:pt x="222661" y="142579"/>
                  <a:pt x="323681" y="340339"/>
                </a:cubicBezTo>
                <a:cubicBezTo>
                  <a:pt x="1138279" y="-367925"/>
                  <a:pt x="1885444" y="174450"/>
                  <a:pt x="2265770" y="655926"/>
                </a:cubicBezTo>
                <a:cubicBezTo>
                  <a:pt x="2462677" y="479250"/>
                  <a:pt x="2932015" y="355171"/>
                  <a:pt x="3244906" y="639742"/>
                </a:cubicBezTo>
                <a:cubicBezTo>
                  <a:pt x="3517337" y="171753"/>
                  <a:pt x="4733841" y="449580"/>
                  <a:pt x="4628644" y="1181909"/>
                </a:cubicBezTo>
                <a:cubicBezTo>
                  <a:pt x="4984694" y="1080758"/>
                  <a:pt x="5181328" y="1161569"/>
                  <a:pt x="5356927" y="1335657"/>
                </a:cubicBezTo>
                <a:cubicBezTo>
                  <a:pt x="5451606" y="1194156"/>
                  <a:pt x="6105728" y="1026010"/>
                  <a:pt x="6216319" y="1449603"/>
                </a:cubicBezTo>
                <a:lnTo>
                  <a:pt x="0" y="1449603"/>
                </a:lnTo>
                <a:lnTo>
                  <a:pt x="0" y="14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3" name="íṥlîdé">
            <a:extLst>
              <a:ext uri="{FF2B5EF4-FFF2-40B4-BE49-F238E27FC236}">
                <a16:creationId xmlns:a16="http://schemas.microsoft.com/office/drawing/2014/main" id="{9F1CEEA9-CB8F-4099-B266-B81542DF5E7E}"/>
              </a:ext>
            </a:extLst>
          </p:cNvPr>
          <p:cNvSpPr/>
          <p:nvPr/>
        </p:nvSpPr>
        <p:spPr>
          <a:xfrm flipH="1">
            <a:off x="0" y="4088721"/>
            <a:ext cx="12192000" cy="2769279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57561 h 1359765"/>
              <a:gd name="connsiteX1" fmla="*/ 574189 w 6216319"/>
              <a:gd name="connsiteY1" fmla="*/ 379355 h 1359765"/>
              <a:gd name="connsiteX2" fmla="*/ 2265770 w 6216319"/>
              <a:gd name="connsiteY2" fmla="*/ 566088 h 1359765"/>
              <a:gd name="connsiteX3" fmla="*/ 3244906 w 6216319"/>
              <a:gd name="connsiteY3" fmla="*/ 549904 h 1359765"/>
              <a:gd name="connsiteX4" fmla="*/ 4628644 w 6216319"/>
              <a:gd name="connsiteY4" fmla="*/ 1092071 h 1359765"/>
              <a:gd name="connsiteX5" fmla="*/ 5356927 w 6216319"/>
              <a:gd name="connsiteY5" fmla="*/ 1245819 h 1359765"/>
              <a:gd name="connsiteX6" fmla="*/ 6216319 w 6216319"/>
              <a:gd name="connsiteY6" fmla="*/ 1359765 h 1359765"/>
              <a:gd name="connsiteX7" fmla="*/ 0 w 6216319"/>
              <a:gd name="connsiteY7" fmla="*/ 1359765 h 1359765"/>
              <a:gd name="connsiteX8" fmla="*/ 0 w 6216319"/>
              <a:gd name="connsiteY8" fmla="*/ 57561 h 1359765"/>
              <a:gd name="connsiteX0" fmla="*/ 0 w 6216319"/>
              <a:gd name="connsiteY0" fmla="*/ 55201 h 1357405"/>
              <a:gd name="connsiteX1" fmla="*/ 574189 w 6216319"/>
              <a:gd name="connsiteY1" fmla="*/ 376995 h 1357405"/>
              <a:gd name="connsiteX2" fmla="*/ 2244895 w 6216319"/>
              <a:gd name="connsiteY2" fmla="*/ 570887 h 1357405"/>
              <a:gd name="connsiteX3" fmla="*/ 3244906 w 6216319"/>
              <a:gd name="connsiteY3" fmla="*/ 547544 h 1357405"/>
              <a:gd name="connsiteX4" fmla="*/ 4628644 w 6216319"/>
              <a:gd name="connsiteY4" fmla="*/ 1089711 h 1357405"/>
              <a:gd name="connsiteX5" fmla="*/ 5356927 w 6216319"/>
              <a:gd name="connsiteY5" fmla="*/ 1243459 h 1357405"/>
              <a:gd name="connsiteX6" fmla="*/ 6216319 w 6216319"/>
              <a:gd name="connsiteY6" fmla="*/ 1357405 h 1357405"/>
              <a:gd name="connsiteX7" fmla="*/ 0 w 6216319"/>
              <a:gd name="connsiteY7" fmla="*/ 1357405 h 1357405"/>
              <a:gd name="connsiteX8" fmla="*/ 0 w 6216319"/>
              <a:gd name="connsiteY8" fmla="*/ 55201 h 1357405"/>
              <a:gd name="connsiteX0" fmla="*/ 0 w 6216319"/>
              <a:gd name="connsiteY0" fmla="*/ 49067 h 1351271"/>
              <a:gd name="connsiteX1" fmla="*/ 574189 w 6216319"/>
              <a:gd name="connsiteY1" fmla="*/ 370861 h 1351271"/>
              <a:gd name="connsiteX2" fmla="*/ 1217749 w 6216319"/>
              <a:gd name="connsiteY2" fmla="*/ 1887 h 1351271"/>
              <a:gd name="connsiteX3" fmla="*/ 2244895 w 6216319"/>
              <a:gd name="connsiteY3" fmla="*/ 564753 h 1351271"/>
              <a:gd name="connsiteX4" fmla="*/ 3244906 w 6216319"/>
              <a:gd name="connsiteY4" fmla="*/ 541410 h 1351271"/>
              <a:gd name="connsiteX5" fmla="*/ 4628644 w 6216319"/>
              <a:gd name="connsiteY5" fmla="*/ 1083577 h 1351271"/>
              <a:gd name="connsiteX6" fmla="*/ 5356927 w 6216319"/>
              <a:gd name="connsiteY6" fmla="*/ 1237325 h 1351271"/>
              <a:gd name="connsiteX7" fmla="*/ 6216319 w 6216319"/>
              <a:gd name="connsiteY7" fmla="*/ 1351271 h 1351271"/>
              <a:gd name="connsiteX8" fmla="*/ 0 w 6216319"/>
              <a:gd name="connsiteY8" fmla="*/ 1351271 h 1351271"/>
              <a:gd name="connsiteX9" fmla="*/ 0 w 6216319"/>
              <a:gd name="connsiteY9" fmla="*/ 49067 h 1351271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04848 w 6216319"/>
              <a:gd name="connsiteY3" fmla="*/ 296453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889839 w 6216319"/>
              <a:gd name="connsiteY6" fmla="*/ 317928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613304"/>
              <a:gd name="connsiteY0" fmla="*/ 22 h 1302226"/>
              <a:gd name="connsiteX1" fmla="*/ 574189 w 6613304"/>
              <a:gd name="connsiteY1" fmla="*/ 321816 h 1302226"/>
              <a:gd name="connsiteX2" fmla="*/ 1015951 w 6613304"/>
              <a:gd name="connsiteY2" fmla="*/ 346561 h 1302226"/>
              <a:gd name="connsiteX3" fmla="*/ 1732682 w 6613304"/>
              <a:gd name="connsiteY3" fmla="*/ 368038 h 1302226"/>
              <a:gd name="connsiteX4" fmla="*/ 2147475 w 6613304"/>
              <a:gd name="connsiteY4" fmla="*/ 479915 h 1302226"/>
              <a:gd name="connsiteX5" fmla="*/ 3043108 w 6613304"/>
              <a:gd name="connsiteY5" fmla="*/ 549633 h 1302226"/>
              <a:gd name="connsiteX6" fmla="*/ 3562786 w 6613304"/>
              <a:gd name="connsiteY6" fmla="*/ 790391 h 1302226"/>
              <a:gd name="connsiteX7" fmla="*/ 4684312 w 6613304"/>
              <a:gd name="connsiteY7" fmla="*/ 1156227 h 1302226"/>
              <a:gd name="connsiteX8" fmla="*/ 5092502 w 6613304"/>
              <a:gd name="connsiteY8" fmla="*/ 1188280 h 1302226"/>
              <a:gd name="connsiteX9" fmla="*/ 5886947 w 6613304"/>
              <a:gd name="connsiteY9" fmla="*/ 1005147 h 1302226"/>
              <a:gd name="connsiteX10" fmla="*/ 6216319 w 6613304"/>
              <a:gd name="connsiteY10" fmla="*/ 1302226 h 1302226"/>
              <a:gd name="connsiteX11" fmla="*/ 0 w 6613304"/>
              <a:gd name="connsiteY11" fmla="*/ 1302226 h 1302226"/>
              <a:gd name="connsiteX12" fmla="*/ 0 w 6613304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0574"/>
              <a:gd name="connsiteY0" fmla="*/ 22 h 1302226"/>
              <a:gd name="connsiteX1" fmla="*/ 574189 w 6590574"/>
              <a:gd name="connsiteY1" fmla="*/ 321816 h 1302226"/>
              <a:gd name="connsiteX2" fmla="*/ 1015951 w 6590574"/>
              <a:gd name="connsiteY2" fmla="*/ 346561 h 1302226"/>
              <a:gd name="connsiteX3" fmla="*/ 1732682 w 6590574"/>
              <a:gd name="connsiteY3" fmla="*/ 368038 h 1302226"/>
              <a:gd name="connsiteX4" fmla="*/ 2147475 w 6590574"/>
              <a:gd name="connsiteY4" fmla="*/ 479915 h 1302226"/>
              <a:gd name="connsiteX5" fmla="*/ 3043108 w 6590574"/>
              <a:gd name="connsiteY5" fmla="*/ 549633 h 1302226"/>
              <a:gd name="connsiteX6" fmla="*/ 3562786 w 6590574"/>
              <a:gd name="connsiteY6" fmla="*/ 790391 h 1302226"/>
              <a:gd name="connsiteX7" fmla="*/ 4684312 w 6590574"/>
              <a:gd name="connsiteY7" fmla="*/ 1156227 h 1302226"/>
              <a:gd name="connsiteX8" fmla="*/ 5092502 w 6590574"/>
              <a:gd name="connsiteY8" fmla="*/ 1188280 h 1302226"/>
              <a:gd name="connsiteX9" fmla="*/ 5810403 w 6590574"/>
              <a:gd name="connsiteY9" fmla="*/ 1184110 h 1302226"/>
              <a:gd name="connsiteX10" fmla="*/ 6216319 w 6590574"/>
              <a:gd name="connsiteY10" fmla="*/ 1302226 h 1302226"/>
              <a:gd name="connsiteX11" fmla="*/ 0 w 6590574"/>
              <a:gd name="connsiteY11" fmla="*/ 1302226 h 1302226"/>
              <a:gd name="connsiteX12" fmla="*/ 0 w 6590574"/>
              <a:gd name="connsiteY12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5810403 w 6216319"/>
              <a:gd name="connsiteY9" fmla="*/ 1184110 h 1302226"/>
              <a:gd name="connsiteX10" fmla="*/ 6216319 w 6216319"/>
              <a:gd name="connsiteY10" fmla="*/ 1302226 h 1302226"/>
              <a:gd name="connsiteX11" fmla="*/ 0 w 6216319"/>
              <a:gd name="connsiteY11" fmla="*/ 1302226 h 1302226"/>
              <a:gd name="connsiteX12" fmla="*/ 0 w 6216319"/>
              <a:gd name="connsiteY12" fmla="*/ 22 h 1302226"/>
              <a:gd name="connsiteX0" fmla="*/ 0 w 6216319"/>
              <a:gd name="connsiteY0" fmla="*/ 10 h 1452543"/>
              <a:gd name="connsiteX1" fmla="*/ 574189 w 6216319"/>
              <a:gd name="connsiteY1" fmla="*/ 472133 h 1452543"/>
              <a:gd name="connsiteX2" fmla="*/ 1015951 w 6216319"/>
              <a:gd name="connsiteY2" fmla="*/ 496878 h 1452543"/>
              <a:gd name="connsiteX3" fmla="*/ 1732682 w 6216319"/>
              <a:gd name="connsiteY3" fmla="*/ 518355 h 1452543"/>
              <a:gd name="connsiteX4" fmla="*/ 2147475 w 6216319"/>
              <a:gd name="connsiteY4" fmla="*/ 630232 h 1452543"/>
              <a:gd name="connsiteX5" fmla="*/ 3043108 w 6216319"/>
              <a:gd name="connsiteY5" fmla="*/ 699950 h 1452543"/>
              <a:gd name="connsiteX6" fmla="*/ 3562786 w 6216319"/>
              <a:gd name="connsiteY6" fmla="*/ 940708 h 1452543"/>
              <a:gd name="connsiteX7" fmla="*/ 4684312 w 6216319"/>
              <a:gd name="connsiteY7" fmla="*/ 1306544 h 1452543"/>
              <a:gd name="connsiteX8" fmla="*/ 5092502 w 6216319"/>
              <a:gd name="connsiteY8" fmla="*/ 1338597 h 1452543"/>
              <a:gd name="connsiteX9" fmla="*/ 5810403 w 6216319"/>
              <a:gd name="connsiteY9" fmla="*/ 1334427 h 1452543"/>
              <a:gd name="connsiteX10" fmla="*/ 6216319 w 6216319"/>
              <a:gd name="connsiteY10" fmla="*/ 1452543 h 1452543"/>
              <a:gd name="connsiteX11" fmla="*/ 0 w 6216319"/>
              <a:gd name="connsiteY11" fmla="*/ 1452543 h 1452543"/>
              <a:gd name="connsiteX12" fmla="*/ 0 w 6216319"/>
              <a:gd name="connsiteY12" fmla="*/ 10 h 145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6319" h="1452543">
                <a:moveTo>
                  <a:pt x="0" y="10"/>
                </a:moveTo>
                <a:cubicBezTo>
                  <a:pt x="229007" y="-1920"/>
                  <a:pt x="473169" y="274373"/>
                  <a:pt x="574189" y="472133"/>
                </a:cubicBezTo>
                <a:cubicBezTo>
                  <a:pt x="784106" y="306783"/>
                  <a:pt x="876671" y="335710"/>
                  <a:pt x="1015951" y="496878"/>
                </a:cubicBezTo>
                <a:cubicBezTo>
                  <a:pt x="1169602" y="156200"/>
                  <a:pt x="1541775" y="268250"/>
                  <a:pt x="1732682" y="518355"/>
                </a:cubicBezTo>
                <a:cubicBezTo>
                  <a:pt x="1951423" y="389059"/>
                  <a:pt x="1995178" y="418617"/>
                  <a:pt x="2147475" y="630232"/>
                </a:cubicBezTo>
                <a:cubicBezTo>
                  <a:pt x="2240004" y="303227"/>
                  <a:pt x="2890265" y="229257"/>
                  <a:pt x="3043108" y="699950"/>
                </a:cubicBezTo>
                <a:cubicBezTo>
                  <a:pt x="3340461" y="644318"/>
                  <a:pt x="3395950" y="702404"/>
                  <a:pt x="3562786" y="940708"/>
                </a:cubicBezTo>
                <a:cubicBezTo>
                  <a:pt x="3973172" y="584855"/>
                  <a:pt x="4634636" y="975363"/>
                  <a:pt x="4684312" y="1306544"/>
                </a:cubicBezTo>
                <a:cubicBezTo>
                  <a:pt x="4775936" y="1140966"/>
                  <a:pt x="4979530" y="1164509"/>
                  <a:pt x="5092502" y="1338597"/>
                </a:cubicBezTo>
                <a:cubicBezTo>
                  <a:pt x="5153770" y="1141613"/>
                  <a:pt x="5525680" y="842973"/>
                  <a:pt x="5810403" y="1334427"/>
                </a:cubicBezTo>
                <a:cubicBezTo>
                  <a:pt x="5955954" y="1267516"/>
                  <a:pt x="6049313" y="1259859"/>
                  <a:pt x="6216319" y="1452543"/>
                </a:cubicBezTo>
                <a:lnTo>
                  <a:pt x="0" y="1452543"/>
                </a:lnTo>
                <a:lnTo>
                  <a:pt x="0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0484" name="TextBox 2">
            <a:extLst>
              <a:ext uri="{FF2B5EF4-FFF2-40B4-BE49-F238E27FC236}">
                <a16:creationId xmlns:a16="http://schemas.microsoft.com/office/drawing/2014/main" id="{2B4EDD28-03D9-454C-A9C5-016228538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069" y="1190894"/>
            <a:ext cx="3979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2,5 x </a:t>
            </a:r>
            <a:r>
              <a:rPr lang="en-US" altLang="en-US" sz="6000">
                <a:solidFill>
                  <a:srgbClr val="FF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x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&lt; 7</a:t>
            </a:r>
            <a:endParaRPr lang="en-US" altLang="en-US" sz="4800">
              <a:latin typeface="HP001 4 hang 1 ô ly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A82E3A47-4527-4A59-85E7-4EDD30120A46}"/>
              </a:ext>
            </a:extLst>
          </p:cNvPr>
          <p:cNvSpPr/>
          <p:nvPr/>
        </p:nvSpPr>
        <p:spPr>
          <a:xfrm>
            <a:off x="1714500" y="325438"/>
            <a:ext cx="8953500" cy="1277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1F12FCC-A8A1-4A27-84C7-C38F14DB1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292894"/>
            <a:ext cx="6605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tự nhiên </a:t>
            </a:r>
            <a:r>
              <a:rPr lang="en-US" altLang="en-US" sz="5400">
                <a:solidFill>
                  <a:srgbClr val="FF33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x</a:t>
            </a:r>
            <a:r>
              <a:rPr lang="en-US" altLang="en-US" sz="5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</a:t>
            </a:r>
            <a:endParaRPr lang="en-US" altLang="en-US" sz="4000">
              <a:solidFill>
                <a:srgbClr val="FF3300"/>
              </a:solidFill>
              <a:latin typeface="HP001 4 hang 1 ô ly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34">
            <a:extLst>
              <a:ext uri="{FF2B5EF4-FFF2-40B4-BE49-F238E27FC236}">
                <a16:creationId xmlns:a16="http://schemas.microsoft.com/office/drawing/2014/main" id="{EFFA50A3-CD40-4C19-B0B1-63A134066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013" y="4428747"/>
            <a:ext cx="2553181" cy="257509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873F55D-1F2B-40D6-B152-18025308C398}"/>
              </a:ext>
            </a:extLst>
          </p:cNvPr>
          <p:cNvSpPr/>
          <p:nvPr/>
        </p:nvSpPr>
        <p:spPr>
          <a:xfrm>
            <a:off x="495300" y="2484974"/>
            <a:ext cx="4900370" cy="2036226"/>
          </a:xfrm>
          <a:prstGeom prst="cloudCallout">
            <a:avLst>
              <a:gd name="adj1" fmla="val -20676"/>
              <a:gd name="adj2" fmla="val 5976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400">
                <a:solidFill>
                  <a:srgbClr val="FF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x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tìm phải thỏa mãn những điều kiện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BC5D5-03B7-41CE-A289-5D336EFDD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56" b="87442" l="10930" r="88256">
                        <a14:foregroundMark x1="34302" y1="21744" x2="34302" y2="21744"/>
                        <a14:foregroundMark x1="35233" y1="22209" x2="35465" y2="18488"/>
                        <a14:foregroundMark x1="23837" y1="32791" x2="23837" y2="32791"/>
                        <a14:foregroundMark x1="34070" y1="30233" x2="34070" y2="30233"/>
                        <a14:foregroundMark x1="88372" y1="83488" x2="88372" y2="83488"/>
                        <a14:foregroundMark x1="86977" y1="87442" x2="86977" y2="87442"/>
                        <a14:foregroundMark x1="17674" y1="34651" x2="10930" y2="34884"/>
                      </a14:backgroundRemoval>
                    </a14:imgEffect>
                  </a14:imgLayer>
                </a14:imgProps>
              </a:ext>
            </a:extLst>
          </a:blip>
          <a:srcRect l="8129" t="15907" r="8363" b="8538"/>
          <a:stretch/>
        </p:blipFill>
        <p:spPr>
          <a:xfrm>
            <a:off x="9145588" y="3833272"/>
            <a:ext cx="3840079" cy="3474357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3910563-4B30-4B86-822C-0FF660F88352}"/>
              </a:ext>
            </a:extLst>
          </p:cNvPr>
          <p:cNvSpPr/>
          <p:nvPr/>
        </p:nvSpPr>
        <p:spPr>
          <a:xfrm>
            <a:off x="5634038" y="2082275"/>
            <a:ext cx="4805362" cy="2129019"/>
          </a:xfrm>
          <a:prstGeom prst="cloudCallout">
            <a:avLst>
              <a:gd name="adj1" fmla="val 40144"/>
              <a:gd name="adj2" fmla="val 451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 số tự nhiên.</a:t>
            </a:r>
          </a:p>
          <a:p>
            <a:pPr algn="ctr">
              <a:lnSpc>
                <a:spcPct val="85000"/>
              </a:lnSpc>
            </a:pPr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x </a:t>
            </a:r>
            <a:r>
              <a:rPr lang="en-US" altLang="en-US" sz="3200">
                <a:solidFill>
                  <a:srgbClr val="FF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x </a:t>
            </a:r>
            <a:r>
              <a:rPr lang="en-US" alt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7</a:t>
            </a:r>
            <a:endParaRPr lang="en-US" altLang="en-US" sz="32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</a:pPr>
            <a:endParaRPr lang="en-US" sz="32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îšḻíḍe">
            <a:extLst>
              <a:ext uri="{FF2B5EF4-FFF2-40B4-BE49-F238E27FC236}">
                <a16:creationId xmlns:a16="http://schemas.microsoft.com/office/drawing/2014/main" id="{21B9CCE4-9818-4031-9C04-24746E872996}"/>
              </a:ext>
            </a:extLst>
          </p:cNvPr>
          <p:cNvSpPr/>
          <p:nvPr/>
        </p:nvSpPr>
        <p:spPr>
          <a:xfrm rot="5400000">
            <a:off x="-2383358" y="310902"/>
            <a:ext cx="6216319" cy="1449603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319" h="1449603">
                <a:moveTo>
                  <a:pt x="0" y="147399"/>
                </a:moveTo>
                <a:cubicBezTo>
                  <a:pt x="229007" y="145469"/>
                  <a:pt x="222661" y="142579"/>
                  <a:pt x="323681" y="340339"/>
                </a:cubicBezTo>
                <a:cubicBezTo>
                  <a:pt x="1138279" y="-367925"/>
                  <a:pt x="1885444" y="174450"/>
                  <a:pt x="2265770" y="655926"/>
                </a:cubicBezTo>
                <a:cubicBezTo>
                  <a:pt x="2462677" y="479250"/>
                  <a:pt x="2932015" y="355171"/>
                  <a:pt x="3244906" y="639742"/>
                </a:cubicBezTo>
                <a:cubicBezTo>
                  <a:pt x="3517337" y="171753"/>
                  <a:pt x="4733841" y="449580"/>
                  <a:pt x="4628644" y="1181909"/>
                </a:cubicBezTo>
                <a:cubicBezTo>
                  <a:pt x="4984694" y="1080758"/>
                  <a:pt x="5181328" y="1161569"/>
                  <a:pt x="5356927" y="1335657"/>
                </a:cubicBezTo>
                <a:cubicBezTo>
                  <a:pt x="5451606" y="1194156"/>
                  <a:pt x="6105728" y="1026010"/>
                  <a:pt x="6216319" y="1449603"/>
                </a:cubicBezTo>
                <a:lnTo>
                  <a:pt x="0" y="1449603"/>
                </a:lnTo>
                <a:lnTo>
                  <a:pt x="0" y="14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6" name="îšḻíḍe">
            <a:extLst>
              <a:ext uri="{FF2B5EF4-FFF2-40B4-BE49-F238E27FC236}">
                <a16:creationId xmlns:a16="http://schemas.microsoft.com/office/drawing/2014/main" id="{BB4CAFF8-34D4-4725-B955-D41C78D89B10}"/>
              </a:ext>
            </a:extLst>
          </p:cNvPr>
          <p:cNvSpPr/>
          <p:nvPr/>
        </p:nvSpPr>
        <p:spPr>
          <a:xfrm rot="16200000" flipH="1">
            <a:off x="8359038" y="250997"/>
            <a:ext cx="6216319" cy="1449603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319" h="1449603">
                <a:moveTo>
                  <a:pt x="0" y="147399"/>
                </a:moveTo>
                <a:cubicBezTo>
                  <a:pt x="229007" y="145469"/>
                  <a:pt x="222661" y="142579"/>
                  <a:pt x="323681" y="340339"/>
                </a:cubicBezTo>
                <a:cubicBezTo>
                  <a:pt x="1138279" y="-367925"/>
                  <a:pt x="1885444" y="174450"/>
                  <a:pt x="2265770" y="655926"/>
                </a:cubicBezTo>
                <a:cubicBezTo>
                  <a:pt x="2462677" y="479250"/>
                  <a:pt x="2932015" y="355171"/>
                  <a:pt x="3244906" y="639742"/>
                </a:cubicBezTo>
                <a:cubicBezTo>
                  <a:pt x="3517337" y="171753"/>
                  <a:pt x="4733841" y="449580"/>
                  <a:pt x="4628644" y="1181909"/>
                </a:cubicBezTo>
                <a:cubicBezTo>
                  <a:pt x="4984694" y="1080758"/>
                  <a:pt x="5181328" y="1161569"/>
                  <a:pt x="5356927" y="1335657"/>
                </a:cubicBezTo>
                <a:cubicBezTo>
                  <a:pt x="5451606" y="1194156"/>
                  <a:pt x="6105728" y="1026010"/>
                  <a:pt x="6216319" y="1449603"/>
                </a:cubicBezTo>
                <a:lnTo>
                  <a:pt x="0" y="1449603"/>
                </a:lnTo>
                <a:lnTo>
                  <a:pt x="0" y="14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9" grpId="0"/>
      <p:bldP spid="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ṥḻîḍê">
            <a:extLst>
              <a:ext uri="{FF2B5EF4-FFF2-40B4-BE49-F238E27FC236}">
                <a16:creationId xmlns:a16="http://schemas.microsoft.com/office/drawing/2014/main" id="{F23CA43E-A31C-483E-BB22-3192ACCE5674}"/>
              </a:ext>
            </a:extLst>
          </p:cNvPr>
          <p:cNvSpPr/>
          <p:nvPr/>
        </p:nvSpPr>
        <p:spPr>
          <a:xfrm>
            <a:off x="0" y="4241122"/>
            <a:ext cx="12192000" cy="2769279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57561 h 1359765"/>
              <a:gd name="connsiteX1" fmla="*/ 574189 w 6216319"/>
              <a:gd name="connsiteY1" fmla="*/ 379355 h 1359765"/>
              <a:gd name="connsiteX2" fmla="*/ 2265770 w 6216319"/>
              <a:gd name="connsiteY2" fmla="*/ 566088 h 1359765"/>
              <a:gd name="connsiteX3" fmla="*/ 3244906 w 6216319"/>
              <a:gd name="connsiteY3" fmla="*/ 549904 h 1359765"/>
              <a:gd name="connsiteX4" fmla="*/ 4628644 w 6216319"/>
              <a:gd name="connsiteY4" fmla="*/ 1092071 h 1359765"/>
              <a:gd name="connsiteX5" fmla="*/ 5356927 w 6216319"/>
              <a:gd name="connsiteY5" fmla="*/ 1245819 h 1359765"/>
              <a:gd name="connsiteX6" fmla="*/ 6216319 w 6216319"/>
              <a:gd name="connsiteY6" fmla="*/ 1359765 h 1359765"/>
              <a:gd name="connsiteX7" fmla="*/ 0 w 6216319"/>
              <a:gd name="connsiteY7" fmla="*/ 1359765 h 1359765"/>
              <a:gd name="connsiteX8" fmla="*/ 0 w 6216319"/>
              <a:gd name="connsiteY8" fmla="*/ 57561 h 1359765"/>
              <a:gd name="connsiteX0" fmla="*/ 0 w 6216319"/>
              <a:gd name="connsiteY0" fmla="*/ 55201 h 1357405"/>
              <a:gd name="connsiteX1" fmla="*/ 574189 w 6216319"/>
              <a:gd name="connsiteY1" fmla="*/ 376995 h 1357405"/>
              <a:gd name="connsiteX2" fmla="*/ 2244895 w 6216319"/>
              <a:gd name="connsiteY2" fmla="*/ 570887 h 1357405"/>
              <a:gd name="connsiteX3" fmla="*/ 3244906 w 6216319"/>
              <a:gd name="connsiteY3" fmla="*/ 547544 h 1357405"/>
              <a:gd name="connsiteX4" fmla="*/ 4628644 w 6216319"/>
              <a:gd name="connsiteY4" fmla="*/ 1089711 h 1357405"/>
              <a:gd name="connsiteX5" fmla="*/ 5356927 w 6216319"/>
              <a:gd name="connsiteY5" fmla="*/ 1243459 h 1357405"/>
              <a:gd name="connsiteX6" fmla="*/ 6216319 w 6216319"/>
              <a:gd name="connsiteY6" fmla="*/ 1357405 h 1357405"/>
              <a:gd name="connsiteX7" fmla="*/ 0 w 6216319"/>
              <a:gd name="connsiteY7" fmla="*/ 1357405 h 1357405"/>
              <a:gd name="connsiteX8" fmla="*/ 0 w 6216319"/>
              <a:gd name="connsiteY8" fmla="*/ 55201 h 1357405"/>
              <a:gd name="connsiteX0" fmla="*/ 0 w 6216319"/>
              <a:gd name="connsiteY0" fmla="*/ 49067 h 1351271"/>
              <a:gd name="connsiteX1" fmla="*/ 574189 w 6216319"/>
              <a:gd name="connsiteY1" fmla="*/ 370861 h 1351271"/>
              <a:gd name="connsiteX2" fmla="*/ 1217749 w 6216319"/>
              <a:gd name="connsiteY2" fmla="*/ 1887 h 1351271"/>
              <a:gd name="connsiteX3" fmla="*/ 2244895 w 6216319"/>
              <a:gd name="connsiteY3" fmla="*/ 564753 h 1351271"/>
              <a:gd name="connsiteX4" fmla="*/ 3244906 w 6216319"/>
              <a:gd name="connsiteY4" fmla="*/ 541410 h 1351271"/>
              <a:gd name="connsiteX5" fmla="*/ 4628644 w 6216319"/>
              <a:gd name="connsiteY5" fmla="*/ 1083577 h 1351271"/>
              <a:gd name="connsiteX6" fmla="*/ 5356927 w 6216319"/>
              <a:gd name="connsiteY6" fmla="*/ 1237325 h 1351271"/>
              <a:gd name="connsiteX7" fmla="*/ 6216319 w 6216319"/>
              <a:gd name="connsiteY7" fmla="*/ 1351271 h 1351271"/>
              <a:gd name="connsiteX8" fmla="*/ 0 w 6216319"/>
              <a:gd name="connsiteY8" fmla="*/ 1351271 h 1351271"/>
              <a:gd name="connsiteX9" fmla="*/ 0 w 6216319"/>
              <a:gd name="connsiteY9" fmla="*/ 49067 h 1351271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04848 w 6216319"/>
              <a:gd name="connsiteY3" fmla="*/ 296453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889839 w 6216319"/>
              <a:gd name="connsiteY6" fmla="*/ 317928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613304"/>
              <a:gd name="connsiteY0" fmla="*/ 22 h 1302226"/>
              <a:gd name="connsiteX1" fmla="*/ 574189 w 6613304"/>
              <a:gd name="connsiteY1" fmla="*/ 321816 h 1302226"/>
              <a:gd name="connsiteX2" fmla="*/ 1015951 w 6613304"/>
              <a:gd name="connsiteY2" fmla="*/ 346561 h 1302226"/>
              <a:gd name="connsiteX3" fmla="*/ 1732682 w 6613304"/>
              <a:gd name="connsiteY3" fmla="*/ 368038 h 1302226"/>
              <a:gd name="connsiteX4" fmla="*/ 2147475 w 6613304"/>
              <a:gd name="connsiteY4" fmla="*/ 479915 h 1302226"/>
              <a:gd name="connsiteX5" fmla="*/ 3043108 w 6613304"/>
              <a:gd name="connsiteY5" fmla="*/ 549633 h 1302226"/>
              <a:gd name="connsiteX6" fmla="*/ 3562786 w 6613304"/>
              <a:gd name="connsiteY6" fmla="*/ 790391 h 1302226"/>
              <a:gd name="connsiteX7" fmla="*/ 4684312 w 6613304"/>
              <a:gd name="connsiteY7" fmla="*/ 1156227 h 1302226"/>
              <a:gd name="connsiteX8" fmla="*/ 5092502 w 6613304"/>
              <a:gd name="connsiteY8" fmla="*/ 1188280 h 1302226"/>
              <a:gd name="connsiteX9" fmla="*/ 5886947 w 6613304"/>
              <a:gd name="connsiteY9" fmla="*/ 1005147 h 1302226"/>
              <a:gd name="connsiteX10" fmla="*/ 6216319 w 6613304"/>
              <a:gd name="connsiteY10" fmla="*/ 1302226 h 1302226"/>
              <a:gd name="connsiteX11" fmla="*/ 0 w 6613304"/>
              <a:gd name="connsiteY11" fmla="*/ 1302226 h 1302226"/>
              <a:gd name="connsiteX12" fmla="*/ 0 w 6613304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0574"/>
              <a:gd name="connsiteY0" fmla="*/ 22 h 1302226"/>
              <a:gd name="connsiteX1" fmla="*/ 574189 w 6590574"/>
              <a:gd name="connsiteY1" fmla="*/ 321816 h 1302226"/>
              <a:gd name="connsiteX2" fmla="*/ 1015951 w 6590574"/>
              <a:gd name="connsiteY2" fmla="*/ 346561 h 1302226"/>
              <a:gd name="connsiteX3" fmla="*/ 1732682 w 6590574"/>
              <a:gd name="connsiteY3" fmla="*/ 368038 h 1302226"/>
              <a:gd name="connsiteX4" fmla="*/ 2147475 w 6590574"/>
              <a:gd name="connsiteY4" fmla="*/ 479915 h 1302226"/>
              <a:gd name="connsiteX5" fmla="*/ 3043108 w 6590574"/>
              <a:gd name="connsiteY5" fmla="*/ 549633 h 1302226"/>
              <a:gd name="connsiteX6" fmla="*/ 3562786 w 6590574"/>
              <a:gd name="connsiteY6" fmla="*/ 790391 h 1302226"/>
              <a:gd name="connsiteX7" fmla="*/ 4684312 w 6590574"/>
              <a:gd name="connsiteY7" fmla="*/ 1156227 h 1302226"/>
              <a:gd name="connsiteX8" fmla="*/ 5092502 w 6590574"/>
              <a:gd name="connsiteY8" fmla="*/ 1188280 h 1302226"/>
              <a:gd name="connsiteX9" fmla="*/ 5810403 w 6590574"/>
              <a:gd name="connsiteY9" fmla="*/ 1184110 h 1302226"/>
              <a:gd name="connsiteX10" fmla="*/ 6216319 w 6590574"/>
              <a:gd name="connsiteY10" fmla="*/ 1302226 h 1302226"/>
              <a:gd name="connsiteX11" fmla="*/ 0 w 6590574"/>
              <a:gd name="connsiteY11" fmla="*/ 1302226 h 1302226"/>
              <a:gd name="connsiteX12" fmla="*/ 0 w 6590574"/>
              <a:gd name="connsiteY12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5810403 w 6216319"/>
              <a:gd name="connsiteY9" fmla="*/ 1184110 h 1302226"/>
              <a:gd name="connsiteX10" fmla="*/ 6216319 w 6216319"/>
              <a:gd name="connsiteY10" fmla="*/ 1302226 h 1302226"/>
              <a:gd name="connsiteX11" fmla="*/ 0 w 6216319"/>
              <a:gd name="connsiteY11" fmla="*/ 1302226 h 1302226"/>
              <a:gd name="connsiteX12" fmla="*/ 0 w 6216319"/>
              <a:gd name="connsiteY12" fmla="*/ 22 h 1302226"/>
              <a:gd name="connsiteX0" fmla="*/ 0 w 6216319"/>
              <a:gd name="connsiteY0" fmla="*/ 10 h 1452543"/>
              <a:gd name="connsiteX1" fmla="*/ 574189 w 6216319"/>
              <a:gd name="connsiteY1" fmla="*/ 472133 h 1452543"/>
              <a:gd name="connsiteX2" fmla="*/ 1015951 w 6216319"/>
              <a:gd name="connsiteY2" fmla="*/ 496878 h 1452543"/>
              <a:gd name="connsiteX3" fmla="*/ 1732682 w 6216319"/>
              <a:gd name="connsiteY3" fmla="*/ 518355 h 1452543"/>
              <a:gd name="connsiteX4" fmla="*/ 2147475 w 6216319"/>
              <a:gd name="connsiteY4" fmla="*/ 630232 h 1452543"/>
              <a:gd name="connsiteX5" fmla="*/ 3043108 w 6216319"/>
              <a:gd name="connsiteY5" fmla="*/ 699950 h 1452543"/>
              <a:gd name="connsiteX6" fmla="*/ 3562786 w 6216319"/>
              <a:gd name="connsiteY6" fmla="*/ 940708 h 1452543"/>
              <a:gd name="connsiteX7" fmla="*/ 4684312 w 6216319"/>
              <a:gd name="connsiteY7" fmla="*/ 1306544 h 1452543"/>
              <a:gd name="connsiteX8" fmla="*/ 5092502 w 6216319"/>
              <a:gd name="connsiteY8" fmla="*/ 1338597 h 1452543"/>
              <a:gd name="connsiteX9" fmla="*/ 5810403 w 6216319"/>
              <a:gd name="connsiteY9" fmla="*/ 1334427 h 1452543"/>
              <a:gd name="connsiteX10" fmla="*/ 6216319 w 6216319"/>
              <a:gd name="connsiteY10" fmla="*/ 1452543 h 1452543"/>
              <a:gd name="connsiteX11" fmla="*/ 0 w 6216319"/>
              <a:gd name="connsiteY11" fmla="*/ 1452543 h 1452543"/>
              <a:gd name="connsiteX12" fmla="*/ 0 w 6216319"/>
              <a:gd name="connsiteY12" fmla="*/ 10 h 145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6319" h="1452543">
                <a:moveTo>
                  <a:pt x="0" y="10"/>
                </a:moveTo>
                <a:cubicBezTo>
                  <a:pt x="229007" y="-1920"/>
                  <a:pt x="473169" y="274373"/>
                  <a:pt x="574189" y="472133"/>
                </a:cubicBezTo>
                <a:cubicBezTo>
                  <a:pt x="784106" y="306783"/>
                  <a:pt x="876671" y="335710"/>
                  <a:pt x="1015951" y="496878"/>
                </a:cubicBezTo>
                <a:cubicBezTo>
                  <a:pt x="1169602" y="156200"/>
                  <a:pt x="1541775" y="268250"/>
                  <a:pt x="1732682" y="518355"/>
                </a:cubicBezTo>
                <a:cubicBezTo>
                  <a:pt x="1951423" y="389059"/>
                  <a:pt x="1995178" y="418617"/>
                  <a:pt x="2147475" y="630232"/>
                </a:cubicBezTo>
                <a:cubicBezTo>
                  <a:pt x="2240004" y="303227"/>
                  <a:pt x="2890265" y="229257"/>
                  <a:pt x="3043108" y="699950"/>
                </a:cubicBezTo>
                <a:cubicBezTo>
                  <a:pt x="3340461" y="644318"/>
                  <a:pt x="3395950" y="702404"/>
                  <a:pt x="3562786" y="940708"/>
                </a:cubicBezTo>
                <a:cubicBezTo>
                  <a:pt x="3973172" y="584855"/>
                  <a:pt x="4634636" y="975363"/>
                  <a:pt x="4684312" y="1306544"/>
                </a:cubicBezTo>
                <a:cubicBezTo>
                  <a:pt x="4775936" y="1140966"/>
                  <a:pt x="4979530" y="1164509"/>
                  <a:pt x="5092502" y="1338597"/>
                </a:cubicBezTo>
                <a:cubicBezTo>
                  <a:pt x="5153770" y="1141613"/>
                  <a:pt x="5525680" y="842973"/>
                  <a:pt x="5810403" y="1334427"/>
                </a:cubicBezTo>
                <a:cubicBezTo>
                  <a:pt x="5955954" y="1267516"/>
                  <a:pt x="6049313" y="1259859"/>
                  <a:pt x="6216319" y="1452543"/>
                </a:cubicBezTo>
                <a:lnTo>
                  <a:pt x="0" y="1452543"/>
                </a:lnTo>
                <a:lnTo>
                  <a:pt x="0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1" name="iṥḻîḍê">
            <a:extLst>
              <a:ext uri="{FF2B5EF4-FFF2-40B4-BE49-F238E27FC236}">
                <a16:creationId xmlns:a16="http://schemas.microsoft.com/office/drawing/2014/main" id="{FA454922-E9BC-4FF9-8875-F75F2682EC0B}"/>
              </a:ext>
            </a:extLst>
          </p:cNvPr>
          <p:cNvSpPr/>
          <p:nvPr/>
        </p:nvSpPr>
        <p:spPr>
          <a:xfrm>
            <a:off x="0" y="4088722"/>
            <a:ext cx="12192000" cy="2769279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57561 h 1359765"/>
              <a:gd name="connsiteX1" fmla="*/ 574189 w 6216319"/>
              <a:gd name="connsiteY1" fmla="*/ 379355 h 1359765"/>
              <a:gd name="connsiteX2" fmla="*/ 2265770 w 6216319"/>
              <a:gd name="connsiteY2" fmla="*/ 566088 h 1359765"/>
              <a:gd name="connsiteX3" fmla="*/ 3244906 w 6216319"/>
              <a:gd name="connsiteY3" fmla="*/ 549904 h 1359765"/>
              <a:gd name="connsiteX4" fmla="*/ 4628644 w 6216319"/>
              <a:gd name="connsiteY4" fmla="*/ 1092071 h 1359765"/>
              <a:gd name="connsiteX5" fmla="*/ 5356927 w 6216319"/>
              <a:gd name="connsiteY5" fmla="*/ 1245819 h 1359765"/>
              <a:gd name="connsiteX6" fmla="*/ 6216319 w 6216319"/>
              <a:gd name="connsiteY6" fmla="*/ 1359765 h 1359765"/>
              <a:gd name="connsiteX7" fmla="*/ 0 w 6216319"/>
              <a:gd name="connsiteY7" fmla="*/ 1359765 h 1359765"/>
              <a:gd name="connsiteX8" fmla="*/ 0 w 6216319"/>
              <a:gd name="connsiteY8" fmla="*/ 57561 h 1359765"/>
              <a:gd name="connsiteX0" fmla="*/ 0 w 6216319"/>
              <a:gd name="connsiteY0" fmla="*/ 55201 h 1357405"/>
              <a:gd name="connsiteX1" fmla="*/ 574189 w 6216319"/>
              <a:gd name="connsiteY1" fmla="*/ 376995 h 1357405"/>
              <a:gd name="connsiteX2" fmla="*/ 2244895 w 6216319"/>
              <a:gd name="connsiteY2" fmla="*/ 570887 h 1357405"/>
              <a:gd name="connsiteX3" fmla="*/ 3244906 w 6216319"/>
              <a:gd name="connsiteY3" fmla="*/ 547544 h 1357405"/>
              <a:gd name="connsiteX4" fmla="*/ 4628644 w 6216319"/>
              <a:gd name="connsiteY4" fmla="*/ 1089711 h 1357405"/>
              <a:gd name="connsiteX5" fmla="*/ 5356927 w 6216319"/>
              <a:gd name="connsiteY5" fmla="*/ 1243459 h 1357405"/>
              <a:gd name="connsiteX6" fmla="*/ 6216319 w 6216319"/>
              <a:gd name="connsiteY6" fmla="*/ 1357405 h 1357405"/>
              <a:gd name="connsiteX7" fmla="*/ 0 w 6216319"/>
              <a:gd name="connsiteY7" fmla="*/ 1357405 h 1357405"/>
              <a:gd name="connsiteX8" fmla="*/ 0 w 6216319"/>
              <a:gd name="connsiteY8" fmla="*/ 55201 h 1357405"/>
              <a:gd name="connsiteX0" fmla="*/ 0 w 6216319"/>
              <a:gd name="connsiteY0" fmla="*/ 49067 h 1351271"/>
              <a:gd name="connsiteX1" fmla="*/ 574189 w 6216319"/>
              <a:gd name="connsiteY1" fmla="*/ 370861 h 1351271"/>
              <a:gd name="connsiteX2" fmla="*/ 1217749 w 6216319"/>
              <a:gd name="connsiteY2" fmla="*/ 1887 h 1351271"/>
              <a:gd name="connsiteX3" fmla="*/ 2244895 w 6216319"/>
              <a:gd name="connsiteY3" fmla="*/ 564753 h 1351271"/>
              <a:gd name="connsiteX4" fmla="*/ 3244906 w 6216319"/>
              <a:gd name="connsiteY4" fmla="*/ 541410 h 1351271"/>
              <a:gd name="connsiteX5" fmla="*/ 4628644 w 6216319"/>
              <a:gd name="connsiteY5" fmla="*/ 1083577 h 1351271"/>
              <a:gd name="connsiteX6" fmla="*/ 5356927 w 6216319"/>
              <a:gd name="connsiteY6" fmla="*/ 1237325 h 1351271"/>
              <a:gd name="connsiteX7" fmla="*/ 6216319 w 6216319"/>
              <a:gd name="connsiteY7" fmla="*/ 1351271 h 1351271"/>
              <a:gd name="connsiteX8" fmla="*/ 0 w 6216319"/>
              <a:gd name="connsiteY8" fmla="*/ 1351271 h 1351271"/>
              <a:gd name="connsiteX9" fmla="*/ 0 w 6216319"/>
              <a:gd name="connsiteY9" fmla="*/ 49067 h 1351271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04848 w 6216319"/>
              <a:gd name="connsiteY3" fmla="*/ 296453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889839 w 6216319"/>
              <a:gd name="connsiteY6" fmla="*/ 317928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613304"/>
              <a:gd name="connsiteY0" fmla="*/ 22 h 1302226"/>
              <a:gd name="connsiteX1" fmla="*/ 574189 w 6613304"/>
              <a:gd name="connsiteY1" fmla="*/ 321816 h 1302226"/>
              <a:gd name="connsiteX2" fmla="*/ 1015951 w 6613304"/>
              <a:gd name="connsiteY2" fmla="*/ 346561 h 1302226"/>
              <a:gd name="connsiteX3" fmla="*/ 1732682 w 6613304"/>
              <a:gd name="connsiteY3" fmla="*/ 368038 h 1302226"/>
              <a:gd name="connsiteX4" fmla="*/ 2147475 w 6613304"/>
              <a:gd name="connsiteY4" fmla="*/ 479915 h 1302226"/>
              <a:gd name="connsiteX5" fmla="*/ 3043108 w 6613304"/>
              <a:gd name="connsiteY5" fmla="*/ 549633 h 1302226"/>
              <a:gd name="connsiteX6" fmla="*/ 3562786 w 6613304"/>
              <a:gd name="connsiteY6" fmla="*/ 790391 h 1302226"/>
              <a:gd name="connsiteX7" fmla="*/ 4684312 w 6613304"/>
              <a:gd name="connsiteY7" fmla="*/ 1156227 h 1302226"/>
              <a:gd name="connsiteX8" fmla="*/ 5092502 w 6613304"/>
              <a:gd name="connsiteY8" fmla="*/ 1188280 h 1302226"/>
              <a:gd name="connsiteX9" fmla="*/ 5886947 w 6613304"/>
              <a:gd name="connsiteY9" fmla="*/ 1005147 h 1302226"/>
              <a:gd name="connsiteX10" fmla="*/ 6216319 w 6613304"/>
              <a:gd name="connsiteY10" fmla="*/ 1302226 h 1302226"/>
              <a:gd name="connsiteX11" fmla="*/ 0 w 6613304"/>
              <a:gd name="connsiteY11" fmla="*/ 1302226 h 1302226"/>
              <a:gd name="connsiteX12" fmla="*/ 0 w 6613304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0574"/>
              <a:gd name="connsiteY0" fmla="*/ 22 h 1302226"/>
              <a:gd name="connsiteX1" fmla="*/ 574189 w 6590574"/>
              <a:gd name="connsiteY1" fmla="*/ 321816 h 1302226"/>
              <a:gd name="connsiteX2" fmla="*/ 1015951 w 6590574"/>
              <a:gd name="connsiteY2" fmla="*/ 346561 h 1302226"/>
              <a:gd name="connsiteX3" fmla="*/ 1732682 w 6590574"/>
              <a:gd name="connsiteY3" fmla="*/ 368038 h 1302226"/>
              <a:gd name="connsiteX4" fmla="*/ 2147475 w 6590574"/>
              <a:gd name="connsiteY4" fmla="*/ 479915 h 1302226"/>
              <a:gd name="connsiteX5" fmla="*/ 3043108 w 6590574"/>
              <a:gd name="connsiteY5" fmla="*/ 549633 h 1302226"/>
              <a:gd name="connsiteX6" fmla="*/ 3562786 w 6590574"/>
              <a:gd name="connsiteY6" fmla="*/ 790391 h 1302226"/>
              <a:gd name="connsiteX7" fmla="*/ 4684312 w 6590574"/>
              <a:gd name="connsiteY7" fmla="*/ 1156227 h 1302226"/>
              <a:gd name="connsiteX8" fmla="*/ 5092502 w 6590574"/>
              <a:gd name="connsiteY8" fmla="*/ 1188280 h 1302226"/>
              <a:gd name="connsiteX9" fmla="*/ 5810403 w 6590574"/>
              <a:gd name="connsiteY9" fmla="*/ 1184110 h 1302226"/>
              <a:gd name="connsiteX10" fmla="*/ 6216319 w 6590574"/>
              <a:gd name="connsiteY10" fmla="*/ 1302226 h 1302226"/>
              <a:gd name="connsiteX11" fmla="*/ 0 w 6590574"/>
              <a:gd name="connsiteY11" fmla="*/ 1302226 h 1302226"/>
              <a:gd name="connsiteX12" fmla="*/ 0 w 6590574"/>
              <a:gd name="connsiteY12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5810403 w 6216319"/>
              <a:gd name="connsiteY9" fmla="*/ 1184110 h 1302226"/>
              <a:gd name="connsiteX10" fmla="*/ 6216319 w 6216319"/>
              <a:gd name="connsiteY10" fmla="*/ 1302226 h 1302226"/>
              <a:gd name="connsiteX11" fmla="*/ 0 w 6216319"/>
              <a:gd name="connsiteY11" fmla="*/ 1302226 h 1302226"/>
              <a:gd name="connsiteX12" fmla="*/ 0 w 6216319"/>
              <a:gd name="connsiteY12" fmla="*/ 22 h 1302226"/>
              <a:gd name="connsiteX0" fmla="*/ 0 w 6216319"/>
              <a:gd name="connsiteY0" fmla="*/ 10 h 1452543"/>
              <a:gd name="connsiteX1" fmla="*/ 574189 w 6216319"/>
              <a:gd name="connsiteY1" fmla="*/ 472133 h 1452543"/>
              <a:gd name="connsiteX2" fmla="*/ 1015951 w 6216319"/>
              <a:gd name="connsiteY2" fmla="*/ 496878 h 1452543"/>
              <a:gd name="connsiteX3" fmla="*/ 1732682 w 6216319"/>
              <a:gd name="connsiteY3" fmla="*/ 518355 h 1452543"/>
              <a:gd name="connsiteX4" fmla="*/ 2147475 w 6216319"/>
              <a:gd name="connsiteY4" fmla="*/ 630232 h 1452543"/>
              <a:gd name="connsiteX5" fmla="*/ 3043108 w 6216319"/>
              <a:gd name="connsiteY5" fmla="*/ 699950 h 1452543"/>
              <a:gd name="connsiteX6" fmla="*/ 3562786 w 6216319"/>
              <a:gd name="connsiteY6" fmla="*/ 940708 h 1452543"/>
              <a:gd name="connsiteX7" fmla="*/ 4684312 w 6216319"/>
              <a:gd name="connsiteY7" fmla="*/ 1306544 h 1452543"/>
              <a:gd name="connsiteX8" fmla="*/ 5092502 w 6216319"/>
              <a:gd name="connsiteY8" fmla="*/ 1338597 h 1452543"/>
              <a:gd name="connsiteX9" fmla="*/ 5810403 w 6216319"/>
              <a:gd name="connsiteY9" fmla="*/ 1334427 h 1452543"/>
              <a:gd name="connsiteX10" fmla="*/ 6216319 w 6216319"/>
              <a:gd name="connsiteY10" fmla="*/ 1452543 h 1452543"/>
              <a:gd name="connsiteX11" fmla="*/ 0 w 6216319"/>
              <a:gd name="connsiteY11" fmla="*/ 1452543 h 1452543"/>
              <a:gd name="connsiteX12" fmla="*/ 0 w 6216319"/>
              <a:gd name="connsiteY12" fmla="*/ 10 h 145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6319" h="1452543">
                <a:moveTo>
                  <a:pt x="0" y="10"/>
                </a:moveTo>
                <a:cubicBezTo>
                  <a:pt x="229007" y="-1920"/>
                  <a:pt x="473169" y="274373"/>
                  <a:pt x="574189" y="472133"/>
                </a:cubicBezTo>
                <a:cubicBezTo>
                  <a:pt x="784106" y="306783"/>
                  <a:pt x="876671" y="335710"/>
                  <a:pt x="1015951" y="496878"/>
                </a:cubicBezTo>
                <a:cubicBezTo>
                  <a:pt x="1169602" y="156200"/>
                  <a:pt x="1541775" y="268250"/>
                  <a:pt x="1732682" y="518355"/>
                </a:cubicBezTo>
                <a:cubicBezTo>
                  <a:pt x="1951423" y="389059"/>
                  <a:pt x="1995178" y="418617"/>
                  <a:pt x="2147475" y="630232"/>
                </a:cubicBezTo>
                <a:cubicBezTo>
                  <a:pt x="2240004" y="303227"/>
                  <a:pt x="2890265" y="229257"/>
                  <a:pt x="3043108" y="699950"/>
                </a:cubicBezTo>
                <a:cubicBezTo>
                  <a:pt x="3340461" y="644318"/>
                  <a:pt x="3395950" y="702404"/>
                  <a:pt x="3562786" y="940708"/>
                </a:cubicBezTo>
                <a:cubicBezTo>
                  <a:pt x="3973172" y="584855"/>
                  <a:pt x="4634636" y="975363"/>
                  <a:pt x="4684312" y="1306544"/>
                </a:cubicBezTo>
                <a:cubicBezTo>
                  <a:pt x="4775936" y="1140966"/>
                  <a:pt x="4979530" y="1164509"/>
                  <a:pt x="5092502" y="1338597"/>
                </a:cubicBezTo>
                <a:cubicBezTo>
                  <a:pt x="5153770" y="1141613"/>
                  <a:pt x="5525680" y="842973"/>
                  <a:pt x="5810403" y="1334427"/>
                </a:cubicBezTo>
                <a:cubicBezTo>
                  <a:pt x="5955954" y="1267516"/>
                  <a:pt x="6049313" y="1259859"/>
                  <a:pt x="6216319" y="1452543"/>
                </a:cubicBezTo>
                <a:lnTo>
                  <a:pt x="0" y="1452543"/>
                </a:lnTo>
                <a:lnTo>
                  <a:pt x="0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2" name="îšḻíḍe">
            <a:extLst>
              <a:ext uri="{FF2B5EF4-FFF2-40B4-BE49-F238E27FC236}">
                <a16:creationId xmlns:a16="http://schemas.microsoft.com/office/drawing/2014/main" id="{4C30EEE9-48EF-41C1-85C3-0F03C948FF53}"/>
              </a:ext>
            </a:extLst>
          </p:cNvPr>
          <p:cNvSpPr/>
          <p:nvPr/>
        </p:nvSpPr>
        <p:spPr>
          <a:xfrm>
            <a:off x="0" y="5405005"/>
            <a:ext cx="6216319" cy="1449603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319" h="1449603">
                <a:moveTo>
                  <a:pt x="0" y="147399"/>
                </a:moveTo>
                <a:cubicBezTo>
                  <a:pt x="229007" y="145469"/>
                  <a:pt x="222661" y="142579"/>
                  <a:pt x="323681" y="340339"/>
                </a:cubicBezTo>
                <a:cubicBezTo>
                  <a:pt x="1138279" y="-367925"/>
                  <a:pt x="1885444" y="174450"/>
                  <a:pt x="2265770" y="655926"/>
                </a:cubicBezTo>
                <a:cubicBezTo>
                  <a:pt x="2462677" y="479250"/>
                  <a:pt x="2932015" y="355171"/>
                  <a:pt x="3244906" y="639742"/>
                </a:cubicBezTo>
                <a:cubicBezTo>
                  <a:pt x="3517337" y="171753"/>
                  <a:pt x="4733841" y="449580"/>
                  <a:pt x="4628644" y="1181909"/>
                </a:cubicBezTo>
                <a:cubicBezTo>
                  <a:pt x="4984694" y="1080758"/>
                  <a:pt x="5181328" y="1161569"/>
                  <a:pt x="5356927" y="1335657"/>
                </a:cubicBezTo>
                <a:cubicBezTo>
                  <a:pt x="5451606" y="1194156"/>
                  <a:pt x="6105728" y="1026010"/>
                  <a:pt x="6216319" y="1449603"/>
                </a:cubicBezTo>
                <a:lnTo>
                  <a:pt x="0" y="1449603"/>
                </a:lnTo>
                <a:lnTo>
                  <a:pt x="0" y="14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3" name="íṥlîdé">
            <a:extLst>
              <a:ext uri="{FF2B5EF4-FFF2-40B4-BE49-F238E27FC236}">
                <a16:creationId xmlns:a16="http://schemas.microsoft.com/office/drawing/2014/main" id="{B44255CD-B6D9-44CC-94F8-A0803BF27B0C}"/>
              </a:ext>
            </a:extLst>
          </p:cNvPr>
          <p:cNvSpPr/>
          <p:nvPr/>
        </p:nvSpPr>
        <p:spPr>
          <a:xfrm flipH="1">
            <a:off x="0" y="4088721"/>
            <a:ext cx="12192000" cy="2769279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57561 h 1359765"/>
              <a:gd name="connsiteX1" fmla="*/ 574189 w 6216319"/>
              <a:gd name="connsiteY1" fmla="*/ 379355 h 1359765"/>
              <a:gd name="connsiteX2" fmla="*/ 2265770 w 6216319"/>
              <a:gd name="connsiteY2" fmla="*/ 566088 h 1359765"/>
              <a:gd name="connsiteX3" fmla="*/ 3244906 w 6216319"/>
              <a:gd name="connsiteY3" fmla="*/ 549904 h 1359765"/>
              <a:gd name="connsiteX4" fmla="*/ 4628644 w 6216319"/>
              <a:gd name="connsiteY4" fmla="*/ 1092071 h 1359765"/>
              <a:gd name="connsiteX5" fmla="*/ 5356927 w 6216319"/>
              <a:gd name="connsiteY5" fmla="*/ 1245819 h 1359765"/>
              <a:gd name="connsiteX6" fmla="*/ 6216319 w 6216319"/>
              <a:gd name="connsiteY6" fmla="*/ 1359765 h 1359765"/>
              <a:gd name="connsiteX7" fmla="*/ 0 w 6216319"/>
              <a:gd name="connsiteY7" fmla="*/ 1359765 h 1359765"/>
              <a:gd name="connsiteX8" fmla="*/ 0 w 6216319"/>
              <a:gd name="connsiteY8" fmla="*/ 57561 h 1359765"/>
              <a:gd name="connsiteX0" fmla="*/ 0 w 6216319"/>
              <a:gd name="connsiteY0" fmla="*/ 55201 h 1357405"/>
              <a:gd name="connsiteX1" fmla="*/ 574189 w 6216319"/>
              <a:gd name="connsiteY1" fmla="*/ 376995 h 1357405"/>
              <a:gd name="connsiteX2" fmla="*/ 2244895 w 6216319"/>
              <a:gd name="connsiteY2" fmla="*/ 570887 h 1357405"/>
              <a:gd name="connsiteX3" fmla="*/ 3244906 w 6216319"/>
              <a:gd name="connsiteY3" fmla="*/ 547544 h 1357405"/>
              <a:gd name="connsiteX4" fmla="*/ 4628644 w 6216319"/>
              <a:gd name="connsiteY4" fmla="*/ 1089711 h 1357405"/>
              <a:gd name="connsiteX5" fmla="*/ 5356927 w 6216319"/>
              <a:gd name="connsiteY5" fmla="*/ 1243459 h 1357405"/>
              <a:gd name="connsiteX6" fmla="*/ 6216319 w 6216319"/>
              <a:gd name="connsiteY6" fmla="*/ 1357405 h 1357405"/>
              <a:gd name="connsiteX7" fmla="*/ 0 w 6216319"/>
              <a:gd name="connsiteY7" fmla="*/ 1357405 h 1357405"/>
              <a:gd name="connsiteX8" fmla="*/ 0 w 6216319"/>
              <a:gd name="connsiteY8" fmla="*/ 55201 h 1357405"/>
              <a:gd name="connsiteX0" fmla="*/ 0 w 6216319"/>
              <a:gd name="connsiteY0" fmla="*/ 49067 h 1351271"/>
              <a:gd name="connsiteX1" fmla="*/ 574189 w 6216319"/>
              <a:gd name="connsiteY1" fmla="*/ 370861 h 1351271"/>
              <a:gd name="connsiteX2" fmla="*/ 1217749 w 6216319"/>
              <a:gd name="connsiteY2" fmla="*/ 1887 h 1351271"/>
              <a:gd name="connsiteX3" fmla="*/ 2244895 w 6216319"/>
              <a:gd name="connsiteY3" fmla="*/ 564753 h 1351271"/>
              <a:gd name="connsiteX4" fmla="*/ 3244906 w 6216319"/>
              <a:gd name="connsiteY4" fmla="*/ 541410 h 1351271"/>
              <a:gd name="connsiteX5" fmla="*/ 4628644 w 6216319"/>
              <a:gd name="connsiteY5" fmla="*/ 1083577 h 1351271"/>
              <a:gd name="connsiteX6" fmla="*/ 5356927 w 6216319"/>
              <a:gd name="connsiteY6" fmla="*/ 1237325 h 1351271"/>
              <a:gd name="connsiteX7" fmla="*/ 6216319 w 6216319"/>
              <a:gd name="connsiteY7" fmla="*/ 1351271 h 1351271"/>
              <a:gd name="connsiteX8" fmla="*/ 0 w 6216319"/>
              <a:gd name="connsiteY8" fmla="*/ 1351271 h 1351271"/>
              <a:gd name="connsiteX9" fmla="*/ 0 w 6216319"/>
              <a:gd name="connsiteY9" fmla="*/ 49067 h 1351271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04848 w 6216319"/>
              <a:gd name="connsiteY3" fmla="*/ 296453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889839 w 6216319"/>
              <a:gd name="connsiteY6" fmla="*/ 317928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613304"/>
              <a:gd name="connsiteY0" fmla="*/ 22 h 1302226"/>
              <a:gd name="connsiteX1" fmla="*/ 574189 w 6613304"/>
              <a:gd name="connsiteY1" fmla="*/ 321816 h 1302226"/>
              <a:gd name="connsiteX2" fmla="*/ 1015951 w 6613304"/>
              <a:gd name="connsiteY2" fmla="*/ 346561 h 1302226"/>
              <a:gd name="connsiteX3" fmla="*/ 1732682 w 6613304"/>
              <a:gd name="connsiteY3" fmla="*/ 368038 h 1302226"/>
              <a:gd name="connsiteX4" fmla="*/ 2147475 w 6613304"/>
              <a:gd name="connsiteY4" fmla="*/ 479915 h 1302226"/>
              <a:gd name="connsiteX5" fmla="*/ 3043108 w 6613304"/>
              <a:gd name="connsiteY5" fmla="*/ 549633 h 1302226"/>
              <a:gd name="connsiteX6" fmla="*/ 3562786 w 6613304"/>
              <a:gd name="connsiteY6" fmla="*/ 790391 h 1302226"/>
              <a:gd name="connsiteX7" fmla="*/ 4684312 w 6613304"/>
              <a:gd name="connsiteY7" fmla="*/ 1156227 h 1302226"/>
              <a:gd name="connsiteX8" fmla="*/ 5092502 w 6613304"/>
              <a:gd name="connsiteY8" fmla="*/ 1188280 h 1302226"/>
              <a:gd name="connsiteX9" fmla="*/ 5886947 w 6613304"/>
              <a:gd name="connsiteY9" fmla="*/ 1005147 h 1302226"/>
              <a:gd name="connsiteX10" fmla="*/ 6216319 w 6613304"/>
              <a:gd name="connsiteY10" fmla="*/ 1302226 h 1302226"/>
              <a:gd name="connsiteX11" fmla="*/ 0 w 6613304"/>
              <a:gd name="connsiteY11" fmla="*/ 1302226 h 1302226"/>
              <a:gd name="connsiteX12" fmla="*/ 0 w 6613304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0574"/>
              <a:gd name="connsiteY0" fmla="*/ 22 h 1302226"/>
              <a:gd name="connsiteX1" fmla="*/ 574189 w 6590574"/>
              <a:gd name="connsiteY1" fmla="*/ 321816 h 1302226"/>
              <a:gd name="connsiteX2" fmla="*/ 1015951 w 6590574"/>
              <a:gd name="connsiteY2" fmla="*/ 346561 h 1302226"/>
              <a:gd name="connsiteX3" fmla="*/ 1732682 w 6590574"/>
              <a:gd name="connsiteY3" fmla="*/ 368038 h 1302226"/>
              <a:gd name="connsiteX4" fmla="*/ 2147475 w 6590574"/>
              <a:gd name="connsiteY4" fmla="*/ 479915 h 1302226"/>
              <a:gd name="connsiteX5" fmla="*/ 3043108 w 6590574"/>
              <a:gd name="connsiteY5" fmla="*/ 549633 h 1302226"/>
              <a:gd name="connsiteX6" fmla="*/ 3562786 w 6590574"/>
              <a:gd name="connsiteY6" fmla="*/ 790391 h 1302226"/>
              <a:gd name="connsiteX7" fmla="*/ 4684312 w 6590574"/>
              <a:gd name="connsiteY7" fmla="*/ 1156227 h 1302226"/>
              <a:gd name="connsiteX8" fmla="*/ 5092502 w 6590574"/>
              <a:gd name="connsiteY8" fmla="*/ 1188280 h 1302226"/>
              <a:gd name="connsiteX9" fmla="*/ 5810403 w 6590574"/>
              <a:gd name="connsiteY9" fmla="*/ 1184110 h 1302226"/>
              <a:gd name="connsiteX10" fmla="*/ 6216319 w 6590574"/>
              <a:gd name="connsiteY10" fmla="*/ 1302226 h 1302226"/>
              <a:gd name="connsiteX11" fmla="*/ 0 w 6590574"/>
              <a:gd name="connsiteY11" fmla="*/ 1302226 h 1302226"/>
              <a:gd name="connsiteX12" fmla="*/ 0 w 6590574"/>
              <a:gd name="connsiteY12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5810403 w 6216319"/>
              <a:gd name="connsiteY9" fmla="*/ 1184110 h 1302226"/>
              <a:gd name="connsiteX10" fmla="*/ 6216319 w 6216319"/>
              <a:gd name="connsiteY10" fmla="*/ 1302226 h 1302226"/>
              <a:gd name="connsiteX11" fmla="*/ 0 w 6216319"/>
              <a:gd name="connsiteY11" fmla="*/ 1302226 h 1302226"/>
              <a:gd name="connsiteX12" fmla="*/ 0 w 6216319"/>
              <a:gd name="connsiteY12" fmla="*/ 22 h 1302226"/>
              <a:gd name="connsiteX0" fmla="*/ 0 w 6216319"/>
              <a:gd name="connsiteY0" fmla="*/ 10 h 1452543"/>
              <a:gd name="connsiteX1" fmla="*/ 574189 w 6216319"/>
              <a:gd name="connsiteY1" fmla="*/ 472133 h 1452543"/>
              <a:gd name="connsiteX2" fmla="*/ 1015951 w 6216319"/>
              <a:gd name="connsiteY2" fmla="*/ 496878 h 1452543"/>
              <a:gd name="connsiteX3" fmla="*/ 1732682 w 6216319"/>
              <a:gd name="connsiteY3" fmla="*/ 518355 h 1452543"/>
              <a:gd name="connsiteX4" fmla="*/ 2147475 w 6216319"/>
              <a:gd name="connsiteY4" fmla="*/ 630232 h 1452543"/>
              <a:gd name="connsiteX5" fmla="*/ 3043108 w 6216319"/>
              <a:gd name="connsiteY5" fmla="*/ 699950 h 1452543"/>
              <a:gd name="connsiteX6" fmla="*/ 3562786 w 6216319"/>
              <a:gd name="connsiteY6" fmla="*/ 940708 h 1452543"/>
              <a:gd name="connsiteX7" fmla="*/ 4684312 w 6216319"/>
              <a:gd name="connsiteY7" fmla="*/ 1306544 h 1452543"/>
              <a:gd name="connsiteX8" fmla="*/ 5092502 w 6216319"/>
              <a:gd name="connsiteY8" fmla="*/ 1338597 h 1452543"/>
              <a:gd name="connsiteX9" fmla="*/ 5810403 w 6216319"/>
              <a:gd name="connsiteY9" fmla="*/ 1334427 h 1452543"/>
              <a:gd name="connsiteX10" fmla="*/ 6216319 w 6216319"/>
              <a:gd name="connsiteY10" fmla="*/ 1452543 h 1452543"/>
              <a:gd name="connsiteX11" fmla="*/ 0 w 6216319"/>
              <a:gd name="connsiteY11" fmla="*/ 1452543 h 1452543"/>
              <a:gd name="connsiteX12" fmla="*/ 0 w 6216319"/>
              <a:gd name="connsiteY12" fmla="*/ 10 h 145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6319" h="1452543">
                <a:moveTo>
                  <a:pt x="0" y="10"/>
                </a:moveTo>
                <a:cubicBezTo>
                  <a:pt x="229007" y="-1920"/>
                  <a:pt x="473169" y="274373"/>
                  <a:pt x="574189" y="472133"/>
                </a:cubicBezTo>
                <a:cubicBezTo>
                  <a:pt x="784106" y="306783"/>
                  <a:pt x="876671" y="335710"/>
                  <a:pt x="1015951" y="496878"/>
                </a:cubicBezTo>
                <a:cubicBezTo>
                  <a:pt x="1169602" y="156200"/>
                  <a:pt x="1541775" y="268250"/>
                  <a:pt x="1732682" y="518355"/>
                </a:cubicBezTo>
                <a:cubicBezTo>
                  <a:pt x="1951423" y="389059"/>
                  <a:pt x="1995178" y="418617"/>
                  <a:pt x="2147475" y="630232"/>
                </a:cubicBezTo>
                <a:cubicBezTo>
                  <a:pt x="2240004" y="303227"/>
                  <a:pt x="2890265" y="229257"/>
                  <a:pt x="3043108" y="699950"/>
                </a:cubicBezTo>
                <a:cubicBezTo>
                  <a:pt x="3340461" y="644318"/>
                  <a:pt x="3395950" y="702404"/>
                  <a:pt x="3562786" y="940708"/>
                </a:cubicBezTo>
                <a:cubicBezTo>
                  <a:pt x="3973172" y="584855"/>
                  <a:pt x="4634636" y="975363"/>
                  <a:pt x="4684312" y="1306544"/>
                </a:cubicBezTo>
                <a:cubicBezTo>
                  <a:pt x="4775936" y="1140966"/>
                  <a:pt x="4979530" y="1164509"/>
                  <a:pt x="5092502" y="1338597"/>
                </a:cubicBezTo>
                <a:cubicBezTo>
                  <a:pt x="5153770" y="1141613"/>
                  <a:pt x="5525680" y="842973"/>
                  <a:pt x="5810403" y="1334427"/>
                </a:cubicBezTo>
                <a:cubicBezTo>
                  <a:pt x="5955954" y="1267516"/>
                  <a:pt x="6049313" y="1259859"/>
                  <a:pt x="6216319" y="1452543"/>
                </a:cubicBezTo>
                <a:lnTo>
                  <a:pt x="0" y="1452543"/>
                </a:lnTo>
                <a:lnTo>
                  <a:pt x="0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4" name="îšḻíḍe">
            <a:extLst>
              <a:ext uri="{FF2B5EF4-FFF2-40B4-BE49-F238E27FC236}">
                <a16:creationId xmlns:a16="http://schemas.microsoft.com/office/drawing/2014/main" id="{7F7663DD-7A1B-4E03-BB6A-1D0F0B6B967C}"/>
              </a:ext>
            </a:extLst>
          </p:cNvPr>
          <p:cNvSpPr/>
          <p:nvPr/>
        </p:nvSpPr>
        <p:spPr>
          <a:xfrm rot="16200000" flipH="1">
            <a:off x="8359038" y="250997"/>
            <a:ext cx="6216319" cy="1449603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319" h="1449603">
                <a:moveTo>
                  <a:pt x="0" y="147399"/>
                </a:moveTo>
                <a:cubicBezTo>
                  <a:pt x="229007" y="145469"/>
                  <a:pt x="222661" y="142579"/>
                  <a:pt x="323681" y="340339"/>
                </a:cubicBezTo>
                <a:cubicBezTo>
                  <a:pt x="1138279" y="-367925"/>
                  <a:pt x="1885444" y="174450"/>
                  <a:pt x="2265770" y="655926"/>
                </a:cubicBezTo>
                <a:cubicBezTo>
                  <a:pt x="2462677" y="479250"/>
                  <a:pt x="2932015" y="355171"/>
                  <a:pt x="3244906" y="639742"/>
                </a:cubicBezTo>
                <a:cubicBezTo>
                  <a:pt x="3517337" y="171753"/>
                  <a:pt x="4733841" y="449580"/>
                  <a:pt x="4628644" y="1181909"/>
                </a:cubicBezTo>
                <a:cubicBezTo>
                  <a:pt x="4984694" y="1080758"/>
                  <a:pt x="5181328" y="1161569"/>
                  <a:pt x="5356927" y="1335657"/>
                </a:cubicBezTo>
                <a:cubicBezTo>
                  <a:pt x="5451606" y="1194156"/>
                  <a:pt x="6105728" y="1026010"/>
                  <a:pt x="6216319" y="1449603"/>
                </a:cubicBezTo>
                <a:lnTo>
                  <a:pt x="0" y="1449603"/>
                </a:lnTo>
                <a:lnTo>
                  <a:pt x="0" y="14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0484" name="TextBox 2">
            <a:extLst>
              <a:ext uri="{FF2B5EF4-FFF2-40B4-BE49-F238E27FC236}">
                <a16:creationId xmlns:a16="http://schemas.microsoft.com/office/drawing/2014/main" id="{52101B23-985E-48C5-86BF-29649A887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01" y="4561793"/>
            <a:ext cx="1064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>
                <a:solidFill>
                  <a:srgbClr val="FF0000"/>
                </a:solidFill>
                <a:latin typeface="HP001 4 hang 1 ô ly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33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x=</a:t>
            </a:r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4000">
                <a:solidFill>
                  <a:srgbClr val="FF33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; x=</a:t>
            </a:r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>
                <a:solidFill>
                  <a:srgbClr val="FF33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; x=</a:t>
            </a:r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>
                <a:solidFill>
                  <a:srgbClr val="FF0000"/>
                </a:solidFill>
                <a:latin typeface="HP001 4 hang 1 ô ly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 mãn các yêu cầu của bài.</a:t>
            </a: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51466ED6-718E-4385-98DA-3A7B51D040F9}"/>
              </a:ext>
            </a:extLst>
          </p:cNvPr>
          <p:cNvSpPr/>
          <p:nvPr/>
        </p:nvSpPr>
        <p:spPr>
          <a:xfrm>
            <a:off x="1714500" y="325438"/>
            <a:ext cx="8953500" cy="1277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31748" name="TextBox 1">
            <a:extLst>
              <a:ext uri="{FF2B5EF4-FFF2-40B4-BE49-F238E27FC236}">
                <a16:creationId xmlns:a16="http://schemas.microsoft.com/office/drawing/2014/main" id="{78544816-55DC-4EAA-8396-D1FEB3FA1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476250"/>
            <a:ext cx="6605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tự nhiên </a:t>
            </a:r>
            <a:r>
              <a:rPr lang="en-US" altLang="en-US" sz="4000">
                <a:solidFill>
                  <a:srgbClr val="FF33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x</a:t>
            </a:r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biết</a:t>
            </a:r>
            <a:endParaRPr lang="en-US" altLang="en-US" sz="4000">
              <a:solidFill>
                <a:srgbClr val="FF3300"/>
              </a:solidFill>
              <a:latin typeface="HP001 4 hang 1 ô ly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723694F-824D-4440-928E-69E9C00DE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108" y="2053443"/>
            <a:ext cx="5002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2,5 x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 ; 0 &lt; 7 </a:t>
            </a:r>
            <a:endParaRPr lang="en-US" altLang="en-US" sz="4000">
              <a:latin typeface="HP001 4 hang 1 ô ly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78B1DCE-1865-4F92-A1D6-09E99AC8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108" y="2929743"/>
            <a:ext cx="5513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2,5 x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2,5 ; 2,5 &lt; 7 </a:t>
            </a:r>
            <a:endParaRPr lang="en-US" altLang="en-US" sz="4000">
              <a:latin typeface="HP001 4 hang 1 ô ly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C2EF566-FB84-4E9A-9138-1470191DE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108" y="3806043"/>
            <a:ext cx="5002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2,5 x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5 ; 5 &lt; 7 </a:t>
            </a:r>
            <a:endParaRPr lang="en-US" altLang="en-US" sz="4000">
              <a:latin typeface="HP001 4 hang 1 ô ly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44F2586-C374-4A98-9A0D-B2D66459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104" y="1431487"/>
            <a:ext cx="3588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îšḻíḍe">
            <a:extLst>
              <a:ext uri="{FF2B5EF4-FFF2-40B4-BE49-F238E27FC236}">
                <a16:creationId xmlns:a16="http://schemas.microsoft.com/office/drawing/2014/main" id="{6139C0EB-49D3-44A7-8419-02879A874166}"/>
              </a:ext>
            </a:extLst>
          </p:cNvPr>
          <p:cNvSpPr/>
          <p:nvPr/>
        </p:nvSpPr>
        <p:spPr>
          <a:xfrm rot="5400000">
            <a:off x="-2383358" y="310902"/>
            <a:ext cx="6216319" cy="1449603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319" h="1449603">
                <a:moveTo>
                  <a:pt x="0" y="147399"/>
                </a:moveTo>
                <a:cubicBezTo>
                  <a:pt x="229007" y="145469"/>
                  <a:pt x="222661" y="142579"/>
                  <a:pt x="323681" y="340339"/>
                </a:cubicBezTo>
                <a:cubicBezTo>
                  <a:pt x="1138279" y="-367925"/>
                  <a:pt x="1885444" y="174450"/>
                  <a:pt x="2265770" y="655926"/>
                </a:cubicBezTo>
                <a:cubicBezTo>
                  <a:pt x="2462677" y="479250"/>
                  <a:pt x="2932015" y="355171"/>
                  <a:pt x="3244906" y="639742"/>
                </a:cubicBezTo>
                <a:cubicBezTo>
                  <a:pt x="3517337" y="171753"/>
                  <a:pt x="4733841" y="449580"/>
                  <a:pt x="4628644" y="1181909"/>
                </a:cubicBezTo>
                <a:cubicBezTo>
                  <a:pt x="4984694" y="1080758"/>
                  <a:pt x="5181328" y="1161569"/>
                  <a:pt x="5356927" y="1335657"/>
                </a:cubicBezTo>
                <a:cubicBezTo>
                  <a:pt x="5451606" y="1194156"/>
                  <a:pt x="6105728" y="1026010"/>
                  <a:pt x="6216319" y="1449603"/>
                </a:cubicBezTo>
                <a:lnTo>
                  <a:pt x="0" y="1449603"/>
                </a:lnTo>
                <a:lnTo>
                  <a:pt x="0" y="14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pic>
        <p:nvPicPr>
          <p:cNvPr id="17" name="图片 34">
            <a:extLst>
              <a:ext uri="{FF2B5EF4-FFF2-40B4-BE49-F238E27FC236}">
                <a16:creationId xmlns:a16="http://schemas.microsoft.com/office/drawing/2014/main" id="{4007A1DC-CCF4-4F14-BB56-772F59E7C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587" y="4721355"/>
            <a:ext cx="2289352" cy="23090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FDC6B-2B90-4C41-B578-DC9D84FCA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56" b="87442" l="10930" r="88256">
                        <a14:foregroundMark x1="34302" y1="21744" x2="34302" y2="21744"/>
                        <a14:foregroundMark x1="35233" y1="22209" x2="35465" y2="18488"/>
                        <a14:foregroundMark x1="23837" y1="32791" x2="23837" y2="32791"/>
                        <a14:foregroundMark x1="34070" y1="30233" x2="34070" y2="30233"/>
                        <a14:foregroundMark x1="88372" y1="83488" x2="88372" y2="83488"/>
                        <a14:foregroundMark x1="86977" y1="87442" x2="86977" y2="87442"/>
                        <a14:foregroundMark x1="17674" y1="34651" x2="10930" y2="34884"/>
                      </a14:backgroundRemoval>
                    </a14:imgEffect>
                  </a14:imgLayer>
                </a14:imgProps>
              </a:ext>
            </a:extLst>
          </a:blip>
          <a:srcRect l="8129" t="15907" r="8363" b="8538"/>
          <a:stretch/>
        </p:blipFill>
        <p:spPr>
          <a:xfrm>
            <a:off x="10244845" y="5090346"/>
            <a:ext cx="1947154" cy="2017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6" grpId="0"/>
      <p:bldP spid="7" grpId="0"/>
      <p:bldP spid="10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2" descr="图片包含 文字, 地图&#10;&#10;描述已自动生成">
            <a:extLst>
              <a:ext uri="{FF2B5EF4-FFF2-40B4-BE49-F238E27FC236}">
                <a16:creationId xmlns:a16="http://schemas.microsoft.com/office/drawing/2014/main" id="{220699AC-FA46-4785-872F-4732E8483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4098" y="-5534377"/>
            <a:ext cx="10083804" cy="17926758"/>
          </a:xfrm>
          <a:prstGeom prst="rect">
            <a:avLst/>
          </a:prstGeom>
        </p:spPr>
      </p:pic>
      <p:sp>
        <p:nvSpPr>
          <p:cNvPr id="5" name="Shape 221">
            <a:extLst>
              <a:ext uri="{FF2B5EF4-FFF2-40B4-BE49-F238E27FC236}">
                <a16:creationId xmlns:a16="http://schemas.microsoft.com/office/drawing/2014/main" id="{DF043FC8-8352-4708-8A33-9F0484B1D7D3}"/>
              </a:ext>
            </a:extLst>
          </p:cNvPr>
          <p:cNvSpPr/>
          <p:nvPr/>
        </p:nvSpPr>
        <p:spPr>
          <a:xfrm>
            <a:off x="3387618" y="717231"/>
            <a:ext cx="5358839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algn="ctr"/>
            <a:r>
              <a:rPr lang="en-US" altLang="zh-CN" sz="4800">
                <a:solidFill>
                  <a:srgbClr val="F7C2BD">
                    <a:lumMod val="80000"/>
                  </a:srgbClr>
                </a:solidFill>
                <a:latin typeface="UVN Minh Map" panose="00000400000000000000" pitchFamily="2" charset="0"/>
                <a:ea typeface="微软雅黑" panose="020B0503020204020204" pitchFamily="34" charset="-122"/>
              </a:rPr>
              <a:t>CỦNG CỐ</a:t>
            </a:r>
            <a:endParaRPr lang="en-US" altLang="zh-CN" sz="4800" dirty="0">
              <a:solidFill>
                <a:srgbClr val="F7C2BD">
                  <a:lumMod val="80000"/>
                </a:srgbClr>
              </a:solidFill>
              <a:latin typeface="UVN Minh Map" panose="00000400000000000000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8" name="íSḷiḋe">
            <a:extLst>
              <a:ext uri="{FF2B5EF4-FFF2-40B4-BE49-F238E27FC236}">
                <a16:creationId xmlns:a16="http://schemas.microsoft.com/office/drawing/2014/main" id="{439D90BE-E6D7-4B1F-9000-515ECE9CB8DF}"/>
              </a:ext>
            </a:extLst>
          </p:cNvPr>
          <p:cNvGrpSpPr/>
          <p:nvPr/>
        </p:nvGrpSpPr>
        <p:grpSpPr>
          <a:xfrm>
            <a:off x="673100" y="3941919"/>
            <a:ext cx="342386" cy="342386"/>
            <a:chOff x="673100" y="3467357"/>
            <a:chExt cx="342386" cy="342386"/>
          </a:xfrm>
        </p:grpSpPr>
        <p:sp>
          <p:nvSpPr>
            <p:cNvPr id="32" name="íslîḑé">
              <a:extLst>
                <a:ext uri="{FF2B5EF4-FFF2-40B4-BE49-F238E27FC236}">
                  <a16:creationId xmlns:a16="http://schemas.microsoft.com/office/drawing/2014/main" id="{1B9BDB58-05E1-4789-827A-3BBA26ADF5C7}"/>
                </a:ext>
              </a:extLst>
            </p:cNvPr>
            <p:cNvSpPr/>
            <p:nvPr/>
          </p:nvSpPr>
          <p:spPr>
            <a:xfrm>
              <a:off x="673100" y="3467357"/>
              <a:ext cx="342386" cy="342386"/>
            </a:xfrm>
            <a:prstGeom prst="flowChartConnector">
              <a:avLst/>
            </a:prstGeom>
            <a:solidFill>
              <a:schemeClr val="tx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îśḷïḓé">
              <a:extLst>
                <a:ext uri="{FF2B5EF4-FFF2-40B4-BE49-F238E27FC236}">
                  <a16:creationId xmlns:a16="http://schemas.microsoft.com/office/drawing/2014/main" id="{3E974C24-3976-4528-B24C-33B1C66CB77D}"/>
                </a:ext>
              </a:extLst>
            </p:cNvPr>
            <p:cNvSpPr/>
            <p:nvPr/>
          </p:nvSpPr>
          <p:spPr bwMode="auto">
            <a:xfrm flipH="1">
              <a:off x="777141" y="3533775"/>
              <a:ext cx="134304" cy="209550"/>
            </a:xfrm>
            <a:custGeom>
              <a:avLst/>
              <a:gdLst>
                <a:gd name="T0" fmla="*/ 138 w 2351"/>
                <a:gd name="T1" fmla="*/ 643 h 3663"/>
                <a:gd name="T2" fmla="*/ 138 w 2351"/>
                <a:gd name="T3" fmla="*/ 643 h 3663"/>
                <a:gd name="T4" fmla="*/ 1337 w 2351"/>
                <a:gd name="T5" fmla="*/ 1837 h 3663"/>
                <a:gd name="T6" fmla="*/ 138 w 2351"/>
                <a:gd name="T7" fmla="*/ 3020 h 3663"/>
                <a:gd name="T8" fmla="*/ 138 w 2351"/>
                <a:gd name="T9" fmla="*/ 3526 h 3663"/>
                <a:gd name="T10" fmla="*/ 645 w 2351"/>
                <a:gd name="T11" fmla="*/ 3526 h 3663"/>
                <a:gd name="T12" fmla="*/ 2351 w 2351"/>
                <a:gd name="T13" fmla="*/ 1837 h 3663"/>
                <a:gd name="T14" fmla="*/ 645 w 2351"/>
                <a:gd name="T15" fmla="*/ 138 h 3663"/>
                <a:gd name="T16" fmla="*/ 138 w 2351"/>
                <a:gd name="T17" fmla="*/ 138 h 3663"/>
                <a:gd name="T18" fmla="*/ 35 w 2351"/>
                <a:gd name="T19" fmla="*/ 391 h 3663"/>
                <a:gd name="T20" fmla="*/ 138 w 2351"/>
                <a:gd name="T21" fmla="*/ 643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1" h="3663">
                  <a:moveTo>
                    <a:pt x="138" y="643"/>
                  </a:moveTo>
                  <a:lnTo>
                    <a:pt x="138" y="643"/>
                  </a:lnTo>
                  <a:cubicBezTo>
                    <a:pt x="1337" y="1837"/>
                    <a:pt x="1337" y="1837"/>
                    <a:pt x="1337" y="1837"/>
                  </a:cubicBezTo>
                  <a:cubicBezTo>
                    <a:pt x="138" y="3020"/>
                    <a:pt x="138" y="3020"/>
                    <a:pt x="138" y="3020"/>
                  </a:cubicBezTo>
                  <a:cubicBezTo>
                    <a:pt x="0" y="3158"/>
                    <a:pt x="0" y="3388"/>
                    <a:pt x="138" y="3526"/>
                  </a:cubicBezTo>
                  <a:cubicBezTo>
                    <a:pt x="277" y="3663"/>
                    <a:pt x="507" y="3663"/>
                    <a:pt x="645" y="3526"/>
                  </a:cubicBezTo>
                  <a:cubicBezTo>
                    <a:pt x="2351" y="1837"/>
                    <a:pt x="2351" y="1837"/>
                    <a:pt x="2351" y="1837"/>
                  </a:cubicBezTo>
                  <a:cubicBezTo>
                    <a:pt x="645" y="138"/>
                    <a:pt x="645" y="138"/>
                    <a:pt x="645" y="138"/>
                  </a:cubicBezTo>
                  <a:cubicBezTo>
                    <a:pt x="507" y="0"/>
                    <a:pt x="277" y="0"/>
                    <a:pt x="138" y="138"/>
                  </a:cubicBezTo>
                  <a:cubicBezTo>
                    <a:pt x="69" y="207"/>
                    <a:pt x="35" y="299"/>
                    <a:pt x="35" y="391"/>
                  </a:cubicBezTo>
                  <a:cubicBezTo>
                    <a:pt x="35" y="482"/>
                    <a:pt x="69" y="574"/>
                    <a:pt x="138" y="643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7500" lnSpcReduction="20000"/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" name="îš1ïďê">
            <a:extLst>
              <a:ext uri="{FF2B5EF4-FFF2-40B4-BE49-F238E27FC236}">
                <a16:creationId xmlns:a16="http://schemas.microsoft.com/office/drawing/2014/main" id="{A22AC79A-BF7B-4690-AF96-36BBB79298CC}"/>
              </a:ext>
            </a:extLst>
          </p:cNvPr>
          <p:cNvGrpSpPr/>
          <p:nvPr/>
        </p:nvGrpSpPr>
        <p:grpSpPr>
          <a:xfrm>
            <a:off x="11176514" y="3941919"/>
            <a:ext cx="342386" cy="342386"/>
            <a:chOff x="11176514" y="3467357"/>
            <a:chExt cx="342386" cy="342386"/>
          </a:xfrm>
        </p:grpSpPr>
        <p:sp>
          <p:nvSpPr>
            <p:cNvPr id="30" name="îŝľíďe">
              <a:extLst>
                <a:ext uri="{FF2B5EF4-FFF2-40B4-BE49-F238E27FC236}">
                  <a16:creationId xmlns:a16="http://schemas.microsoft.com/office/drawing/2014/main" id="{F910896B-4BC4-454E-86AB-9C2C26DA768A}"/>
                </a:ext>
              </a:extLst>
            </p:cNvPr>
            <p:cNvSpPr/>
            <p:nvPr/>
          </p:nvSpPr>
          <p:spPr>
            <a:xfrm>
              <a:off x="11176514" y="3467357"/>
              <a:ext cx="342386" cy="342386"/>
            </a:xfrm>
            <a:prstGeom prst="flowChartConnector">
              <a:avLst/>
            </a:prstGeom>
            <a:solidFill>
              <a:schemeClr val="tx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îṩ1ïdê">
              <a:extLst>
                <a:ext uri="{FF2B5EF4-FFF2-40B4-BE49-F238E27FC236}">
                  <a16:creationId xmlns:a16="http://schemas.microsoft.com/office/drawing/2014/main" id="{2417E68E-C9B5-4DE5-9A00-57CB5D828D76}"/>
                </a:ext>
              </a:extLst>
            </p:cNvPr>
            <p:cNvSpPr/>
            <p:nvPr/>
          </p:nvSpPr>
          <p:spPr bwMode="auto">
            <a:xfrm>
              <a:off x="11280555" y="3533775"/>
              <a:ext cx="134304" cy="209550"/>
            </a:xfrm>
            <a:custGeom>
              <a:avLst/>
              <a:gdLst>
                <a:gd name="T0" fmla="*/ 138 w 2351"/>
                <a:gd name="T1" fmla="*/ 643 h 3663"/>
                <a:gd name="T2" fmla="*/ 138 w 2351"/>
                <a:gd name="T3" fmla="*/ 643 h 3663"/>
                <a:gd name="T4" fmla="*/ 1337 w 2351"/>
                <a:gd name="T5" fmla="*/ 1837 h 3663"/>
                <a:gd name="T6" fmla="*/ 138 w 2351"/>
                <a:gd name="T7" fmla="*/ 3020 h 3663"/>
                <a:gd name="T8" fmla="*/ 138 w 2351"/>
                <a:gd name="T9" fmla="*/ 3526 h 3663"/>
                <a:gd name="T10" fmla="*/ 645 w 2351"/>
                <a:gd name="T11" fmla="*/ 3526 h 3663"/>
                <a:gd name="T12" fmla="*/ 2351 w 2351"/>
                <a:gd name="T13" fmla="*/ 1837 h 3663"/>
                <a:gd name="T14" fmla="*/ 645 w 2351"/>
                <a:gd name="T15" fmla="*/ 138 h 3663"/>
                <a:gd name="T16" fmla="*/ 138 w 2351"/>
                <a:gd name="T17" fmla="*/ 138 h 3663"/>
                <a:gd name="T18" fmla="*/ 35 w 2351"/>
                <a:gd name="T19" fmla="*/ 391 h 3663"/>
                <a:gd name="T20" fmla="*/ 138 w 2351"/>
                <a:gd name="T21" fmla="*/ 643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1" h="3663">
                  <a:moveTo>
                    <a:pt x="138" y="643"/>
                  </a:moveTo>
                  <a:lnTo>
                    <a:pt x="138" y="643"/>
                  </a:lnTo>
                  <a:cubicBezTo>
                    <a:pt x="1337" y="1837"/>
                    <a:pt x="1337" y="1837"/>
                    <a:pt x="1337" y="1837"/>
                  </a:cubicBezTo>
                  <a:cubicBezTo>
                    <a:pt x="138" y="3020"/>
                    <a:pt x="138" y="3020"/>
                    <a:pt x="138" y="3020"/>
                  </a:cubicBezTo>
                  <a:cubicBezTo>
                    <a:pt x="0" y="3158"/>
                    <a:pt x="0" y="3388"/>
                    <a:pt x="138" y="3526"/>
                  </a:cubicBezTo>
                  <a:cubicBezTo>
                    <a:pt x="277" y="3663"/>
                    <a:pt x="507" y="3663"/>
                    <a:pt x="645" y="3526"/>
                  </a:cubicBezTo>
                  <a:cubicBezTo>
                    <a:pt x="2351" y="1837"/>
                    <a:pt x="2351" y="1837"/>
                    <a:pt x="2351" y="1837"/>
                  </a:cubicBezTo>
                  <a:cubicBezTo>
                    <a:pt x="645" y="138"/>
                    <a:pt x="645" y="138"/>
                    <a:pt x="645" y="138"/>
                  </a:cubicBezTo>
                  <a:cubicBezTo>
                    <a:pt x="507" y="0"/>
                    <a:pt x="277" y="0"/>
                    <a:pt x="138" y="138"/>
                  </a:cubicBezTo>
                  <a:cubicBezTo>
                    <a:pt x="69" y="207"/>
                    <a:pt x="35" y="299"/>
                    <a:pt x="35" y="391"/>
                  </a:cubicBezTo>
                  <a:cubicBezTo>
                    <a:pt x="35" y="482"/>
                    <a:pt x="69" y="574"/>
                    <a:pt x="138" y="643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7500" lnSpcReduction="20000"/>
            </a:bodyPr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ïşḻïḑè">
            <a:extLst>
              <a:ext uri="{FF2B5EF4-FFF2-40B4-BE49-F238E27FC236}">
                <a16:creationId xmlns:a16="http://schemas.microsoft.com/office/drawing/2014/main" id="{150CC316-EBBA-488C-A98C-A71E7FBEC8D0}"/>
              </a:ext>
            </a:extLst>
          </p:cNvPr>
          <p:cNvGrpSpPr/>
          <p:nvPr/>
        </p:nvGrpSpPr>
        <p:grpSpPr>
          <a:xfrm>
            <a:off x="4578590" y="2141437"/>
            <a:ext cx="3034821" cy="3943350"/>
            <a:chOff x="4578590" y="1666875"/>
            <a:chExt cx="3034821" cy="3943350"/>
          </a:xfrm>
        </p:grpSpPr>
        <p:sp>
          <p:nvSpPr>
            <p:cNvPr id="23" name="iS1îḍe">
              <a:extLst>
                <a:ext uri="{FF2B5EF4-FFF2-40B4-BE49-F238E27FC236}">
                  <a16:creationId xmlns:a16="http://schemas.microsoft.com/office/drawing/2014/main" id="{92A289C9-B33E-4190-B9E8-17D96BCFF7C7}"/>
                </a:ext>
              </a:extLst>
            </p:cNvPr>
            <p:cNvSpPr/>
            <p:nvPr/>
          </p:nvSpPr>
          <p:spPr>
            <a:xfrm>
              <a:off x="4578590" y="1666875"/>
              <a:ext cx="3034821" cy="3943350"/>
            </a:xfrm>
            <a:prstGeom prst="roundRect">
              <a:avLst>
                <a:gd name="adj" fmla="val 3877"/>
              </a:avLst>
            </a:pr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>
              <a:outerShdw blurRad="1270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íšḻiḓé">
              <a:extLst>
                <a:ext uri="{FF2B5EF4-FFF2-40B4-BE49-F238E27FC236}">
                  <a16:creationId xmlns:a16="http://schemas.microsoft.com/office/drawing/2014/main" id="{04304F7F-3935-44FA-BFEE-798E618DA0B8}"/>
                </a:ext>
              </a:extLst>
            </p:cNvPr>
            <p:cNvSpPr/>
            <p:nvPr/>
          </p:nvSpPr>
          <p:spPr>
            <a:xfrm>
              <a:off x="4578590" y="1666875"/>
              <a:ext cx="3034821" cy="715478"/>
            </a:xfrm>
            <a:prstGeom prst="roundRect">
              <a:avLst/>
            </a:prstGeom>
            <a:solidFill>
              <a:srgbClr val="C9DBE5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altLang="zh-CN" sz="2000" b="1" i="1" u="sng" dirty="0">
                <a:latin typeface="微软雅黑" panose="020B0503020204020204" pitchFamily="34" charset="-122"/>
              </a:endParaRPr>
            </a:p>
          </p:txBody>
        </p:sp>
        <p:sp>
          <p:nvSpPr>
            <p:cNvPr id="28" name="íSľîďê">
              <a:extLst>
                <a:ext uri="{FF2B5EF4-FFF2-40B4-BE49-F238E27FC236}">
                  <a16:creationId xmlns:a16="http://schemas.microsoft.com/office/drawing/2014/main" id="{23C7B27E-BA81-45BD-9D1A-90796134D0AB}"/>
                </a:ext>
              </a:extLst>
            </p:cNvPr>
            <p:cNvSpPr/>
            <p:nvPr/>
          </p:nvSpPr>
          <p:spPr bwMode="auto">
            <a:xfrm>
              <a:off x="4805251" y="2678936"/>
              <a:ext cx="2581498" cy="224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 defTabSz="412750" hangingPunct="0">
                <a:lnSpc>
                  <a:spcPct val="110000"/>
                </a:lnSpc>
              </a:pPr>
              <a:r>
                <a:rPr lang="en-US" sz="5100" kern="0">
                  <a:solidFill>
                    <a:srgbClr val="515252"/>
                  </a:solidFill>
                  <a:latin typeface="UVN Chim Bien Nang" panose="0209080305050A020404" pitchFamily="18" charset="0"/>
                  <a:sym typeface="Lato Bold"/>
                </a:rPr>
                <a:t>Rèn kĩ năng nhân một số thập phân với một số tự nhiên</a:t>
              </a:r>
            </a:p>
            <a:p>
              <a:pPr algn="just">
                <a:lnSpc>
                  <a:spcPct val="110000"/>
                </a:lnSpc>
              </a:pPr>
              <a:endParaRPr lang="en-US" altLang="zh-CN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24" name="iŝḷîde">
              <a:extLst>
                <a:ext uri="{FF2B5EF4-FFF2-40B4-BE49-F238E27FC236}">
                  <a16:creationId xmlns:a16="http://schemas.microsoft.com/office/drawing/2014/main" id="{7B741604-E005-4682-B68A-A059DD15F062}"/>
                </a:ext>
              </a:extLst>
            </p:cNvPr>
            <p:cNvSpPr/>
            <p:nvPr/>
          </p:nvSpPr>
          <p:spPr>
            <a:xfrm>
              <a:off x="5835942" y="1794794"/>
              <a:ext cx="520116" cy="540000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1" name="îšḻîḑe">
            <a:extLst>
              <a:ext uri="{FF2B5EF4-FFF2-40B4-BE49-F238E27FC236}">
                <a16:creationId xmlns:a16="http://schemas.microsoft.com/office/drawing/2014/main" id="{77759CF6-8BF3-4F6F-9513-EDDE0AF053C3}"/>
              </a:ext>
            </a:extLst>
          </p:cNvPr>
          <p:cNvSpPr/>
          <p:nvPr/>
        </p:nvSpPr>
        <p:spPr>
          <a:xfrm>
            <a:off x="1897800" y="2420696"/>
            <a:ext cx="2604984" cy="3384832"/>
          </a:xfrm>
          <a:prstGeom prst="roundRect">
            <a:avLst>
              <a:gd name="adj" fmla="val 3877"/>
            </a:avLst>
          </a:pr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" name="ï$ļídê">
            <a:extLst>
              <a:ext uri="{FF2B5EF4-FFF2-40B4-BE49-F238E27FC236}">
                <a16:creationId xmlns:a16="http://schemas.microsoft.com/office/drawing/2014/main" id="{CD455B1F-4B45-4D1F-8EA1-0442F2C014F4}"/>
              </a:ext>
            </a:extLst>
          </p:cNvPr>
          <p:cNvSpPr/>
          <p:nvPr/>
        </p:nvSpPr>
        <p:spPr>
          <a:xfrm>
            <a:off x="1897800" y="2420696"/>
            <a:ext cx="2604984" cy="614141"/>
          </a:xfrm>
          <a:prstGeom prst="roundRect">
            <a:avLst/>
          </a:prstGeom>
          <a:solidFill>
            <a:srgbClr val="F7C2BD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altLang="zh-CN" b="1" i="1" u="sng" dirty="0">
              <a:latin typeface="微软雅黑" panose="020B0503020204020204" pitchFamily="34" charset="-122"/>
            </a:endParaRPr>
          </a:p>
        </p:txBody>
      </p:sp>
      <p:sp>
        <p:nvSpPr>
          <p:cNvPr id="13" name="íṥḷîďé">
            <a:extLst>
              <a:ext uri="{FF2B5EF4-FFF2-40B4-BE49-F238E27FC236}">
                <a16:creationId xmlns:a16="http://schemas.microsoft.com/office/drawing/2014/main" id="{C6B7ABC4-15AA-4E3E-89CD-CCFF5B038641}"/>
              </a:ext>
            </a:extLst>
          </p:cNvPr>
          <p:cNvSpPr/>
          <p:nvPr/>
        </p:nvSpPr>
        <p:spPr>
          <a:xfrm>
            <a:off x="2968533" y="2539356"/>
            <a:ext cx="463517" cy="376819"/>
          </a:xfrm>
          <a:custGeom>
            <a:avLst/>
            <a:gdLst>
              <a:gd name="connsiteX0" fmla="*/ 390482 w 564166"/>
              <a:gd name="connsiteY0" fmla="*/ 307997 h 458643"/>
              <a:gd name="connsiteX1" fmla="*/ 403395 w 564166"/>
              <a:gd name="connsiteY1" fmla="*/ 307997 h 458643"/>
              <a:gd name="connsiteX2" fmla="*/ 439265 w 564166"/>
              <a:gd name="connsiteY2" fmla="*/ 353908 h 458643"/>
              <a:gd name="connsiteX3" fmla="*/ 434961 w 564166"/>
              <a:gd name="connsiteY3" fmla="*/ 361082 h 458643"/>
              <a:gd name="connsiteX4" fmla="*/ 419178 w 564166"/>
              <a:gd name="connsiteY4" fmla="*/ 361082 h 458643"/>
              <a:gd name="connsiteX5" fmla="*/ 492353 w 564166"/>
              <a:gd name="connsiteY5" fmla="*/ 419905 h 458643"/>
              <a:gd name="connsiteX6" fmla="*/ 512440 w 564166"/>
              <a:gd name="connsiteY6" fmla="*/ 438557 h 458643"/>
              <a:gd name="connsiteX7" fmla="*/ 492353 w 564166"/>
              <a:gd name="connsiteY7" fmla="*/ 458643 h 458643"/>
              <a:gd name="connsiteX8" fmla="*/ 379004 w 564166"/>
              <a:gd name="connsiteY8" fmla="*/ 361082 h 458643"/>
              <a:gd name="connsiteX9" fmla="*/ 358916 w 564166"/>
              <a:gd name="connsiteY9" fmla="*/ 361082 h 458643"/>
              <a:gd name="connsiteX10" fmla="*/ 354612 w 564166"/>
              <a:gd name="connsiteY10" fmla="*/ 353908 h 458643"/>
              <a:gd name="connsiteX11" fmla="*/ 277051 w 564166"/>
              <a:gd name="connsiteY11" fmla="*/ 307997 h 458643"/>
              <a:gd name="connsiteX12" fmla="*/ 288553 w 564166"/>
              <a:gd name="connsiteY12" fmla="*/ 307997 h 458643"/>
              <a:gd name="connsiteX13" fmla="*/ 324497 w 564166"/>
              <a:gd name="connsiteY13" fmla="*/ 353908 h 458643"/>
              <a:gd name="connsiteX14" fmla="*/ 320183 w 564166"/>
              <a:gd name="connsiteY14" fmla="*/ 361082 h 458643"/>
              <a:gd name="connsiteX15" fmla="*/ 301493 w 564166"/>
              <a:gd name="connsiteY15" fmla="*/ 361082 h 458643"/>
              <a:gd name="connsiteX16" fmla="*/ 301493 w 564166"/>
              <a:gd name="connsiteY16" fmla="*/ 438557 h 458643"/>
              <a:gd name="connsiteX17" fmla="*/ 282802 w 564166"/>
              <a:gd name="connsiteY17" fmla="*/ 458643 h 458643"/>
              <a:gd name="connsiteX18" fmla="*/ 262673 w 564166"/>
              <a:gd name="connsiteY18" fmla="*/ 438557 h 458643"/>
              <a:gd name="connsiteX19" fmla="*/ 262673 w 564166"/>
              <a:gd name="connsiteY19" fmla="*/ 361082 h 458643"/>
              <a:gd name="connsiteX20" fmla="*/ 243982 w 564166"/>
              <a:gd name="connsiteY20" fmla="*/ 361082 h 458643"/>
              <a:gd name="connsiteX21" fmla="*/ 239669 w 564166"/>
              <a:gd name="connsiteY21" fmla="*/ 353908 h 458643"/>
              <a:gd name="connsiteX22" fmla="*/ 162189 w 564166"/>
              <a:gd name="connsiteY22" fmla="*/ 307997 h 458643"/>
              <a:gd name="connsiteX23" fmla="*/ 173671 w 564166"/>
              <a:gd name="connsiteY23" fmla="*/ 307997 h 458643"/>
              <a:gd name="connsiteX24" fmla="*/ 209554 w 564166"/>
              <a:gd name="connsiteY24" fmla="*/ 353908 h 458643"/>
              <a:gd name="connsiteX25" fmla="*/ 205248 w 564166"/>
              <a:gd name="connsiteY25" fmla="*/ 361082 h 458643"/>
              <a:gd name="connsiteX26" fmla="*/ 185154 w 564166"/>
              <a:gd name="connsiteY26" fmla="*/ 361082 h 458643"/>
              <a:gd name="connsiteX27" fmla="*/ 71765 w 564166"/>
              <a:gd name="connsiteY27" fmla="*/ 458643 h 458643"/>
              <a:gd name="connsiteX28" fmla="*/ 53106 w 564166"/>
              <a:gd name="connsiteY28" fmla="*/ 438557 h 458643"/>
              <a:gd name="connsiteX29" fmla="*/ 71765 w 564166"/>
              <a:gd name="connsiteY29" fmla="*/ 419905 h 458643"/>
              <a:gd name="connsiteX30" fmla="*/ 146401 w 564166"/>
              <a:gd name="connsiteY30" fmla="*/ 361082 h 458643"/>
              <a:gd name="connsiteX31" fmla="*/ 129177 w 564166"/>
              <a:gd name="connsiteY31" fmla="*/ 361082 h 458643"/>
              <a:gd name="connsiteX32" fmla="*/ 124871 w 564166"/>
              <a:gd name="connsiteY32" fmla="*/ 353908 h 458643"/>
              <a:gd name="connsiteX33" fmla="*/ 340222 w 564166"/>
              <a:gd name="connsiteY33" fmla="*/ 0 h 458643"/>
              <a:gd name="connsiteX34" fmla="*/ 453630 w 564166"/>
              <a:gd name="connsiteY34" fmla="*/ 118973 h 458643"/>
              <a:gd name="connsiteX35" fmla="*/ 525407 w 564166"/>
              <a:gd name="connsiteY35" fmla="*/ 179176 h 458643"/>
              <a:gd name="connsiteX36" fmla="*/ 564166 w 564166"/>
              <a:gd name="connsiteY36" fmla="*/ 232212 h 458643"/>
              <a:gd name="connsiteX37" fmla="*/ 518229 w 564166"/>
              <a:gd name="connsiteY37" fmla="*/ 286681 h 458643"/>
              <a:gd name="connsiteX38" fmla="*/ 45937 w 564166"/>
              <a:gd name="connsiteY38" fmla="*/ 286681 h 458643"/>
              <a:gd name="connsiteX39" fmla="*/ 0 w 564166"/>
              <a:gd name="connsiteY39" fmla="*/ 232212 h 458643"/>
              <a:gd name="connsiteX40" fmla="*/ 45937 w 564166"/>
              <a:gd name="connsiteY40" fmla="*/ 179176 h 458643"/>
              <a:gd name="connsiteX41" fmla="*/ 111972 w 564166"/>
              <a:gd name="connsiteY41" fmla="*/ 103205 h 458643"/>
              <a:gd name="connsiteX42" fmla="*/ 134941 w 564166"/>
              <a:gd name="connsiteY42" fmla="*/ 107505 h 458643"/>
              <a:gd name="connsiteX43" fmla="*/ 209589 w 564166"/>
              <a:gd name="connsiteY43" fmla="*/ 22934 h 458643"/>
              <a:gd name="connsiteX44" fmla="*/ 256961 w 564166"/>
              <a:gd name="connsiteY44" fmla="*/ 43002 h 458643"/>
              <a:gd name="connsiteX45" fmla="*/ 340222 w 564166"/>
              <a:gd name="connsiteY45" fmla="*/ 0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4166" h="458643">
                <a:moveTo>
                  <a:pt x="390482" y="307997"/>
                </a:moveTo>
                <a:cubicBezTo>
                  <a:pt x="394786" y="303693"/>
                  <a:pt x="399091" y="303693"/>
                  <a:pt x="403395" y="307997"/>
                </a:cubicBezTo>
                <a:lnTo>
                  <a:pt x="439265" y="353908"/>
                </a:lnTo>
                <a:cubicBezTo>
                  <a:pt x="442135" y="358212"/>
                  <a:pt x="440700" y="361082"/>
                  <a:pt x="434961" y="361082"/>
                </a:cubicBezTo>
                <a:lnTo>
                  <a:pt x="419178" y="361082"/>
                </a:lnTo>
                <a:cubicBezTo>
                  <a:pt x="426352" y="394081"/>
                  <a:pt x="456483" y="419905"/>
                  <a:pt x="492353" y="419905"/>
                </a:cubicBezTo>
                <a:cubicBezTo>
                  <a:pt x="503831" y="419905"/>
                  <a:pt x="512440" y="428514"/>
                  <a:pt x="512440" y="438557"/>
                </a:cubicBezTo>
                <a:cubicBezTo>
                  <a:pt x="512440" y="450035"/>
                  <a:pt x="503831" y="458643"/>
                  <a:pt x="492353" y="458643"/>
                </a:cubicBezTo>
                <a:cubicBezTo>
                  <a:pt x="434961" y="458643"/>
                  <a:pt x="387612" y="415601"/>
                  <a:pt x="379004" y="361082"/>
                </a:cubicBezTo>
                <a:lnTo>
                  <a:pt x="358916" y="361082"/>
                </a:lnTo>
                <a:cubicBezTo>
                  <a:pt x="353177" y="361082"/>
                  <a:pt x="351742" y="358212"/>
                  <a:pt x="354612" y="353908"/>
                </a:cubicBezTo>
                <a:close/>
                <a:moveTo>
                  <a:pt x="277051" y="307997"/>
                </a:moveTo>
                <a:cubicBezTo>
                  <a:pt x="279926" y="303693"/>
                  <a:pt x="285677" y="303693"/>
                  <a:pt x="288553" y="307997"/>
                </a:cubicBezTo>
                <a:lnTo>
                  <a:pt x="324497" y="353908"/>
                </a:lnTo>
                <a:cubicBezTo>
                  <a:pt x="327372" y="358212"/>
                  <a:pt x="325934" y="361082"/>
                  <a:pt x="320183" y="361082"/>
                </a:cubicBezTo>
                <a:lnTo>
                  <a:pt x="301493" y="361082"/>
                </a:lnTo>
                <a:lnTo>
                  <a:pt x="301493" y="438557"/>
                </a:lnTo>
                <a:cubicBezTo>
                  <a:pt x="301493" y="450035"/>
                  <a:pt x="292866" y="458643"/>
                  <a:pt x="282802" y="458643"/>
                </a:cubicBezTo>
                <a:cubicBezTo>
                  <a:pt x="271300" y="458643"/>
                  <a:pt x="262673" y="450035"/>
                  <a:pt x="262673" y="438557"/>
                </a:cubicBezTo>
                <a:lnTo>
                  <a:pt x="262673" y="361082"/>
                </a:lnTo>
                <a:lnTo>
                  <a:pt x="243982" y="361082"/>
                </a:lnTo>
                <a:cubicBezTo>
                  <a:pt x="238231" y="361082"/>
                  <a:pt x="236793" y="358212"/>
                  <a:pt x="239669" y="353908"/>
                </a:cubicBezTo>
                <a:close/>
                <a:moveTo>
                  <a:pt x="162189" y="307997"/>
                </a:moveTo>
                <a:cubicBezTo>
                  <a:pt x="165059" y="303693"/>
                  <a:pt x="169365" y="303693"/>
                  <a:pt x="173671" y="307997"/>
                </a:cubicBezTo>
                <a:lnTo>
                  <a:pt x="209554" y="353908"/>
                </a:lnTo>
                <a:cubicBezTo>
                  <a:pt x="212424" y="358212"/>
                  <a:pt x="210989" y="361082"/>
                  <a:pt x="205248" y="361082"/>
                </a:cubicBezTo>
                <a:lnTo>
                  <a:pt x="185154" y="361082"/>
                </a:lnTo>
                <a:cubicBezTo>
                  <a:pt x="176542" y="415601"/>
                  <a:pt x="129177" y="458643"/>
                  <a:pt x="71765" y="458643"/>
                </a:cubicBezTo>
                <a:cubicBezTo>
                  <a:pt x="61718" y="458643"/>
                  <a:pt x="53106" y="450035"/>
                  <a:pt x="53106" y="438557"/>
                </a:cubicBezTo>
                <a:cubicBezTo>
                  <a:pt x="53106" y="428514"/>
                  <a:pt x="61718" y="419905"/>
                  <a:pt x="71765" y="419905"/>
                </a:cubicBezTo>
                <a:cubicBezTo>
                  <a:pt x="107648" y="419905"/>
                  <a:pt x="137789" y="394081"/>
                  <a:pt x="146401" y="361082"/>
                </a:cubicBezTo>
                <a:lnTo>
                  <a:pt x="129177" y="361082"/>
                </a:lnTo>
                <a:cubicBezTo>
                  <a:pt x="123436" y="361082"/>
                  <a:pt x="122001" y="358212"/>
                  <a:pt x="124871" y="353908"/>
                </a:cubicBezTo>
                <a:close/>
                <a:moveTo>
                  <a:pt x="340222" y="0"/>
                </a:moveTo>
                <a:cubicBezTo>
                  <a:pt x="399079" y="0"/>
                  <a:pt x="447888" y="51603"/>
                  <a:pt x="453630" y="118973"/>
                </a:cubicBezTo>
                <a:cubicBezTo>
                  <a:pt x="488083" y="118973"/>
                  <a:pt x="515358" y="144774"/>
                  <a:pt x="525407" y="179176"/>
                </a:cubicBezTo>
                <a:cubicBezTo>
                  <a:pt x="546940" y="183476"/>
                  <a:pt x="564166" y="204977"/>
                  <a:pt x="564166" y="232212"/>
                </a:cubicBezTo>
                <a:cubicBezTo>
                  <a:pt x="564166" y="262313"/>
                  <a:pt x="544069" y="286681"/>
                  <a:pt x="518229" y="286681"/>
                </a:cubicBezTo>
                <a:lnTo>
                  <a:pt x="45937" y="286681"/>
                </a:lnTo>
                <a:cubicBezTo>
                  <a:pt x="20097" y="286681"/>
                  <a:pt x="0" y="262313"/>
                  <a:pt x="0" y="232212"/>
                </a:cubicBezTo>
                <a:cubicBezTo>
                  <a:pt x="0" y="202110"/>
                  <a:pt x="20097" y="179176"/>
                  <a:pt x="45937" y="179176"/>
                </a:cubicBezTo>
                <a:cubicBezTo>
                  <a:pt x="45937" y="136173"/>
                  <a:pt x="76084" y="103205"/>
                  <a:pt x="111972" y="103205"/>
                </a:cubicBezTo>
                <a:cubicBezTo>
                  <a:pt x="119150" y="103205"/>
                  <a:pt x="127763" y="104639"/>
                  <a:pt x="134941" y="107505"/>
                </a:cubicBezTo>
                <a:cubicBezTo>
                  <a:pt x="134941" y="60203"/>
                  <a:pt x="169394" y="22934"/>
                  <a:pt x="209589" y="22934"/>
                </a:cubicBezTo>
                <a:cubicBezTo>
                  <a:pt x="228251" y="22934"/>
                  <a:pt x="244042" y="30102"/>
                  <a:pt x="256961" y="43002"/>
                </a:cubicBezTo>
                <a:cubicBezTo>
                  <a:pt x="278494" y="15767"/>
                  <a:pt x="307205" y="0"/>
                  <a:pt x="340222" y="0"/>
                </a:cubicBezTo>
                <a:close/>
              </a:path>
            </a:pathLst>
          </a:custGeom>
          <a:solidFill>
            <a:srgbClr val="FFFF00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îṣḷïḍé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1869565" y="3153498"/>
            <a:ext cx="2604984" cy="209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 defTabSz="412750" hangingPunct="0"/>
            <a:r>
              <a:rPr lang="en-US" sz="2800" kern="0">
                <a:solidFill>
                  <a:srgbClr val="515252"/>
                </a:solidFill>
                <a:latin typeface="UVN Chim Bien Nang" panose="0209080305050A020404" pitchFamily="18" charset="0"/>
                <a:sym typeface="Lato Bold"/>
              </a:rPr>
              <a:t>Củng cố kĩ năng nhân nhẩm một số thập phân với 10, 100, 1000,...</a:t>
            </a:r>
          </a:p>
        </p:txBody>
      </p:sp>
      <p:sp>
        <p:nvSpPr>
          <p:cNvPr id="15" name="işľíḑê">
            <a:extLst>
              <a:ext uri="{FF2B5EF4-FFF2-40B4-BE49-F238E27FC236}">
                <a16:creationId xmlns:a16="http://schemas.microsoft.com/office/drawing/2014/main" id="{416F590C-0625-4EED-ACAC-E728CC6542C3}"/>
              </a:ext>
            </a:extLst>
          </p:cNvPr>
          <p:cNvSpPr/>
          <p:nvPr/>
        </p:nvSpPr>
        <p:spPr>
          <a:xfrm>
            <a:off x="7689216" y="2420696"/>
            <a:ext cx="2604984" cy="3384832"/>
          </a:xfrm>
          <a:prstGeom prst="roundRect">
            <a:avLst>
              <a:gd name="adj" fmla="val 3877"/>
            </a:avLst>
          </a:pr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6" name="îsḻïḋê">
            <a:extLst>
              <a:ext uri="{FF2B5EF4-FFF2-40B4-BE49-F238E27FC236}">
                <a16:creationId xmlns:a16="http://schemas.microsoft.com/office/drawing/2014/main" id="{D143D66E-16BC-4C95-A385-722C38A5D688}"/>
              </a:ext>
            </a:extLst>
          </p:cNvPr>
          <p:cNvSpPr/>
          <p:nvPr/>
        </p:nvSpPr>
        <p:spPr>
          <a:xfrm>
            <a:off x="7689216" y="2420696"/>
            <a:ext cx="2604984" cy="614141"/>
          </a:xfrm>
          <a:prstGeom prst="roundRect">
            <a:avLst/>
          </a:prstGeom>
          <a:solidFill>
            <a:srgbClr val="F7C2BD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altLang="zh-CN" b="1" i="1" u="sng" dirty="0">
              <a:latin typeface="微软雅黑" panose="020B0503020204020204" pitchFamily="34" charset="-122"/>
            </a:endParaRPr>
          </a:p>
        </p:txBody>
      </p:sp>
      <p:sp>
        <p:nvSpPr>
          <p:cNvPr id="17" name="ïSḻíḋè">
            <a:extLst>
              <a:ext uri="{FF2B5EF4-FFF2-40B4-BE49-F238E27FC236}">
                <a16:creationId xmlns:a16="http://schemas.microsoft.com/office/drawing/2014/main" id="{459E846E-7B9F-44AD-BAF5-18376AF54BFD}"/>
              </a:ext>
            </a:extLst>
          </p:cNvPr>
          <p:cNvSpPr/>
          <p:nvPr/>
        </p:nvSpPr>
        <p:spPr>
          <a:xfrm>
            <a:off x="8759949" y="2540823"/>
            <a:ext cx="463517" cy="408009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rgbClr val="FFFF00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îşľîďê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8060446" y="3669083"/>
            <a:ext cx="2215867" cy="88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hangingPunct="0"/>
            <a:r>
              <a:rPr lang="en-US" sz="2800" kern="0">
                <a:solidFill>
                  <a:srgbClr val="515252"/>
                </a:solidFill>
                <a:latin typeface="UVN Chim Bien Nang" panose="0209080305050A020404" pitchFamily="18" charset="0"/>
                <a:sym typeface="Lato Bold"/>
              </a:rPr>
              <a:t>Giải toán có lời văn</a:t>
            </a:r>
          </a:p>
          <a:p>
            <a:pPr algn="ctr"/>
            <a:endParaRPr lang="en-US" altLang="zh-CN" sz="1100" dirty="0">
              <a:latin typeface="微软雅黑" panose="020B0503020204020204" pitchFamily="34" charset="-122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EACA179-E9B7-42F8-B746-DC0E6B46D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56" b="87442" l="10930" r="88256">
                        <a14:foregroundMark x1="34302" y1="21744" x2="34302" y2="21744"/>
                        <a14:foregroundMark x1="35233" y1="22209" x2="35465" y2="18488"/>
                        <a14:foregroundMark x1="23837" y1="32791" x2="23837" y2="32791"/>
                        <a14:foregroundMark x1="34070" y1="30233" x2="34070" y2="30233"/>
                        <a14:foregroundMark x1="88372" y1="83488" x2="88372" y2="83488"/>
                        <a14:foregroundMark x1="86977" y1="87442" x2="86977" y2="87442"/>
                        <a14:foregroundMark x1="17674" y1="34651" x2="10930" y2="34884"/>
                      </a14:backgroundRemoval>
                    </a14:imgEffect>
                  </a14:imgLayer>
                </a14:imgProps>
              </a:ext>
            </a:extLst>
          </a:blip>
          <a:srcRect l="8129" t="15907" r="8363" b="8538"/>
          <a:stretch/>
        </p:blipFill>
        <p:spPr>
          <a:xfrm>
            <a:off x="8935751" y="132449"/>
            <a:ext cx="2868508" cy="25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22" grpId="0"/>
      <p:bldP spid="15" grpId="0" animBg="1"/>
      <p:bldP spid="16" grpId="0" animBg="1"/>
      <p:bldP spid="17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7E669EC9-2AE1-4F6A-8A96-EB76B86BC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379538"/>
            <a:ext cx="7467600" cy="10668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</a:rPr>
              <a:t>Kết quả: 37,5 x 100 là:</a:t>
            </a:r>
          </a:p>
        </p:txBody>
      </p:sp>
      <p:grpSp>
        <p:nvGrpSpPr>
          <p:cNvPr id="34819" name="Group 51">
            <a:extLst>
              <a:ext uri="{FF2B5EF4-FFF2-40B4-BE49-F238E27FC236}">
                <a16:creationId xmlns:a16="http://schemas.microsoft.com/office/drawing/2014/main" id="{D1D9FCC5-9C03-4942-A58C-5ACA1EB5B9A5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-4763"/>
            <a:ext cx="320675" cy="6858001"/>
            <a:chOff x="202295" y="-322943"/>
            <a:chExt cx="319314" cy="71809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A31C06-22D6-42E3-962C-B4B1112E532D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4865" name="Rectangle 10">
              <a:extLst>
                <a:ext uri="{FF2B5EF4-FFF2-40B4-BE49-F238E27FC236}">
                  <a16:creationId xmlns:a16="http://schemas.microsoft.com/office/drawing/2014/main" id="{07EBC9B4-A6BD-4ED4-B83C-403FE18B8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F7AC68-52D2-4B13-8C21-9B3C13D5051C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988D532F-3B42-49BA-832F-B32040C31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667000"/>
            <a:ext cx="5562600" cy="9017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37,5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3355287F-6E7F-41BA-B952-428CC4F1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DAEAC2DB-A570-4BF6-A07C-42CC7B63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3C1A911-A701-4BC9-8255-BF881C709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05801B40-1EA4-428E-AC05-A819C0B8B0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56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64F27545-D779-45FB-9697-06F83334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3648075"/>
            <a:ext cx="5514975" cy="9017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375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782624A4-CB08-4029-92FC-EE99F8FB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1B704D8-ED01-4BEA-9173-B5B9F9FE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4C18ACC3-86B6-4E32-ADC4-9722FE51B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19A7D664-705C-4EDB-AE83-F193822D39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FC699F94-CE7D-469B-9B78-FEEF41F3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4646613"/>
            <a:ext cx="5578475" cy="9017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3,750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45763DAF-1E5B-4838-BDF5-D5AECB18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4A810F0B-F1AA-49F0-8F93-A3B4BA31B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FD4F7C38-19DE-4291-B246-ED64549B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BA30CDBF-A24D-44A8-AB74-1387A6DAA6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B6C6BC14-C32A-4CB2-83A9-C40891F7A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5637213"/>
            <a:ext cx="5578475" cy="9017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3750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2E4E632D-1511-4C05-B45E-D3EB139F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256AB78-DF15-41AD-B640-B6B4E3FA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444AE3E-BA3C-43DE-8759-3F16F49FB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32C3926F-3B0D-4D47-955B-76A70F81F3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219" name="AutoShape 27">
            <a:extLst>
              <a:ext uri="{FF2B5EF4-FFF2-40B4-BE49-F238E27FC236}">
                <a16:creationId xmlns:a16="http://schemas.microsoft.com/office/drawing/2014/main" id="{BD4B2E3D-D710-46C3-8198-39B7C53C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825500"/>
            <a:ext cx="1819275" cy="1752600"/>
          </a:xfrm>
          <a:prstGeom prst="star5">
            <a:avLst>
              <a:gd name="adj" fmla="val 26827"/>
              <a:gd name="hf" fmla="val 105146"/>
              <a:gd name="vf" fmla="val 110557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8220" name="WordArt 28">
            <a:extLst>
              <a:ext uri="{FF2B5EF4-FFF2-40B4-BE49-F238E27FC236}">
                <a16:creationId xmlns:a16="http://schemas.microsoft.com/office/drawing/2014/main" id="{E73F492D-13CB-48D6-9306-A85141ED06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5663" y="1474787"/>
            <a:ext cx="381000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24" name="WordArt 32">
            <a:extLst>
              <a:ext uri="{FF2B5EF4-FFF2-40B4-BE49-F238E27FC236}">
                <a16:creationId xmlns:a16="http://schemas.microsoft.com/office/drawing/2014/main" id="{F2024F89-696D-4D11-9E62-A2B6436F66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225" name="WordArt 33">
            <a:extLst>
              <a:ext uri="{FF2B5EF4-FFF2-40B4-BE49-F238E27FC236}">
                <a16:creationId xmlns:a16="http://schemas.microsoft.com/office/drawing/2014/main" id="{EE5F3A64-6E0D-4D4D-BD15-A6CCE7CB50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26" name="WordArt 34">
            <a:extLst>
              <a:ext uri="{FF2B5EF4-FFF2-40B4-BE49-F238E27FC236}">
                <a16:creationId xmlns:a16="http://schemas.microsoft.com/office/drawing/2014/main" id="{E8262F33-4668-43DF-BBCC-EADA84BD5F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6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27" name="WordArt 35">
            <a:extLst>
              <a:ext uri="{FF2B5EF4-FFF2-40B4-BE49-F238E27FC236}">
                <a16:creationId xmlns:a16="http://schemas.microsoft.com/office/drawing/2014/main" id="{D5AE04EA-A431-491D-89EC-1445F2CE52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28" name="WordArt 36">
            <a:extLst>
              <a:ext uri="{FF2B5EF4-FFF2-40B4-BE49-F238E27FC236}">
                <a16:creationId xmlns:a16="http://schemas.microsoft.com/office/drawing/2014/main" id="{C9702E34-FD72-4028-8D64-3EFD30640A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29" name="WordArt 37">
            <a:extLst>
              <a:ext uri="{FF2B5EF4-FFF2-40B4-BE49-F238E27FC236}">
                <a16:creationId xmlns:a16="http://schemas.microsoft.com/office/drawing/2014/main" id="{99B7B7E1-1A2B-489B-9705-DCDB1EC8ED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96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30" name="WordArt 38">
            <a:extLst>
              <a:ext uri="{FF2B5EF4-FFF2-40B4-BE49-F238E27FC236}">
                <a16:creationId xmlns:a16="http://schemas.microsoft.com/office/drawing/2014/main" id="{46FE872F-97F6-4EC0-8E5D-A748CC1958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231" name="WordArt 39">
            <a:extLst>
              <a:ext uri="{FF2B5EF4-FFF2-40B4-BE49-F238E27FC236}">
                <a16:creationId xmlns:a16="http://schemas.microsoft.com/office/drawing/2014/main" id="{E6FDB663-0478-4392-AC92-7D0490993B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232" name="WordArt 40">
            <a:extLst>
              <a:ext uri="{FF2B5EF4-FFF2-40B4-BE49-F238E27FC236}">
                <a16:creationId xmlns:a16="http://schemas.microsoft.com/office/drawing/2014/main" id="{ED898D0F-CBC9-492B-B9D4-00A3A8861C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6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233" name="WordArt 41">
            <a:extLst>
              <a:ext uri="{FF2B5EF4-FFF2-40B4-BE49-F238E27FC236}">
                <a16:creationId xmlns:a16="http://schemas.microsoft.com/office/drawing/2014/main" id="{FE1FFD3E-ADA0-450A-A1CA-6A3A8C961E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234" name="WordArt 42">
            <a:extLst>
              <a:ext uri="{FF2B5EF4-FFF2-40B4-BE49-F238E27FC236}">
                <a16:creationId xmlns:a16="http://schemas.microsoft.com/office/drawing/2014/main" id="{43619BF5-6EE4-429A-B90B-9B3DBCB7E0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235" name="WordArt 43">
            <a:extLst>
              <a:ext uri="{FF2B5EF4-FFF2-40B4-BE49-F238E27FC236}">
                <a16:creationId xmlns:a16="http://schemas.microsoft.com/office/drawing/2014/main" id="{9FFBBE6B-3718-4839-B9DC-B41855CE64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236" name="WordArt 44">
            <a:extLst>
              <a:ext uri="{FF2B5EF4-FFF2-40B4-BE49-F238E27FC236}">
                <a16:creationId xmlns:a16="http://schemas.microsoft.com/office/drawing/2014/main" id="{E27BE308-16F7-4C3A-BD19-4F39C01134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237" name="WordArt 45">
            <a:extLst>
              <a:ext uri="{FF2B5EF4-FFF2-40B4-BE49-F238E27FC236}">
                <a16:creationId xmlns:a16="http://schemas.microsoft.com/office/drawing/2014/main" id="{8C679613-499C-4142-A648-10F16EC6A1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238" name="WordArt 46">
            <a:extLst>
              <a:ext uri="{FF2B5EF4-FFF2-40B4-BE49-F238E27FC236}">
                <a16:creationId xmlns:a16="http://schemas.microsoft.com/office/drawing/2014/main" id="{355F09FA-DB9E-47B3-A319-27AD40EA51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239" name="WordArt 47">
            <a:extLst>
              <a:ext uri="{FF2B5EF4-FFF2-40B4-BE49-F238E27FC236}">
                <a16:creationId xmlns:a16="http://schemas.microsoft.com/office/drawing/2014/main" id="{37083F2F-3282-4191-9C40-EF35BA5BCE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48">
            <a:extLst>
              <a:ext uri="{FF2B5EF4-FFF2-40B4-BE49-F238E27FC236}">
                <a16:creationId xmlns:a16="http://schemas.microsoft.com/office/drawing/2014/main" id="{7E016E4A-C6B7-415E-B0AC-A8ED795BA5B6}"/>
              </a:ext>
            </a:extLst>
          </p:cNvPr>
          <p:cNvGrpSpPr>
            <a:grpSpLocks/>
          </p:cNvGrpSpPr>
          <p:nvPr/>
        </p:nvGrpSpPr>
        <p:grpSpPr bwMode="auto">
          <a:xfrm>
            <a:off x="8915403" y="2225676"/>
            <a:ext cx="2841626" cy="2166938"/>
            <a:chOff x="4320" y="2746"/>
            <a:chExt cx="1790" cy="1365"/>
          </a:xfrm>
          <a:solidFill>
            <a:srgbClr val="FFFF00"/>
          </a:solidFill>
        </p:grpSpPr>
        <p:sp>
          <p:nvSpPr>
            <p:cNvPr id="34862" name="AutoShape 49">
              <a:extLst>
                <a:ext uri="{FF2B5EF4-FFF2-40B4-BE49-F238E27FC236}">
                  <a16:creationId xmlns:a16="http://schemas.microsoft.com/office/drawing/2014/main" id="{749FC934-E41C-4A34-AEB6-C25F7A2A1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10">
              <a:avLst>
                <a:gd name="adj" fmla="val 34251"/>
                <a:gd name="hf" fmla="val 10514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72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4863" name="WordArt 50">
              <a:extLst>
                <a:ext uri="{FF2B5EF4-FFF2-40B4-BE49-F238E27FC236}">
                  <a16:creationId xmlns:a16="http://schemas.microsoft.com/office/drawing/2014/main" id="{81688CF4-F267-4732-8620-7BD059351D0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4" y="2746"/>
              <a:ext cx="1766" cy="1365"/>
            </a:xfrm>
            <a:prstGeom prst="star12">
              <a:avLst>
                <a:gd name="adj" fmla="val 34320"/>
              </a:avLst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1.48148E-6 L 2.08333E-7 -0.07222 " pathEditMode="relative" rAng="0" ptsTypes="AA">
                                      <p:cBhvr>
                                        <p:cTn id="2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9" grpId="0" animBg="1"/>
      <p:bldP spid="8219" grpId="0" animBg="1"/>
      <p:bldP spid="82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7E669EC9-2AE1-4F6A-8A96-EB76B86BC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379538"/>
            <a:ext cx="7467600" cy="10668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</a:rPr>
              <a:t>Kết quả: 21,89 x 1000 là:</a:t>
            </a:r>
          </a:p>
        </p:txBody>
      </p:sp>
      <p:grpSp>
        <p:nvGrpSpPr>
          <p:cNvPr id="34819" name="Group 51">
            <a:extLst>
              <a:ext uri="{FF2B5EF4-FFF2-40B4-BE49-F238E27FC236}">
                <a16:creationId xmlns:a16="http://schemas.microsoft.com/office/drawing/2014/main" id="{D1D9FCC5-9C03-4942-A58C-5ACA1EB5B9A5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-4763"/>
            <a:ext cx="320675" cy="6858001"/>
            <a:chOff x="202295" y="-322943"/>
            <a:chExt cx="319314" cy="71809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A31C06-22D6-42E3-962C-B4B1112E532D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4865" name="Rectangle 10">
              <a:extLst>
                <a:ext uri="{FF2B5EF4-FFF2-40B4-BE49-F238E27FC236}">
                  <a16:creationId xmlns:a16="http://schemas.microsoft.com/office/drawing/2014/main" id="{07EBC9B4-A6BD-4ED4-B83C-403FE18B8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F7AC68-52D2-4B13-8C21-9B3C13D5051C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988D532F-3B42-49BA-832F-B32040C31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667000"/>
            <a:ext cx="5562600" cy="9017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2189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3355287F-6E7F-41BA-B952-428CC4F1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DAEAC2DB-A570-4BF6-A07C-42CC7B63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3C1A911-A701-4BC9-8255-BF881C709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05801B40-1EA4-428E-AC05-A819C0B8B0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56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64F27545-D779-45FB-9697-06F83334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3648075"/>
            <a:ext cx="5514975" cy="9017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21890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782624A4-CB08-4029-92FC-EE99F8FB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1B704D8-ED01-4BEA-9173-B5B9F9FE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4C18ACC3-86B6-4E32-ADC4-9722FE51B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19A7D664-705C-4EDB-AE83-F193822D39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FC699F94-CE7D-469B-9B78-FEEF41F3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4646613"/>
            <a:ext cx="5578475" cy="9017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218900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45763DAF-1E5B-4838-BDF5-D5AECB18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4A810F0B-F1AA-49F0-8F93-A3B4BA31B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FD4F7C38-19DE-4291-B246-ED64549B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BA30CDBF-A24D-44A8-AB74-1387A6DAA6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B6C6BC14-C32A-4CB2-83A9-C40891F7A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5637213"/>
            <a:ext cx="5578475" cy="9017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2189000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2E4E632D-1511-4C05-B45E-D3EB139F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256AB78-DF15-41AD-B640-B6B4E3FA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444AE3E-BA3C-43DE-8759-3F16F49FB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32C3926F-3B0D-4D47-955B-76A70F81F3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219" name="AutoShape 27">
            <a:extLst>
              <a:ext uri="{FF2B5EF4-FFF2-40B4-BE49-F238E27FC236}">
                <a16:creationId xmlns:a16="http://schemas.microsoft.com/office/drawing/2014/main" id="{BD4B2E3D-D710-46C3-8198-39B7C53C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825500"/>
            <a:ext cx="1819275" cy="1752600"/>
          </a:xfrm>
          <a:prstGeom prst="star5">
            <a:avLst>
              <a:gd name="adj" fmla="val 26827"/>
              <a:gd name="hf" fmla="val 105146"/>
              <a:gd name="vf" fmla="val 110557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8220" name="WordArt 28">
            <a:extLst>
              <a:ext uri="{FF2B5EF4-FFF2-40B4-BE49-F238E27FC236}">
                <a16:creationId xmlns:a16="http://schemas.microsoft.com/office/drawing/2014/main" id="{E73F492D-13CB-48D6-9306-A85141ED06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5663" y="1474787"/>
            <a:ext cx="571500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24" name="WordArt 32">
            <a:extLst>
              <a:ext uri="{FF2B5EF4-FFF2-40B4-BE49-F238E27FC236}">
                <a16:creationId xmlns:a16="http://schemas.microsoft.com/office/drawing/2014/main" id="{F2024F89-696D-4D11-9E62-A2B6436F66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225" name="WordArt 33">
            <a:extLst>
              <a:ext uri="{FF2B5EF4-FFF2-40B4-BE49-F238E27FC236}">
                <a16:creationId xmlns:a16="http://schemas.microsoft.com/office/drawing/2014/main" id="{EE5F3A64-6E0D-4D4D-BD15-A6CCE7CB50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26" name="WordArt 34">
            <a:extLst>
              <a:ext uri="{FF2B5EF4-FFF2-40B4-BE49-F238E27FC236}">
                <a16:creationId xmlns:a16="http://schemas.microsoft.com/office/drawing/2014/main" id="{E8262F33-4668-43DF-BBCC-EADA84BD5F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6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27" name="WordArt 35">
            <a:extLst>
              <a:ext uri="{FF2B5EF4-FFF2-40B4-BE49-F238E27FC236}">
                <a16:creationId xmlns:a16="http://schemas.microsoft.com/office/drawing/2014/main" id="{D5AE04EA-A431-491D-89EC-1445F2CE52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28" name="WordArt 36">
            <a:extLst>
              <a:ext uri="{FF2B5EF4-FFF2-40B4-BE49-F238E27FC236}">
                <a16:creationId xmlns:a16="http://schemas.microsoft.com/office/drawing/2014/main" id="{C9702E34-FD72-4028-8D64-3EFD30640A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29" name="WordArt 37">
            <a:extLst>
              <a:ext uri="{FF2B5EF4-FFF2-40B4-BE49-F238E27FC236}">
                <a16:creationId xmlns:a16="http://schemas.microsoft.com/office/drawing/2014/main" id="{99B7B7E1-1A2B-489B-9705-DCDB1EC8ED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96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30" name="WordArt 38">
            <a:extLst>
              <a:ext uri="{FF2B5EF4-FFF2-40B4-BE49-F238E27FC236}">
                <a16:creationId xmlns:a16="http://schemas.microsoft.com/office/drawing/2014/main" id="{46FE872F-97F6-4EC0-8E5D-A748CC1958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231" name="WordArt 39">
            <a:extLst>
              <a:ext uri="{FF2B5EF4-FFF2-40B4-BE49-F238E27FC236}">
                <a16:creationId xmlns:a16="http://schemas.microsoft.com/office/drawing/2014/main" id="{E6FDB663-0478-4392-AC92-7D0490993B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232" name="WordArt 40">
            <a:extLst>
              <a:ext uri="{FF2B5EF4-FFF2-40B4-BE49-F238E27FC236}">
                <a16:creationId xmlns:a16="http://schemas.microsoft.com/office/drawing/2014/main" id="{ED898D0F-CBC9-492B-B9D4-00A3A8861C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6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233" name="WordArt 41">
            <a:extLst>
              <a:ext uri="{FF2B5EF4-FFF2-40B4-BE49-F238E27FC236}">
                <a16:creationId xmlns:a16="http://schemas.microsoft.com/office/drawing/2014/main" id="{FE1FFD3E-ADA0-450A-A1CA-6A3A8C961E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234" name="WordArt 42">
            <a:extLst>
              <a:ext uri="{FF2B5EF4-FFF2-40B4-BE49-F238E27FC236}">
                <a16:creationId xmlns:a16="http://schemas.microsoft.com/office/drawing/2014/main" id="{43619BF5-6EE4-429A-B90B-9B3DBCB7E0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235" name="WordArt 43">
            <a:extLst>
              <a:ext uri="{FF2B5EF4-FFF2-40B4-BE49-F238E27FC236}">
                <a16:creationId xmlns:a16="http://schemas.microsoft.com/office/drawing/2014/main" id="{9FFBBE6B-3718-4839-B9DC-B41855CE64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236" name="WordArt 44">
            <a:extLst>
              <a:ext uri="{FF2B5EF4-FFF2-40B4-BE49-F238E27FC236}">
                <a16:creationId xmlns:a16="http://schemas.microsoft.com/office/drawing/2014/main" id="{E27BE308-16F7-4C3A-BD19-4F39C01134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237" name="WordArt 45">
            <a:extLst>
              <a:ext uri="{FF2B5EF4-FFF2-40B4-BE49-F238E27FC236}">
                <a16:creationId xmlns:a16="http://schemas.microsoft.com/office/drawing/2014/main" id="{8C679613-499C-4142-A648-10F16EC6A1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238" name="WordArt 46">
            <a:extLst>
              <a:ext uri="{FF2B5EF4-FFF2-40B4-BE49-F238E27FC236}">
                <a16:creationId xmlns:a16="http://schemas.microsoft.com/office/drawing/2014/main" id="{355F09FA-DB9E-47B3-A319-27AD40EA51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239" name="WordArt 47">
            <a:extLst>
              <a:ext uri="{FF2B5EF4-FFF2-40B4-BE49-F238E27FC236}">
                <a16:creationId xmlns:a16="http://schemas.microsoft.com/office/drawing/2014/main" id="{37083F2F-3282-4191-9C40-EF35BA5BCE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48">
            <a:extLst>
              <a:ext uri="{FF2B5EF4-FFF2-40B4-BE49-F238E27FC236}">
                <a16:creationId xmlns:a16="http://schemas.microsoft.com/office/drawing/2014/main" id="{7E016E4A-C6B7-415E-B0AC-A8ED795BA5B6}"/>
              </a:ext>
            </a:extLst>
          </p:cNvPr>
          <p:cNvGrpSpPr>
            <a:grpSpLocks/>
          </p:cNvGrpSpPr>
          <p:nvPr/>
        </p:nvGrpSpPr>
        <p:grpSpPr bwMode="auto">
          <a:xfrm>
            <a:off x="8915403" y="2225676"/>
            <a:ext cx="2841626" cy="2166938"/>
            <a:chOff x="4320" y="2746"/>
            <a:chExt cx="1790" cy="1365"/>
          </a:xfrm>
          <a:solidFill>
            <a:srgbClr val="FFFF00"/>
          </a:solidFill>
        </p:grpSpPr>
        <p:sp>
          <p:nvSpPr>
            <p:cNvPr id="34862" name="AutoShape 49">
              <a:extLst>
                <a:ext uri="{FF2B5EF4-FFF2-40B4-BE49-F238E27FC236}">
                  <a16:creationId xmlns:a16="http://schemas.microsoft.com/office/drawing/2014/main" id="{749FC934-E41C-4A34-AEB6-C25F7A2A1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10">
              <a:avLst>
                <a:gd name="adj" fmla="val 34251"/>
                <a:gd name="hf" fmla="val 10514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72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4863" name="WordArt 50">
              <a:extLst>
                <a:ext uri="{FF2B5EF4-FFF2-40B4-BE49-F238E27FC236}">
                  <a16:creationId xmlns:a16="http://schemas.microsoft.com/office/drawing/2014/main" id="{81688CF4-F267-4732-8620-7BD059351D0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4" y="2746"/>
              <a:ext cx="1766" cy="1365"/>
            </a:xfrm>
            <a:prstGeom prst="star12">
              <a:avLst>
                <a:gd name="adj" fmla="val 34320"/>
              </a:avLst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35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1.48148E-6 L 2.08333E-7 -0.07222 " pathEditMode="relative" rAng="0" ptsTypes="AA">
                                      <p:cBhvr>
                                        <p:cTn id="2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4" grpId="2" animBg="1"/>
      <p:bldP spid="7" grpId="0" animBg="1"/>
      <p:bldP spid="13" grpId="0" animBg="1"/>
      <p:bldP spid="19" grpId="0" animBg="1"/>
      <p:bldP spid="8219" grpId="0" animBg="1"/>
      <p:bldP spid="82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 descr="图片包含 文字, 地图&#10;&#10;描述已自动生成">
            <a:extLst>
              <a:ext uri="{FF2B5EF4-FFF2-40B4-BE49-F238E27FC236}">
                <a16:creationId xmlns:a16="http://schemas.microsoft.com/office/drawing/2014/main" id="{6116D332-EC6A-4171-BB90-CDE05C1B0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9398" y="-4653844"/>
            <a:ext cx="9093204" cy="161656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7DB869-B310-4E6C-B23A-8EB43B881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909" y="220675"/>
            <a:ext cx="1475797" cy="955692"/>
          </a:xfrm>
          <a:prstGeom prst="rect">
            <a:avLst/>
          </a:prstGeom>
        </p:spPr>
      </p:pic>
      <p:sp>
        <p:nvSpPr>
          <p:cNvPr id="5" name="Shape 221">
            <a:extLst>
              <a:ext uri="{FF2B5EF4-FFF2-40B4-BE49-F238E27FC236}">
                <a16:creationId xmlns:a16="http://schemas.microsoft.com/office/drawing/2014/main" id="{DF043FC8-8352-4708-8A33-9F0484B1D7D3}"/>
              </a:ext>
            </a:extLst>
          </p:cNvPr>
          <p:cNvSpPr/>
          <p:nvPr/>
        </p:nvSpPr>
        <p:spPr>
          <a:xfrm>
            <a:off x="2038820" y="273556"/>
            <a:ext cx="468878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altLang="zh-CN" sz="4800">
                <a:solidFill>
                  <a:srgbClr val="F7C2BD">
                    <a:lumMod val="80000"/>
                  </a:srgbClr>
                </a:solidFill>
                <a:latin typeface="UVN Minh Map" panose="00000400000000000000" pitchFamily="2" charset="0"/>
                <a:ea typeface="微软雅黑" panose="020B0503020204020204" pitchFamily="34" charset="-122"/>
                <a:sym typeface="Lato Bold"/>
              </a:rPr>
              <a:t>DẶN DÒ</a:t>
            </a:r>
            <a:endParaRPr sz="4800" dirty="0">
              <a:solidFill>
                <a:srgbClr val="F7C2BD">
                  <a:lumMod val="80000"/>
                </a:srgbClr>
              </a:solidFill>
              <a:latin typeface="UVN Minh Map" panose="00000400000000000000" pitchFamily="2" charset="0"/>
              <a:ea typeface="微软雅黑" panose="020B0503020204020204" pitchFamily="34" charset="-122"/>
              <a:sym typeface="Lato Bold"/>
            </a:endParaRPr>
          </a:p>
        </p:txBody>
      </p:sp>
      <p:grpSp>
        <p:nvGrpSpPr>
          <p:cNvPr id="10" name="ïşlïḑê">
            <a:extLst>
              <a:ext uri="{FF2B5EF4-FFF2-40B4-BE49-F238E27FC236}">
                <a16:creationId xmlns:a16="http://schemas.microsoft.com/office/drawing/2014/main" id="{1497978C-5FF6-44B1-8DC6-75D9811EC99C}"/>
              </a:ext>
            </a:extLst>
          </p:cNvPr>
          <p:cNvGrpSpPr/>
          <p:nvPr/>
        </p:nvGrpSpPr>
        <p:grpSpPr>
          <a:xfrm>
            <a:off x="1772942" y="1597519"/>
            <a:ext cx="4028128" cy="4166246"/>
            <a:chOff x="1523321" y="1967854"/>
            <a:chExt cx="2761130" cy="4166246"/>
          </a:xfrm>
        </p:grpSpPr>
        <p:sp>
          <p:nvSpPr>
            <p:cNvPr id="28" name="íṣľiḋê">
              <a:extLst>
                <a:ext uri="{FF2B5EF4-FFF2-40B4-BE49-F238E27FC236}">
                  <a16:creationId xmlns:a16="http://schemas.microsoft.com/office/drawing/2014/main" id="{2A972E25-2CA9-4528-8CC9-D40D57EEB78A}"/>
                </a:ext>
              </a:extLst>
            </p:cNvPr>
            <p:cNvSpPr/>
            <p:nvPr/>
          </p:nvSpPr>
          <p:spPr>
            <a:xfrm>
              <a:off x="1523321" y="2689412"/>
              <a:ext cx="2761130" cy="3444688"/>
            </a:xfrm>
            <a:prstGeom prst="roundRect">
              <a:avLst>
                <a:gd name="adj" fmla="val 3489"/>
              </a:avLst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171450" indent="-17145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îšľïdé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1881836" y="3377304"/>
              <a:ext cx="2044099" cy="168835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 thành bài tập.</a:t>
              </a:r>
              <a:endParaRPr lang="id-ID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iṣḻïdê">
              <a:extLst>
                <a:ext uri="{FF2B5EF4-FFF2-40B4-BE49-F238E27FC236}">
                  <a16:creationId xmlns:a16="http://schemas.microsoft.com/office/drawing/2014/main" id="{5D35001E-CA3A-4532-BCDD-7316D0598E6A}"/>
                </a:ext>
              </a:extLst>
            </p:cNvPr>
            <p:cNvGrpSpPr/>
            <p:nvPr/>
          </p:nvGrpSpPr>
          <p:grpSpPr>
            <a:xfrm>
              <a:off x="2514528" y="1967854"/>
              <a:ext cx="778716" cy="1110916"/>
              <a:chOff x="2514526" y="1967854"/>
              <a:chExt cx="778716" cy="1110916"/>
            </a:xfrm>
          </p:grpSpPr>
          <p:sp>
            <p:nvSpPr>
              <p:cNvPr id="31" name="îšlîďé">
                <a:extLst>
                  <a:ext uri="{FF2B5EF4-FFF2-40B4-BE49-F238E27FC236}">
                    <a16:creationId xmlns:a16="http://schemas.microsoft.com/office/drawing/2014/main" id="{864720CC-CAFB-4976-B9B7-0C40BA014F81}"/>
                  </a:ext>
                </a:extLst>
              </p:cNvPr>
              <p:cNvSpPr/>
              <p:nvPr/>
            </p:nvSpPr>
            <p:spPr>
              <a:xfrm>
                <a:off x="2514526" y="1967854"/>
                <a:ext cx="778716" cy="1110916"/>
              </a:xfrm>
              <a:prstGeom prst="ellipse">
                <a:avLst/>
              </a:prstGeom>
              <a:solidFill>
                <a:srgbClr val="C9DBE5"/>
              </a:solidFill>
              <a:ln w="285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54"/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îṡlidé">
                <a:extLst>
                  <a:ext uri="{FF2B5EF4-FFF2-40B4-BE49-F238E27FC236}">
                    <a16:creationId xmlns:a16="http://schemas.microsoft.com/office/drawing/2014/main" id="{1349E400-2DD3-4670-9223-1BC6CC1FC8A2}"/>
                  </a:ext>
                </a:extLst>
              </p:cNvPr>
              <p:cNvSpPr/>
              <p:nvPr/>
            </p:nvSpPr>
            <p:spPr>
              <a:xfrm>
                <a:off x="2719292" y="2366997"/>
                <a:ext cx="369182" cy="312630"/>
              </a:xfrm>
              <a:custGeom>
                <a:avLst/>
                <a:gdLst>
                  <a:gd name="connsiteX0" fmla="*/ 82314 w 609332"/>
                  <a:gd name="connsiteY0" fmla="*/ 471503 h 515551"/>
                  <a:gd name="connsiteX1" fmla="*/ 66477 w 609332"/>
                  <a:gd name="connsiteY1" fmla="*/ 487317 h 515551"/>
                  <a:gd name="connsiteX2" fmla="*/ 82314 w 609332"/>
                  <a:gd name="connsiteY2" fmla="*/ 503131 h 515551"/>
                  <a:gd name="connsiteX3" fmla="*/ 98152 w 609332"/>
                  <a:gd name="connsiteY3" fmla="*/ 487317 h 515551"/>
                  <a:gd name="connsiteX4" fmla="*/ 82314 w 609332"/>
                  <a:gd name="connsiteY4" fmla="*/ 471503 h 515551"/>
                  <a:gd name="connsiteX5" fmla="*/ 519477 w 609332"/>
                  <a:gd name="connsiteY5" fmla="*/ 331502 h 515551"/>
                  <a:gd name="connsiteX6" fmla="*/ 500606 w 609332"/>
                  <a:gd name="connsiteY6" fmla="*/ 350244 h 515551"/>
                  <a:gd name="connsiteX7" fmla="*/ 519477 w 609332"/>
                  <a:gd name="connsiteY7" fmla="*/ 369084 h 515551"/>
                  <a:gd name="connsiteX8" fmla="*/ 538250 w 609332"/>
                  <a:gd name="connsiteY8" fmla="*/ 350244 h 515551"/>
                  <a:gd name="connsiteX9" fmla="*/ 519477 w 609332"/>
                  <a:gd name="connsiteY9" fmla="*/ 331502 h 515551"/>
                  <a:gd name="connsiteX10" fmla="*/ 33434 w 609332"/>
                  <a:gd name="connsiteY10" fmla="*/ 294911 h 515551"/>
                  <a:gd name="connsiteX11" fmla="*/ 33434 w 609332"/>
                  <a:gd name="connsiteY11" fmla="*/ 439093 h 515551"/>
                  <a:gd name="connsiteX12" fmla="*/ 131293 w 609332"/>
                  <a:gd name="connsiteY12" fmla="*/ 439093 h 515551"/>
                  <a:gd name="connsiteX13" fmla="*/ 131293 w 609332"/>
                  <a:gd name="connsiteY13" fmla="*/ 294911 h 515551"/>
                  <a:gd name="connsiteX14" fmla="*/ 20530 w 609332"/>
                  <a:gd name="connsiteY14" fmla="*/ 254106 h 515551"/>
                  <a:gd name="connsiteX15" fmla="*/ 144099 w 609332"/>
                  <a:gd name="connsiteY15" fmla="*/ 254106 h 515551"/>
                  <a:gd name="connsiteX16" fmla="*/ 164629 w 609332"/>
                  <a:gd name="connsiteY16" fmla="*/ 274606 h 515551"/>
                  <a:gd name="connsiteX17" fmla="*/ 164629 w 609332"/>
                  <a:gd name="connsiteY17" fmla="*/ 494248 h 515551"/>
                  <a:gd name="connsiteX18" fmla="*/ 144099 w 609332"/>
                  <a:gd name="connsiteY18" fmla="*/ 514845 h 515551"/>
                  <a:gd name="connsiteX19" fmla="*/ 20530 w 609332"/>
                  <a:gd name="connsiteY19" fmla="*/ 514845 h 515551"/>
                  <a:gd name="connsiteX20" fmla="*/ 0 w 609332"/>
                  <a:gd name="connsiteY20" fmla="*/ 494248 h 515551"/>
                  <a:gd name="connsiteX21" fmla="*/ 0 w 609332"/>
                  <a:gd name="connsiteY21" fmla="*/ 274606 h 515551"/>
                  <a:gd name="connsiteX22" fmla="*/ 20530 w 609332"/>
                  <a:gd name="connsiteY22" fmla="*/ 254106 h 515551"/>
                  <a:gd name="connsiteX23" fmla="*/ 97946 w 609332"/>
                  <a:gd name="connsiteY23" fmla="*/ 147552 h 515551"/>
                  <a:gd name="connsiteX24" fmla="*/ 314156 w 609332"/>
                  <a:gd name="connsiteY24" fmla="*/ 147552 h 515551"/>
                  <a:gd name="connsiteX25" fmla="*/ 347111 w 609332"/>
                  <a:gd name="connsiteY25" fmla="*/ 180456 h 515551"/>
                  <a:gd name="connsiteX26" fmla="*/ 347111 w 609332"/>
                  <a:gd name="connsiteY26" fmla="*/ 482647 h 515551"/>
                  <a:gd name="connsiteX27" fmla="*/ 314156 w 609332"/>
                  <a:gd name="connsiteY27" fmla="*/ 515551 h 515551"/>
                  <a:gd name="connsiteX28" fmla="*/ 192018 w 609332"/>
                  <a:gd name="connsiteY28" fmla="*/ 515551 h 515551"/>
                  <a:gd name="connsiteX29" fmla="*/ 195441 w 609332"/>
                  <a:gd name="connsiteY29" fmla="*/ 497488 h 515551"/>
                  <a:gd name="connsiteX30" fmla="*/ 195441 w 609332"/>
                  <a:gd name="connsiteY30" fmla="*/ 492118 h 515551"/>
                  <a:gd name="connsiteX31" fmla="*/ 206002 w 609332"/>
                  <a:gd name="connsiteY31" fmla="*/ 495828 h 515551"/>
                  <a:gd name="connsiteX32" fmla="*/ 224875 w 609332"/>
                  <a:gd name="connsiteY32" fmla="*/ 476984 h 515551"/>
                  <a:gd name="connsiteX33" fmla="*/ 206002 w 609332"/>
                  <a:gd name="connsiteY33" fmla="*/ 458238 h 515551"/>
                  <a:gd name="connsiteX34" fmla="*/ 195441 w 609332"/>
                  <a:gd name="connsiteY34" fmla="*/ 461948 h 515551"/>
                  <a:gd name="connsiteX35" fmla="*/ 195441 w 609332"/>
                  <a:gd name="connsiteY35" fmla="*/ 425333 h 515551"/>
                  <a:gd name="connsiteX36" fmla="*/ 301835 w 609332"/>
                  <a:gd name="connsiteY36" fmla="*/ 425333 h 515551"/>
                  <a:gd name="connsiteX37" fmla="*/ 301835 w 609332"/>
                  <a:gd name="connsiteY37" fmla="*/ 199202 h 515551"/>
                  <a:gd name="connsiteX38" fmla="*/ 110169 w 609332"/>
                  <a:gd name="connsiteY38" fmla="*/ 199202 h 515551"/>
                  <a:gd name="connsiteX39" fmla="*/ 110169 w 609332"/>
                  <a:gd name="connsiteY39" fmla="*/ 226541 h 515551"/>
                  <a:gd name="connsiteX40" fmla="*/ 64991 w 609332"/>
                  <a:gd name="connsiteY40" fmla="*/ 226541 h 515551"/>
                  <a:gd name="connsiteX41" fmla="*/ 64991 w 609332"/>
                  <a:gd name="connsiteY41" fmla="*/ 180456 h 515551"/>
                  <a:gd name="connsiteX42" fmla="*/ 97946 w 609332"/>
                  <a:gd name="connsiteY42" fmla="*/ 147552 h 515551"/>
                  <a:gd name="connsiteX43" fmla="*/ 183816 w 609332"/>
                  <a:gd name="connsiteY43" fmla="*/ 0 h 515551"/>
                  <a:gd name="connsiteX44" fmla="*/ 549103 w 609332"/>
                  <a:gd name="connsiteY44" fmla="*/ 0 h 515551"/>
                  <a:gd name="connsiteX45" fmla="*/ 609332 w 609332"/>
                  <a:gd name="connsiteY45" fmla="*/ 60228 h 515551"/>
                  <a:gd name="connsiteX46" fmla="*/ 609332 w 609332"/>
                  <a:gd name="connsiteY46" fmla="*/ 338237 h 515551"/>
                  <a:gd name="connsiteX47" fmla="*/ 549103 w 609332"/>
                  <a:gd name="connsiteY47" fmla="*/ 398466 h 515551"/>
                  <a:gd name="connsiteX48" fmla="*/ 421702 w 609332"/>
                  <a:gd name="connsiteY48" fmla="*/ 398466 h 515551"/>
                  <a:gd name="connsiteX49" fmla="*/ 421702 w 609332"/>
                  <a:gd name="connsiteY49" fmla="*/ 439074 h 515551"/>
                  <a:gd name="connsiteX50" fmla="*/ 477727 w 609332"/>
                  <a:gd name="connsiteY50" fmla="*/ 439074 h 515551"/>
                  <a:gd name="connsiteX51" fmla="*/ 500606 w 609332"/>
                  <a:gd name="connsiteY51" fmla="*/ 461916 h 515551"/>
                  <a:gd name="connsiteX52" fmla="*/ 500606 w 609332"/>
                  <a:gd name="connsiteY52" fmla="*/ 491201 h 515551"/>
                  <a:gd name="connsiteX53" fmla="*/ 477727 w 609332"/>
                  <a:gd name="connsiteY53" fmla="*/ 514140 h 515551"/>
                  <a:gd name="connsiteX54" fmla="*/ 369099 w 609332"/>
                  <a:gd name="connsiteY54" fmla="*/ 514140 h 515551"/>
                  <a:gd name="connsiteX55" fmla="*/ 377606 w 609332"/>
                  <a:gd name="connsiteY55" fmla="*/ 485148 h 515551"/>
                  <a:gd name="connsiteX56" fmla="*/ 377801 w 609332"/>
                  <a:gd name="connsiteY56" fmla="*/ 384409 h 515551"/>
                  <a:gd name="connsiteX57" fmla="*/ 377801 w 609332"/>
                  <a:gd name="connsiteY57" fmla="*/ 309343 h 515551"/>
                  <a:gd name="connsiteX58" fmla="*/ 534143 w 609332"/>
                  <a:gd name="connsiteY58" fmla="*/ 309343 h 515551"/>
                  <a:gd name="connsiteX59" fmla="*/ 557022 w 609332"/>
                  <a:gd name="connsiteY59" fmla="*/ 286404 h 515551"/>
                  <a:gd name="connsiteX60" fmla="*/ 557022 w 609332"/>
                  <a:gd name="connsiteY60" fmla="*/ 71064 h 515551"/>
                  <a:gd name="connsiteX61" fmla="*/ 534143 w 609332"/>
                  <a:gd name="connsiteY61" fmla="*/ 48222 h 515551"/>
                  <a:gd name="connsiteX62" fmla="*/ 198776 w 609332"/>
                  <a:gd name="connsiteY62" fmla="*/ 48222 h 515551"/>
                  <a:gd name="connsiteX63" fmla="*/ 175799 w 609332"/>
                  <a:gd name="connsiteY63" fmla="*/ 71064 h 515551"/>
                  <a:gd name="connsiteX64" fmla="*/ 175799 w 609332"/>
                  <a:gd name="connsiteY64" fmla="*/ 116845 h 515551"/>
                  <a:gd name="connsiteX65" fmla="*/ 123489 w 609332"/>
                  <a:gd name="connsiteY65" fmla="*/ 116845 h 515551"/>
                  <a:gd name="connsiteX66" fmla="*/ 123489 w 609332"/>
                  <a:gd name="connsiteY66" fmla="*/ 60228 h 515551"/>
                  <a:gd name="connsiteX67" fmla="*/ 183816 w 609332"/>
                  <a:gd name="connsiteY67" fmla="*/ 0 h 51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9332" h="515551">
                    <a:moveTo>
                      <a:pt x="82314" y="471503"/>
                    </a:moveTo>
                    <a:cubicBezTo>
                      <a:pt x="73614" y="471503"/>
                      <a:pt x="66477" y="478629"/>
                      <a:pt x="66477" y="487317"/>
                    </a:cubicBezTo>
                    <a:cubicBezTo>
                      <a:pt x="66477" y="496005"/>
                      <a:pt x="73614" y="503131"/>
                      <a:pt x="82314" y="503131"/>
                    </a:cubicBezTo>
                    <a:cubicBezTo>
                      <a:pt x="91015" y="503131"/>
                      <a:pt x="98152" y="496005"/>
                      <a:pt x="98152" y="487317"/>
                    </a:cubicBezTo>
                    <a:cubicBezTo>
                      <a:pt x="98152" y="478629"/>
                      <a:pt x="91015" y="471503"/>
                      <a:pt x="82314" y="471503"/>
                    </a:cubicBezTo>
                    <a:close/>
                    <a:moveTo>
                      <a:pt x="519477" y="331502"/>
                    </a:moveTo>
                    <a:cubicBezTo>
                      <a:pt x="509015" y="331502"/>
                      <a:pt x="500606" y="339897"/>
                      <a:pt x="500606" y="350244"/>
                    </a:cubicBezTo>
                    <a:cubicBezTo>
                      <a:pt x="500606" y="360689"/>
                      <a:pt x="509015" y="369084"/>
                      <a:pt x="519477" y="369084"/>
                    </a:cubicBezTo>
                    <a:cubicBezTo>
                      <a:pt x="529841" y="369084"/>
                      <a:pt x="538250" y="360689"/>
                      <a:pt x="538250" y="350244"/>
                    </a:cubicBezTo>
                    <a:cubicBezTo>
                      <a:pt x="538250" y="339897"/>
                      <a:pt x="529841" y="331502"/>
                      <a:pt x="519477" y="331502"/>
                    </a:cubicBezTo>
                    <a:close/>
                    <a:moveTo>
                      <a:pt x="33434" y="294911"/>
                    </a:moveTo>
                    <a:lnTo>
                      <a:pt x="33434" y="439093"/>
                    </a:lnTo>
                    <a:lnTo>
                      <a:pt x="131293" y="439093"/>
                    </a:lnTo>
                    <a:lnTo>
                      <a:pt x="131293" y="294911"/>
                    </a:lnTo>
                    <a:close/>
                    <a:moveTo>
                      <a:pt x="20530" y="254106"/>
                    </a:moveTo>
                    <a:lnTo>
                      <a:pt x="144099" y="254106"/>
                    </a:lnTo>
                    <a:cubicBezTo>
                      <a:pt x="155440" y="254106"/>
                      <a:pt x="164629" y="263282"/>
                      <a:pt x="164629" y="274606"/>
                    </a:cubicBezTo>
                    <a:lnTo>
                      <a:pt x="164629" y="494248"/>
                    </a:lnTo>
                    <a:cubicBezTo>
                      <a:pt x="164629" y="505669"/>
                      <a:pt x="155440" y="514845"/>
                      <a:pt x="144099" y="514845"/>
                    </a:cubicBezTo>
                    <a:lnTo>
                      <a:pt x="20530" y="514845"/>
                    </a:lnTo>
                    <a:cubicBezTo>
                      <a:pt x="9190" y="514845"/>
                      <a:pt x="0" y="505669"/>
                      <a:pt x="0" y="494248"/>
                    </a:cubicBezTo>
                    <a:lnTo>
                      <a:pt x="0" y="274606"/>
                    </a:lnTo>
                    <a:cubicBezTo>
                      <a:pt x="0" y="263282"/>
                      <a:pt x="9190" y="254106"/>
                      <a:pt x="20530" y="254106"/>
                    </a:cubicBezTo>
                    <a:close/>
                    <a:moveTo>
                      <a:pt x="97946" y="147552"/>
                    </a:moveTo>
                    <a:lnTo>
                      <a:pt x="314156" y="147552"/>
                    </a:lnTo>
                    <a:cubicBezTo>
                      <a:pt x="332345" y="147552"/>
                      <a:pt x="347111" y="162295"/>
                      <a:pt x="347111" y="180456"/>
                    </a:cubicBezTo>
                    <a:lnTo>
                      <a:pt x="347111" y="482647"/>
                    </a:lnTo>
                    <a:cubicBezTo>
                      <a:pt x="347111" y="500808"/>
                      <a:pt x="332345" y="515551"/>
                      <a:pt x="314156" y="515551"/>
                    </a:cubicBezTo>
                    <a:lnTo>
                      <a:pt x="192018" y="515551"/>
                    </a:lnTo>
                    <a:cubicBezTo>
                      <a:pt x="194072" y="509888"/>
                      <a:pt x="195441" y="503835"/>
                      <a:pt x="195441" y="497488"/>
                    </a:cubicBezTo>
                    <a:lnTo>
                      <a:pt x="195441" y="492118"/>
                    </a:lnTo>
                    <a:cubicBezTo>
                      <a:pt x="198472" y="494266"/>
                      <a:pt x="201993" y="495828"/>
                      <a:pt x="206002" y="495828"/>
                    </a:cubicBezTo>
                    <a:cubicBezTo>
                      <a:pt x="216368" y="495828"/>
                      <a:pt x="224875" y="487334"/>
                      <a:pt x="224875" y="476984"/>
                    </a:cubicBezTo>
                    <a:cubicBezTo>
                      <a:pt x="224875" y="466634"/>
                      <a:pt x="216368" y="458238"/>
                      <a:pt x="206002" y="458238"/>
                    </a:cubicBezTo>
                    <a:cubicBezTo>
                      <a:pt x="201993" y="458238"/>
                      <a:pt x="198472" y="459800"/>
                      <a:pt x="195441" y="461948"/>
                    </a:cubicBezTo>
                    <a:lnTo>
                      <a:pt x="195441" y="425333"/>
                    </a:lnTo>
                    <a:lnTo>
                      <a:pt x="301835" y="425333"/>
                    </a:lnTo>
                    <a:lnTo>
                      <a:pt x="301835" y="199202"/>
                    </a:lnTo>
                    <a:lnTo>
                      <a:pt x="110169" y="199202"/>
                    </a:lnTo>
                    <a:lnTo>
                      <a:pt x="110169" y="226541"/>
                    </a:lnTo>
                    <a:lnTo>
                      <a:pt x="64991" y="226541"/>
                    </a:lnTo>
                    <a:lnTo>
                      <a:pt x="64991" y="180456"/>
                    </a:lnTo>
                    <a:cubicBezTo>
                      <a:pt x="64991" y="162295"/>
                      <a:pt x="79757" y="147552"/>
                      <a:pt x="97946" y="147552"/>
                    </a:cubicBezTo>
                    <a:close/>
                    <a:moveTo>
                      <a:pt x="183816" y="0"/>
                    </a:moveTo>
                    <a:lnTo>
                      <a:pt x="549103" y="0"/>
                    </a:lnTo>
                    <a:cubicBezTo>
                      <a:pt x="582346" y="0"/>
                      <a:pt x="609332" y="26942"/>
                      <a:pt x="609332" y="60228"/>
                    </a:cubicBezTo>
                    <a:lnTo>
                      <a:pt x="609332" y="338237"/>
                    </a:lnTo>
                    <a:cubicBezTo>
                      <a:pt x="609332" y="371427"/>
                      <a:pt x="582346" y="398466"/>
                      <a:pt x="549103" y="398466"/>
                    </a:cubicBezTo>
                    <a:lnTo>
                      <a:pt x="421702" y="398466"/>
                    </a:lnTo>
                    <a:lnTo>
                      <a:pt x="421702" y="439074"/>
                    </a:lnTo>
                    <a:lnTo>
                      <a:pt x="477727" y="439074"/>
                    </a:lnTo>
                    <a:cubicBezTo>
                      <a:pt x="490340" y="439074"/>
                      <a:pt x="500606" y="449324"/>
                      <a:pt x="500606" y="461916"/>
                    </a:cubicBezTo>
                    <a:lnTo>
                      <a:pt x="500606" y="491201"/>
                    </a:lnTo>
                    <a:cubicBezTo>
                      <a:pt x="500606" y="503891"/>
                      <a:pt x="490340" y="514140"/>
                      <a:pt x="477727" y="514140"/>
                    </a:cubicBezTo>
                    <a:lnTo>
                      <a:pt x="369099" y="514140"/>
                    </a:lnTo>
                    <a:cubicBezTo>
                      <a:pt x="374086" y="505452"/>
                      <a:pt x="377117" y="495691"/>
                      <a:pt x="377606" y="485148"/>
                    </a:cubicBezTo>
                    <a:cubicBezTo>
                      <a:pt x="377606" y="484270"/>
                      <a:pt x="377801" y="384409"/>
                      <a:pt x="377801" y="384409"/>
                    </a:cubicBezTo>
                    <a:lnTo>
                      <a:pt x="377801" y="309343"/>
                    </a:lnTo>
                    <a:lnTo>
                      <a:pt x="534143" y="309343"/>
                    </a:lnTo>
                    <a:cubicBezTo>
                      <a:pt x="546756" y="309343"/>
                      <a:pt x="557022" y="299094"/>
                      <a:pt x="557022" y="286404"/>
                    </a:cubicBezTo>
                    <a:lnTo>
                      <a:pt x="557022" y="71064"/>
                    </a:lnTo>
                    <a:cubicBezTo>
                      <a:pt x="557022" y="58471"/>
                      <a:pt x="546756" y="48222"/>
                      <a:pt x="534143" y="48222"/>
                    </a:cubicBezTo>
                    <a:lnTo>
                      <a:pt x="198776" y="48222"/>
                    </a:lnTo>
                    <a:cubicBezTo>
                      <a:pt x="186065" y="48222"/>
                      <a:pt x="175799" y="58471"/>
                      <a:pt x="175799" y="71064"/>
                    </a:cubicBezTo>
                    <a:lnTo>
                      <a:pt x="175799" y="116845"/>
                    </a:lnTo>
                    <a:lnTo>
                      <a:pt x="123489" y="116845"/>
                    </a:lnTo>
                    <a:lnTo>
                      <a:pt x="123489" y="60228"/>
                    </a:lnTo>
                    <a:cubicBezTo>
                      <a:pt x="123489" y="26942"/>
                      <a:pt x="150475" y="0"/>
                      <a:pt x="1838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ïşḻíďé">
            <a:extLst>
              <a:ext uri="{FF2B5EF4-FFF2-40B4-BE49-F238E27FC236}">
                <a16:creationId xmlns:a16="http://schemas.microsoft.com/office/drawing/2014/main" id="{F33D35A6-2273-40E0-A9AA-471F22E473C3}"/>
              </a:ext>
            </a:extLst>
          </p:cNvPr>
          <p:cNvGrpSpPr/>
          <p:nvPr/>
        </p:nvGrpSpPr>
        <p:grpSpPr>
          <a:xfrm>
            <a:off x="6096000" y="1597519"/>
            <a:ext cx="3976913" cy="4166246"/>
            <a:chOff x="1523321" y="1967854"/>
            <a:chExt cx="2761130" cy="4166246"/>
          </a:xfrm>
        </p:grpSpPr>
        <p:sp>
          <p:nvSpPr>
            <p:cNvPr id="21" name="isḷíḍé">
              <a:extLst>
                <a:ext uri="{FF2B5EF4-FFF2-40B4-BE49-F238E27FC236}">
                  <a16:creationId xmlns:a16="http://schemas.microsoft.com/office/drawing/2014/main" id="{78C4D960-3AA3-4B9B-8D9B-21A42B614D35}"/>
                </a:ext>
              </a:extLst>
            </p:cNvPr>
            <p:cNvSpPr/>
            <p:nvPr/>
          </p:nvSpPr>
          <p:spPr>
            <a:xfrm>
              <a:off x="1523321" y="2689412"/>
              <a:ext cx="2761130" cy="3444688"/>
            </a:xfrm>
            <a:prstGeom prst="roundRect">
              <a:avLst>
                <a:gd name="adj" fmla="val 3489"/>
              </a:avLst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ïsḻiḍé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1543492" y="3337350"/>
              <a:ext cx="2720789" cy="168835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bị: “Nhân một số thập phân với một số thập phân”</a:t>
              </a:r>
            </a:p>
          </p:txBody>
        </p:sp>
        <p:grpSp>
          <p:nvGrpSpPr>
            <p:cNvPr id="23" name="ïSļîḑê">
              <a:extLst>
                <a:ext uri="{FF2B5EF4-FFF2-40B4-BE49-F238E27FC236}">
                  <a16:creationId xmlns:a16="http://schemas.microsoft.com/office/drawing/2014/main" id="{D463D2F1-D21D-471D-9D4C-96EE090C8F28}"/>
                </a:ext>
              </a:extLst>
            </p:cNvPr>
            <p:cNvGrpSpPr/>
            <p:nvPr/>
          </p:nvGrpSpPr>
          <p:grpSpPr>
            <a:xfrm>
              <a:off x="2514528" y="1967854"/>
              <a:ext cx="778716" cy="1110916"/>
              <a:chOff x="2514526" y="1967854"/>
              <a:chExt cx="778716" cy="1110916"/>
            </a:xfrm>
          </p:grpSpPr>
          <p:sp>
            <p:nvSpPr>
              <p:cNvPr id="24" name="iŝḷïḑê">
                <a:extLst>
                  <a:ext uri="{FF2B5EF4-FFF2-40B4-BE49-F238E27FC236}">
                    <a16:creationId xmlns:a16="http://schemas.microsoft.com/office/drawing/2014/main" id="{FD4938F3-1FD7-40AC-87A0-8C96FE18D862}"/>
                  </a:ext>
                </a:extLst>
              </p:cNvPr>
              <p:cNvSpPr/>
              <p:nvPr/>
            </p:nvSpPr>
            <p:spPr>
              <a:xfrm>
                <a:off x="2514526" y="1967854"/>
                <a:ext cx="778716" cy="1110916"/>
              </a:xfrm>
              <a:prstGeom prst="ellipse">
                <a:avLst/>
              </a:prstGeom>
              <a:solidFill>
                <a:srgbClr val="F7C2BD"/>
              </a:solidFill>
              <a:ln w="285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defTabSz="914354"/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îṩḷïďê">
                <a:extLst>
                  <a:ext uri="{FF2B5EF4-FFF2-40B4-BE49-F238E27FC236}">
                    <a16:creationId xmlns:a16="http://schemas.microsoft.com/office/drawing/2014/main" id="{DCCAB8E4-61BE-47D9-947D-8BE8E86F41D5}"/>
                  </a:ext>
                </a:extLst>
              </p:cNvPr>
              <p:cNvSpPr/>
              <p:nvPr/>
            </p:nvSpPr>
            <p:spPr>
              <a:xfrm>
                <a:off x="2719292" y="2366997"/>
                <a:ext cx="369182" cy="312364"/>
              </a:xfrm>
              <a:custGeom>
                <a:avLst/>
                <a:gdLst>
                  <a:gd name="connsiteX0" fmla="*/ 82314 w 609332"/>
                  <a:gd name="connsiteY0" fmla="*/ 471503 h 515551"/>
                  <a:gd name="connsiteX1" fmla="*/ 66477 w 609332"/>
                  <a:gd name="connsiteY1" fmla="*/ 487317 h 515551"/>
                  <a:gd name="connsiteX2" fmla="*/ 82314 w 609332"/>
                  <a:gd name="connsiteY2" fmla="*/ 503131 h 515551"/>
                  <a:gd name="connsiteX3" fmla="*/ 98152 w 609332"/>
                  <a:gd name="connsiteY3" fmla="*/ 487317 h 515551"/>
                  <a:gd name="connsiteX4" fmla="*/ 82314 w 609332"/>
                  <a:gd name="connsiteY4" fmla="*/ 471503 h 515551"/>
                  <a:gd name="connsiteX5" fmla="*/ 519477 w 609332"/>
                  <a:gd name="connsiteY5" fmla="*/ 331502 h 515551"/>
                  <a:gd name="connsiteX6" fmla="*/ 500606 w 609332"/>
                  <a:gd name="connsiteY6" fmla="*/ 350244 h 515551"/>
                  <a:gd name="connsiteX7" fmla="*/ 519477 w 609332"/>
                  <a:gd name="connsiteY7" fmla="*/ 369084 h 515551"/>
                  <a:gd name="connsiteX8" fmla="*/ 538250 w 609332"/>
                  <a:gd name="connsiteY8" fmla="*/ 350244 h 515551"/>
                  <a:gd name="connsiteX9" fmla="*/ 519477 w 609332"/>
                  <a:gd name="connsiteY9" fmla="*/ 331502 h 515551"/>
                  <a:gd name="connsiteX10" fmla="*/ 33434 w 609332"/>
                  <a:gd name="connsiteY10" fmla="*/ 294911 h 515551"/>
                  <a:gd name="connsiteX11" fmla="*/ 33434 w 609332"/>
                  <a:gd name="connsiteY11" fmla="*/ 439093 h 515551"/>
                  <a:gd name="connsiteX12" fmla="*/ 131293 w 609332"/>
                  <a:gd name="connsiteY12" fmla="*/ 439093 h 515551"/>
                  <a:gd name="connsiteX13" fmla="*/ 131293 w 609332"/>
                  <a:gd name="connsiteY13" fmla="*/ 294911 h 515551"/>
                  <a:gd name="connsiteX14" fmla="*/ 20530 w 609332"/>
                  <a:gd name="connsiteY14" fmla="*/ 254106 h 515551"/>
                  <a:gd name="connsiteX15" fmla="*/ 144099 w 609332"/>
                  <a:gd name="connsiteY15" fmla="*/ 254106 h 515551"/>
                  <a:gd name="connsiteX16" fmla="*/ 164629 w 609332"/>
                  <a:gd name="connsiteY16" fmla="*/ 274606 h 515551"/>
                  <a:gd name="connsiteX17" fmla="*/ 164629 w 609332"/>
                  <a:gd name="connsiteY17" fmla="*/ 494248 h 515551"/>
                  <a:gd name="connsiteX18" fmla="*/ 144099 w 609332"/>
                  <a:gd name="connsiteY18" fmla="*/ 514845 h 515551"/>
                  <a:gd name="connsiteX19" fmla="*/ 20530 w 609332"/>
                  <a:gd name="connsiteY19" fmla="*/ 514845 h 515551"/>
                  <a:gd name="connsiteX20" fmla="*/ 0 w 609332"/>
                  <a:gd name="connsiteY20" fmla="*/ 494248 h 515551"/>
                  <a:gd name="connsiteX21" fmla="*/ 0 w 609332"/>
                  <a:gd name="connsiteY21" fmla="*/ 274606 h 515551"/>
                  <a:gd name="connsiteX22" fmla="*/ 20530 w 609332"/>
                  <a:gd name="connsiteY22" fmla="*/ 254106 h 515551"/>
                  <a:gd name="connsiteX23" fmla="*/ 97946 w 609332"/>
                  <a:gd name="connsiteY23" fmla="*/ 147552 h 515551"/>
                  <a:gd name="connsiteX24" fmla="*/ 314156 w 609332"/>
                  <a:gd name="connsiteY24" fmla="*/ 147552 h 515551"/>
                  <a:gd name="connsiteX25" fmla="*/ 347111 w 609332"/>
                  <a:gd name="connsiteY25" fmla="*/ 180456 h 515551"/>
                  <a:gd name="connsiteX26" fmla="*/ 347111 w 609332"/>
                  <a:gd name="connsiteY26" fmla="*/ 482647 h 515551"/>
                  <a:gd name="connsiteX27" fmla="*/ 314156 w 609332"/>
                  <a:gd name="connsiteY27" fmla="*/ 515551 h 515551"/>
                  <a:gd name="connsiteX28" fmla="*/ 192018 w 609332"/>
                  <a:gd name="connsiteY28" fmla="*/ 515551 h 515551"/>
                  <a:gd name="connsiteX29" fmla="*/ 195441 w 609332"/>
                  <a:gd name="connsiteY29" fmla="*/ 497488 h 515551"/>
                  <a:gd name="connsiteX30" fmla="*/ 195441 w 609332"/>
                  <a:gd name="connsiteY30" fmla="*/ 492118 h 515551"/>
                  <a:gd name="connsiteX31" fmla="*/ 206002 w 609332"/>
                  <a:gd name="connsiteY31" fmla="*/ 495828 h 515551"/>
                  <a:gd name="connsiteX32" fmla="*/ 224875 w 609332"/>
                  <a:gd name="connsiteY32" fmla="*/ 476984 h 515551"/>
                  <a:gd name="connsiteX33" fmla="*/ 206002 w 609332"/>
                  <a:gd name="connsiteY33" fmla="*/ 458238 h 515551"/>
                  <a:gd name="connsiteX34" fmla="*/ 195441 w 609332"/>
                  <a:gd name="connsiteY34" fmla="*/ 461948 h 515551"/>
                  <a:gd name="connsiteX35" fmla="*/ 195441 w 609332"/>
                  <a:gd name="connsiteY35" fmla="*/ 425333 h 515551"/>
                  <a:gd name="connsiteX36" fmla="*/ 301835 w 609332"/>
                  <a:gd name="connsiteY36" fmla="*/ 425333 h 515551"/>
                  <a:gd name="connsiteX37" fmla="*/ 301835 w 609332"/>
                  <a:gd name="connsiteY37" fmla="*/ 199202 h 515551"/>
                  <a:gd name="connsiteX38" fmla="*/ 110169 w 609332"/>
                  <a:gd name="connsiteY38" fmla="*/ 199202 h 515551"/>
                  <a:gd name="connsiteX39" fmla="*/ 110169 w 609332"/>
                  <a:gd name="connsiteY39" fmla="*/ 226541 h 515551"/>
                  <a:gd name="connsiteX40" fmla="*/ 64991 w 609332"/>
                  <a:gd name="connsiteY40" fmla="*/ 226541 h 515551"/>
                  <a:gd name="connsiteX41" fmla="*/ 64991 w 609332"/>
                  <a:gd name="connsiteY41" fmla="*/ 180456 h 515551"/>
                  <a:gd name="connsiteX42" fmla="*/ 97946 w 609332"/>
                  <a:gd name="connsiteY42" fmla="*/ 147552 h 515551"/>
                  <a:gd name="connsiteX43" fmla="*/ 183816 w 609332"/>
                  <a:gd name="connsiteY43" fmla="*/ 0 h 515551"/>
                  <a:gd name="connsiteX44" fmla="*/ 549103 w 609332"/>
                  <a:gd name="connsiteY44" fmla="*/ 0 h 515551"/>
                  <a:gd name="connsiteX45" fmla="*/ 609332 w 609332"/>
                  <a:gd name="connsiteY45" fmla="*/ 60228 h 515551"/>
                  <a:gd name="connsiteX46" fmla="*/ 609332 w 609332"/>
                  <a:gd name="connsiteY46" fmla="*/ 338237 h 515551"/>
                  <a:gd name="connsiteX47" fmla="*/ 549103 w 609332"/>
                  <a:gd name="connsiteY47" fmla="*/ 398466 h 515551"/>
                  <a:gd name="connsiteX48" fmla="*/ 421702 w 609332"/>
                  <a:gd name="connsiteY48" fmla="*/ 398466 h 515551"/>
                  <a:gd name="connsiteX49" fmla="*/ 421702 w 609332"/>
                  <a:gd name="connsiteY49" fmla="*/ 439074 h 515551"/>
                  <a:gd name="connsiteX50" fmla="*/ 477727 w 609332"/>
                  <a:gd name="connsiteY50" fmla="*/ 439074 h 515551"/>
                  <a:gd name="connsiteX51" fmla="*/ 500606 w 609332"/>
                  <a:gd name="connsiteY51" fmla="*/ 461916 h 515551"/>
                  <a:gd name="connsiteX52" fmla="*/ 500606 w 609332"/>
                  <a:gd name="connsiteY52" fmla="*/ 491201 h 515551"/>
                  <a:gd name="connsiteX53" fmla="*/ 477727 w 609332"/>
                  <a:gd name="connsiteY53" fmla="*/ 514140 h 515551"/>
                  <a:gd name="connsiteX54" fmla="*/ 369099 w 609332"/>
                  <a:gd name="connsiteY54" fmla="*/ 514140 h 515551"/>
                  <a:gd name="connsiteX55" fmla="*/ 377606 w 609332"/>
                  <a:gd name="connsiteY55" fmla="*/ 485148 h 515551"/>
                  <a:gd name="connsiteX56" fmla="*/ 377801 w 609332"/>
                  <a:gd name="connsiteY56" fmla="*/ 384409 h 515551"/>
                  <a:gd name="connsiteX57" fmla="*/ 377801 w 609332"/>
                  <a:gd name="connsiteY57" fmla="*/ 309343 h 515551"/>
                  <a:gd name="connsiteX58" fmla="*/ 534143 w 609332"/>
                  <a:gd name="connsiteY58" fmla="*/ 309343 h 515551"/>
                  <a:gd name="connsiteX59" fmla="*/ 557022 w 609332"/>
                  <a:gd name="connsiteY59" fmla="*/ 286404 h 515551"/>
                  <a:gd name="connsiteX60" fmla="*/ 557022 w 609332"/>
                  <a:gd name="connsiteY60" fmla="*/ 71064 h 515551"/>
                  <a:gd name="connsiteX61" fmla="*/ 534143 w 609332"/>
                  <a:gd name="connsiteY61" fmla="*/ 48222 h 515551"/>
                  <a:gd name="connsiteX62" fmla="*/ 198776 w 609332"/>
                  <a:gd name="connsiteY62" fmla="*/ 48222 h 515551"/>
                  <a:gd name="connsiteX63" fmla="*/ 175799 w 609332"/>
                  <a:gd name="connsiteY63" fmla="*/ 71064 h 515551"/>
                  <a:gd name="connsiteX64" fmla="*/ 175799 w 609332"/>
                  <a:gd name="connsiteY64" fmla="*/ 116845 h 515551"/>
                  <a:gd name="connsiteX65" fmla="*/ 123489 w 609332"/>
                  <a:gd name="connsiteY65" fmla="*/ 116845 h 515551"/>
                  <a:gd name="connsiteX66" fmla="*/ 123489 w 609332"/>
                  <a:gd name="connsiteY66" fmla="*/ 60228 h 515551"/>
                  <a:gd name="connsiteX67" fmla="*/ 183816 w 609332"/>
                  <a:gd name="connsiteY67" fmla="*/ 0 h 51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9332" h="515551">
                    <a:moveTo>
                      <a:pt x="82314" y="471503"/>
                    </a:moveTo>
                    <a:cubicBezTo>
                      <a:pt x="73614" y="471503"/>
                      <a:pt x="66477" y="478629"/>
                      <a:pt x="66477" y="487317"/>
                    </a:cubicBezTo>
                    <a:cubicBezTo>
                      <a:pt x="66477" y="496005"/>
                      <a:pt x="73614" y="503131"/>
                      <a:pt x="82314" y="503131"/>
                    </a:cubicBezTo>
                    <a:cubicBezTo>
                      <a:pt x="91015" y="503131"/>
                      <a:pt x="98152" y="496005"/>
                      <a:pt x="98152" y="487317"/>
                    </a:cubicBezTo>
                    <a:cubicBezTo>
                      <a:pt x="98152" y="478629"/>
                      <a:pt x="91015" y="471503"/>
                      <a:pt x="82314" y="471503"/>
                    </a:cubicBezTo>
                    <a:close/>
                    <a:moveTo>
                      <a:pt x="519477" y="331502"/>
                    </a:moveTo>
                    <a:cubicBezTo>
                      <a:pt x="509015" y="331502"/>
                      <a:pt x="500606" y="339897"/>
                      <a:pt x="500606" y="350244"/>
                    </a:cubicBezTo>
                    <a:cubicBezTo>
                      <a:pt x="500606" y="360689"/>
                      <a:pt x="509015" y="369084"/>
                      <a:pt x="519477" y="369084"/>
                    </a:cubicBezTo>
                    <a:cubicBezTo>
                      <a:pt x="529841" y="369084"/>
                      <a:pt x="538250" y="360689"/>
                      <a:pt x="538250" y="350244"/>
                    </a:cubicBezTo>
                    <a:cubicBezTo>
                      <a:pt x="538250" y="339897"/>
                      <a:pt x="529841" y="331502"/>
                      <a:pt x="519477" y="331502"/>
                    </a:cubicBezTo>
                    <a:close/>
                    <a:moveTo>
                      <a:pt x="33434" y="294911"/>
                    </a:moveTo>
                    <a:lnTo>
                      <a:pt x="33434" y="439093"/>
                    </a:lnTo>
                    <a:lnTo>
                      <a:pt x="131293" y="439093"/>
                    </a:lnTo>
                    <a:lnTo>
                      <a:pt x="131293" y="294911"/>
                    </a:lnTo>
                    <a:close/>
                    <a:moveTo>
                      <a:pt x="20530" y="254106"/>
                    </a:moveTo>
                    <a:lnTo>
                      <a:pt x="144099" y="254106"/>
                    </a:lnTo>
                    <a:cubicBezTo>
                      <a:pt x="155440" y="254106"/>
                      <a:pt x="164629" y="263282"/>
                      <a:pt x="164629" y="274606"/>
                    </a:cubicBezTo>
                    <a:lnTo>
                      <a:pt x="164629" y="494248"/>
                    </a:lnTo>
                    <a:cubicBezTo>
                      <a:pt x="164629" y="505669"/>
                      <a:pt x="155440" y="514845"/>
                      <a:pt x="144099" y="514845"/>
                    </a:cubicBezTo>
                    <a:lnTo>
                      <a:pt x="20530" y="514845"/>
                    </a:lnTo>
                    <a:cubicBezTo>
                      <a:pt x="9190" y="514845"/>
                      <a:pt x="0" y="505669"/>
                      <a:pt x="0" y="494248"/>
                    </a:cubicBezTo>
                    <a:lnTo>
                      <a:pt x="0" y="274606"/>
                    </a:lnTo>
                    <a:cubicBezTo>
                      <a:pt x="0" y="263282"/>
                      <a:pt x="9190" y="254106"/>
                      <a:pt x="20530" y="254106"/>
                    </a:cubicBezTo>
                    <a:close/>
                    <a:moveTo>
                      <a:pt x="97946" y="147552"/>
                    </a:moveTo>
                    <a:lnTo>
                      <a:pt x="314156" y="147552"/>
                    </a:lnTo>
                    <a:cubicBezTo>
                      <a:pt x="332345" y="147552"/>
                      <a:pt x="347111" y="162295"/>
                      <a:pt x="347111" y="180456"/>
                    </a:cubicBezTo>
                    <a:lnTo>
                      <a:pt x="347111" y="482647"/>
                    </a:lnTo>
                    <a:cubicBezTo>
                      <a:pt x="347111" y="500808"/>
                      <a:pt x="332345" y="515551"/>
                      <a:pt x="314156" y="515551"/>
                    </a:cubicBezTo>
                    <a:lnTo>
                      <a:pt x="192018" y="515551"/>
                    </a:lnTo>
                    <a:cubicBezTo>
                      <a:pt x="194072" y="509888"/>
                      <a:pt x="195441" y="503835"/>
                      <a:pt x="195441" y="497488"/>
                    </a:cubicBezTo>
                    <a:lnTo>
                      <a:pt x="195441" y="492118"/>
                    </a:lnTo>
                    <a:cubicBezTo>
                      <a:pt x="198472" y="494266"/>
                      <a:pt x="201993" y="495828"/>
                      <a:pt x="206002" y="495828"/>
                    </a:cubicBezTo>
                    <a:cubicBezTo>
                      <a:pt x="216368" y="495828"/>
                      <a:pt x="224875" y="487334"/>
                      <a:pt x="224875" y="476984"/>
                    </a:cubicBezTo>
                    <a:cubicBezTo>
                      <a:pt x="224875" y="466634"/>
                      <a:pt x="216368" y="458238"/>
                      <a:pt x="206002" y="458238"/>
                    </a:cubicBezTo>
                    <a:cubicBezTo>
                      <a:pt x="201993" y="458238"/>
                      <a:pt x="198472" y="459800"/>
                      <a:pt x="195441" y="461948"/>
                    </a:cubicBezTo>
                    <a:lnTo>
                      <a:pt x="195441" y="425333"/>
                    </a:lnTo>
                    <a:lnTo>
                      <a:pt x="301835" y="425333"/>
                    </a:lnTo>
                    <a:lnTo>
                      <a:pt x="301835" y="199202"/>
                    </a:lnTo>
                    <a:lnTo>
                      <a:pt x="110169" y="199202"/>
                    </a:lnTo>
                    <a:lnTo>
                      <a:pt x="110169" y="226541"/>
                    </a:lnTo>
                    <a:lnTo>
                      <a:pt x="64991" y="226541"/>
                    </a:lnTo>
                    <a:lnTo>
                      <a:pt x="64991" y="180456"/>
                    </a:lnTo>
                    <a:cubicBezTo>
                      <a:pt x="64991" y="162295"/>
                      <a:pt x="79757" y="147552"/>
                      <a:pt x="97946" y="147552"/>
                    </a:cubicBezTo>
                    <a:close/>
                    <a:moveTo>
                      <a:pt x="183816" y="0"/>
                    </a:moveTo>
                    <a:lnTo>
                      <a:pt x="549103" y="0"/>
                    </a:lnTo>
                    <a:cubicBezTo>
                      <a:pt x="582346" y="0"/>
                      <a:pt x="609332" y="26942"/>
                      <a:pt x="609332" y="60228"/>
                    </a:cubicBezTo>
                    <a:lnTo>
                      <a:pt x="609332" y="338237"/>
                    </a:lnTo>
                    <a:cubicBezTo>
                      <a:pt x="609332" y="371427"/>
                      <a:pt x="582346" y="398466"/>
                      <a:pt x="549103" y="398466"/>
                    </a:cubicBezTo>
                    <a:lnTo>
                      <a:pt x="421702" y="398466"/>
                    </a:lnTo>
                    <a:lnTo>
                      <a:pt x="421702" y="439074"/>
                    </a:lnTo>
                    <a:lnTo>
                      <a:pt x="477727" y="439074"/>
                    </a:lnTo>
                    <a:cubicBezTo>
                      <a:pt x="490340" y="439074"/>
                      <a:pt x="500606" y="449324"/>
                      <a:pt x="500606" y="461916"/>
                    </a:cubicBezTo>
                    <a:lnTo>
                      <a:pt x="500606" y="491201"/>
                    </a:lnTo>
                    <a:cubicBezTo>
                      <a:pt x="500606" y="503891"/>
                      <a:pt x="490340" y="514140"/>
                      <a:pt x="477727" y="514140"/>
                    </a:cubicBezTo>
                    <a:lnTo>
                      <a:pt x="369099" y="514140"/>
                    </a:lnTo>
                    <a:cubicBezTo>
                      <a:pt x="374086" y="505452"/>
                      <a:pt x="377117" y="495691"/>
                      <a:pt x="377606" y="485148"/>
                    </a:cubicBezTo>
                    <a:cubicBezTo>
                      <a:pt x="377606" y="484270"/>
                      <a:pt x="377801" y="384409"/>
                      <a:pt x="377801" y="384409"/>
                    </a:cubicBezTo>
                    <a:lnTo>
                      <a:pt x="377801" y="309343"/>
                    </a:lnTo>
                    <a:lnTo>
                      <a:pt x="534143" y="309343"/>
                    </a:lnTo>
                    <a:cubicBezTo>
                      <a:pt x="546756" y="309343"/>
                      <a:pt x="557022" y="299094"/>
                      <a:pt x="557022" y="286404"/>
                    </a:cubicBezTo>
                    <a:lnTo>
                      <a:pt x="557022" y="71064"/>
                    </a:lnTo>
                    <a:cubicBezTo>
                      <a:pt x="557022" y="58471"/>
                      <a:pt x="546756" y="48222"/>
                      <a:pt x="534143" y="48222"/>
                    </a:cubicBezTo>
                    <a:lnTo>
                      <a:pt x="198776" y="48222"/>
                    </a:lnTo>
                    <a:cubicBezTo>
                      <a:pt x="186065" y="48222"/>
                      <a:pt x="175799" y="58471"/>
                      <a:pt x="175799" y="71064"/>
                    </a:cubicBezTo>
                    <a:lnTo>
                      <a:pt x="175799" y="116845"/>
                    </a:lnTo>
                    <a:lnTo>
                      <a:pt x="123489" y="116845"/>
                    </a:lnTo>
                    <a:lnTo>
                      <a:pt x="123489" y="60228"/>
                    </a:lnTo>
                    <a:cubicBezTo>
                      <a:pt x="123489" y="26942"/>
                      <a:pt x="150475" y="0"/>
                      <a:pt x="1838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just" defTabSz="914354"/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2ABABB5E-A44A-40E6-87E6-F36483196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62" y="4499185"/>
            <a:ext cx="2311881" cy="23317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3F688869-9AF6-4A0A-981B-42C528DDD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99" y="4499185"/>
            <a:ext cx="2311881" cy="2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音乐&#10;&#10;描述已自动生成">
            <a:extLst>
              <a:ext uri="{FF2B5EF4-FFF2-40B4-BE49-F238E27FC236}">
                <a16:creationId xmlns:a16="http://schemas.microsoft.com/office/drawing/2014/main" id="{60D9A5D8-F5E6-4E43-AD1A-27C8BEA93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851" y="-2662851"/>
            <a:ext cx="6866299" cy="12192002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144018-80A9-4A48-B191-C85E66672BF1}"/>
              </a:ext>
            </a:extLst>
          </p:cNvPr>
          <p:cNvSpPr txBox="1"/>
          <p:nvPr/>
        </p:nvSpPr>
        <p:spPr>
          <a:xfrm>
            <a:off x="3378749" y="2766848"/>
            <a:ext cx="5434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>
                <a:solidFill>
                  <a:srgbClr val="F7C2BD">
                    <a:lumMod val="80000"/>
                  </a:srgbClr>
                </a:solidFill>
                <a:latin typeface="UVN Minh Map" panose="00000400000000000000" pitchFamily="2" charset="0"/>
                <a:ea typeface="微软雅黑" panose="020B0503020204020204" pitchFamily="34" charset="-122"/>
              </a:rPr>
              <a:t>HỌC TỐT</a:t>
            </a:r>
            <a:endParaRPr lang="en-US" altLang="zh-CN" sz="4800" dirty="0">
              <a:solidFill>
                <a:srgbClr val="F7C2BD">
                  <a:lumMod val="80000"/>
                </a:srgbClr>
              </a:solidFill>
              <a:latin typeface="UVN Minh Map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475CA9-8597-47FA-819A-4A5F7E4CBFEF}"/>
              </a:ext>
            </a:extLst>
          </p:cNvPr>
          <p:cNvSpPr/>
          <p:nvPr/>
        </p:nvSpPr>
        <p:spPr>
          <a:xfrm>
            <a:off x="3589061" y="3606978"/>
            <a:ext cx="11446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B5DD1D2-3ECA-45D8-A292-12F3646C2D29}"/>
              </a:ext>
            </a:extLst>
          </p:cNvPr>
          <p:cNvSpPr/>
          <p:nvPr/>
        </p:nvSpPr>
        <p:spPr>
          <a:xfrm>
            <a:off x="7141507" y="3604838"/>
            <a:ext cx="11446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10D9E57-6D95-4EB3-A846-0B8C290FD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2" y="3917738"/>
            <a:ext cx="1475797" cy="9556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E7A8CF-582A-47ED-84BC-09CCD7F7E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5" y="2874324"/>
            <a:ext cx="2311881" cy="2331726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7E29BC6E-371E-4DF6-AECE-D1393D1CFA2A}"/>
              </a:ext>
            </a:extLst>
          </p:cNvPr>
          <p:cNvSpPr txBox="1"/>
          <p:nvPr/>
        </p:nvSpPr>
        <p:spPr>
          <a:xfrm>
            <a:off x="2733542" y="1939068"/>
            <a:ext cx="672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spc="300">
                <a:solidFill>
                  <a:srgbClr val="F7C2BD"/>
                </a:solidFill>
                <a:latin typeface="UVN Minh Map" panose="00000400000000000000" pitchFamily="2" charset="0"/>
                <a:ea typeface="微软雅黑" panose="020B0503020204020204" pitchFamily="34" charset="-122"/>
              </a:rPr>
              <a:t>CHÚC CÁC EM</a:t>
            </a:r>
            <a:endParaRPr lang="en-US" altLang="zh-CN" sz="3600" spc="300" dirty="0">
              <a:solidFill>
                <a:srgbClr val="F7C2BD"/>
              </a:solidFill>
              <a:latin typeface="UVN Minh Map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, 地图&#10;&#10;描述已自动生成">
            <a:extLst>
              <a:ext uri="{FF2B5EF4-FFF2-40B4-BE49-F238E27FC236}">
                <a16:creationId xmlns:a16="http://schemas.microsoft.com/office/drawing/2014/main" id="{B0E209ED-2DEA-4475-8DE8-57BBE66FE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1392" y="-4045855"/>
            <a:ext cx="8409216" cy="149497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E64C79-D38A-4A7F-B06B-EE7CA997E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4941" r="12786" b="4639"/>
          <a:stretch/>
        </p:blipFill>
        <p:spPr>
          <a:xfrm>
            <a:off x="1369816" y="1972605"/>
            <a:ext cx="3129107" cy="3935577"/>
          </a:xfrm>
          <a:prstGeom prst="rect">
            <a:avLst/>
          </a:prstGeom>
        </p:spPr>
      </p:pic>
      <p:sp>
        <p:nvSpPr>
          <p:cNvPr id="5" name="Shape 221">
            <a:extLst>
              <a:ext uri="{FF2B5EF4-FFF2-40B4-BE49-F238E27FC236}">
                <a16:creationId xmlns:a16="http://schemas.microsoft.com/office/drawing/2014/main" id="{67CCA22F-744F-45B2-B0DC-8864C749DFDB}"/>
              </a:ext>
            </a:extLst>
          </p:cNvPr>
          <p:cNvSpPr/>
          <p:nvPr/>
        </p:nvSpPr>
        <p:spPr>
          <a:xfrm>
            <a:off x="5620192" y="1678181"/>
            <a:ext cx="572630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3200" kern="0">
                <a:solidFill>
                  <a:srgbClr val="515252"/>
                </a:solidFill>
                <a:latin typeface="UVN Chim Bien Nang" panose="0209080305050A020404" pitchFamily="18" charset="0"/>
                <a:sym typeface="Lato Bold"/>
              </a:rPr>
              <a:t>Củng cố kĩ năng nhân nhẩm một số thập phân với 10, 100, 1000,...</a:t>
            </a:r>
            <a:endParaRPr lang="en-US" sz="3200" kern="0" dirty="0">
              <a:solidFill>
                <a:srgbClr val="515252"/>
              </a:solidFill>
              <a:latin typeface="UVN Chim Bien Nang" panose="0209080305050A020404" pitchFamily="18" charset="0"/>
              <a:sym typeface="Lato Bol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F96D95-42CF-4487-938C-840FE25E6679}"/>
              </a:ext>
            </a:extLst>
          </p:cNvPr>
          <p:cNvGrpSpPr/>
          <p:nvPr/>
        </p:nvGrpSpPr>
        <p:grpSpPr>
          <a:xfrm>
            <a:off x="4545962" y="2170624"/>
            <a:ext cx="891414" cy="543739"/>
            <a:chOff x="5122422" y="1894404"/>
            <a:chExt cx="891414" cy="543739"/>
          </a:xfrm>
        </p:grpSpPr>
        <p:sp>
          <p:nvSpPr>
            <p:cNvPr id="6" name="Shape 222">
              <a:extLst>
                <a:ext uri="{FF2B5EF4-FFF2-40B4-BE49-F238E27FC236}">
                  <a16:creationId xmlns:a16="http://schemas.microsoft.com/office/drawing/2014/main" id="{3445CBC4-A93B-44F1-9E13-63EA5D318251}"/>
                </a:ext>
              </a:extLst>
            </p:cNvPr>
            <p:cNvSpPr/>
            <p:nvPr/>
          </p:nvSpPr>
          <p:spPr>
            <a:xfrm>
              <a:off x="5122422" y="1988472"/>
              <a:ext cx="891414" cy="35560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satOff val="-3355"/>
                <a:lumOff val="26614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UVN Chim Bien Nang" panose="0209080305050A020404" pitchFamily="18" charset="0"/>
                <a:sym typeface="Helvetica Light"/>
              </a:endParaRPr>
            </a:p>
          </p:txBody>
        </p:sp>
        <p:sp>
          <p:nvSpPr>
            <p:cNvPr id="7" name="Shape 223">
              <a:extLst>
                <a:ext uri="{FF2B5EF4-FFF2-40B4-BE49-F238E27FC236}">
                  <a16:creationId xmlns:a16="http://schemas.microsoft.com/office/drawing/2014/main" id="{14BF7E67-ED65-4F88-ACCC-F9ADA6378713}"/>
                </a:ext>
              </a:extLst>
            </p:cNvPr>
            <p:cNvSpPr/>
            <p:nvPr/>
          </p:nvSpPr>
          <p:spPr>
            <a:xfrm>
              <a:off x="5297222" y="1894404"/>
              <a:ext cx="541816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algn="ctr" defTabSz="412750" hangingPunct="0"/>
              <a:r>
                <a:rPr lang="en-US" altLang="zh-CN" sz="3200" kern="0" cap="all" dirty="0">
                  <a:latin typeface="UVN Chim Bien Nang" panose="0209080305050A020404" pitchFamily="18" charset="0"/>
                  <a:sym typeface="Lato Bold"/>
                </a:rPr>
                <a:t>01</a:t>
              </a:r>
              <a:endParaRPr sz="3200" kern="0" cap="all" dirty="0">
                <a:latin typeface="UVN Chim Bien Nang" panose="0209080305050A020404" pitchFamily="18" charset="0"/>
                <a:sym typeface="Lato Bold"/>
              </a:endParaRPr>
            </a:p>
          </p:txBody>
        </p:sp>
      </p:grpSp>
      <p:sp>
        <p:nvSpPr>
          <p:cNvPr id="9" name="Shape 221">
            <a:extLst>
              <a:ext uri="{FF2B5EF4-FFF2-40B4-BE49-F238E27FC236}">
                <a16:creationId xmlns:a16="http://schemas.microsoft.com/office/drawing/2014/main" id="{6D1F5F15-08E6-4E02-9D0A-722BEA155B9C}"/>
              </a:ext>
            </a:extLst>
          </p:cNvPr>
          <p:cNvSpPr/>
          <p:nvPr/>
        </p:nvSpPr>
        <p:spPr>
          <a:xfrm>
            <a:off x="5725514" y="3176084"/>
            <a:ext cx="572630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3200" kern="0">
                <a:solidFill>
                  <a:srgbClr val="515252"/>
                </a:solidFill>
                <a:latin typeface="UVN Chim Bien Nang" panose="0209080305050A020404" pitchFamily="18" charset="0"/>
                <a:sym typeface="Lato Bold"/>
              </a:rPr>
              <a:t>Rèn kĩ năng nhân một số thập phân với một số tự nhiên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83E52-81CD-4EDD-9E43-119E62A692C8}"/>
              </a:ext>
            </a:extLst>
          </p:cNvPr>
          <p:cNvGrpSpPr/>
          <p:nvPr/>
        </p:nvGrpSpPr>
        <p:grpSpPr>
          <a:xfrm>
            <a:off x="4545962" y="3668526"/>
            <a:ext cx="891414" cy="543739"/>
            <a:chOff x="5204587" y="3435136"/>
            <a:chExt cx="891414" cy="543739"/>
          </a:xfrm>
        </p:grpSpPr>
        <p:sp>
          <p:nvSpPr>
            <p:cNvPr id="10" name="Shape 222">
              <a:extLst>
                <a:ext uri="{FF2B5EF4-FFF2-40B4-BE49-F238E27FC236}">
                  <a16:creationId xmlns:a16="http://schemas.microsoft.com/office/drawing/2014/main" id="{9ADB0C16-B4BF-4C0B-986F-28F27589CEE5}"/>
                </a:ext>
              </a:extLst>
            </p:cNvPr>
            <p:cNvSpPr/>
            <p:nvPr/>
          </p:nvSpPr>
          <p:spPr>
            <a:xfrm>
              <a:off x="5204587" y="3529204"/>
              <a:ext cx="891414" cy="35560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satOff val="-3355"/>
                <a:lumOff val="26614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UVN Chim Bien Nang" panose="0209080305050A020404" pitchFamily="18" charset="0"/>
                <a:sym typeface="Helvetica Light"/>
              </a:endParaRPr>
            </a:p>
          </p:txBody>
        </p:sp>
        <p:sp>
          <p:nvSpPr>
            <p:cNvPr id="11" name="Shape 223">
              <a:extLst>
                <a:ext uri="{FF2B5EF4-FFF2-40B4-BE49-F238E27FC236}">
                  <a16:creationId xmlns:a16="http://schemas.microsoft.com/office/drawing/2014/main" id="{42E189D7-50A5-41F3-8111-68C2EAD0E16C}"/>
                </a:ext>
              </a:extLst>
            </p:cNvPr>
            <p:cNvSpPr/>
            <p:nvPr/>
          </p:nvSpPr>
          <p:spPr>
            <a:xfrm>
              <a:off x="5379387" y="3435136"/>
              <a:ext cx="541816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algn="ctr" defTabSz="412750" hangingPunct="0"/>
              <a:r>
                <a:rPr lang="en-US" altLang="zh-CN" sz="3200" kern="0" cap="all" dirty="0">
                  <a:latin typeface="UVN Chim Bien Nang" panose="0209080305050A020404" pitchFamily="18" charset="0"/>
                  <a:sym typeface="Lato Bold"/>
                </a:rPr>
                <a:t>02</a:t>
              </a:r>
              <a:endParaRPr sz="3200" kern="0" cap="all" dirty="0">
                <a:latin typeface="UVN Chim Bien Nang" panose="0209080305050A020404" pitchFamily="18" charset="0"/>
                <a:sym typeface="Lato Bold"/>
              </a:endParaRPr>
            </a:p>
          </p:txBody>
        </p:sp>
      </p:grpSp>
      <p:sp>
        <p:nvSpPr>
          <p:cNvPr id="12" name="Shape 221">
            <a:extLst>
              <a:ext uri="{FF2B5EF4-FFF2-40B4-BE49-F238E27FC236}">
                <a16:creationId xmlns:a16="http://schemas.microsoft.com/office/drawing/2014/main" id="{9BC5DC32-C1E9-4392-862A-5AEDB8809BE6}"/>
              </a:ext>
            </a:extLst>
          </p:cNvPr>
          <p:cNvSpPr/>
          <p:nvPr/>
        </p:nvSpPr>
        <p:spPr>
          <a:xfrm>
            <a:off x="5725514" y="4914539"/>
            <a:ext cx="5726305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3200" kern="0">
                <a:solidFill>
                  <a:srgbClr val="515252"/>
                </a:solidFill>
                <a:latin typeface="UVN Chim Bien Nang" panose="0209080305050A020404" pitchFamily="18" charset="0"/>
                <a:sym typeface="Lato Bold"/>
              </a:rPr>
              <a:t>Giải toán có lời văn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36716C-9DEB-4D59-89D0-B0AE6FB0C59E}"/>
              </a:ext>
            </a:extLst>
          </p:cNvPr>
          <p:cNvGrpSpPr/>
          <p:nvPr/>
        </p:nvGrpSpPr>
        <p:grpSpPr>
          <a:xfrm>
            <a:off x="4545962" y="4914539"/>
            <a:ext cx="891414" cy="543739"/>
            <a:chOff x="5199915" y="4773601"/>
            <a:chExt cx="891414" cy="543739"/>
          </a:xfrm>
        </p:grpSpPr>
        <p:sp>
          <p:nvSpPr>
            <p:cNvPr id="13" name="Shape 222">
              <a:extLst>
                <a:ext uri="{FF2B5EF4-FFF2-40B4-BE49-F238E27FC236}">
                  <a16:creationId xmlns:a16="http://schemas.microsoft.com/office/drawing/2014/main" id="{1389A6A8-C92C-4102-9FF4-67FF5552C382}"/>
                </a:ext>
              </a:extLst>
            </p:cNvPr>
            <p:cNvSpPr/>
            <p:nvPr/>
          </p:nvSpPr>
          <p:spPr>
            <a:xfrm>
              <a:off x="5199915" y="4892135"/>
              <a:ext cx="891414" cy="35560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satOff val="-3355"/>
                <a:lumOff val="26614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UVN Chim Bien Nang" panose="0209080305050A020404" pitchFamily="18" charset="0"/>
                <a:sym typeface="Helvetica Light"/>
              </a:endParaRPr>
            </a:p>
          </p:txBody>
        </p:sp>
        <p:sp>
          <p:nvSpPr>
            <p:cNvPr id="14" name="Shape 223">
              <a:extLst>
                <a:ext uri="{FF2B5EF4-FFF2-40B4-BE49-F238E27FC236}">
                  <a16:creationId xmlns:a16="http://schemas.microsoft.com/office/drawing/2014/main" id="{AD2FB8EF-8E7B-4EB3-9CA2-190434F5B2D1}"/>
                </a:ext>
              </a:extLst>
            </p:cNvPr>
            <p:cNvSpPr/>
            <p:nvPr/>
          </p:nvSpPr>
          <p:spPr>
            <a:xfrm>
              <a:off x="5408415" y="4773601"/>
              <a:ext cx="541816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algn="ctr" defTabSz="412750" hangingPunct="0"/>
              <a:r>
                <a:rPr lang="en-US" altLang="zh-CN" sz="3200" kern="0" cap="all" dirty="0">
                  <a:latin typeface="UVN Chim Bien Nang" panose="0209080305050A020404" pitchFamily="18" charset="0"/>
                  <a:sym typeface="Lato Bold"/>
                </a:rPr>
                <a:t>03</a:t>
              </a:r>
              <a:endParaRPr sz="3200" kern="0" cap="all" dirty="0">
                <a:latin typeface="UVN Chim Bien Nang" panose="0209080305050A020404" pitchFamily="18" charset="0"/>
                <a:sym typeface="Lato Bold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6FF8A04-015E-4291-A238-E6AE930650C3}"/>
              </a:ext>
            </a:extLst>
          </p:cNvPr>
          <p:cNvSpPr txBox="1"/>
          <p:nvPr/>
        </p:nvSpPr>
        <p:spPr>
          <a:xfrm>
            <a:off x="3093418" y="642228"/>
            <a:ext cx="6005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>
                <a:solidFill>
                  <a:srgbClr val="5EA5B7"/>
                </a:solidFill>
                <a:latin typeface="UVN Minh Map" panose="00000400000000000000" pitchFamily="2" charset="0"/>
                <a:ea typeface="微软雅黑" panose="020B0503020204020204" pitchFamily="34" charset="-122"/>
              </a:rPr>
              <a:t>MỤC TIÊU</a:t>
            </a:r>
            <a:endParaRPr lang="en-US" altLang="zh-CN" sz="4800" dirty="0">
              <a:solidFill>
                <a:srgbClr val="5EA5B7"/>
              </a:solidFill>
              <a:latin typeface="UVN Minh Map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76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音乐&#10;&#10;描述已自动生成">
            <a:extLst>
              <a:ext uri="{FF2B5EF4-FFF2-40B4-BE49-F238E27FC236}">
                <a16:creationId xmlns:a16="http://schemas.microsoft.com/office/drawing/2014/main" id="{60D9A5D8-F5E6-4E43-AD1A-27C8BEA93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851" y="-2662851"/>
            <a:ext cx="6866299" cy="12192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144018-80A9-4A48-B191-C85E66672BF1}"/>
              </a:ext>
            </a:extLst>
          </p:cNvPr>
          <p:cNvSpPr txBox="1"/>
          <p:nvPr/>
        </p:nvSpPr>
        <p:spPr>
          <a:xfrm>
            <a:off x="2712623" y="2735385"/>
            <a:ext cx="7289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F7C2BD">
                    <a:lumMod val="80000"/>
                  </a:srgbClr>
                </a:solidFill>
                <a:latin typeface="UVN Minh Map" panose="00000400000000000000" pitchFamily="2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KHỞI ĐỘNG</a:t>
            </a:r>
            <a:endParaRPr lang="en-US" altLang="zh-CN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475CA9-8597-47FA-819A-4A5F7E4CBFEF}"/>
              </a:ext>
            </a:extLst>
          </p:cNvPr>
          <p:cNvSpPr/>
          <p:nvPr/>
        </p:nvSpPr>
        <p:spPr>
          <a:xfrm>
            <a:off x="2939666" y="3606977"/>
            <a:ext cx="11446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B5DD1D2-3ECA-45D8-A292-12F3646C2D29}"/>
              </a:ext>
            </a:extLst>
          </p:cNvPr>
          <p:cNvSpPr/>
          <p:nvPr/>
        </p:nvSpPr>
        <p:spPr>
          <a:xfrm>
            <a:off x="8680021" y="3606977"/>
            <a:ext cx="11446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10D9E57-6D95-4EB3-A846-0B8C290FD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51" y="4303806"/>
            <a:ext cx="1475797" cy="9556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E7A8CF-582A-47ED-84BC-09CCD7F7E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19" y="3254387"/>
            <a:ext cx="2311881" cy="2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hlinkClick r:id="rId2" action="ppaction://hlinksldjump"/>
            <a:extLst>
              <a:ext uri="{FF2B5EF4-FFF2-40B4-BE49-F238E27FC236}">
                <a16:creationId xmlns:a16="http://schemas.microsoft.com/office/drawing/2014/main" id="{AEAFBDA6-A969-410F-AD50-3E4A7512E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79" y="3560469"/>
            <a:ext cx="3867742" cy="2504658"/>
          </a:xfrm>
          <a:prstGeom prst="rect">
            <a:avLst/>
          </a:prstGeom>
        </p:spPr>
      </p:pic>
      <p:pic>
        <p:nvPicPr>
          <p:cNvPr id="3" name="图片 12">
            <a:hlinkClick r:id="rId4" action="ppaction://hlinksldjump"/>
            <a:extLst>
              <a:ext uri="{FF2B5EF4-FFF2-40B4-BE49-F238E27FC236}">
                <a16:creationId xmlns:a16="http://schemas.microsoft.com/office/drawing/2014/main" id="{0CCBFC2F-3973-4C0D-86C9-8BB3440B7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1370" y="2174458"/>
            <a:ext cx="4643680" cy="4683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5C323D-E152-4BCE-BC41-0CEFF55FFF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56" b="87442" l="10930" r="88256">
                        <a14:foregroundMark x1="34302" y1="21744" x2="34302" y2="21744"/>
                        <a14:foregroundMark x1="35233" y1="22209" x2="35465" y2="18488"/>
                        <a14:foregroundMark x1="23837" y1="32791" x2="23837" y2="32791"/>
                        <a14:foregroundMark x1="34070" y1="30233" x2="34070" y2="30233"/>
                        <a14:foregroundMark x1="88372" y1="83488" x2="88372" y2="83488"/>
                        <a14:foregroundMark x1="86977" y1="87442" x2="86977" y2="87442"/>
                        <a14:foregroundMark x1="17674" y1="34651" x2="10930" y2="34884"/>
                      </a14:backgroundRemoval>
                    </a14:imgEffect>
                  </a14:imgLayer>
                </a14:imgProps>
              </a:ext>
            </a:extLst>
          </a:blip>
          <a:srcRect l="8129" t="15907" r="8363" b="8538"/>
          <a:stretch/>
        </p:blipFill>
        <p:spPr>
          <a:xfrm>
            <a:off x="12763527" y="2889655"/>
            <a:ext cx="4251158" cy="3846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96ED9-FCCF-4F0C-AA9B-332180B8D019}"/>
              </a:ext>
            </a:extLst>
          </p:cNvPr>
          <p:cNvSpPr txBox="1"/>
          <p:nvPr/>
        </p:nvSpPr>
        <p:spPr>
          <a:xfrm>
            <a:off x="2430791" y="210582"/>
            <a:ext cx="7877375" cy="2070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5400">
                <a:solidFill>
                  <a:srgbClr val="FB813C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CHÚ MÈO MAY MẮN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89574-CFB6-4D1D-96DB-C615EFCF6B73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-742950" y="5534443"/>
            <a:ext cx="1797966" cy="1594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387B3-FCC6-44DB-8D55-03194C368C18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0766935" y="3829467"/>
            <a:ext cx="2850129" cy="3409951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967B84FA-C2DD-4869-8339-F7E414FDDB6E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761209" y="0"/>
            <a:ext cx="2278391" cy="1890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8D4224-3FC0-406D-BE33-B6D86EDC9860}"/>
              </a:ext>
            </a:extLst>
          </p:cNvPr>
          <p:cNvPicPr>
            <a:picLocks/>
          </p:cNvPicPr>
          <p:nvPr/>
        </p:nvPicPr>
        <p:blipFill>
          <a:blip r:embed="rId12">
            <a:alphaModFix amt="35000"/>
          </a:blip>
          <a:stretch>
            <a:fillRect/>
          </a:stretch>
        </p:blipFill>
        <p:spPr>
          <a:xfrm>
            <a:off x="64416" y="-195173"/>
            <a:ext cx="2927064" cy="2280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2782FA-E449-4875-B434-05E177EB1B96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824774" y="2655724"/>
            <a:ext cx="3936872" cy="36761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1AB420-386C-43CE-9147-8756C275C403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5920" y="2889655"/>
            <a:ext cx="3957515" cy="36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6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" descr="图片包含 文字, 地图&#10;&#10;描述已自动生成">
            <a:extLst>
              <a:ext uri="{FF2B5EF4-FFF2-40B4-BE49-F238E27FC236}">
                <a16:creationId xmlns:a16="http://schemas.microsoft.com/office/drawing/2014/main" id="{BBF35FCF-D22C-4329-BBC6-481FFE0D7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4702" y="-4857748"/>
            <a:ext cx="9322596" cy="1657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3F6F11-AB5C-447B-A622-F4ABB1F25FC9}"/>
              </a:ext>
            </a:extLst>
          </p:cNvPr>
          <p:cNvSpPr txBox="1"/>
          <p:nvPr/>
        </p:nvSpPr>
        <p:spPr>
          <a:xfrm>
            <a:off x="552450" y="1525756"/>
            <a:ext cx="11087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UVN Chim Bien Nang" panose="0209080305050A020404" pitchFamily="18" charset="0"/>
              </a:rPr>
              <a:t>Muốn nhân một số thập phân với 10; 100; 1000;... ta làm thế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VN Chim Bien Nang" panose="0209080305050A020404" pitchFamily="18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7A02204E-F0E2-43EB-9572-56563C66A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357" y="2791044"/>
            <a:ext cx="9561286" cy="26670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DBF97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8D7545"/>
                </a:solidFill>
                <a:effectLst/>
                <a:uLnTx/>
                <a:uFillTx/>
                <a:latin typeface="UVN Chim Bien Nang" panose="0209080305050A020404" pitchFamily="18" charset="0"/>
              </a:rPr>
              <a:t>    </a:t>
            </a: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8D7545"/>
                </a:solidFill>
                <a:effectLst/>
                <a:uLnTx/>
                <a:uFillTx/>
                <a:latin typeface="UVN Chim Bien Nang" panose="0209080305050A020404" pitchFamily="18" charset="0"/>
                <a:cs typeface="Times New Roman" panose="02020603050405020304" pitchFamily="18" charset="0"/>
              </a:rPr>
              <a:t>Muốn nhân một số thập phân với 10, 100,1000...,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8D7545"/>
                </a:solidFill>
                <a:effectLst/>
                <a:uLnTx/>
                <a:uFillTx/>
                <a:latin typeface="UVN Chim Bien Nang" panose="0209080305050A020404" pitchFamily="18" charset="0"/>
                <a:cs typeface="Times New Roman" panose="02020603050405020304" pitchFamily="18" charset="0"/>
              </a:rPr>
              <a:t>ta chỉ việc chuyển dấu phẩy của số đó lần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8D7545"/>
                </a:solidFill>
                <a:effectLst/>
                <a:uLnTx/>
                <a:uFillTx/>
                <a:latin typeface="UVN Chim Bien Nang" panose="0209080305050A020404" pitchFamily="18" charset="0"/>
                <a:cs typeface="Times New Roman" panose="02020603050405020304" pitchFamily="18" charset="0"/>
              </a:rPr>
              <a:t> lượt sang bên phải một, hai, ba... chữ số.</a:t>
            </a:r>
          </a:p>
        </p:txBody>
      </p:sp>
      <p:pic>
        <p:nvPicPr>
          <p:cNvPr id="16" name="图片 12">
            <a:hlinkClick r:id="rId4" action="ppaction://hlinksldjump"/>
            <a:extLst>
              <a:ext uri="{FF2B5EF4-FFF2-40B4-BE49-F238E27FC236}">
                <a16:creationId xmlns:a16="http://schemas.microsoft.com/office/drawing/2014/main" id="{480769AF-B93D-4071-8B31-862805085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354" y="3861454"/>
            <a:ext cx="2982904" cy="300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图片包含 文字, 地图&#10;&#10;描述已自动生成">
            <a:extLst>
              <a:ext uri="{FF2B5EF4-FFF2-40B4-BE49-F238E27FC236}">
                <a16:creationId xmlns:a16="http://schemas.microsoft.com/office/drawing/2014/main" id="{4E32F46A-0AD0-4468-BBB0-86AA6F128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4702" y="-4857748"/>
            <a:ext cx="9322596" cy="16573500"/>
          </a:xfrm>
          <a:prstGeom prst="rect">
            <a:avLst/>
          </a:prstGeom>
        </p:spPr>
      </p:pic>
      <p:pic>
        <p:nvPicPr>
          <p:cNvPr id="7" name="图片 2" descr="图片包含 音乐&#10;&#10;描述已自动生成">
            <a:extLst>
              <a:ext uri="{FF2B5EF4-FFF2-40B4-BE49-F238E27FC236}">
                <a16:creationId xmlns:a16="http://schemas.microsoft.com/office/drawing/2014/main" id="{41D8A4EB-24A7-4A85-B276-3CCBE3C77C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14320" r="15995" b="13801"/>
          <a:stretch/>
        </p:blipFill>
        <p:spPr>
          <a:xfrm rot="16200000" flipH="1">
            <a:off x="4949796" y="2311371"/>
            <a:ext cx="1695450" cy="3206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0B33C-2D32-435C-8B85-A257E9A1328C}"/>
              </a:ext>
            </a:extLst>
          </p:cNvPr>
          <p:cNvSpPr txBox="1"/>
          <p:nvPr/>
        </p:nvSpPr>
        <p:spPr>
          <a:xfrm>
            <a:off x="4194118" y="3531955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UVN Chim Bien Nang" panose="0209080305050A020404" pitchFamily="18" charset="0"/>
              </a:rPr>
              <a:t>235,6</a:t>
            </a:r>
          </a:p>
        </p:txBody>
      </p:sp>
      <p:pic>
        <p:nvPicPr>
          <p:cNvPr id="4" name="图片 10">
            <a:hlinkClick r:id="rId6" action="ppaction://hlinksldjump"/>
            <a:extLst>
              <a:ext uri="{FF2B5EF4-FFF2-40B4-BE49-F238E27FC236}">
                <a16:creationId xmlns:a16="http://schemas.microsoft.com/office/drawing/2014/main" id="{30CAA6D1-89C8-4B3C-934F-673A9A929E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01" y="4136886"/>
            <a:ext cx="3867742" cy="2504658"/>
          </a:xfrm>
          <a:prstGeom prst="rect">
            <a:avLst/>
          </a:prstGeom>
        </p:spPr>
      </p:pic>
      <p:pic>
        <p:nvPicPr>
          <p:cNvPr id="8" name="图片 2" descr="图片包含 音乐&#10;&#10;描述已自动生成">
            <a:extLst>
              <a:ext uri="{FF2B5EF4-FFF2-40B4-BE49-F238E27FC236}">
                <a16:creationId xmlns:a16="http://schemas.microsoft.com/office/drawing/2014/main" id="{C427AEDA-B718-4BBD-9229-0E430FCF3B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8" t="12500" r="15382" b="11718"/>
          <a:stretch/>
        </p:blipFill>
        <p:spPr>
          <a:xfrm rot="5400000">
            <a:off x="4918117" y="-2442355"/>
            <a:ext cx="2079995" cy="7961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2F3B5-F596-4AE5-AAC4-6CBD4534305C}"/>
              </a:ext>
            </a:extLst>
          </p:cNvPr>
          <p:cNvSpPr txBox="1"/>
          <p:nvPr/>
        </p:nvSpPr>
        <p:spPr>
          <a:xfrm>
            <a:off x="1739719" y="1112721"/>
            <a:ext cx="819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UVN Chim Bien Nang" panose="0209080305050A020404" pitchFamily="18" charset="0"/>
              </a:rPr>
              <a:t>Tính nhẫm: 2,356 x 100</a:t>
            </a:r>
          </a:p>
        </p:txBody>
      </p:sp>
    </p:spTree>
    <p:extLst>
      <p:ext uri="{BB962C8B-B14F-4D97-AF65-F5344CB8AC3E}">
        <p14:creationId xmlns:p14="http://schemas.microsoft.com/office/powerpoint/2010/main" val="23999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音乐&#10;&#10;描述已自动生成">
            <a:extLst>
              <a:ext uri="{FF2B5EF4-FFF2-40B4-BE49-F238E27FC236}">
                <a16:creationId xmlns:a16="http://schemas.microsoft.com/office/drawing/2014/main" id="{60D9A5D8-F5E6-4E43-AD1A-27C8BEA93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851" y="-2662851"/>
            <a:ext cx="6866299" cy="12192002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144018-80A9-4A48-B191-C85E66672BF1}"/>
              </a:ext>
            </a:extLst>
          </p:cNvPr>
          <p:cNvSpPr txBox="1"/>
          <p:nvPr/>
        </p:nvSpPr>
        <p:spPr>
          <a:xfrm>
            <a:off x="2501726" y="2355303"/>
            <a:ext cx="7024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>
                <a:solidFill>
                  <a:srgbClr val="F7C2BD">
                    <a:lumMod val="80000"/>
                  </a:srgbClr>
                </a:solidFill>
                <a:latin typeface="UVN Minh Map" panose="00000400000000000000" pitchFamily="2" charset="0"/>
                <a:ea typeface="微软雅黑" panose="020B0503020204020204" pitchFamily="34" charset="-122"/>
              </a:rPr>
              <a:t>LUYỆN TẬP</a:t>
            </a:r>
            <a:endParaRPr lang="en-US" altLang="zh-CN" sz="4800" dirty="0">
              <a:solidFill>
                <a:srgbClr val="F7C2BD">
                  <a:lumMod val="80000"/>
                </a:srgbClr>
              </a:solidFill>
              <a:latin typeface="UVN Minh Map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475CA9-8597-47FA-819A-4A5F7E4CBFEF}"/>
              </a:ext>
            </a:extLst>
          </p:cNvPr>
          <p:cNvSpPr/>
          <p:nvPr/>
        </p:nvSpPr>
        <p:spPr>
          <a:xfrm>
            <a:off x="3589061" y="3606978"/>
            <a:ext cx="11446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B5DD1D2-3ECA-45D8-A292-12F3646C2D29}"/>
              </a:ext>
            </a:extLst>
          </p:cNvPr>
          <p:cNvSpPr/>
          <p:nvPr/>
        </p:nvSpPr>
        <p:spPr>
          <a:xfrm>
            <a:off x="7141507" y="3604838"/>
            <a:ext cx="11446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FBE126D-9C0E-4598-ACF9-78CC944A0ACD}"/>
              </a:ext>
            </a:extLst>
          </p:cNvPr>
          <p:cNvSpPr txBox="1"/>
          <p:nvPr/>
        </p:nvSpPr>
        <p:spPr>
          <a:xfrm>
            <a:off x="4749228" y="3303642"/>
            <a:ext cx="2442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spc="300">
                <a:latin typeface="UVN Chim Bien Nang" panose="0209080305050A020404" pitchFamily="18" charset="0"/>
                <a:ea typeface="微软雅黑" panose="020B0503020204020204" pitchFamily="34" charset="-122"/>
              </a:rPr>
              <a:t>Trang 58</a:t>
            </a:r>
            <a:endParaRPr lang="en-US" altLang="zh-CN" sz="3600" spc="300" dirty="0">
              <a:latin typeface="UVN Chim Bien Nang" panose="0209080305050A0204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10D9E57-6D95-4EB3-A846-0B8C290FD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2" y="3917738"/>
            <a:ext cx="1475797" cy="9556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E7A8CF-582A-47ED-84BC-09CCD7F7E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5" y="2874324"/>
            <a:ext cx="2311881" cy="2331726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7E29BC6E-371E-4DF6-AECE-D1393D1CFA2A}"/>
              </a:ext>
            </a:extLst>
          </p:cNvPr>
          <p:cNvSpPr txBox="1"/>
          <p:nvPr/>
        </p:nvSpPr>
        <p:spPr>
          <a:xfrm>
            <a:off x="4572004" y="1527523"/>
            <a:ext cx="288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spc="300">
                <a:solidFill>
                  <a:srgbClr val="7DBAC9"/>
                </a:solidFill>
                <a:latin typeface="UVN Minh Map" panose="00000400000000000000" pitchFamily="2" charset="0"/>
                <a:ea typeface="微软雅黑" panose="020B0503020204020204" pitchFamily="34" charset="-122"/>
              </a:rPr>
              <a:t>TOÁN</a:t>
            </a:r>
            <a:endParaRPr lang="en-US" altLang="zh-CN" sz="3600" spc="300" dirty="0">
              <a:solidFill>
                <a:srgbClr val="7DBAC9"/>
              </a:solidFill>
              <a:latin typeface="UVN Minh Map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52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id="{AC2C5BB5-6855-4FC3-BB15-39923550A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7877" y="3202767"/>
            <a:ext cx="3927259" cy="3960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50CBFE-809D-4AB1-AF85-DBCF559F1F5E}"/>
              </a:ext>
            </a:extLst>
          </p:cNvPr>
          <p:cNvSpPr txBox="1"/>
          <p:nvPr/>
        </p:nvSpPr>
        <p:spPr>
          <a:xfrm>
            <a:off x="2190620" y="165355"/>
            <a:ext cx="787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B813C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NUÔI MÈO</a:t>
            </a:r>
          </a:p>
        </p:txBody>
      </p:sp>
      <p:pic>
        <p:nvPicPr>
          <p:cNvPr id="1026" name="Picture 2" descr="Hình ảnh Một Cái Bàn Cổ Bằng Gỗ, Bảng Clipart, Bàn, Bảng Vuông miễn phí tải  tập tin PNG PSDComment và Vector">
            <a:extLst>
              <a:ext uri="{FF2B5EF4-FFF2-40B4-BE49-F238E27FC236}">
                <a16:creationId xmlns:a16="http://schemas.microsoft.com/office/drawing/2014/main" id="{D3F086C1-3D8E-4E5F-935E-9BB03ED17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44" b="64531" l="7344" r="91250">
                        <a14:foregroundMark x1="8594" y1="43281" x2="8594" y2="43281"/>
                        <a14:foregroundMark x1="17969" y1="32344" x2="45000" y2="33125"/>
                        <a14:foregroundMark x1="91406" y1="60781" x2="91406" y2="60781"/>
                        <a14:foregroundMark x1="7344" y1="64531" x2="7344" y2="6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50" b="32000"/>
          <a:stretch/>
        </p:blipFill>
        <p:spPr bwMode="auto">
          <a:xfrm>
            <a:off x="4216400" y="4641570"/>
            <a:ext cx="8315830" cy="23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 - 9Slide.vn">
            <a:extLst>
              <a:ext uri="{FF2B5EF4-FFF2-40B4-BE49-F238E27FC236}">
                <a16:creationId xmlns:a16="http://schemas.microsoft.com/office/drawing/2014/main" id="{77B044B7-E9DA-4A1D-8E7B-68D7AD8BB8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38" b="75527" l="56792" r="98829">
                        <a14:foregroundMark x1="93326" y1="44379" x2="93326" y2="44379"/>
                        <a14:foregroundMark x1="84778" y1="75644" x2="84778" y2="75644"/>
                        <a14:foregroundMark x1="66745" y1="19672" x2="66745" y2="19672"/>
                        <a14:foregroundMark x1="58197" y1="45082" x2="59251" y2="65340"/>
                        <a14:foregroundMark x1="95433" y1="40867" x2="97540" y2="55122"/>
                        <a14:foregroundMark x1="56792" y1="43677" x2="56792" y2="61827"/>
                        <a14:backgroundMark x1="98946" y1="57845" x2="98946" y2="57845"/>
                        <a14:backgroundMark x1="98595" y1="58548" x2="98244" y2="63934"/>
                        <a14:backgroundMark x1="98244" y1="55035" x2="99297" y2="63583"/>
                        <a14:backgroundMark x1="99297" y1="63583" x2="99297" y2="68150"/>
                      </a14:backgroundRemoval>
                    </a14:imgEffect>
                  </a14:imgLayer>
                </a14:imgProps>
              </a:ext>
            </a:extLst>
          </a:blip>
          <a:srcRect l="52883" t="15598" b="20507"/>
          <a:stretch/>
        </p:blipFill>
        <p:spPr>
          <a:xfrm>
            <a:off x="5125222" y="3781303"/>
            <a:ext cx="1015423" cy="1376990"/>
          </a:xfrm>
          <a:prstGeom prst="rect">
            <a:avLst/>
          </a:prstGeom>
        </p:spPr>
      </p:pic>
      <p:grpSp>
        <p:nvGrpSpPr>
          <p:cNvPr id="8" name="2 - 9Slide.vn">
            <a:extLst>
              <a:ext uri="{FF2B5EF4-FFF2-40B4-BE49-F238E27FC236}">
                <a16:creationId xmlns:a16="http://schemas.microsoft.com/office/drawing/2014/main" id="{D64544A3-5B66-4B81-923F-E939091A657A}"/>
              </a:ext>
            </a:extLst>
          </p:cNvPr>
          <p:cNvGrpSpPr/>
          <p:nvPr/>
        </p:nvGrpSpPr>
        <p:grpSpPr>
          <a:xfrm>
            <a:off x="5744170" y="4664527"/>
            <a:ext cx="1495904" cy="732669"/>
            <a:chOff x="6745806" y="4623336"/>
            <a:chExt cx="1754564" cy="7326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30F40E-9152-401A-904E-ADB39F7EAD9F}"/>
                </a:ext>
              </a:extLst>
            </p:cNvPr>
            <p:cNvSpPr/>
            <p:nvPr/>
          </p:nvSpPr>
          <p:spPr>
            <a:xfrm>
              <a:off x="6833937" y="4741683"/>
              <a:ext cx="1666433" cy="6046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1EAB10-6A7E-46AF-B7B7-2C3CC684D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9434" b="86426" l="35059" r="74512">
                          <a14:foregroundMark x1="35059" y1="77734" x2="38965" y2="76758"/>
                          <a14:foregroundMark x1="71582" y1="80078" x2="73730" y2="81934"/>
                          <a14:foregroundMark x1="73926" y1="71875" x2="74512" y2="71484"/>
                        </a14:backgroundRemoval>
                      </a14:imgEffect>
                    </a14:imgLayer>
                  </a14:imgProps>
                </a:ext>
              </a:extLst>
            </a:blip>
            <a:srcRect l="31286" t="67370" r="21931" b="11345"/>
            <a:stretch/>
          </p:blipFill>
          <p:spPr>
            <a:xfrm rot="20928635">
              <a:off x="6745806" y="4623336"/>
              <a:ext cx="1610396" cy="732669"/>
            </a:xfrm>
            <a:prstGeom prst="rect">
              <a:avLst/>
            </a:prstGeom>
          </p:spPr>
        </p:pic>
      </p:grpSp>
      <p:pic>
        <p:nvPicPr>
          <p:cNvPr id="10" name="3 - 9Slide.vn">
            <a:extLst>
              <a:ext uri="{FF2B5EF4-FFF2-40B4-BE49-F238E27FC236}">
                <a16:creationId xmlns:a16="http://schemas.microsoft.com/office/drawing/2014/main" id="{6A25A047-1F3E-4F96-8B17-2C6AA8481D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38" b="75527" l="56792" r="98829">
                        <a14:foregroundMark x1="93326" y1="44379" x2="93326" y2="44379"/>
                        <a14:foregroundMark x1="84778" y1="75644" x2="84778" y2="75644"/>
                        <a14:foregroundMark x1="66745" y1="19672" x2="66745" y2="19672"/>
                        <a14:foregroundMark x1="58197" y1="45082" x2="59251" y2="65340"/>
                        <a14:foregroundMark x1="95433" y1="40867" x2="97540" y2="55122"/>
                        <a14:foregroundMark x1="56792" y1="43677" x2="56792" y2="61827"/>
                        <a14:backgroundMark x1="98946" y1="57845" x2="98946" y2="57845"/>
                        <a14:backgroundMark x1="98595" y1="58548" x2="98244" y2="63934"/>
                        <a14:backgroundMark x1="98244" y1="55035" x2="99297" y2="63583"/>
                        <a14:backgroundMark x1="99297" y1="63583" x2="99297" y2="68150"/>
                      </a14:backgroundRemoval>
                    </a14:imgEffect>
                  </a14:imgLayer>
                </a14:imgProps>
              </a:ext>
            </a:extLst>
          </a:blip>
          <a:srcRect l="52883" t="15598" b="20507"/>
          <a:stretch/>
        </p:blipFill>
        <p:spPr>
          <a:xfrm>
            <a:off x="7153869" y="3806262"/>
            <a:ext cx="1015423" cy="1376990"/>
          </a:xfrm>
          <a:prstGeom prst="rect">
            <a:avLst/>
          </a:prstGeom>
        </p:spPr>
      </p:pic>
      <p:grpSp>
        <p:nvGrpSpPr>
          <p:cNvPr id="11" name="4 - 9Slide.vn">
            <a:extLst>
              <a:ext uri="{FF2B5EF4-FFF2-40B4-BE49-F238E27FC236}">
                <a16:creationId xmlns:a16="http://schemas.microsoft.com/office/drawing/2014/main" id="{ECFEF153-CFEA-4A51-BE16-2D79452D8C88}"/>
              </a:ext>
            </a:extLst>
          </p:cNvPr>
          <p:cNvGrpSpPr/>
          <p:nvPr/>
        </p:nvGrpSpPr>
        <p:grpSpPr>
          <a:xfrm>
            <a:off x="7857993" y="4674241"/>
            <a:ext cx="1495904" cy="732669"/>
            <a:chOff x="6745806" y="4623336"/>
            <a:chExt cx="1754564" cy="73266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5BBD42-E77E-4C66-8818-6F367620F608}"/>
                </a:ext>
              </a:extLst>
            </p:cNvPr>
            <p:cNvSpPr/>
            <p:nvPr/>
          </p:nvSpPr>
          <p:spPr>
            <a:xfrm>
              <a:off x="6833937" y="4741683"/>
              <a:ext cx="1666433" cy="6046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E842D7F-1DEA-4851-97B1-458D73D1D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9434" b="86426" l="35059" r="74512">
                          <a14:foregroundMark x1="35059" y1="77734" x2="38965" y2="76758"/>
                          <a14:foregroundMark x1="71582" y1="80078" x2="73730" y2="81934"/>
                          <a14:foregroundMark x1="73926" y1="71875" x2="74512" y2="71484"/>
                        </a14:backgroundRemoval>
                      </a14:imgEffect>
                    </a14:imgLayer>
                  </a14:imgProps>
                </a:ext>
              </a:extLst>
            </a:blip>
            <a:srcRect l="31286" t="67370" r="21931" b="11345"/>
            <a:stretch/>
          </p:blipFill>
          <p:spPr>
            <a:xfrm rot="20928635">
              <a:off x="6745806" y="4623336"/>
              <a:ext cx="1610396" cy="732669"/>
            </a:xfrm>
            <a:prstGeom prst="rect">
              <a:avLst/>
            </a:prstGeom>
          </p:spPr>
        </p:pic>
      </p:grpSp>
      <p:pic>
        <p:nvPicPr>
          <p:cNvPr id="14" name="5 - 9Slide.vn">
            <a:extLst>
              <a:ext uri="{FF2B5EF4-FFF2-40B4-BE49-F238E27FC236}">
                <a16:creationId xmlns:a16="http://schemas.microsoft.com/office/drawing/2014/main" id="{578ECA86-70DC-4B04-8A7F-B82902B4BA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38" b="75527" l="56792" r="98829">
                        <a14:foregroundMark x1="93326" y1="44379" x2="93326" y2="44379"/>
                        <a14:foregroundMark x1="84778" y1="75644" x2="84778" y2="75644"/>
                        <a14:foregroundMark x1="66745" y1="19672" x2="66745" y2="19672"/>
                        <a14:foregroundMark x1="58197" y1="45082" x2="59251" y2="65340"/>
                        <a14:foregroundMark x1="95433" y1="40867" x2="97540" y2="55122"/>
                        <a14:foregroundMark x1="56792" y1="43677" x2="56792" y2="61827"/>
                        <a14:backgroundMark x1="98946" y1="57845" x2="98946" y2="57845"/>
                        <a14:backgroundMark x1="98595" y1="58548" x2="98244" y2="63934"/>
                        <a14:backgroundMark x1="98244" y1="55035" x2="99297" y2="63583"/>
                        <a14:backgroundMark x1="99297" y1="63583" x2="99297" y2="68150"/>
                      </a14:backgroundRemoval>
                    </a14:imgEffect>
                  </a14:imgLayer>
                </a14:imgProps>
              </a:ext>
            </a:extLst>
          </a:blip>
          <a:srcRect l="52883" t="15598" b="20507"/>
          <a:stretch/>
        </p:blipFill>
        <p:spPr>
          <a:xfrm>
            <a:off x="9182516" y="3864884"/>
            <a:ext cx="1015423" cy="1376990"/>
          </a:xfrm>
          <a:prstGeom prst="rect">
            <a:avLst/>
          </a:prstGeom>
        </p:spPr>
      </p:pic>
      <p:grpSp>
        <p:nvGrpSpPr>
          <p:cNvPr id="15" name="6 - 9Slide.vn">
            <a:extLst>
              <a:ext uri="{FF2B5EF4-FFF2-40B4-BE49-F238E27FC236}">
                <a16:creationId xmlns:a16="http://schemas.microsoft.com/office/drawing/2014/main" id="{A97768B5-30E6-4447-B440-008D043C8958}"/>
              </a:ext>
            </a:extLst>
          </p:cNvPr>
          <p:cNvGrpSpPr/>
          <p:nvPr/>
        </p:nvGrpSpPr>
        <p:grpSpPr>
          <a:xfrm>
            <a:off x="9988412" y="4699316"/>
            <a:ext cx="1495904" cy="732669"/>
            <a:chOff x="6745806" y="4623336"/>
            <a:chExt cx="1754564" cy="73266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659619-3FC7-488A-9FD3-1C288FC35A7E}"/>
                </a:ext>
              </a:extLst>
            </p:cNvPr>
            <p:cNvSpPr/>
            <p:nvPr/>
          </p:nvSpPr>
          <p:spPr>
            <a:xfrm>
              <a:off x="6833937" y="4741683"/>
              <a:ext cx="1666433" cy="6046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1BB84D-2637-41FC-A77A-04CB71D55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9434" b="86426" l="35059" r="74512">
                          <a14:foregroundMark x1="35059" y1="77734" x2="38965" y2="76758"/>
                          <a14:foregroundMark x1="71582" y1="80078" x2="73730" y2="81934"/>
                          <a14:foregroundMark x1="73926" y1="71875" x2="74512" y2="71484"/>
                        </a14:backgroundRemoval>
                      </a14:imgEffect>
                    </a14:imgLayer>
                  </a14:imgProps>
                </a:ext>
              </a:extLst>
            </a:blip>
            <a:srcRect l="31286" t="67370" r="21931" b="11345"/>
            <a:stretch/>
          </p:blipFill>
          <p:spPr>
            <a:xfrm rot="20928635">
              <a:off x="6745806" y="4623336"/>
              <a:ext cx="1610396" cy="732669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7E2388B-D501-4A89-9F13-5AC197B16220}"/>
              </a:ext>
            </a:extLst>
          </p:cNvPr>
          <p:cNvSpPr txBox="1"/>
          <p:nvPr/>
        </p:nvSpPr>
        <p:spPr>
          <a:xfrm>
            <a:off x="3409152" y="1029537"/>
            <a:ext cx="5230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a) Tính nhẩm: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FD4338-6AC8-41E1-81BE-AE105A2A76B7}"/>
              </a:ext>
            </a:extLst>
          </p:cNvPr>
          <p:cNvSpPr txBox="1"/>
          <p:nvPr/>
        </p:nvSpPr>
        <p:spPr>
          <a:xfrm>
            <a:off x="0" y="1827914"/>
            <a:ext cx="230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1,48 x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77E07-3633-4A50-B916-FCF599B87415}"/>
              </a:ext>
            </a:extLst>
          </p:cNvPr>
          <p:cNvSpPr txBox="1"/>
          <p:nvPr/>
        </p:nvSpPr>
        <p:spPr>
          <a:xfrm>
            <a:off x="0" y="2775086"/>
            <a:ext cx="230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15,5 x 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4AB6E9-91EF-46AE-A60C-14D5972ECAA6}"/>
              </a:ext>
            </a:extLst>
          </p:cNvPr>
          <p:cNvSpPr txBox="1"/>
          <p:nvPr/>
        </p:nvSpPr>
        <p:spPr>
          <a:xfrm>
            <a:off x="1796161" y="1827914"/>
            <a:ext cx="197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14,8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BA993B-B140-4EF7-8434-CAE948F5B844}"/>
              </a:ext>
            </a:extLst>
          </p:cNvPr>
          <p:cNvSpPr txBox="1"/>
          <p:nvPr/>
        </p:nvSpPr>
        <p:spPr>
          <a:xfrm>
            <a:off x="1796160" y="2775086"/>
            <a:ext cx="197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30B235-FC7C-4192-922F-70BDA7ACF955}"/>
              </a:ext>
            </a:extLst>
          </p:cNvPr>
          <p:cNvSpPr txBox="1"/>
          <p:nvPr/>
        </p:nvSpPr>
        <p:spPr>
          <a:xfrm>
            <a:off x="3768672" y="1827914"/>
            <a:ext cx="283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5,12 x 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F908F2-D3C4-4126-AF47-880D03B022C8}"/>
              </a:ext>
            </a:extLst>
          </p:cNvPr>
          <p:cNvSpPr txBox="1"/>
          <p:nvPr/>
        </p:nvSpPr>
        <p:spPr>
          <a:xfrm>
            <a:off x="3768672" y="2775086"/>
            <a:ext cx="283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0,9 x 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C21448-3FE1-4A2D-BEBB-88B00BF64E4F}"/>
              </a:ext>
            </a:extLst>
          </p:cNvPr>
          <p:cNvSpPr txBox="1"/>
          <p:nvPr/>
        </p:nvSpPr>
        <p:spPr>
          <a:xfrm>
            <a:off x="6024538" y="1827914"/>
            <a:ext cx="197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0FC6FB-DDE6-4122-A5B2-09345CBD8122}"/>
              </a:ext>
            </a:extLst>
          </p:cNvPr>
          <p:cNvSpPr txBox="1"/>
          <p:nvPr/>
        </p:nvSpPr>
        <p:spPr>
          <a:xfrm>
            <a:off x="6024537" y="2775086"/>
            <a:ext cx="197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BE4A5F-86BC-4FC5-9962-C8F06D1C8682}"/>
              </a:ext>
            </a:extLst>
          </p:cNvPr>
          <p:cNvSpPr txBox="1"/>
          <p:nvPr/>
        </p:nvSpPr>
        <p:spPr>
          <a:xfrm>
            <a:off x="7774866" y="1827914"/>
            <a:ext cx="296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2,571 x 1000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3BD198-C350-4DF6-9B40-BCC08C5ED5D6}"/>
              </a:ext>
            </a:extLst>
          </p:cNvPr>
          <p:cNvSpPr txBox="1"/>
          <p:nvPr/>
        </p:nvSpPr>
        <p:spPr>
          <a:xfrm>
            <a:off x="8130792" y="2775086"/>
            <a:ext cx="283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0,1 x 1000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6E9915-1F35-4984-A72C-058A50296808}"/>
              </a:ext>
            </a:extLst>
          </p:cNvPr>
          <p:cNvSpPr txBox="1"/>
          <p:nvPr/>
        </p:nvSpPr>
        <p:spPr>
          <a:xfrm>
            <a:off x="10386658" y="1827914"/>
            <a:ext cx="197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2571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CBF100-3D82-40B2-B70D-EA21E1858042}"/>
              </a:ext>
            </a:extLst>
          </p:cNvPr>
          <p:cNvSpPr txBox="1"/>
          <p:nvPr/>
        </p:nvSpPr>
        <p:spPr>
          <a:xfrm>
            <a:off x="10386657" y="2775086"/>
            <a:ext cx="197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F1030-51FC-4218-9D31-B2753F35071D}"/>
              </a:ext>
            </a:extLst>
          </p:cNvPr>
          <p:cNvSpPr txBox="1"/>
          <p:nvPr/>
        </p:nvSpPr>
        <p:spPr>
          <a:xfrm>
            <a:off x="-2667000" y="635000"/>
            <a:ext cx="246995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Click thức ăn ra bài tập.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Click đề ra đáp án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Click thức ăn lần 2 cho ăn.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041CD0-C8A7-40FB-B746-761BEDE6C005}"/>
              </a:ext>
            </a:extLst>
          </p:cNvPr>
          <p:cNvCxnSpPr>
            <a:cxnSpLocks/>
          </p:cNvCxnSpPr>
          <p:nvPr/>
        </p:nvCxnSpPr>
        <p:spPr>
          <a:xfrm>
            <a:off x="3768672" y="1798391"/>
            <a:ext cx="0" cy="1953389"/>
          </a:xfrm>
          <a:prstGeom prst="line">
            <a:avLst/>
          </a:prstGeom>
          <a:ln w="28575"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994D67-EE80-4CEF-A8F0-C24212DB509F}"/>
              </a:ext>
            </a:extLst>
          </p:cNvPr>
          <p:cNvCxnSpPr>
            <a:cxnSpLocks/>
          </p:cNvCxnSpPr>
          <p:nvPr/>
        </p:nvCxnSpPr>
        <p:spPr>
          <a:xfrm>
            <a:off x="7799954" y="1798391"/>
            <a:ext cx="0" cy="1953389"/>
          </a:xfrm>
          <a:prstGeom prst="line">
            <a:avLst/>
          </a:prstGeom>
          <a:ln w="28575"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24115 0.181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31367 0.200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0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32214 0.1780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39675 0.200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43034 0.158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3" y="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47539 0.1972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id="{AC2C5BB5-6855-4FC3-BB15-39923550A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4220" y="3692555"/>
            <a:ext cx="3497733" cy="3527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50CBFE-809D-4AB1-AF85-DBCF559F1F5E}"/>
              </a:ext>
            </a:extLst>
          </p:cNvPr>
          <p:cNvSpPr txBox="1"/>
          <p:nvPr/>
        </p:nvSpPr>
        <p:spPr>
          <a:xfrm>
            <a:off x="2190620" y="165355"/>
            <a:ext cx="787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B813C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NUÔI MÈO</a:t>
            </a:r>
          </a:p>
        </p:txBody>
      </p:sp>
      <p:pic>
        <p:nvPicPr>
          <p:cNvPr id="1026" name="Picture 2" descr="Hình ảnh Một Cái Bàn Cổ Bằng Gỗ, Bảng Clipart, Bàn, Bảng Vuông miễn phí tải  tập tin PNG PSDComment và Vector">
            <a:extLst>
              <a:ext uri="{FF2B5EF4-FFF2-40B4-BE49-F238E27FC236}">
                <a16:creationId xmlns:a16="http://schemas.microsoft.com/office/drawing/2014/main" id="{D3F086C1-3D8E-4E5F-935E-9BB03ED17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44" b="64531" l="7344" r="91250">
                        <a14:foregroundMark x1="8594" y1="43281" x2="8594" y2="43281"/>
                        <a14:foregroundMark x1="17969" y1="32344" x2="45000" y2="33125"/>
                        <a14:foregroundMark x1="91406" y1="60781" x2="91406" y2="60781"/>
                        <a14:foregroundMark x1="7344" y1="64531" x2="7344" y2="6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50" b="32000"/>
          <a:stretch/>
        </p:blipFill>
        <p:spPr bwMode="auto">
          <a:xfrm>
            <a:off x="7087160" y="4662600"/>
            <a:ext cx="5371540" cy="23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 - 9Slide.vn">
            <a:extLst>
              <a:ext uri="{FF2B5EF4-FFF2-40B4-BE49-F238E27FC236}">
                <a16:creationId xmlns:a16="http://schemas.microsoft.com/office/drawing/2014/main" id="{77B044B7-E9DA-4A1D-8E7B-68D7AD8BB8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38" b="75527" l="56792" r="98829">
                        <a14:foregroundMark x1="93326" y1="44379" x2="93326" y2="44379"/>
                        <a14:foregroundMark x1="84778" y1="75644" x2="84778" y2="75644"/>
                        <a14:foregroundMark x1="66745" y1="19672" x2="66745" y2="19672"/>
                        <a14:foregroundMark x1="58197" y1="45082" x2="59251" y2="65340"/>
                        <a14:foregroundMark x1="95433" y1="40867" x2="97540" y2="55122"/>
                        <a14:foregroundMark x1="56792" y1="43677" x2="56792" y2="61827"/>
                        <a14:backgroundMark x1="98946" y1="57845" x2="98946" y2="57845"/>
                        <a14:backgroundMark x1="98595" y1="58548" x2="98244" y2="63934"/>
                        <a14:backgroundMark x1="98244" y1="55035" x2="99297" y2="63583"/>
                        <a14:backgroundMark x1="99297" y1="63583" x2="99297" y2="68150"/>
                      </a14:backgroundRemoval>
                    </a14:imgEffect>
                  </a14:imgLayer>
                </a14:imgProps>
              </a:ext>
            </a:extLst>
          </a:blip>
          <a:srcRect l="52883" t="15598" b="20507"/>
          <a:stretch/>
        </p:blipFill>
        <p:spPr>
          <a:xfrm>
            <a:off x="7835659" y="3878092"/>
            <a:ext cx="1015423" cy="1376990"/>
          </a:xfrm>
          <a:prstGeom prst="rect">
            <a:avLst/>
          </a:prstGeom>
        </p:spPr>
      </p:pic>
      <p:grpSp>
        <p:nvGrpSpPr>
          <p:cNvPr id="8" name="2 - 9Slide.vn">
            <a:extLst>
              <a:ext uri="{FF2B5EF4-FFF2-40B4-BE49-F238E27FC236}">
                <a16:creationId xmlns:a16="http://schemas.microsoft.com/office/drawing/2014/main" id="{D64544A3-5B66-4B81-923F-E939091A657A}"/>
              </a:ext>
            </a:extLst>
          </p:cNvPr>
          <p:cNvGrpSpPr/>
          <p:nvPr/>
        </p:nvGrpSpPr>
        <p:grpSpPr>
          <a:xfrm>
            <a:off x="8360370" y="4736357"/>
            <a:ext cx="1495904" cy="732669"/>
            <a:chOff x="6745806" y="4623336"/>
            <a:chExt cx="1754564" cy="7326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30F40E-9152-401A-904E-ADB39F7EAD9F}"/>
                </a:ext>
              </a:extLst>
            </p:cNvPr>
            <p:cNvSpPr/>
            <p:nvPr/>
          </p:nvSpPr>
          <p:spPr>
            <a:xfrm>
              <a:off x="6833937" y="4741683"/>
              <a:ext cx="1666433" cy="6046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1EAB10-6A7E-46AF-B7B7-2C3CC684D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9434" b="86426" l="35059" r="74512">
                          <a14:foregroundMark x1="35059" y1="77734" x2="38965" y2="76758"/>
                          <a14:foregroundMark x1="71582" y1="80078" x2="73730" y2="81934"/>
                          <a14:foregroundMark x1="73926" y1="71875" x2="74512" y2="71484"/>
                        </a14:backgroundRemoval>
                      </a14:imgEffect>
                    </a14:imgLayer>
                  </a14:imgProps>
                </a:ext>
              </a:extLst>
            </a:blip>
            <a:srcRect l="31286" t="67370" r="21931" b="11345"/>
            <a:stretch/>
          </p:blipFill>
          <p:spPr>
            <a:xfrm rot="20928635">
              <a:off x="6745806" y="4623336"/>
              <a:ext cx="1610396" cy="732669"/>
            </a:xfrm>
            <a:prstGeom prst="rect">
              <a:avLst/>
            </a:prstGeom>
          </p:spPr>
        </p:pic>
      </p:grpSp>
      <p:pic>
        <p:nvPicPr>
          <p:cNvPr id="10" name="3 - 9Slide.vn">
            <a:extLst>
              <a:ext uri="{FF2B5EF4-FFF2-40B4-BE49-F238E27FC236}">
                <a16:creationId xmlns:a16="http://schemas.microsoft.com/office/drawing/2014/main" id="{6A25A047-1F3E-4F96-8B17-2C6AA8481D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38" b="75527" l="56792" r="98829">
                        <a14:foregroundMark x1="93326" y1="44379" x2="93326" y2="44379"/>
                        <a14:foregroundMark x1="84778" y1="75644" x2="84778" y2="75644"/>
                        <a14:foregroundMark x1="66745" y1="19672" x2="66745" y2="19672"/>
                        <a14:foregroundMark x1="58197" y1="45082" x2="59251" y2="65340"/>
                        <a14:foregroundMark x1="95433" y1="40867" x2="97540" y2="55122"/>
                        <a14:foregroundMark x1="56792" y1="43677" x2="56792" y2="61827"/>
                        <a14:backgroundMark x1="98946" y1="57845" x2="98946" y2="57845"/>
                        <a14:backgroundMark x1="98595" y1="58548" x2="98244" y2="63934"/>
                        <a14:backgroundMark x1="98244" y1="55035" x2="99297" y2="63583"/>
                        <a14:backgroundMark x1="99297" y1="63583" x2="99297" y2="68150"/>
                      </a14:backgroundRemoval>
                    </a14:imgEffect>
                  </a14:imgLayer>
                </a14:imgProps>
              </a:ext>
            </a:extLst>
          </a:blip>
          <a:srcRect l="52883" t="15598" b="20507"/>
          <a:stretch/>
        </p:blipFill>
        <p:spPr>
          <a:xfrm>
            <a:off x="9770069" y="3878092"/>
            <a:ext cx="1015423" cy="1376990"/>
          </a:xfrm>
          <a:prstGeom prst="rect">
            <a:avLst/>
          </a:prstGeom>
        </p:spPr>
      </p:pic>
      <p:grpSp>
        <p:nvGrpSpPr>
          <p:cNvPr id="11" name="4 - 9Slide.vn">
            <a:extLst>
              <a:ext uri="{FF2B5EF4-FFF2-40B4-BE49-F238E27FC236}">
                <a16:creationId xmlns:a16="http://schemas.microsoft.com/office/drawing/2014/main" id="{ECFEF153-CFEA-4A51-BE16-2D79452D8C88}"/>
              </a:ext>
            </a:extLst>
          </p:cNvPr>
          <p:cNvGrpSpPr/>
          <p:nvPr/>
        </p:nvGrpSpPr>
        <p:grpSpPr>
          <a:xfrm>
            <a:off x="10474193" y="4746071"/>
            <a:ext cx="1495904" cy="732669"/>
            <a:chOff x="6745806" y="4623336"/>
            <a:chExt cx="1754564" cy="73266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5BBD42-E77E-4C66-8818-6F367620F608}"/>
                </a:ext>
              </a:extLst>
            </p:cNvPr>
            <p:cNvSpPr/>
            <p:nvPr/>
          </p:nvSpPr>
          <p:spPr>
            <a:xfrm>
              <a:off x="6833937" y="4741683"/>
              <a:ext cx="1666433" cy="6046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E842D7F-1DEA-4851-97B1-458D73D1D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9434" b="86426" l="35059" r="74512">
                          <a14:foregroundMark x1="35059" y1="77734" x2="38965" y2="76758"/>
                          <a14:foregroundMark x1="71582" y1="80078" x2="73730" y2="81934"/>
                          <a14:foregroundMark x1="73926" y1="71875" x2="74512" y2="71484"/>
                        </a14:backgroundRemoval>
                      </a14:imgEffect>
                    </a14:imgLayer>
                  </a14:imgProps>
                </a:ext>
              </a:extLst>
            </a:blip>
            <a:srcRect l="31286" t="67370" r="21931" b="11345"/>
            <a:stretch/>
          </p:blipFill>
          <p:spPr>
            <a:xfrm rot="20928635">
              <a:off x="6745806" y="4623336"/>
              <a:ext cx="1610396" cy="732669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7E2388B-D501-4A89-9F13-5AC197B16220}"/>
              </a:ext>
            </a:extLst>
          </p:cNvPr>
          <p:cNvSpPr txBox="1"/>
          <p:nvPr/>
        </p:nvSpPr>
        <p:spPr>
          <a:xfrm>
            <a:off x="382837" y="1030284"/>
            <a:ext cx="11587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Số </a:t>
            </a:r>
            <a:r>
              <a:rPr lang="en-US" sz="4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8,05</a:t>
            </a:r>
            <a:r>
              <a:rPr lang="en-US" sz="4400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nhân với số nào để được tích là: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FD4338-6AC8-41E1-81BE-AE105A2A76B7}"/>
              </a:ext>
            </a:extLst>
          </p:cNvPr>
          <p:cNvSpPr txBox="1"/>
          <p:nvPr/>
        </p:nvSpPr>
        <p:spPr>
          <a:xfrm>
            <a:off x="0" y="2399414"/>
            <a:ext cx="230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80,5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77E07-3633-4A50-B916-FCF599B87415}"/>
              </a:ext>
            </a:extLst>
          </p:cNvPr>
          <p:cNvSpPr txBox="1"/>
          <p:nvPr/>
        </p:nvSpPr>
        <p:spPr>
          <a:xfrm>
            <a:off x="0" y="3346586"/>
            <a:ext cx="230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4AB6E9-91EF-46AE-A60C-14D5972ECAA6}"/>
              </a:ext>
            </a:extLst>
          </p:cNvPr>
          <p:cNvSpPr txBox="1"/>
          <p:nvPr/>
        </p:nvSpPr>
        <p:spPr>
          <a:xfrm>
            <a:off x="1796160" y="2399414"/>
            <a:ext cx="3461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với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BA993B-B140-4EF7-8434-CAE948F5B844}"/>
              </a:ext>
            </a:extLst>
          </p:cNvPr>
          <p:cNvSpPr txBox="1"/>
          <p:nvPr/>
        </p:nvSpPr>
        <p:spPr>
          <a:xfrm>
            <a:off x="1796160" y="3346586"/>
            <a:ext cx="362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với 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30B235-FC7C-4192-922F-70BDA7ACF955}"/>
              </a:ext>
            </a:extLst>
          </p:cNvPr>
          <p:cNvSpPr txBox="1"/>
          <p:nvPr/>
        </p:nvSpPr>
        <p:spPr>
          <a:xfrm>
            <a:off x="5492816" y="2392197"/>
            <a:ext cx="283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8050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F908F2-D3C4-4126-AF47-880D03B022C8}"/>
              </a:ext>
            </a:extLst>
          </p:cNvPr>
          <p:cNvSpPr txBox="1"/>
          <p:nvPr/>
        </p:nvSpPr>
        <p:spPr>
          <a:xfrm>
            <a:off x="5492816" y="3339369"/>
            <a:ext cx="283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80500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C21448-3FE1-4A2D-BEBB-88B00BF64E4F}"/>
              </a:ext>
            </a:extLst>
          </p:cNvPr>
          <p:cNvSpPr txBox="1"/>
          <p:nvPr/>
        </p:nvSpPr>
        <p:spPr>
          <a:xfrm>
            <a:off x="7748682" y="2392197"/>
            <a:ext cx="404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với 1000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0FC6FB-DDE6-4122-A5B2-09345CBD8122}"/>
              </a:ext>
            </a:extLst>
          </p:cNvPr>
          <p:cNvSpPr txBox="1"/>
          <p:nvPr/>
        </p:nvSpPr>
        <p:spPr>
          <a:xfrm>
            <a:off x="7748680" y="3339369"/>
            <a:ext cx="429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với 10000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87E2FE-F478-41A4-9BC6-816B82A489E5}"/>
              </a:ext>
            </a:extLst>
          </p:cNvPr>
          <p:cNvSpPr txBox="1"/>
          <p:nvPr/>
        </p:nvSpPr>
        <p:spPr>
          <a:xfrm>
            <a:off x="-2667000" y="635000"/>
            <a:ext cx="246995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Click thức ăn ra bài tập.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Click đề ra đáp án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Click thức ăn lần 2 cho ăn.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9A170-16D9-4E33-A259-E245051D56CE}"/>
              </a:ext>
            </a:extLst>
          </p:cNvPr>
          <p:cNvSpPr txBox="1"/>
          <p:nvPr/>
        </p:nvSpPr>
        <p:spPr>
          <a:xfrm>
            <a:off x="749300" y="1892300"/>
            <a:ext cx="1069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80,5; 805; 8050; 80500</a:t>
            </a:r>
          </a:p>
        </p:txBody>
      </p:sp>
    </p:spTree>
    <p:extLst>
      <p:ext uri="{BB962C8B-B14F-4D97-AF65-F5344CB8AC3E}">
        <p14:creationId xmlns:p14="http://schemas.microsoft.com/office/powerpoint/2010/main" val="26974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26549 0.1437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31368 0.200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0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32214 0.1592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37461 0.1939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95A37BB-6CA5-4102-86EF-2EACEABC6A4C}">
  <we:reference id="wa104381139" version="1.0.0.0" store="en-US" storeType="OMEX"/>
  <we:alternateReferences>
    <we:reference id="wa104381139" version="1.0.0.0" store="en-U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CBD1F1E-36B0-495A-84E5-FA3CED284E9F}">
  <we:reference id="wa104380121" version="2.0.0.0" store="en-US" storeType="OMEX"/>
  <we:alternateReferences>
    <we:reference id="wa104380121" version="2.0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436</TotalTime>
  <Words>662</Words>
  <Application>Microsoft Office PowerPoint</Application>
  <PresentationFormat>Widescreen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等线</vt:lpstr>
      <vt:lpstr>微软雅黑</vt:lpstr>
      <vt:lpstr>.VnHelvetInsH</vt:lpstr>
      <vt:lpstr>.VnTime</vt:lpstr>
      <vt:lpstr>Arial</vt:lpstr>
      <vt:lpstr>Calibri</vt:lpstr>
      <vt:lpstr>Calibri Light</vt:lpstr>
      <vt:lpstr>Gabriola</vt:lpstr>
      <vt:lpstr>HP001 4 hang 1 ô ly</vt:lpstr>
      <vt:lpstr>HP001 5 hàng</vt:lpstr>
      <vt:lpstr>Times New Roman</vt:lpstr>
      <vt:lpstr>UVN Chim Bien Nang</vt:lpstr>
      <vt:lpstr>UVN Minh Map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9Slide</cp:lastModifiedBy>
  <cp:revision>80</cp:revision>
  <dcterms:created xsi:type="dcterms:W3CDTF">2019-03-29T12:25:33Z</dcterms:created>
  <dcterms:modified xsi:type="dcterms:W3CDTF">2021-11-25T07:54:26Z</dcterms:modified>
  <cp:category>9Slide.vn</cp:category>
</cp:coreProperties>
</file>