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2" autoAdjust="0"/>
    <p:restoredTop sz="95226" autoAdjust="0"/>
  </p:normalViewPr>
  <p:slideViewPr>
    <p:cSldViewPr snapToGrid="0">
      <p:cViewPr varScale="1">
        <p:scale>
          <a:sx n="83" d="100"/>
          <a:sy n="83" d="100"/>
        </p:scale>
        <p:origin x="9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5CDEA-26D8-464B-B172-6B525BDBE6B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1259-9883-476E-91F4-B9272D240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1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/>
              <a:t>Dẫn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dắt</a:t>
            </a:r>
            <a:r>
              <a:rPr lang="en-US" sz="1400" baseline="0" dirty="0" smtClean="0"/>
              <a:t>: </a:t>
            </a:r>
            <a:r>
              <a:rPr lang="en-US" sz="1400" baseline="0" dirty="0" err="1" smtClean="0"/>
              <a:t>Các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vật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đều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rất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đói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bụng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rồi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chúng</a:t>
            </a:r>
            <a:r>
              <a:rPr lang="en-US" sz="1400" baseline="0" dirty="0" smtClean="0"/>
              <a:t> ta </a:t>
            </a:r>
            <a:r>
              <a:rPr lang="en-US" sz="1400" baseline="0" dirty="0" err="1" smtClean="0"/>
              <a:t>hãy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cùng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tìm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thức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ăn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về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chúng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nhé</a:t>
            </a:r>
            <a:r>
              <a:rPr lang="en-US" sz="1400" baseline="0" dirty="0" smtClean="0"/>
              <a:t>!</a:t>
            </a:r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dirty="0" smtClean="0"/>
              <a:t>Click </a:t>
            </a:r>
            <a:r>
              <a:rPr lang="en-US" sz="1400" dirty="0" err="1" smtClean="0"/>
              <a:t>vào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vật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đến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hỏi</a:t>
            </a:r>
            <a:endParaRPr lang="en-US" sz="1400" baseline="0" dirty="0" smtClean="0"/>
          </a:p>
          <a:p>
            <a:r>
              <a:rPr lang="en-US" sz="1400" baseline="0" dirty="0" err="1" smtClean="0"/>
              <a:t>Tại</a:t>
            </a:r>
            <a:r>
              <a:rPr lang="en-US" sz="1400" baseline="0" dirty="0" smtClean="0"/>
              <a:t> slide </a:t>
            </a:r>
            <a:r>
              <a:rPr lang="en-US" sz="1400" baseline="0" dirty="0" err="1" smtClean="0"/>
              <a:t>câu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hỏi</a:t>
            </a:r>
            <a:r>
              <a:rPr lang="en-US" sz="1400" baseline="0" dirty="0" smtClean="0"/>
              <a:t>, click </a:t>
            </a:r>
            <a:r>
              <a:rPr lang="en-US" sz="1400" baseline="0" dirty="0" err="1" smtClean="0"/>
              <a:t>vào</a:t>
            </a:r>
            <a:r>
              <a:rPr lang="en-US" sz="1400" baseline="0" dirty="0" smtClean="0"/>
              <a:t> con </a:t>
            </a:r>
            <a:r>
              <a:rPr lang="en-US" sz="1400" baseline="0" dirty="0" err="1" smtClean="0"/>
              <a:t>vật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để</a:t>
            </a:r>
            <a:r>
              <a:rPr lang="en-US" sz="1400" baseline="0" dirty="0" smtClean="0"/>
              <a:t> quay </a:t>
            </a:r>
            <a:r>
              <a:rPr lang="en-US" sz="1400" baseline="0" dirty="0" err="1" smtClean="0"/>
              <a:t>về</a:t>
            </a:r>
            <a:r>
              <a:rPr lang="en-US" sz="1400" baseline="0" dirty="0" smtClean="0"/>
              <a:t> slide </a:t>
            </a:r>
            <a:r>
              <a:rPr lang="en-US" sz="1400" baseline="0" dirty="0" err="1" smtClean="0"/>
              <a:t>này</a:t>
            </a:r>
            <a:r>
              <a:rPr lang="en-US" sz="1400" baseline="0" dirty="0" smtClean="0"/>
              <a:t>.</a:t>
            </a:r>
          </a:p>
          <a:p>
            <a:r>
              <a:rPr lang="en-US" sz="1400" dirty="0" smtClean="0"/>
              <a:t>Click </a:t>
            </a:r>
            <a:r>
              <a:rPr lang="en-US" sz="1400" dirty="0" err="1" smtClean="0"/>
              <a:t>vào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Mặt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trời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đến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bài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25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23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50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87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78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33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0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3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1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65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38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3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24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6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slide" Target="slide7.xml"/><Relationship Id="rId11" Type="http://schemas.openxmlformats.org/officeDocument/2006/relationships/image" Target="../media/image16.png"/><Relationship Id="rId5" Type="http://schemas.openxmlformats.org/officeDocument/2006/relationships/image" Target="../media/image13.jpg"/><Relationship Id="rId15" Type="http://schemas.microsoft.com/office/2007/relationships/hdphoto" Target="../media/hdphoto1.wdp"/><Relationship Id="rId10" Type="http://schemas.openxmlformats.org/officeDocument/2006/relationships/slide" Target="slide5.xml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9AEC24-D0E5-4CE9-84DC-757BCB7C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022" y="1384469"/>
            <a:ext cx="5429956" cy="95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4629" y="1510304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 smtClean="0">
                <a:latin typeface="HP001 4 hàng" panose="020B0603050302020204" pitchFamily="34" charset="0"/>
              </a:rPr>
              <a:t>Toán</a:t>
            </a:r>
            <a:endParaRPr lang="en-US" sz="4000" b="1" u="sng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455" y="2897109"/>
            <a:ext cx="711605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Nhân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một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số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thập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</a:t>
            </a:r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phân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</a:t>
            </a:r>
          </a:p>
          <a:p>
            <a:pPr algn="ctr"/>
            <a:r>
              <a:rPr lang="en-US" sz="5500" b="1" dirty="0" err="1">
                <a:solidFill>
                  <a:srgbClr val="FFFF00"/>
                </a:solidFill>
                <a:latin typeface="HP-016" panose="020B0603050302020204" pitchFamily="34" charset="0"/>
              </a:rPr>
              <a:t>v</a:t>
            </a:r>
            <a:r>
              <a:rPr lang="en-US" sz="5500" b="1" dirty="0" err="1" smtClean="0">
                <a:solidFill>
                  <a:srgbClr val="FFFF00"/>
                </a:solidFill>
                <a:latin typeface="HP-016" panose="020B0603050302020204" pitchFamily="34" charset="0"/>
              </a:rPr>
              <a:t>ới</a:t>
            </a:r>
            <a:r>
              <a:rPr lang="en-US" sz="5500" b="1" dirty="0" smtClean="0">
                <a:solidFill>
                  <a:srgbClr val="FFFF00"/>
                </a:solidFill>
                <a:latin typeface="HP-016" panose="020B0603050302020204" pitchFamily="34" charset="0"/>
              </a:rPr>
              <a:t> 10; 100; 1000; ...</a:t>
            </a:r>
            <a:endParaRPr lang="en-US" sz="5500" b="1" dirty="0">
              <a:solidFill>
                <a:srgbClr val="FFFF00"/>
              </a:solidFill>
              <a:latin typeface="HP-016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164"/>
            <a:ext cx="2316463" cy="466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090" y="2197164"/>
            <a:ext cx="2417439" cy="42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651 0.0534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0651 0.05347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64"/>
            <a:ext cx="2316463" cy="4660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090" y="2197164"/>
            <a:ext cx="2417439" cy="4291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2412379" y="618866"/>
            <a:ext cx="7877610" cy="4038600"/>
            <a:chOff x="783163" y="1510969"/>
            <a:chExt cx="6595166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600534" y="1864273"/>
              <a:ext cx="5777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Ví</a:t>
              </a:r>
              <a:r>
                <a:rPr kumimoji="0" lang="en-US" sz="3500" b="1" i="0" u="sng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5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dụ</a:t>
              </a:r>
              <a:r>
                <a:rPr kumimoji="0" lang="en-US" sz="3500" b="1" i="0" u="sng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2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: 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27,867 </a:t>
              </a:r>
              <a:r>
                <a:rPr kumimoji="0" lang="en-US" sz="35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100 = ?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Isadora" panose="0204060305050602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7219" y="1913295"/>
            <a:ext cx="16546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27,867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431" y="2448338"/>
            <a:ext cx="9829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100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5747" y="2250687"/>
            <a:ext cx="4235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62026" y="3105359"/>
            <a:ext cx="1365006" cy="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868" y="3166352"/>
            <a:ext cx="21868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2786,700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91" y="506512"/>
            <a:ext cx="9284332" cy="287588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7" y="1694984"/>
            <a:ext cx="2542544" cy="4908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257" y="612711"/>
            <a:ext cx="7040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UTM Davida" panose="02040603050506020204" pitchFamily="18" charset="0"/>
              </a:rPr>
              <a:t>27,867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dirty="0" smtClean="0">
                <a:latin typeface="UTM Davida" panose="02040603050506020204" pitchFamily="18" charset="0"/>
              </a:rPr>
              <a:t> 100 = </a:t>
            </a:r>
            <a:r>
              <a:rPr lang="en-US" sz="5000" dirty="0" smtClean="0">
                <a:solidFill>
                  <a:srgbClr val="0000FF"/>
                </a:solidFill>
                <a:latin typeface="UTM Davida" panose="02040603050506020204" pitchFamily="18" charset="0"/>
              </a:rPr>
              <a:t>2786,7</a:t>
            </a:r>
            <a:endParaRPr lang="en-US" sz="5000" dirty="0">
              <a:solidFill>
                <a:srgbClr val="0000FF"/>
              </a:solidFill>
              <a:latin typeface="UTM Davida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81" y="1872080"/>
            <a:ext cx="91935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hãy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tìm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cách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viết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27,867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thành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2786,7.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91" y="1802201"/>
            <a:ext cx="8973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UTM Isadora" panose="02040603050506020204" pitchFamily="18" charset="0"/>
              </a:rPr>
              <a:t>Ta </a:t>
            </a:r>
            <a:r>
              <a:rPr lang="en-US" sz="30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27,867 sang </a:t>
            </a:r>
            <a:r>
              <a:rPr lang="en-US" sz="3000" b="1" dirty="0" err="1" smtClean="0">
                <a:latin typeface="UTM Isadora" panose="02040603050506020204" pitchFamily="18" charset="0"/>
              </a:rPr>
              <a:t>bên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phải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</a:p>
          <a:p>
            <a:pPr algn="ctr"/>
            <a:r>
              <a:rPr lang="en-US" sz="3000" b="1" dirty="0" err="1" smtClean="0">
                <a:latin typeface="UTM Isadora" panose="02040603050506020204" pitchFamily="18" charset="0"/>
              </a:rPr>
              <a:t>hai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chữ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thì</a:t>
            </a:r>
            <a:r>
              <a:rPr lang="en-US" sz="3000" b="1" dirty="0" smtClean="0">
                <a:latin typeface="UTM Isadora" panose="02040603050506020204" pitchFamily="18" charset="0"/>
              </a:rPr>
              <a:t> ta </a:t>
            </a:r>
            <a:r>
              <a:rPr lang="en-US" sz="30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2786,7.</a:t>
            </a:r>
            <a:endParaRPr lang="en-US" sz="3000" b="1" dirty="0">
              <a:latin typeface="UTM Isadora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750" y="1853478"/>
            <a:ext cx="9119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ngay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27,867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100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081" y="1574520"/>
            <a:ext cx="897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UTM Isadora" panose="02040603050506020204" pitchFamily="18" charset="0"/>
              </a:rPr>
              <a:t>Ta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chỉ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27,867 sang </a:t>
            </a:r>
            <a:r>
              <a:rPr lang="en-US" sz="3100" b="1" dirty="0" err="1" smtClean="0">
                <a:latin typeface="UTM Isadora" panose="02040603050506020204" pitchFamily="18" charset="0"/>
              </a:rPr>
              <a:t>bên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phải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hai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chữ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thì</a:t>
            </a:r>
            <a:r>
              <a:rPr lang="en-US" sz="3100" b="1" dirty="0" smtClean="0">
                <a:latin typeface="UTM Isadora" panose="02040603050506020204" pitchFamily="18" charset="0"/>
              </a:rPr>
              <a:t> ta </a:t>
            </a:r>
            <a:r>
              <a:rPr lang="en-US" sz="31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2786,7 </a:t>
            </a:r>
            <a:r>
              <a:rPr lang="en-US" sz="3100" b="1" dirty="0" err="1" smtClean="0">
                <a:latin typeface="UTM Isadora" panose="02040603050506020204" pitchFamily="18" charset="0"/>
              </a:rPr>
              <a:t>mà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không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thực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hiện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phép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tính</a:t>
            </a:r>
            <a:r>
              <a:rPr lang="en-US" sz="3100" b="1" dirty="0" smtClean="0">
                <a:latin typeface="UTM Isadora" panose="02040603050506020204" pitchFamily="18" charset="0"/>
              </a:rPr>
              <a:t>.</a:t>
            </a:r>
            <a:endParaRPr lang="en-US" sz="3100" b="1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2" grpId="0"/>
      <p:bldP spid="12" grpId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91" y="506512"/>
            <a:ext cx="9284332" cy="287588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7" y="1694984"/>
            <a:ext cx="2542544" cy="4908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46" y="1235646"/>
            <a:ext cx="93281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Vậy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khi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nhân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một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thập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phân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với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100, ta </a:t>
            </a:r>
          </a:p>
          <a:p>
            <a:r>
              <a:rPr lang="en-US" sz="35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c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ó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thể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tìm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được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ngay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kết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quả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bằng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cách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nào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?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09" y="1216725"/>
            <a:ext cx="898194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latin typeface="UTM Isadora" panose="02040603050506020204" pitchFamily="18" charset="0"/>
              </a:rPr>
              <a:t>Khi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nhân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một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số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thập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phân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với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smtClean="0">
                <a:latin typeface="UTM Isadora" panose="02040603050506020204" pitchFamily="18" charset="0"/>
              </a:rPr>
              <a:t>100, </a:t>
            </a:r>
            <a:r>
              <a:rPr lang="en-US" sz="3500" b="1" dirty="0">
                <a:latin typeface="UTM Isadora" panose="02040603050506020204" pitchFamily="18" charset="0"/>
              </a:rPr>
              <a:t>ta </a:t>
            </a:r>
            <a:r>
              <a:rPr lang="en-US" sz="3500" b="1" dirty="0" err="1" smtClean="0">
                <a:latin typeface="UTM Isadora" panose="02040603050506020204" pitchFamily="18" charset="0"/>
              </a:rPr>
              <a:t>chỉ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sz="35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đó</a:t>
            </a:r>
            <a:r>
              <a:rPr lang="en-US" sz="3500" b="1" dirty="0" smtClean="0">
                <a:latin typeface="UTM Isadora" panose="02040603050506020204" pitchFamily="18" charset="0"/>
              </a:rPr>
              <a:t> sang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bên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</a:p>
          <a:p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phải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hai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chữ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.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7164"/>
            <a:ext cx="2316463" cy="4660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090" y="2197164"/>
            <a:ext cx="2417439" cy="4291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5BDCB1E-1391-41AA-AA27-D00BD9C03908}"/>
              </a:ext>
            </a:extLst>
          </p:cNvPr>
          <p:cNvGrpSpPr/>
          <p:nvPr/>
        </p:nvGrpSpPr>
        <p:grpSpPr>
          <a:xfrm>
            <a:off x="2412379" y="618866"/>
            <a:ext cx="7877610" cy="4038600"/>
            <a:chOff x="783163" y="1510969"/>
            <a:chExt cx="6595166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7670A7-C4B0-4F56-B143-FE1ACB017AC0}"/>
                </a:ext>
              </a:extLst>
            </p:cNvPr>
            <p:cNvSpPr txBox="1"/>
            <p:nvPr/>
          </p:nvSpPr>
          <p:spPr>
            <a:xfrm>
              <a:off x="1600534" y="1864273"/>
              <a:ext cx="5777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Isadora" panose="0204060305050602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93272" y="2097166"/>
            <a:ext cx="6819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10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SVN-Clementine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7152" y="1618501"/>
            <a:ext cx="7184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latin typeface="SVN-Clementine" panose="020F0502020204030203" pitchFamily="34" charset="0"/>
              </a:rPr>
              <a:t> 10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latin typeface="SVN-Clementine" panose="020F0502020204030203" pitchFamily="34" charset="0"/>
              </a:rPr>
              <a:t>chỉ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việc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chuyển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dấu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phẩy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của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đó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sang </a:t>
            </a:r>
            <a:r>
              <a:rPr lang="en-US" sz="4000" dirty="0" err="1" smtClean="0">
                <a:latin typeface="SVN-Clementine" panose="020F0502020204030203" pitchFamily="34" charset="0"/>
              </a:rPr>
              <a:t>bên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phải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chữ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>
                <a:latin typeface="SVN-Clementine" panose="020F0502020204030203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0640" y="2155558"/>
            <a:ext cx="7053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100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SVN-Clementine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9194" y="1648640"/>
            <a:ext cx="71849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latin typeface="SVN-Clementine" panose="020F0502020204030203" pitchFamily="34" charset="0"/>
              </a:rPr>
              <a:t> 100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latin typeface="SVN-Clementine" panose="020F0502020204030203" pitchFamily="34" charset="0"/>
              </a:rPr>
              <a:t>chỉ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việc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chuyển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dấu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phẩy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của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đó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sang </a:t>
            </a:r>
            <a:r>
              <a:rPr lang="en-US" sz="4000" dirty="0" err="1" smtClean="0">
                <a:latin typeface="SVN-Clementine" panose="020F0502020204030203" pitchFamily="34" charset="0"/>
              </a:rPr>
              <a:t>bên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phải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hai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chữ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>
                <a:latin typeface="SVN-Clementine" panose="020F0502020204030203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8539" y="2190706"/>
            <a:ext cx="72875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1000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VN-Clementine" panose="020F0502020204030203" pitchFamily="34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SVN-Clementine" panose="020F0502020204030203" pitchFamily="34" charset="0"/>
              </a:rPr>
              <a:t>?</a:t>
            </a:r>
            <a:endParaRPr lang="en-US" sz="4000" dirty="0">
              <a:solidFill>
                <a:srgbClr val="FF0000"/>
              </a:solidFill>
              <a:latin typeface="SVN-Clementine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4891" y="1789389"/>
            <a:ext cx="7287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SVN-Clementine" panose="020F0502020204030203" pitchFamily="34" charset="0"/>
              </a:rPr>
              <a:t>Muốn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nhân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một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thập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phân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với</a:t>
            </a:r>
            <a:r>
              <a:rPr lang="en-US" sz="4000" dirty="0" smtClean="0">
                <a:latin typeface="SVN-Clementine" panose="020F0502020204030203" pitchFamily="34" charset="0"/>
              </a:rPr>
              <a:t> 1000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ta </a:t>
            </a:r>
            <a:r>
              <a:rPr lang="en-US" sz="4000" dirty="0" err="1" smtClean="0">
                <a:latin typeface="SVN-Clementine" panose="020F0502020204030203" pitchFamily="34" charset="0"/>
              </a:rPr>
              <a:t>chỉ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việc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chuyển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dấu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phẩy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của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đó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</a:p>
          <a:p>
            <a:pPr algn="ctr"/>
            <a:r>
              <a:rPr lang="en-US" sz="4000" dirty="0" smtClean="0">
                <a:latin typeface="SVN-Clementine" panose="020F0502020204030203" pitchFamily="34" charset="0"/>
              </a:rPr>
              <a:t>sang </a:t>
            </a:r>
            <a:r>
              <a:rPr lang="en-US" sz="4000" dirty="0" err="1" smtClean="0">
                <a:latin typeface="SVN-Clementine" panose="020F0502020204030203" pitchFamily="34" charset="0"/>
              </a:rPr>
              <a:t>bên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phải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ba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chữ</a:t>
            </a:r>
            <a:r>
              <a:rPr lang="en-US" sz="4000" dirty="0" smtClean="0">
                <a:latin typeface="SVN-Clementine" panose="020F0502020204030203" pitchFamily="34" charset="0"/>
              </a:rPr>
              <a:t> </a:t>
            </a:r>
            <a:r>
              <a:rPr lang="en-US" sz="4000" dirty="0" err="1" smtClean="0">
                <a:latin typeface="SVN-Clementine" panose="020F0502020204030203" pitchFamily="34" charset="0"/>
              </a:rPr>
              <a:t>số</a:t>
            </a:r>
            <a:r>
              <a:rPr lang="en-US" sz="4000" dirty="0">
                <a:latin typeface="SVN-Clementine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1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19" grpId="0"/>
      <p:bldP spid="19" grpId="1"/>
      <p:bldP spid="20" grpId="0"/>
      <p:bldP spid="20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8845612" y="2188926"/>
            <a:ext cx="3083781" cy="3911956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52" y="183091"/>
            <a:ext cx="6433233" cy="4038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47670A7-C4B0-4F56-B143-FE1ACB017AC0}"/>
              </a:ext>
            </a:extLst>
          </p:cNvPr>
          <p:cNvSpPr txBox="1"/>
          <p:nvPr/>
        </p:nvSpPr>
        <p:spPr>
          <a:xfrm>
            <a:off x="2714266" y="971760"/>
            <a:ext cx="5905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Muốn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nhân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thập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noProof="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phân</a:t>
            </a:r>
            <a:r>
              <a:rPr lang="en-US" sz="4000" noProof="0" dirty="0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  <a:cs typeface="Calibri" panose="020F0502020204030204" pitchFamily="34" charset="0"/>
              </a:rPr>
              <a:t>v</a:t>
            </a:r>
            <a:r>
              <a:rPr kumimoji="0" lang="en-US" sz="4000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ới</a:t>
            </a:r>
            <a:r>
              <a:rPr kumimoji="0" lang="en-US" sz="400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 10;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 100; 1000; … ta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thế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400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ristote" panose="02040603050506020204" pitchFamily="18" charset="0"/>
                <a:cs typeface="Calibri" panose="020F0502020204030204" pitchFamily="34" charset="0"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ristote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7" y="3732525"/>
            <a:ext cx="3169447" cy="31073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47670A7-C4B0-4F56-B143-FE1ACB017AC0}"/>
              </a:ext>
            </a:extLst>
          </p:cNvPr>
          <p:cNvSpPr txBox="1"/>
          <p:nvPr/>
        </p:nvSpPr>
        <p:spPr>
          <a:xfrm>
            <a:off x="2699716" y="1007612"/>
            <a:ext cx="590574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Muốn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nhân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một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thập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noProof="0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phân</a:t>
            </a:r>
            <a:r>
              <a:rPr lang="en-US" sz="3500" b="1" noProof="0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v</a:t>
            </a:r>
            <a:r>
              <a:rPr kumimoji="0" lang="en-US" sz="3500" b="1" i="0" u="none" strike="noStrike" kern="1200" cap="none" spc="0" normalizeH="0" baseline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ới</a:t>
            </a:r>
            <a:r>
              <a:rPr kumimoji="0" lang="en-US" sz="35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10</a:t>
            </a:r>
            <a:r>
              <a:rPr kumimoji="0" lang="en-US" sz="35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;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100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; 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1000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; … ta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việc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chuyển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dấu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phẩy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lượt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sang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bên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phải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5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3500" b="1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hai</a:t>
            </a:r>
            <a:r>
              <a:rPr lang="en-US" sz="3500" b="1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, </a:t>
            </a:r>
            <a:r>
              <a:rPr lang="en-US" sz="3500" b="1" dirty="0" err="1" smtClean="0">
                <a:solidFill>
                  <a:srgbClr val="FF0066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ba</a:t>
            </a:r>
            <a:r>
              <a:rPr lang="en-US" sz="3500" b="1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, … </a:t>
            </a:r>
            <a:r>
              <a:rPr lang="en-US" sz="3500" b="1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chữ</a:t>
            </a:r>
            <a:r>
              <a:rPr lang="en-US" sz="3500" b="1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 smtClean="0">
                <a:latin typeface="HP001 4 hàng" panose="020B0603050302020204" pitchFamily="34" charset="0"/>
                <a:cs typeface="Calibri" panose="020F0502020204030204" pitchFamily="34" charset="0"/>
              </a:rPr>
              <a:t>số</a:t>
            </a:r>
            <a:r>
              <a:rPr lang="en-US" sz="3500" b="1" dirty="0" smtClean="0">
                <a:latin typeface="HP001 4 hàng" panose="020B0603050302020204" pitchFamily="34" charset="0"/>
                <a:cs typeface="Calibri" panose="020F0502020204030204" pitchFamily="34" charset="0"/>
              </a:rPr>
              <a:t>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3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4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3" name="Google Shape;1203;p34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4" name="Google Shape;1204;p34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5" name="Google Shape;1205;p34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003">
            <a:off x="10896" y="60785"/>
            <a:ext cx="1618541" cy="13470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FE08C14-601A-4710-983A-3CD8C1169A1D}"/>
              </a:ext>
            </a:extLst>
          </p:cNvPr>
          <p:cNvGrpSpPr/>
          <p:nvPr/>
        </p:nvGrpSpPr>
        <p:grpSpPr>
          <a:xfrm>
            <a:off x="4526150" y="4111815"/>
            <a:ext cx="3916499" cy="2746185"/>
            <a:chOff x="1197026" y="4232126"/>
            <a:chExt cx="3751815" cy="2630711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C0F61DFF-DA5C-4F9C-A167-987487B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714CDEBD-A514-41CB-B791-2EF52E3C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85063" y="94940"/>
            <a:ext cx="5796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Bài</a:t>
            </a:r>
            <a:r>
              <a:rPr lang="en-US" sz="4000" u="sng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1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nhẩm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UTM Aristote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246" y="887722"/>
            <a:ext cx="300755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a. 1,4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</a:t>
            </a:r>
          </a:p>
          <a:p>
            <a:r>
              <a:rPr lang="en-US" sz="3500" b="1" dirty="0" smtClean="0">
                <a:latin typeface="UTM Isadora" panose="02040603050506020204" pitchFamily="18" charset="0"/>
              </a:rPr>
              <a:t>    2,1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</a:t>
            </a:r>
          </a:p>
          <a:p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smtClean="0">
                <a:latin typeface="UTM Isadora" panose="02040603050506020204" pitchFamily="18" charset="0"/>
              </a:rPr>
              <a:t>   7,2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1000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5751" y="740391"/>
            <a:ext cx="320953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UTM Isadora" panose="02040603050506020204" pitchFamily="18" charset="0"/>
              </a:rPr>
              <a:t>b</a:t>
            </a:r>
            <a:r>
              <a:rPr lang="en-US" sz="3500" b="1" dirty="0" smtClean="0">
                <a:latin typeface="UTM Isadora" panose="02040603050506020204" pitchFamily="18" charset="0"/>
              </a:rPr>
              <a:t>. 9,63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</a:t>
            </a:r>
          </a:p>
          <a:p>
            <a:r>
              <a:rPr lang="en-US" sz="3500" b="1" dirty="0" smtClean="0">
                <a:latin typeface="UTM Isadora" panose="02040603050506020204" pitchFamily="18" charset="0"/>
              </a:rPr>
              <a:t>    25,08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</a:t>
            </a:r>
          </a:p>
          <a:p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smtClean="0">
                <a:latin typeface="UTM Isadora" panose="02040603050506020204" pitchFamily="18" charset="0"/>
              </a:rPr>
              <a:t>   5,32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1000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2702" y="2467819"/>
            <a:ext cx="347563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c. 5,328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</a:t>
            </a:r>
          </a:p>
          <a:p>
            <a:r>
              <a:rPr lang="en-US" sz="3500" b="1" dirty="0" smtClean="0">
                <a:latin typeface="UTM Isadora" panose="02040603050506020204" pitchFamily="18" charset="0"/>
              </a:rPr>
              <a:t>    4,061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</a:t>
            </a:r>
          </a:p>
          <a:p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smtClean="0">
                <a:latin typeface="UTM Isadora" panose="02040603050506020204" pitchFamily="18" charset="0"/>
              </a:rPr>
              <a:t>   0,894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b="1" dirty="0" smtClean="0">
                <a:latin typeface="UTM Isadora" panose="02040603050506020204" pitchFamily="18" charset="0"/>
              </a:rPr>
              <a:t> 1000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9878" y="846467"/>
            <a:ext cx="109998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14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8261" y="1405703"/>
            <a:ext cx="13660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210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9247" y="1908583"/>
            <a:ext cx="1632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7200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0850" y="721503"/>
            <a:ext cx="15055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96,3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52179" y="1236165"/>
            <a:ext cx="1632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2508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6063" y="1792860"/>
            <a:ext cx="1632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5320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1145" y="2469746"/>
            <a:ext cx="17716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53,28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2612" y="2982883"/>
            <a:ext cx="17716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406,1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30082" y="3531862"/>
            <a:ext cx="13660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= 894</a:t>
            </a:r>
            <a:endParaRPr lang="en-US" sz="3500" b="1" dirty="0">
              <a:solidFill>
                <a:srgbClr val="0000FF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4" grpId="0"/>
      <p:bldP spid="19" grpId="0"/>
      <p:bldP spid="20" grpId="0"/>
      <p:bldP spid="21" grpId="0"/>
      <p:bldP spid="23" grpId="0"/>
      <p:bldP spid="25" grpId="0"/>
      <p:bldP spid="26" grpId="0"/>
      <p:bldP spid="2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4CDEBD-A514-41CB-B791-2EF52E3C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29" y="3551069"/>
            <a:ext cx="1760402" cy="2543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F61DFF-DA5C-4F9C-A167-987487BE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058" y="3995037"/>
            <a:ext cx="1952953" cy="251027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003">
            <a:off x="89233" y="110382"/>
            <a:ext cx="1618541" cy="1347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7008" y="76037"/>
            <a:ext cx="10347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Bài</a:t>
            </a:r>
            <a:r>
              <a:rPr lang="en-US" sz="4000" u="sng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2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dưới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dạng</a:t>
            </a:r>
            <a:endParaRPr lang="en-US" sz="4000" dirty="0" smtClean="0">
              <a:solidFill>
                <a:srgbClr val="FF0000"/>
              </a:solidFill>
              <a:latin typeface="UTM Aristote" panose="02040603050506020204" pitchFamily="18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UTM Aristote" panose="02040603050506020204" pitchFamily="18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ố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đơn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ristote" panose="02040603050506020204" pitchFamily="18" charset="0"/>
              </a:rPr>
              <a:t>xăng-ti-mét</a:t>
            </a:r>
            <a:r>
              <a:rPr lang="en-US" sz="4000" dirty="0" smtClean="0">
                <a:solidFill>
                  <a:srgbClr val="FF0000"/>
                </a:solidFill>
                <a:latin typeface="UTM Aristote" panose="020406030505060202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389" y="1798667"/>
            <a:ext cx="20040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10,4dm</a:t>
            </a:r>
          </a:p>
          <a:p>
            <a:endParaRPr lang="en-US" sz="4000" b="1" dirty="0" smtClean="0">
              <a:latin typeface="UTM Isadora" panose="02040603050506020204" pitchFamily="18" charset="0"/>
            </a:endParaRPr>
          </a:p>
          <a:p>
            <a:r>
              <a:rPr lang="en-US" sz="4000" b="1" dirty="0" smtClean="0">
                <a:latin typeface="UTM Isadora" panose="02040603050506020204" pitchFamily="18" charset="0"/>
              </a:rPr>
              <a:t>12,6m</a:t>
            </a:r>
          </a:p>
          <a:p>
            <a:endParaRPr lang="en-US" sz="4000" b="1" dirty="0" smtClean="0">
              <a:latin typeface="UTM Isadora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5072" y="1727760"/>
            <a:ext cx="20201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0,856m</a:t>
            </a:r>
          </a:p>
          <a:p>
            <a:endParaRPr lang="en-US" sz="4000" b="1" dirty="0" smtClean="0">
              <a:latin typeface="UTM Isadora" panose="02040603050506020204" pitchFamily="18" charset="0"/>
            </a:endParaRPr>
          </a:p>
          <a:p>
            <a:r>
              <a:rPr lang="en-US" sz="4000" b="1" dirty="0" smtClean="0">
                <a:latin typeface="UTM Isadora" panose="02040603050506020204" pitchFamily="18" charset="0"/>
              </a:rPr>
              <a:t>5,75dm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991856" y="1317180"/>
            <a:ext cx="2990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6464" y="1767386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= ………. cm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2101" y="3022650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= ………. cm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2350" y="1767386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= ………. cm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6681" y="2836946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Isadora" panose="02040603050506020204" pitchFamily="18" charset="0"/>
              </a:rPr>
              <a:t>= ………. cm</a:t>
            </a:r>
            <a:endParaRPr lang="en-US" sz="4000" b="1" dirty="0">
              <a:latin typeface="UTM Isadora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389" y="3784328"/>
            <a:ext cx="703675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300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bảng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đo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dộ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dài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lớn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gấp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mấy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lần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bé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liền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kề</a:t>
            </a:r>
            <a:r>
              <a:rPr lang="en-US" sz="3000" b="1" dirty="0" smtClean="0">
                <a:latin typeface="HP001 4 hàng" panose="020B0603050302020204" pitchFamily="34" charset="0"/>
              </a:rPr>
              <a:t>?</a:t>
            </a:r>
            <a:endParaRPr lang="en-US" sz="30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388" y="3779944"/>
            <a:ext cx="703675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3000" b="1" dirty="0" err="1" smtClean="0">
                <a:latin typeface="HP001 4 hàng" panose="020B0603050302020204" pitchFamily="34" charset="0"/>
              </a:rPr>
              <a:t>Trong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bảng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đo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dộ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dài</a:t>
            </a:r>
            <a:r>
              <a:rPr lang="en-US" sz="3000" b="1" dirty="0" smtClean="0">
                <a:latin typeface="HP001 4 hàng" panose="020B0603050302020204" pitchFamily="34" charset="0"/>
              </a:rPr>
              <a:t>,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lớn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gấp</a:t>
            </a:r>
            <a:r>
              <a:rPr lang="en-US" sz="30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10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lần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đơn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vị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bé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liền</a:t>
            </a:r>
            <a:r>
              <a:rPr lang="en-US" sz="3000" b="1" dirty="0" smtClean="0">
                <a:latin typeface="HP001 4 hàng" panose="020B0603050302020204" pitchFamily="34" charset="0"/>
              </a:rPr>
              <a:t> </a:t>
            </a:r>
            <a:r>
              <a:rPr lang="en-US" sz="3000" b="1" dirty="0" err="1" smtClean="0">
                <a:latin typeface="HP001 4 hàng" panose="020B0603050302020204" pitchFamily="34" charset="0"/>
              </a:rPr>
              <a:t>kề</a:t>
            </a:r>
            <a:r>
              <a:rPr lang="en-US" sz="30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1797008" y="1591182"/>
            <a:ext cx="2595503" cy="281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8295" y="118668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1221" y="1689831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104</a:t>
            </a:r>
            <a:endParaRPr lang="en-US" sz="4000" b="1" dirty="0">
              <a:solidFill>
                <a:srgbClr val="FF00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1600543" y="2793666"/>
            <a:ext cx="2595503" cy="281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1830" y="23891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x100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0399" y="2964643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1260</a:t>
            </a:r>
            <a:endParaRPr lang="en-US" sz="4000" b="1" dirty="0">
              <a:solidFill>
                <a:srgbClr val="FF00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7730" y="1672308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85,6</a:t>
            </a:r>
            <a:endParaRPr lang="en-US" sz="4000" b="1" dirty="0">
              <a:solidFill>
                <a:srgbClr val="FF00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63945" y="2726027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57,5</a:t>
            </a:r>
            <a:endParaRPr lang="en-US" sz="4000" b="1" dirty="0">
              <a:solidFill>
                <a:srgbClr val="FF00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9AEC24-D0E5-4CE9-84DC-757BCB7C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022" y="1384469"/>
            <a:ext cx="5429956" cy="959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7164"/>
            <a:ext cx="2316463" cy="466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090" y="2197164"/>
            <a:ext cx="2417439" cy="4291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4614" y="2866099"/>
            <a:ext cx="684277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sức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khỏe</a:t>
            </a:r>
            <a:endParaRPr lang="en-US" sz="45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latin typeface="UTM ThuPhap Thien A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à</a:t>
            </a:r>
            <a:endParaRPr lang="en-US" sz="45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latin typeface="UTM ThuPhap Thien A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ọc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45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UTM ThuPhap Thien An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6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图片 6">
            <a:extLst>
              <a:ext uri="{FF2B5EF4-FFF2-40B4-BE49-F238E27FC236}">
                <a16:creationId xmlns="" xmlns:a16="http://schemas.microsoft.com/office/drawing/2014/main" id="{B0DD21E3-9102-4A2C-A2E3-2A0C709C94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73" y="929442"/>
            <a:ext cx="4209862" cy="1920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6031" y="1421395"/>
            <a:ext cx="268214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solidFill>
                  <a:srgbClr val="FF0000"/>
                </a:solidFill>
                <a:latin typeface="UTM Mother" panose="02040603050506020204" pitchFamily="18" charset="0"/>
              </a:rPr>
              <a:t>Mục</a:t>
            </a:r>
            <a:r>
              <a:rPr lang="en-US" sz="4500" dirty="0" smtClean="0">
                <a:solidFill>
                  <a:srgbClr val="FF0000"/>
                </a:solidFill>
                <a:latin typeface="UTM Mother" panose="02040603050506020204" pitchFamily="18" charset="0"/>
              </a:rPr>
              <a:t> </a:t>
            </a:r>
            <a:r>
              <a:rPr lang="en-US" sz="4500" dirty="0" err="1" smtClean="0">
                <a:solidFill>
                  <a:srgbClr val="FF0000"/>
                </a:solidFill>
                <a:latin typeface="UTM Mother" panose="02040603050506020204" pitchFamily="18" charset="0"/>
              </a:rPr>
              <a:t>tiêu</a:t>
            </a:r>
            <a:endParaRPr lang="en-US" sz="4500" dirty="0">
              <a:solidFill>
                <a:srgbClr val="FF0000"/>
              </a:solidFill>
              <a:latin typeface="UTM Mother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517" y="4204244"/>
            <a:ext cx="7608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Nhân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nhẩm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một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thập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phân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10; 100; 1000; …</a:t>
            </a:r>
            <a:endParaRPr lang="en-US" sz="40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9179" y="2742276"/>
            <a:ext cx="7243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Chuyển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đổi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đơn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vị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đo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đo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độ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dài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dưới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dạng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thập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phân</a:t>
            </a:r>
            <a:r>
              <a:rPr lang="en-US" sz="40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pic>
        <p:nvPicPr>
          <p:cNvPr id="1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0" y="3729461"/>
            <a:ext cx="2144170" cy="3128538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72" y="4049881"/>
            <a:ext cx="2305327" cy="2810369"/>
          </a:xfrm>
          <a:prstGeom prst="rect">
            <a:avLst/>
          </a:prstGeom>
        </p:spPr>
      </p:pic>
      <p:grpSp>
        <p:nvGrpSpPr>
          <p:cNvPr id="15" name="组合 27"/>
          <p:cNvGrpSpPr/>
          <p:nvPr/>
        </p:nvGrpSpPr>
        <p:grpSpPr>
          <a:xfrm>
            <a:off x="2099278" y="2742276"/>
            <a:ext cx="968226" cy="615080"/>
            <a:chOff x="1322280" y="1921808"/>
            <a:chExt cx="968226" cy="615080"/>
          </a:xfrm>
        </p:grpSpPr>
        <p:sp>
          <p:nvSpPr>
            <p:cNvPr id="16" name="Freeform 227">
              <a:extLst>
                <a:ext uri="{FF2B5EF4-FFF2-40B4-BE49-F238E27FC236}">
                  <a16:creationId xmlns="" xmlns:a16="http://schemas.microsoft.com/office/drawing/2014/main" id="{271EC130-BB07-4141-818F-CDAE93084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2280" y="2076170"/>
              <a:ext cx="968226" cy="460718"/>
            </a:xfrm>
            <a:custGeom>
              <a:avLst/>
              <a:gdLst>
                <a:gd name="T0" fmla="*/ 169 w 394"/>
                <a:gd name="T1" fmla="*/ 178 h 186"/>
                <a:gd name="T2" fmla="*/ 186 w 394"/>
                <a:gd name="T3" fmla="*/ 175 h 186"/>
                <a:gd name="T4" fmla="*/ 202 w 394"/>
                <a:gd name="T5" fmla="*/ 174 h 186"/>
                <a:gd name="T6" fmla="*/ 232 w 394"/>
                <a:gd name="T7" fmla="*/ 170 h 186"/>
                <a:gd name="T8" fmla="*/ 263 w 394"/>
                <a:gd name="T9" fmla="*/ 161 h 186"/>
                <a:gd name="T10" fmla="*/ 267 w 394"/>
                <a:gd name="T11" fmla="*/ 156 h 186"/>
                <a:gd name="T12" fmla="*/ 278 w 394"/>
                <a:gd name="T13" fmla="*/ 159 h 186"/>
                <a:gd name="T14" fmla="*/ 304 w 394"/>
                <a:gd name="T15" fmla="*/ 149 h 186"/>
                <a:gd name="T16" fmla="*/ 330 w 394"/>
                <a:gd name="T17" fmla="*/ 142 h 186"/>
                <a:gd name="T18" fmla="*/ 350 w 394"/>
                <a:gd name="T19" fmla="*/ 129 h 186"/>
                <a:gd name="T20" fmla="*/ 361 w 394"/>
                <a:gd name="T21" fmla="*/ 126 h 186"/>
                <a:gd name="T22" fmla="*/ 376 w 394"/>
                <a:gd name="T23" fmla="*/ 115 h 186"/>
                <a:gd name="T24" fmla="*/ 383 w 394"/>
                <a:gd name="T25" fmla="*/ 109 h 186"/>
                <a:gd name="T26" fmla="*/ 392 w 394"/>
                <a:gd name="T27" fmla="*/ 85 h 186"/>
                <a:gd name="T28" fmla="*/ 388 w 394"/>
                <a:gd name="T29" fmla="*/ 71 h 186"/>
                <a:gd name="T30" fmla="*/ 365 w 394"/>
                <a:gd name="T31" fmla="*/ 41 h 186"/>
                <a:gd name="T32" fmla="*/ 342 w 394"/>
                <a:gd name="T33" fmla="*/ 32 h 186"/>
                <a:gd name="T34" fmla="*/ 325 w 394"/>
                <a:gd name="T35" fmla="*/ 18 h 186"/>
                <a:gd name="T36" fmla="*/ 310 w 394"/>
                <a:gd name="T37" fmla="*/ 14 h 186"/>
                <a:gd name="T38" fmla="*/ 319 w 394"/>
                <a:gd name="T39" fmla="*/ 24 h 186"/>
                <a:gd name="T40" fmla="*/ 326 w 394"/>
                <a:gd name="T41" fmla="*/ 25 h 186"/>
                <a:gd name="T42" fmla="*/ 345 w 394"/>
                <a:gd name="T43" fmla="*/ 39 h 186"/>
                <a:gd name="T44" fmla="*/ 370 w 394"/>
                <a:gd name="T45" fmla="*/ 63 h 186"/>
                <a:gd name="T46" fmla="*/ 380 w 394"/>
                <a:gd name="T47" fmla="*/ 84 h 186"/>
                <a:gd name="T48" fmla="*/ 364 w 394"/>
                <a:gd name="T49" fmla="*/ 109 h 186"/>
                <a:gd name="T50" fmla="*/ 358 w 394"/>
                <a:gd name="T51" fmla="*/ 115 h 186"/>
                <a:gd name="T52" fmla="*/ 335 w 394"/>
                <a:gd name="T53" fmla="*/ 127 h 186"/>
                <a:gd name="T54" fmla="*/ 275 w 394"/>
                <a:gd name="T55" fmla="*/ 147 h 186"/>
                <a:gd name="T56" fmla="*/ 252 w 394"/>
                <a:gd name="T57" fmla="*/ 154 h 186"/>
                <a:gd name="T58" fmla="*/ 225 w 394"/>
                <a:gd name="T59" fmla="*/ 161 h 186"/>
                <a:gd name="T60" fmla="*/ 185 w 394"/>
                <a:gd name="T61" fmla="*/ 163 h 186"/>
                <a:gd name="T62" fmla="*/ 139 w 394"/>
                <a:gd name="T63" fmla="*/ 169 h 186"/>
                <a:gd name="T64" fmla="*/ 98 w 394"/>
                <a:gd name="T65" fmla="*/ 170 h 186"/>
                <a:gd name="T66" fmla="*/ 60 w 394"/>
                <a:gd name="T67" fmla="*/ 166 h 186"/>
                <a:gd name="T68" fmla="*/ 21 w 394"/>
                <a:gd name="T69" fmla="*/ 147 h 186"/>
                <a:gd name="T70" fmla="*/ 17 w 394"/>
                <a:gd name="T71" fmla="*/ 137 h 186"/>
                <a:gd name="T72" fmla="*/ 12 w 394"/>
                <a:gd name="T73" fmla="*/ 100 h 186"/>
                <a:gd name="T74" fmla="*/ 25 w 394"/>
                <a:gd name="T75" fmla="*/ 56 h 186"/>
                <a:gd name="T76" fmla="*/ 67 w 394"/>
                <a:gd name="T77" fmla="*/ 10 h 186"/>
                <a:gd name="T78" fmla="*/ 79 w 394"/>
                <a:gd name="T79" fmla="*/ 3 h 186"/>
                <a:gd name="T80" fmla="*/ 53 w 394"/>
                <a:gd name="T81" fmla="*/ 8 h 186"/>
                <a:gd name="T82" fmla="*/ 34 w 394"/>
                <a:gd name="T83" fmla="*/ 27 h 186"/>
                <a:gd name="T84" fmla="*/ 18 w 394"/>
                <a:gd name="T85" fmla="*/ 46 h 186"/>
                <a:gd name="T86" fmla="*/ 4 w 394"/>
                <a:gd name="T87" fmla="*/ 93 h 186"/>
                <a:gd name="T88" fmla="*/ 2 w 394"/>
                <a:gd name="T89" fmla="*/ 125 h 186"/>
                <a:gd name="T90" fmla="*/ 6 w 394"/>
                <a:gd name="T91" fmla="*/ 143 h 186"/>
                <a:gd name="T92" fmla="*/ 18 w 394"/>
                <a:gd name="T93" fmla="*/ 156 h 186"/>
                <a:gd name="T94" fmla="*/ 24 w 394"/>
                <a:gd name="T95" fmla="*/ 165 h 186"/>
                <a:gd name="T96" fmla="*/ 43 w 394"/>
                <a:gd name="T97" fmla="*/ 174 h 186"/>
                <a:gd name="T98" fmla="*/ 62 w 394"/>
                <a:gd name="T99" fmla="*/ 178 h 186"/>
                <a:gd name="T100" fmla="*/ 77 w 394"/>
                <a:gd name="T101" fmla="*/ 181 h 186"/>
                <a:gd name="T102" fmla="*/ 90 w 394"/>
                <a:gd name="T103" fmla="*/ 184 h 186"/>
                <a:gd name="T104" fmla="*/ 135 w 394"/>
                <a:gd name="T105" fmla="*/ 182 h 186"/>
                <a:gd name="T106" fmla="*/ 274 w 394"/>
                <a:gd name="T107" fmla="*/ 157 h 186"/>
                <a:gd name="T108" fmla="*/ 330 w 394"/>
                <a:gd name="T109" fmla="*/ 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4" h="186">
                  <a:moveTo>
                    <a:pt x="146" y="182"/>
                  </a:moveTo>
                  <a:cubicBezTo>
                    <a:pt x="149" y="183"/>
                    <a:pt x="149" y="183"/>
                    <a:pt x="149" y="183"/>
                  </a:cubicBezTo>
                  <a:cubicBezTo>
                    <a:pt x="145" y="185"/>
                    <a:pt x="142" y="185"/>
                    <a:pt x="146" y="186"/>
                  </a:cubicBezTo>
                  <a:cubicBezTo>
                    <a:pt x="146" y="182"/>
                    <a:pt x="159" y="184"/>
                    <a:pt x="159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1"/>
                    <a:pt x="161" y="181"/>
                    <a:pt x="160" y="181"/>
                  </a:cubicBezTo>
                  <a:cubicBezTo>
                    <a:pt x="165" y="183"/>
                    <a:pt x="163" y="178"/>
                    <a:pt x="169" y="178"/>
                  </a:cubicBezTo>
                  <a:cubicBezTo>
                    <a:pt x="171" y="178"/>
                    <a:pt x="172" y="178"/>
                    <a:pt x="171" y="179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7" y="177"/>
                    <a:pt x="177" y="178"/>
                    <a:pt x="175" y="17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6"/>
                    <a:pt x="185" y="175"/>
                    <a:pt x="186" y="174"/>
                  </a:cubicBezTo>
                  <a:cubicBezTo>
                    <a:pt x="188" y="175"/>
                    <a:pt x="185" y="175"/>
                    <a:pt x="186" y="175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5"/>
                    <a:pt x="188" y="176"/>
                    <a:pt x="185" y="176"/>
                  </a:cubicBezTo>
                  <a:cubicBezTo>
                    <a:pt x="189" y="180"/>
                    <a:pt x="188" y="175"/>
                    <a:pt x="196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5" y="179"/>
                    <a:pt x="198" y="178"/>
                    <a:pt x="202" y="179"/>
                  </a:cubicBezTo>
                  <a:cubicBezTo>
                    <a:pt x="201" y="178"/>
                    <a:pt x="194" y="177"/>
                    <a:pt x="197" y="175"/>
                  </a:cubicBezTo>
                  <a:cubicBezTo>
                    <a:pt x="199" y="175"/>
                    <a:pt x="200" y="175"/>
                    <a:pt x="202" y="174"/>
                  </a:cubicBezTo>
                  <a:cubicBezTo>
                    <a:pt x="202" y="175"/>
                    <a:pt x="205" y="175"/>
                    <a:pt x="207" y="174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5" y="173"/>
                    <a:pt x="215" y="174"/>
                    <a:pt x="216" y="175"/>
                  </a:cubicBezTo>
                  <a:cubicBezTo>
                    <a:pt x="222" y="175"/>
                    <a:pt x="212" y="173"/>
                    <a:pt x="218" y="172"/>
                  </a:cubicBezTo>
                  <a:cubicBezTo>
                    <a:pt x="223" y="172"/>
                    <a:pt x="226" y="171"/>
                    <a:pt x="231" y="169"/>
                  </a:cubicBezTo>
                  <a:cubicBezTo>
                    <a:pt x="234" y="169"/>
                    <a:pt x="230" y="170"/>
                    <a:pt x="232" y="170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5" y="168"/>
                    <a:pt x="234" y="169"/>
                    <a:pt x="234" y="169"/>
                  </a:cubicBezTo>
                  <a:cubicBezTo>
                    <a:pt x="236" y="168"/>
                    <a:pt x="234" y="167"/>
                    <a:pt x="238" y="166"/>
                  </a:cubicBezTo>
                  <a:cubicBezTo>
                    <a:pt x="238" y="164"/>
                    <a:pt x="245" y="167"/>
                    <a:pt x="249" y="164"/>
                  </a:cubicBezTo>
                  <a:cubicBezTo>
                    <a:pt x="250" y="164"/>
                    <a:pt x="249" y="165"/>
                    <a:pt x="249" y="166"/>
                  </a:cubicBezTo>
                  <a:cubicBezTo>
                    <a:pt x="255" y="163"/>
                    <a:pt x="254" y="164"/>
                    <a:pt x="259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0" y="160"/>
                    <a:pt x="263" y="158"/>
                    <a:pt x="266" y="156"/>
                  </a:cubicBezTo>
                  <a:cubicBezTo>
                    <a:pt x="265" y="155"/>
                    <a:pt x="264" y="155"/>
                    <a:pt x="263" y="155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69" y="153"/>
                    <a:pt x="268" y="154"/>
                  </a:cubicBezTo>
                  <a:cubicBezTo>
                    <a:pt x="268" y="154"/>
                    <a:pt x="269" y="154"/>
                    <a:pt x="269" y="154"/>
                  </a:cubicBezTo>
                  <a:cubicBezTo>
                    <a:pt x="271" y="154"/>
                    <a:pt x="270" y="155"/>
                    <a:pt x="269" y="157"/>
                  </a:cubicBezTo>
                  <a:cubicBezTo>
                    <a:pt x="268" y="156"/>
                    <a:pt x="268" y="156"/>
                    <a:pt x="267" y="156"/>
                  </a:cubicBezTo>
                  <a:cubicBezTo>
                    <a:pt x="266" y="157"/>
                    <a:pt x="265" y="159"/>
                    <a:pt x="265" y="160"/>
                  </a:cubicBezTo>
                  <a:cubicBezTo>
                    <a:pt x="266" y="160"/>
                    <a:pt x="266" y="159"/>
                    <a:pt x="267" y="159"/>
                  </a:cubicBezTo>
                  <a:cubicBezTo>
                    <a:pt x="267" y="159"/>
                    <a:pt x="267" y="160"/>
                    <a:pt x="267" y="160"/>
                  </a:cubicBezTo>
                  <a:cubicBezTo>
                    <a:pt x="267" y="160"/>
                    <a:pt x="268" y="159"/>
                    <a:pt x="268" y="159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2" y="156"/>
                    <a:pt x="286" y="152"/>
                    <a:pt x="293" y="149"/>
                  </a:cubicBezTo>
                  <a:cubicBezTo>
                    <a:pt x="292" y="151"/>
                    <a:pt x="293" y="151"/>
                    <a:pt x="294" y="153"/>
                  </a:cubicBezTo>
                  <a:cubicBezTo>
                    <a:pt x="291" y="152"/>
                    <a:pt x="288" y="156"/>
                    <a:pt x="284" y="156"/>
                  </a:cubicBezTo>
                  <a:cubicBezTo>
                    <a:pt x="286" y="156"/>
                    <a:pt x="286" y="157"/>
                    <a:pt x="285" y="157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5"/>
                    <a:pt x="294" y="154"/>
                    <a:pt x="296" y="154"/>
                  </a:cubicBezTo>
                  <a:cubicBezTo>
                    <a:pt x="294" y="152"/>
                    <a:pt x="301" y="151"/>
                    <a:pt x="304" y="149"/>
                  </a:cubicBezTo>
                  <a:cubicBezTo>
                    <a:pt x="304" y="150"/>
                    <a:pt x="304" y="151"/>
                    <a:pt x="300" y="152"/>
                  </a:cubicBezTo>
                  <a:cubicBezTo>
                    <a:pt x="305" y="153"/>
                    <a:pt x="304" y="147"/>
                    <a:pt x="309" y="148"/>
                  </a:cubicBezTo>
                  <a:cubicBezTo>
                    <a:pt x="308" y="148"/>
                    <a:pt x="307" y="148"/>
                    <a:pt x="307" y="148"/>
                  </a:cubicBezTo>
                  <a:cubicBezTo>
                    <a:pt x="309" y="147"/>
                    <a:pt x="314" y="146"/>
                    <a:pt x="313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8" y="146"/>
                    <a:pt x="330" y="141"/>
                    <a:pt x="330" y="138"/>
                  </a:cubicBezTo>
                  <a:cubicBezTo>
                    <a:pt x="330" y="139"/>
                    <a:pt x="330" y="141"/>
                    <a:pt x="330" y="142"/>
                  </a:cubicBezTo>
                  <a:cubicBezTo>
                    <a:pt x="330" y="142"/>
                    <a:pt x="332" y="139"/>
                    <a:pt x="334" y="136"/>
                  </a:cubicBezTo>
                  <a:cubicBezTo>
                    <a:pt x="335" y="133"/>
                    <a:pt x="337" y="130"/>
                    <a:pt x="337" y="130"/>
                  </a:cubicBezTo>
                  <a:cubicBezTo>
                    <a:pt x="337" y="132"/>
                    <a:pt x="342" y="135"/>
                    <a:pt x="338" y="139"/>
                  </a:cubicBezTo>
                  <a:cubicBezTo>
                    <a:pt x="340" y="138"/>
                    <a:pt x="342" y="138"/>
                    <a:pt x="344" y="136"/>
                  </a:cubicBezTo>
                  <a:cubicBezTo>
                    <a:pt x="343" y="136"/>
                    <a:pt x="340" y="134"/>
                    <a:pt x="342" y="133"/>
                  </a:cubicBezTo>
                  <a:cubicBezTo>
                    <a:pt x="346" y="134"/>
                    <a:pt x="345" y="133"/>
                    <a:pt x="350" y="133"/>
                  </a:cubicBezTo>
                  <a:cubicBezTo>
                    <a:pt x="348" y="133"/>
                    <a:pt x="348" y="130"/>
                    <a:pt x="350" y="129"/>
                  </a:cubicBezTo>
                  <a:cubicBezTo>
                    <a:pt x="350" y="129"/>
                    <a:pt x="352" y="132"/>
                    <a:pt x="351" y="132"/>
                  </a:cubicBezTo>
                  <a:cubicBezTo>
                    <a:pt x="351" y="132"/>
                    <a:pt x="352" y="131"/>
                    <a:pt x="353" y="129"/>
                  </a:cubicBezTo>
                  <a:cubicBezTo>
                    <a:pt x="354" y="128"/>
                    <a:pt x="355" y="126"/>
                    <a:pt x="355" y="126"/>
                  </a:cubicBezTo>
                  <a:cubicBezTo>
                    <a:pt x="354" y="128"/>
                    <a:pt x="356" y="129"/>
                    <a:pt x="358" y="129"/>
                  </a:cubicBezTo>
                  <a:cubicBezTo>
                    <a:pt x="357" y="129"/>
                    <a:pt x="362" y="126"/>
                    <a:pt x="363" y="125"/>
                  </a:cubicBezTo>
                  <a:cubicBezTo>
                    <a:pt x="363" y="125"/>
                    <a:pt x="363" y="125"/>
                    <a:pt x="362" y="126"/>
                  </a:cubicBezTo>
                  <a:cubicBezTo>
                    <a:pt x="362" y="126"/>
                    <a:pt x="361" y="126"/>
                    <a:pt x="361" y="126"/>
                  </a:cubicBezTo>
                  <a:cubicBezTo>
                    <a:pt x="367" y="123"/>
                    <a:pt x="364" y="118"/>
                    <a:pt x="369" y="114"/>
                  </a:cubicBezTo>
                  <a:cubicBezTo>
                    <a:pt x="369" y="115"/>
                    <a:pt x="370" y="119"/>
                    <a:pt x="373" y="117"/>
                  </a:cubicBezTo>
                  <a:cubicBezTo>
                    <a:pt x="373" y="115"/>
                    <a:pt x="373" y="106"/>
                    <a:pt x="375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8" y="97"/>
                    <a:pt x="378" y="97"/>
                  </a:cubicBezTo>
                  <a:cubicBezTo>
                    <a:pt x="378" y="99"/>
                    <a:pt x="379" y="102"/>
                    <a:pt x="378" y="106"/>
                  </a:cubicBezTo>
                  <a:cubicBezTo>
                    <a:pt x="378" y="109"/>
                    <a:pt x="377" y="113"/>
                    <a:pt x="376" y="115"/>
                  </a:cubicBezTo>
                  <a:cubicBezTo>
                    <a:pt x="379" y="114"/>
                    <a:pt x="378" y="115"/>
                    <a:pt x="380" y="112"/>
                  </a:cubicBezTo>
                  <a:cubicBezTo>
                    <a:pt x="382" y="112"/>
                    <a:pt x="380" y="115"/>
                    <a:pt x="379" y="116"/>
                  </a:cubicBezTo>
                  <a:cubicBezTo>
                    <a:pt x="379" y="116"/>
                    <a:pt x="386" y="109"/>
                    <a:pt x="386" y="109"/>
                  </a:cubicBezTo>
                  <a:cubicBezTo>
                    <a:pt x="384" y="108"/>
                    <a:pt x="389" y="101"/>
                    <a:pt x="387" y="101"/>
                  </a:cubicBezTo>
                  <a:cubicBezTo>
                    <a:pt x="387" y="101"/>
                    <a:pt x="387" y="101"/>
                    <a:pt x="386" y="102"/>
                  </a:cubicBezTo>
                  <a:cubicBezTo>
                    <a:pt x="386" y="103"/>
                    <a:pt x="385" y="105"/>
                    <a:pt x="385" y="106"/>
                  </a:cubicBezTo>
                  <a:cubicBezTo>
                    <a:pt x="384" y="107"/>
                    <a:pt x="384" y="108"/>
                    <a:pt x="383" y="109"/>
                  </a:cubicBezTo>
                  <a:cubicBezTo>
                    <a:pt x="383" y="110"/>
                    <a:pt x="382" y="111"/>
                    <a:pt x="382" y="111"/>
                  </a:cubicBezTo>
                  <a:cubicBezTo>
                    <a:pt x="381" y="110"/>
                    <a:pt x="382" y="103"/>
                    <a:pt x="385" y="97"/>
                  </a:cubicBezTo>
                  <a:cubicBezTo>
                    <a:pt x="386" y="96"/>
                    <a:pt x="387" y="100"/>
                    <a:pt x="388" y="100"/>
                  </a:cubicBezTo>
                  <a:cubicBezTo>
                    <a:pt x="388" y="99"/>
                    <a:pt x="390" y="93"/>
                    <a:pt x="390" y="93"/>
                  </a:cubicBezTo>
                  <a:cubicBezTo>
                    <a:pt x="390" y="93"/>
                    <a:pt x="390" y="96"/>
                    <a:pt x="390" y="96"/>
                  </a:cubicBezTo>
                  <a:cubicBezTo>
                    <a:pt x="391" y="94"/>
                    <a:pt x="391" y="92"/>
                    <a:pt x="391" y="91"/>
                  </a:cubicBezTo>
                  <a:cubicBezTo>
                    <a:pt x="391" y="89"/>
                    <a:pt x="391" y="87"/>
                    <a:pt x="392" y="85"/>
                  </a:cubicBezTo>
                  <a:cubicBezTo>
                    <a:pt x="392" y="83"/>
                    <a:pt x="394" y="80"/>
                    <a:pt x="393" y="79"/>
                  </a:cubicBezTo>
                  <a:cubicBezTo>
                    <a:pt x="391" y="82"/>
                    <a:pt x="384" y="83"/>
                    <a:pt x="382" y="81"/>
                  </a:cubicBezTo>
                  <a:cubicBezTo>
                    <a:pt x="382" y="81"/>
                    <a:pt x="382" y="80"/>
                    <a:pt x="383" y="78"/>
                  </a:cubicBezTo>
                  <a:cubicBezTo>
                    <a:pt x="383" y="76"/>
                    <a:pt x="383" y="74"/>
                    <a:pt x="384" y="73"/>
                  </a:cubicBezTo>
                  <a:cubicBezTo>
                    <a:pt x="384" y="71"/>
                    <a:pt x="385" y="72"/>
                    <a:pt x="387" y="72"/>
                  </a:cubicBezTo>
                  <a:cubicBezTo>
                    <a:pt x="388" y="73"/>
                    <a:pt x="389" y="74"/>
                    <a:pt x="390" y="72"/>
                  </a:cubicBezTo>
                  <a:cubicBezTo>
                    <a:pt x="389" y="73"/>
                    <a:pt x="388" y="71"/>
                    <a:pt x="388" y="71"/>
                  </a:cubicBezTo>
                  <a:cubicBezTo>
                    <a:pt x="388" y="69"/>
                    <a:pt x="390" y="71"/>
                    <a:pt x="388" y="68"/>
                  </a:cubicBezTo>
                  <a:cubicBezTo>
                    <a:pt x="386" y="68"/>
                    <a:pt x="385" y="61"/>
                    <a:pt x="386" y="67"/>
                  </a:cubicBezTo>
                  <a:cubicBezTo>
                    <a:pt x="384" y="64"/>
                    <a:pt x="385" y="63"/>
                    <a:pt x="382" y="60"/>
                  </a:cubicBezTo>
                  <a:cubicBezTo>
                    <a:pt x="382" y="62"/>
                    <a:pt x="377" y="60"/>
                    <a:pt x="375" y="58"/>
                  </a:cubicBezTo>
                  <a:cubicBezTo>
                    <a:pt x="375" y="57"/>
                    <a:pt x="375" y="56"/>
                    <a:pt x="375" y="56"/>
                  </a:cubicBezTo>
                  <a:cubicBezTo>
                    <a:pt x="371" y="51"/>
                    <a:pt x="370" y="48"/>
                    <a:pt x="365" y="44"/>
                  </a:cubicBezTo>
                  <a:cubicBezTo>
                    <a:pt x="365" y="43"/>
                    <a:pt x="363" y="40"/>
                    <a:pt x="365" y="41"/>
                  </a:cubicBezTo>
                  <a:cubicBezTo>
                    <a:pt x="364" y="40"/>
                    <a:pt x="363" y="40"/>
                    <a:pt x="361" y="39"/>
                  </a:cubicBezTo>
                  <a:cubicBezTo>
                    <a:pt x="360" y="35"/>
                    <a:pt x="365" y="41"/>
                    <a:pt x="364" y="38"/>
                  </a:cubicBezTo>
                  <a:cubicBezTo>
                    <a:pt x="363" y="39"/>
                    <a:pt x="359" y="36"/>
                    <a:pt x="357" y="35"/>
                  </a:cubicBezTo>
                  <a:cubicBezTo>
                    <a:pt x="356" y="37"/>
                    <a:pt x="361" y="39"/>
                    <a:pt x="364" y="40"/>
                  </a:cubicBezTo>
                  <a:cubicBezTo>
                    <a:pt x="362" y="42"/>
                    <a:pt x="357" y="41"/>
                    <a:pt x="351" y="39"/>
                  </a:cubicBezTo>
                  <a:cubicBezTo>
                    <a:pt x="347" y="36"/>
                    <a:pt x="351" y="36"/>
                    <a:pt x="350" y="36"/>
                  </a:cubicBezTo>
                  <a:cubicBezTo>
                    <a:pt x="346" y="33"/>
                    <a:pt x="344" y="33"/>
                    <a:pt x="342" y="32"/>
                  </a:cubicBezTo>
                  <a:cubicBezTo>
                    <a:pt x="340" y="32"/>
                    <a:pt x="338" y="32"/>
                    <a:pt x="336" y="29"/>
                  </a:cubicBezTo>
                  <a:cubicBezTo>
                    <a:pt x="334" y="26"/>
                    <a:pt x="337" y="27"/>
                    <a:pt x="337" y="25"/>
                  </a:cubicBezTo>
                  <a:cubicBezTo>
                    <a:pt x="341" y="27"/>
                    <a:pt x="342" y="29"/>
                    <a:pt x="344" y="31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6" y="30"/>
                    <a:pt x="347" y="31"/>
                  </a:cubicBezTo>
                  <a:cubicBezTo>
                    <a:pt x="345" y="28"/>
                    <a:pt x="334" y="22"/>
                    <a:pt x="328" y="18"/>
                  </a:cubicBezTo>
                  <a:cubicBezTo>
                    <a:pt x="326" y="18"/>
                    <a:pt x="324" y="17"/>
                    <a:pt x="325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8" y="21"/>
                    <a:pt x="322" y="19"/>
                    <a:pt x="324" y="21"/>
                  </a:cubicBezTo>
                  <a:cubicBezTo>
                    <a:pt x="323" y="20"/>
                    <a:pt x="321" y="20"/>
                    <a:pt x="319" y="20"/>
                  </a:cubicBezTo>
                  <a:cubicBezTo>
                    <a:pt x="318" y="19"/>
                    <a:pt x="316" y="19"/>
                    <a:pt x="314" y="18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4" y="16"/>
                    <a:pt x="316" y="18"/>
                    <a:pt x="318" y="18"/>
                  </a:cubicBezTo>
                  <a:cubicBezTo>
                    <a:pt x="316" y="18"/>
                    <a:pt x="312" y="13"/>
                    <a:pt x="310" y="1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9" y="16"/>
                    <a:pt x="305" y="17"/>
                    <a:pt x="301" y="15"/>
                  </a:cubicBezTo>
                  <a:cubicBezTo>
                    <a:pt x="302" y="17"/>
                    <a:pt x="302" y="15"/>
                    <a:pt x="304" y="18"/>
                  </a:cubicBezTo>
                  <a:cubicBezTo>
                    <a:pt x="303" y="16"/>
                    <a:pt x="306" y="17"/>
                    <a:pt x="308" y="18"/>
                  </a:cubicBezTo>
                  <a:cubicBezTo>
                    <a:pt x="310" y="19"/>
                    <a:pt x="312" y="20"/>
                    <a:pt x="310" y="18"/>
                  </a:cubicBezTo>
                  <a:cubicBezTo>
                    <a:pt x="312" y="21"/>
                    <a:pt x="314" y="20"/>
                    <a:pt x="317" y="24"/>
                  </a:cubicBezTo>
                  <a:cubicBezTo>
                    <a:pt x="317" y="23"/>
                    <a:pt x="316" y="22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20" y="21"/>
                    <a:pt x="325" y="24"/>
                    <a:pt x="327" y="24"/>
                  </a:cubicBezTo>
                  <a:cubicBezTo>
                    <a:pt x="328" y="25"/>
                    <a:pt x="326" y="24"/>
                    <a:pt x="326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6"/>
                    <a:pt x="332" y="30"/>
                    <a:pt x="328" y="28"/>
                  </a:cubicBezTo>
                  <a:cubicBezTo>
                    <a:pt x="331" y="30"/>
                    <a:pt x="331" y="30"/>
                    <a:pt x="331" y="30"/>
                  </a:cubicBezTo>
                  <a:cubicBezTo>
                    <a:pt x="333" y="32"/>
                    <a:pt x="336" y="34"/>
                    <a:pt x="337" y="34"/>
                  </a:cubicBezTo>
                  <a:cubicBezTo>
                    <a:pt x="339" y="36"/>
                    <a:pt x="342" y="36"/>
                    <a:pt x="340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8" y="40"/>
                    <a:pt x="351" y="42"/>
                    <a:pt x="353" y="44"/>
                  </a:cubicBezTo>
                  <a:cubicBezTo>
                    <a:pt x="355" y="45"/>
                    <a:pt x="356" y="46"/>
                    <a:pt x="357" y="47"/>
                  </a:cubicBezTo>
                  <a:cubicBezTo>
                    <a:pt x="358" y="48"/>
                    <a:pt x="359" y="49"/>
                    <a:pt x="360" y="51"/>
                  </a:cubicBezTo>
                  <a:cubicBezTo>
                    <a:pt x="362" y="52"/>
                    <a:pt x="363" y="53"/>
                    <a:pt x="365" y="56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6" y="58"/>
                    <a:pt x="367" y="59"/>
                    <a:pt x="368" y="61"/>
                  </a:cubicBezTo>
                  <a:cubicBezTo>
                    <a:pt x="369" y="62"/>
                    <a:pt x="369" y="63"/>
                    <a:pt x="370" y="63"/>
                  </a:cubicBezTo>
                  <a:cubicBezTo>
                    <a:pt x="370" y="64"/>
                    <a:pt x="370" y="65"/>
                    <a:pt x="371" y="67"/>
                  </a:cubicBezTo>
                  <a:cubicBezTo>
                    <a:pt x="371" y="68"/>
                    <a:pt x="372" y="69"/>
                    <a:pt x="373" y="70"/>
                  </a:cubicBezTo>
                  <a:cubicBezTo>
                    <a:pt x="373" y="71"/>
                    <a:pt x="374" y="73"/>
                    <a:pt x="375" y="74"/>
                  </a:cubicBezTo>
                  <a:cubicBezTo>
                    <a:pt x="375" y="75"/>
                    <a:pt x="376" y="76"/>
                    <a:pt x="376" y="77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8" y="79"/>
                    <a:pt x="378" y="81"/>
                    <a:pt x="379" y="85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7"/>
                    <a:pt x="378" y="91"/>
                    <a:pt x="376" y="95"/>
                  </a:cubicBezTo>
                  <a:cubicBezTo>
                    <a:pt x="376" y="95"/>
                    <a:pt x="376" y="94"/>
                    <a:pt x="377" y="93"/>
                  </a:cubicBezTo>
                  <a:cubicBezTo>
                    <a:pt x="375" y="95"/>
                    <a:pt x="374" y="98"/>
                    <a:pt x="372" y="100"/>
                  </a:cubicBezTo>
                  <a:cubicBezTo>
                    <a:pt x="371" y="103"/>
                    <a:pt x="369" y="106"/>
                    <a:pt x="367" y="107"/>
                  </a:cubicBezTo>
                  <a:cubicBezTo>
                    <a:pt x="366" y="108"/>
                    <a:pt x="365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3" y="109"/>
                    <a:pt x="363" y="110"/>
                    <a:pt x="362" y="110"/>
                  </a:cubicBezTo>
                  <a:cubicBezTo>
                    <a:pt x="363" y="110"/>
                    <a:pt x="363" y="110"/>
                    <a:pt x="364" y="109"/>
                  </a:cubicBezTo>
                  <a:cubicBezTo>
                    <a:pt x="363" y="110"/>
                    <a:pt x="362" y="111"/>
                    <a:pt x="361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7" y="112"/>
                    <a:pt x="358" y="113"/>
                    <a:pt x="360" y="114"/>
                  </a:cubicBezTo>
                  <a:cubicBezTo>
                    <a:pt x="359" y="114"/>
                    <a:pt x="359" y="115"/>
                    <a:pt x="358" y="115"/>
                  </a:cubicBezTo>
                  <a:cubicBezTo>
                    <a:pt x="356" y="114"/>
                    <a:pt x="355" y="118"/>
                    <a:pt x="352" y="117"/>
                  </a:cubicBezTo>
                  <a:cubicBezTo>
                    <a:pt x="352" y="119"/>
                    <a:pt x="346" y="122"/>
                    <a:pt x="346" y="125"/>
                  </a:cubicBezTo>
                  <a:cubicBezTo>
                    <a:pt x="346" y="125"/>
                    <a:pt x="345" y="125"/>
                    <a:pt x="346" y="124"/>
                  </a:cubicBezTo>
                  <a:cubicBezTo>
                    <a:pt x="344" y="125"/>
                    <a:pt x="342" y="125"/>
                    <a:pt x="341" y="127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37" y="129"/>
                    <a:pt x="337" y="129"/>
                  </a:cubicBezTo>
                  <a:cubicBezTo>
                    <a:pt x="334" y="129"/>
                    <a:pt x="333" y="129"/>
                    <a:pt x="335" y="127"/>
                  </a:cubicBezTo>
                  <a:cubicBezTo>
                    <a:pt x="330" y="131"/>
                    <a:pt x="331" y="130"/>
                    <a:pt x="327" y="134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5" y="133"/>
                    <a:pt x="323" y="136"/>
                    <a:pt x="321" y="135"/>
                  </a:cubicBezTo>
                  <a:cubicBezTo>
                    <a:pt x="317" y="134"/>
                    <a:pt x="302" y="142"/>
                    <a:pt x="292" y="142"/>
                  </a:cubicBezTo>
                  <a:cubicBezTo>
                    <a:pt x="295" y="145"/>
                    <a:pt x="287" y="142"/>
                    <a:pt x="287" y="145"/>
                  </a:cubicBezTo>
                  <a:cubicBezTo>
                    <a:pt x="286" y="144"/>
                    <a:pt x="285" y="144"/>
                    <a:pt x="286" y="143"/>
                  </a:cubicBezTo>
                  <a:cubicBezTo>
                    <a:pt x="281" y="145"/>
                    <a:pt x="278" y="144"/>
                    <a:pt x="275" y="147"/>
                  </a:cubicBezTo>
                  <a:cubicBezTo>
                    <a:pt x="274" y="146"/>
                    <a:pt x="276" y="146"/>
                    <a:pt x="275" y="145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72" y="146"/>
                    <a:pt x="274" y="145"/>
                    <a:pt x="274" y="145"/>
                  </a:cubicBezTo>
                  <a:cubicBezTo>
                    <a:pt x="269" y="146"/>
                    <a:pt x="269" y="149"/>
                    <a:pt x="269" y="151"/>
                  </a:cubicBezTo>
                  <a:cubicBezTo>
                    <a:pt x="266" y="151"/>
                    <a:pt x="265" y="151"/>
                    <a:pt x="263" y="153"/>
                  </a:cubicBezTo>
                  <a:cubicBezTo>
                    <a:pt x="262" y="153"/>
                    <a:pt x="260" y="152"/>
                    <a:pt x="264" y="151"/>
                  </a:cubicBezTo>
                  <a:cubicBezTo>
                    <a:pt x="262" y="151"/>
                    <a:pt x="252" y="153"/>
                    <a:pt x="252" y="154"/>
                  </a:cubicBezTo>
                  <a:cubicBezTo>
                    <a:pt x="252" y="154"/>
                    <a:pt x="250" y="155"/>
                    <a:pt x="249" y="155"/>
                  </a:cubicBezTo>
                  <a:cubicBezTo>
                    <a:pt x="245" y="156"/>
                    <a:pt x="244" y="156"/>
                    <a:pt x="240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0" y="160"/>
                    <a:pt x="238" y="158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7" y="159"/>
                    <a:pt x="232" y="160"/>
                    <a:pt x="224" y="160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17" y="160"/>
                    <a:pt x="213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3" y="164"/>
                    <a:pt x="208" y="160"/>
                    <a:pt x="205" y="160"/>
                  </a:cubicBezTo>
                  <a:cubicBezTo>
                    <a:pt x="204" y="160"/>
                    <a:pt x="206" y="159"/>
                    <a:pt x="207" y="159"/>
                  </a:cubicBezTo>
                  <a:cubicBezTo>
                    <a:pt x="200" y="158"/>
                    <a:pt x="206" y="161"/>
                    <a:pt x="201" y="162"/>
                  </a:cubicBezTo>
                  <a:cubicBezTo>
                    <a:pt x="200" y="161"/>
                    <a:pt x="202" y="159"/>
                    <a:pt x="199" y="160"/>
                  </a:cubicBezTo>
                  <a:cubicBezTo>
                    <a:pt x="197" y="159"/>
                    <a:pt x="190" y="164"/>
                    <a:pt x="185" y="163"/>
                  </a:cubicBezTo>
                  <a:cubicBezTo>
                    <a:pt x="187" y="164"/>
                    <a:pt x="188" y="164"/>
                    <a:pt x="185" y="165"/>
                  </a:cubicBezTo>
                  <a:cubicBezTo>
                    <a:pt x="182" y="166"/>
                    <a:pt x="176" y="163"/>
                    <a:pt x="173" y="166"/>
                  </a:cubicBezTo>
                  <a:cubicBezTo>
                    <a:pt x="173" y="166"/>
                    <a:pt x="173" y="166"/>
                    <a:pt x="172" y="166"/>
                  </a:cubicBezTo>
                  <a:cubicBezTo>
                    <a:pt x="170" y="167"/>
                    <a:pt x="164" y="168"/>
                    <a:pt x="163" y="169"/>
                  </a:cubicBezTo>
                  <a:cubicBezTo>
                    <a:pt x="160" y="165"/>
                    <a:pt x="147" y="173"/>
                    <a:pt x="146" y="169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4" y="169"/>
                    <a:pt x="132" y="170"/>
                    <a:pt x="130" y="172"/>
                  </a:cubicBezTo>
                  <a:cubicBezTo>
                    <a:pt x="129" y="171"/>
                    <a:pt x="130" y="171"/>
                    <a:pt x="130" y="171"/>
                  </a:cubicBezTo>
                  <a:cubicBezTo>
                    <a:pt x="122" y="170"/>
                    <a:pt x="122" y="170"/>
                    <a:pt x="115" y="173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4" y="172"/>
                    <a:pt x="111" y="171"/>
                    <a:pt x="108" y="171"/>
                  </a:cubicBezTo>
                  <a:cubicBezTo>
                    <a:pt x="105" y="170"/>
                    <a:pt x="101" y="170"/>
                    <a:pt x="97" y="170"/>
                  </a:cubicBezTo>
                  <a:cubicBezTo>
                    <a:pt x="97" y="170"/>
                    <a:pt x="97" y="170"/>
                    <a:pt x="98" y="170"/>
                  </a:cubicBezTo>
                  <a:cubicBezTo>
                    <a:pt x="89" y="171"/>
                    <a:pt x="79" y="164"/>
                    <a:pt x="75" y="169"/>
                  </a:cubicBezTo>
                  <a:cubicBezTo>
                    <a:pt x="75" y="169"/>
                    <a:pt x="74" y="169"/>
                    <a:pt x="72" y="169"/>
                  </a:cubicBezTo>
                  <a:cubicBezTo>
                    <a:pt x="71" y="169"/>
                    <a:pt x="70" y="169"/>
                    <a:pt x="70" y="169"/>
                  </a:cubicBezTo>
                  <a:cubicBezTo>
                    <a:pt x="77" y="171"/>
                    <a:pt x="68" y="172"/>
                    <a:pt x="71" y="173"/>
                  </a:cubicBezTo>
                  <a:cubicBezTo>
                    <a:pt x="68" y="173"/>
                    <a:pt x="64" y="170"/>
                    <a:pt x="68" y="170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70" y="168"/>
                    <a:pt x="60" y="168"/>
                    <a:pt x="60" y="166"/>
                  </a:cubicBezTo>
                  <a:cubicBezTo>
                    <a:pt x="47" y="164"/>
                    <a:pt x="35" y="158"/>
                    <a:pt x="27" y="15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2"/>
                    <a:pt x="25" y="151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4" y="148"/>
                    <a:pt x="26" y="150"/>
                  </a:cubicBezTo>
                  <a:cubicBezTo>
                    <a:pt x="25" y="149"/>
                    <a:pt x="24" y="148"/>
                    <a:pt x="23" y="148"/>
                  </a:cubicBezTo>
                  <a:cubicBezTo>
                    <a:pt x="22" y="147"/>
                    <a:pt x="21" y="147"/>
                    <a:pt x="21" y="147"/>
                  </a:cubicBezTo>
                  <a:cubicBezTo>
                    <a:pt x="20" y="145"/>
                    <a:pt x="21" y="145"/>
                    <a:pt x="22" y="145"/>
                  </a:cubicBezTo>
                  <a:cubicBezTo>
                    <a:pt x="23" y="146"/>
                    <a:pt x="24" y="146"/>
                    <a:pt x="23" y="146"/>
                  </a:cubicBezTo>
                  <a:cubicBezTo>
                    <a:pt x="23" y="146"/>
                    <a:pt x="22" y="144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0" y="144"/>
                    <a:pt x="19" y="144"/>
                    <a:pt x="18" y="141"/>
                  </a:cubicBezTo>
                  <a:cubicBezTo>
                    <a:pt x="17" y="139"/>
                    <a:pt x="18" y="139"/>
                    <a:pt x="18" y="139"/>
                  </a:cubicBezTo>
                  <a:cubicBezTo>
                    <a:pt x="18" y="139"/>
                    <a:pt x="18" y="138"/>
                    <a:pt x="17" y="137"/>
                  </a:cubicBezTo>
                  <a:cubicBezTo>
                    <a:pt x="17" y="137"/>
                    <a:pt x="17" y="136"/>
                    <a:pt x="16" y="135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3" y="133"/>
                    <a:pt x="13" y="131"/>
                    <a:pt x="12" y="133"/>
                  </a:cubicBezTo>
                  <a:cubicBezTo>
                    <a:pt x="13" y="131"/>
                    <a:pt x="12" y="126"/>
                    <a:pt x="12" y="122"/>
                  </a:cubicBezTo>
                  <a:cubicBezTo>
                    <a:pt x="11" y="117"/>
                    <a:pt x="11" y="112"/>
                    <a:pt x="12" y="111"/>
                  </a:cubicBezTo>
                  <a:cubicBezTo>
                    <a:pt x="10" y="108"/>
                    <a:pt x="11" y="104"/>
                    <a:pt x="12" y="100"/>
                  </a:cubicBezTo>
                  <a:cubicBezTo>
                    <a:pt x="11" y="101"/>
                    <a:pt x="9" y="101"/>
                    <a:pt x="10" y="98"/>
                  </a:cubicBezTo>
                  <a:cubicBezTo>
                    <a:pt x="12" y="99"/>
                    <a:pt x="12" y="97"/>
                    <a:pt x="13" y="95"/>
                  </a:cubicBezTo>
                  <a:cubicBezTo>
                    <a:pt x="14" y="93"/>
                    <a:pt x="14" y="90"/>
                    <a:pt x="16" y="89"/>
                  </a:cubicBezTo>
                  <a:cubicBezTo>
                    <a:pt x="14" y="91"/>
                    <a:pt x="18" y="79"/>
                    <a:pt x="14" y="82"/>
                  </a:cubicBezTo>
                  <a:cubicBezTo>
                    <a:pt x="16" y="79"/>
                    <a:pt x="16" y="82"/>
                    <a:pt x="17" y="80"/>
                  </a:cubicBezTo>
                  <a:cubicBezTo>
                    <a:pt x="18" y="73"/>
                    <a:pt x="24" y="66"/>
                    <a:pt x="27" y="58"/>
                  </a:cubicBezTo>
                  <a:cubicBezTo>
                    <a:pt x="27" y="58"/>
                    <a:pt x="25" y="58"/>
                    <a:pt x="25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2"/>
                    <a:pt x="28" y="51"/>
                    <a:pt x="31" y="49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36" y="41"/>
                    <a:pt x="41" y="34"/>
                    <a:pt x="47" y="27"/>
                  </a:cubicBezTo>
                  <a:cubicBezTo>
                    <a:pt x="52" y="20"/>
                    <a:pt x="60" y="14"/>
                    <a:pt x="68" y="13"/>
                  </a:cubicBezTo>
                  <a:cubicBezTo>
                    <a:pt x="66" y="13"/>
                    <a:pt x="67" y="13"/>
                    <a:pt x="68" y="12"/>
                  </a:cubicBezTo>
                  <a:cubicBezTo>
                    <a:pt x="67" y="12"/>
                    <a:pt x="68" y="11"/>
                    <a:pt x="67" y="10"/>
                  </a:cubicBezTo>
                  <a:cubicBezTo>
                    <a:pt x="67" y="10"/>
                    <a:pt x="69" y="10"/>
                    <a:pt x="71" y="10"/>
                  </a:cubicBezTo>
                  <a:cubicBezTo>
                    <a:pt x="73" y="10"/>
                    <a:pt x="74" y="9"/>
                    <a:pt x="74" y="10"/>
                  </a:cubicBezTo>
                  <a:cubicBezTo>
                    <a:pt x="75" y="9"/>
                    <a:pt x="77" y="8"/>
                    <a:pt x="78" y="8"/>
                  </a:cubicBezTo>
                  <a:cubicBezTo>
                    <a:pt x="79" y="8"/>
                    <a:pt x="80" y="8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0" y="5"/>
                    <a:pt x="79" y="3"/>
                  </a:cubicBezTo>
                  <a:cubicBezTo>
                    <a:pt x="77" y="2"/>
                    <a:pt x="75" y="1"/>
                    <a:pt x="75" y="0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70" y="1"/>
                    <a:pt x="69" y="1"/>
                    <a:pt x="67" y="1"/>
                  </a:cubicBezTo>
                  <a:cubicBezTo>
                    <a:pt x="64" y="1"/>
                    <a:pt x="61" y="2"/>
                    <a:pt x="59" y="6"/>
                  </a:cubicBezTo>
                  <a:cubicBezTo>
                    <a:pt x="58" y="6"/>
                    <a:pt x="60" y="4"/>
                    <a:pt x="59" y="4"/>
                  </a:cubicBezTo>
                  <a:cubicBezTo>
                    <a:pt x="58" y="6"/>
                    <a:pt x="56" y="7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10"/>
                    <a:pt x="50" y="11"/>
                    <a:pt x="48" y="12"/>
                  </a:cubicBezTo>
                  <a:cubicBezTo>
                    <a:pt x="46" y="13"/>
                    <a:pt x="45" y="15"/>
                    <a:pt x="43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7" y="21"/>
                    <a:pt x="36" y="23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5"/>
                    <a:pt x="36" y="24"/>
                    <a:pt x="36" y="26"/>
                  </a:cubicBezTo>
                  <a:cubicBezTo>
                    <a:pt x="34" y="26"/>
                    <a:pt x="32" y="29"/>
                    <a:pt x="29" y="33"/>
                  </a:cubicBezTo>
                  <a:cubicBezTo>
                    <a:pt x="27" y="36"/>
                    <a:pt x="25" y="39"/>
                    <a:pt x="23" y="39"/>
                  </a:cubicBezTo>
                  <a:cubicBezTo>
                    <a:pt x="21" y="42"/>
                    <a:pt x="25" y="39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6"/>
                    <a:pt x="19" y="46"/>
                    <a:pt x="18" y="46"/>
                  </a:cubicBezTo>
                  <a:cubicBezTo>
                    <a:pt x="19" y="46"/>
                    <a:pt x="19" y="44"/>
                    <a:pt x="19" y="44"/>
                  </a:cubicBezTo>
                  <a:cubicBezTo>
                    <a:pt x="17" y="46"/>
                    <a:pt x="15" y="52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3" y="59"/>
                    <a:pt x="7" y="70"/>
                    <a:pt x="6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7"/>
                    <a:pt x="5" y="85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7"/>
                    <a:pt x="4" y="99"/>
                  </a:cubicBezTo>
                  <a:cubicBezTo>
                    <a:pt x="3" y="97"/>
                    <a:pt x="2" y="102"/>
                    <a:pt x="1" y="100"/>
                  </a:cubicBezTo>
                  <a:cubicBezTo>
                    <a:pt x="2" y="108"/>
                    <a:pt x="2" y="104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6"/>
                  </a:cubicBezTo>
                  <a:cubicBezTo>
                    <a:pt x="3" y="113"/>
                    <a:pt x="3" y="119"/>
                    <a:pt x="1" y="115"/>
                  </a:cubicBezTo>
                  <a:cubicBezTo>
                    <a:pt x="0" y="119"/>
                    <a:pt x="1" y="123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4" y="134"/>
                    <a:pt x="4" y="132"/>
                    <a:pt x="4" y="130"/>
                  </a:cubicBezTo>
                  <a:cubicBezTo>
                    <a:pt x="4" y="128"/>
                    <a:pt x="3" y="125"/>
                    <a:pt x="3" y="127"/>
                  </a:cubicBezTo>
                  <a:cubicBezTo>
                    <a:pt x="4" y="125"/>
                    <a:pt x="6" y="129"/>
                    <a:pt x="7" y="132"/>
                  </a:cubicBezTo>
                  <a:cubicBezTo>
                    <a:pt x="7" y="133"/>
                    <a:pt x="6" y="135"/>
                    <a:pt x="6" y="137"/>
                  </a:cubicBezTo>
                  <a:cubicBezTo>
                    <a:pt x="6" y="139"/>
                    <a:pt x="6" y="141"/>
                    <a:pt x="7" y="144"/>
                  </a:cubicBezTo>
                  <a:cubicBezTo>
                    <a:pt x="7" y="144"/>
                    <a:pt x="7" y="144"/>
                    <a:pt x="6" y="143"/>
                  </a:cubicBezTo>
                  <a:cubicBezTo>
                    <a:pt x="7" y="146"/>
                    <a:pt x="10" y="147"/>
                    <a:pt x="11" y="151"/>
                  </a:cubicBezTo>
                  <a:cubicBezTo>
                    <a:pt x="13" y="151"/>
                    <a:pt x="13" y="154"/>
                    <a:pt x="15" y="153"/>
                  </a:cubicBezTo>
                  <a:cubicBezTo>
                    <a:pt x="15" y="153"/>
                    <a:pt x="14" y="152"/>
                    <a:pt x="13" y="151"/>
                  </a:cubicBezTo>
                  <a:cubicBezTo>
                    <a:pt x="12" y="150"/>
                    <a:pt x="11" y="148"/>
                    <a:pt x="11" y="148"/>
                  </a:cubicBezTo>
                  <a:cubicBezTo>
                    <a:pt x="12" y="150"/>
                    <a:pt x="14" y="151"/>
                    <a:pt x="16" y="152"/>
                  </a:cubicBezTo>
                  <a:cubicBezTo>
                    <a:pt x="18" y="153"/>
                    <a:pt x="19" y="155"/>
                    <a:pt x="21" y="157"/>
                  </a:cubicBezTo>
                  <a:cubicBezTo>
                    <a:pt x="20" y="157"/>
                    <a:pt x="19" y="156"/>
                    <a:pt x="18" y="156"/>
                  </a:cubicBezTo>
                  <a:cubicBezTo>
                    <a:pt x="18" y="157"/>
                    <a:pt x="20" y="158"/>
                    <a:pt x="21" y="159"/>
                  </a:cubicBezTo>
                  <a:cubicBezTo>
                    <a:pt x="19" y="161"/>
                    <a:pt x="15" y="155"/>
                    <a:pt x="11" y="152"/>
                  </a:cubicBezTo>
                  <a:cubicBezTo>
                    <a:pt x="11" y="153"/>
                    <a:pt x="13" y="155"/>
                    <a:pt x="14" y="156"/>
                  </a:cubicBezTo>
                  <a:cubicBezTo>
                    <a:pt x="15" y="156"/>
                    <a:pt x="16" y="157"/>
                    <a:pt x="14" y="157"/>
                  </a:cubicBezTo>
                  <a:cubicBezTo>
                    <a:pt x="17" y="157"/>
                    <a:pt x="18" y="159"/>
                    <a:pt x="19" y="160"/>
                  </a:cubicBezTo>
                  <a:cubicBezTo>
                    <a:pt x="21" y="162"/>
                    <a:pt x="22" y="163"/>
                    <a:pt x="25" y="164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5" y="165"/>
                    <a:pt x="27" y="165"/>
                    <a:pt x="28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9" y="167"/>
                    <a:pt x="31" y="171"/>
                    <a:pt x="35" y="172"/>
                  </a:cubicBezTo>
                  <a:cubicBezTo>
                    <a:pt x="27" y="169"/>
                    <a:pt x="34" y="170"/>
                    <a:pt x="31" y="167"/>
                  </a:cubicBezTo>
                  <a:cubicBezTo>
                    <a:pt x="36" y="169"/>
                    <a:pt x="37" y="170"/>
                    <a:pt x="38" y="172"/>
                  </a:cubicBezTo>
                  <a:cubicBezTo>
                    <a:pt x="39" y="173"/>
                    <a:pt x="40" y="175"/>
                    <a:pt x="45" y="176"/>
                  </a:cubicBezTo>
                  <a:cubicBezTo>
                    <a:pt x="44" y="176"/>
                    <a:pt x="40" y="174"/>
                    <a:pt x="43" y="174"/>
                  </a:cubicBezTo>
                  <a:cubicBezTo>
                    <a:pt x="44" y="175"/>
                    <a:pt x="47" y="176"/>
                    <a:pt x="48" y="177"/>
                  </a:cubicBezTo>
                  <a:cubicBezTo>
                    <a:pt x="55" y="179"/>
                    <a:pt x="47" y="176"/>
                    <a:pt x="50" y="175"/>
                  </a:cubicBezTo>
                  <a:cubicBezTo>
                    <a:pt x="52" y="178"/>
                    <a:pt x="54" y="176"/>
                    <a:pt x="57" y="176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64" y="180"/>
                    <a:pt x="59" y="175"/>
                    <a:pt x="66" y="177"/>
                  </a:cubicBezTo>
                  <a:cubicBezTo>
                    <a:pt x="66" y="177"/>
                    <a:pt x="65" y="177"/>
                    <a:pt x="64" y="178"/>
                  </a:cubicBezTo>
                  <a:cubicBezTo>
                    <a:pt x="63" y="178"/>
                    <a:pt x="62" y="178"/>
                    <a:pt x="62" y="178"/>
                  </a:cubicBezTo>
                  <a:cubicBezTo>
                    <a:pt x="62" y="178"/>
                    <a:pt x="63" y="179"/>
                    <a:pt x="64" y="179"/>
                  </a:cubicBezTo>
                  <a:cubicBezTo>
                    <a:pt x="65" y="179"/>
                    <a:pt x="66" y="179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9" y="180"/>
                    <a:pt x="70" y="180"/>
                    <a:pt x="74" y="181"/>
                  </a:cubicBezTo>
                  <a:cubicBezTo>
                    <a:pt x="74" y="180"/>
                    <a:pt x="75" y="178"/>
                    <a:pt x="78" y="179"/>
                  </a:cubicBezTo>
                  <a:cubicBezTo>
                    <a:pt x="81" y="180"/>
                    <a:pt x="77" y="180"/>
                    <a:pt x="82" y="180"/>
                  </a:cubicBezTo>
                  <a:cubicBezTo>
                    <a:pt x="81" y="181"/>
                    <a:pt x="79" y="182"/>
                    <a:pt x="77" y="181"/>
                  </a:cubicBezTo>
                  <a:cubicBezTo>
                    <a:pt x="77" y="181"/>
                    <a:pt x="76" y="181"/>
                    <a:pt x="76" y="182"/>
                  </a:cubicBezTo>
                  <a:cubicBezTo>
                    <a:pt x="78" y="183"/>
                    <a:pt x="82" y="183"/>
                    <a:pt x="84" y="183"/>
                  </a:cubicBezTo>
                  <a:cubicBezTo>
                    <a:pt x="83" y="183"/>
                    <a:pt x="83" y="183"/>
                    <a:pt x="82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89" y="182"/>
                    <a:pt x="89" y="182"/>
                  </a:cubicBezTo>
                  <a:cubicBezTo>
                    <a:pt x="90" y="182"/>
                    <a:pt x="91" y="182"/>
                    <a:pt x="93" y="182"/>
                  </a:cubicBezTo>
                  <a:cubicBezTo>
                    <a:pt x="92" y="183"/>
                    <a:pt x="92" y="184"/>
                    <a:pt x="90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7" y="184"/>
                    <a:pt x="100" y="185"/>
                    <a:pt x="99" y="185"/>
                  </a:cubicBezTo>
                  <a:cubicBezTo>
                    <a:pt x="102" y="186"/>
                    <a:pt x="108" y="184"/>
                    <a:pt x="113" y="184"/>
                  </a:cubicBezTo>
                  <a:cubicBezTo>
                    <a:pt x="113" y="184"/>
                    <a:pt x="114" y="184"/>
                    <a:pt x="115" y="184"/>
                  </a:cubicBezTo>
                  <a:cubicBezTo>
                    <a:pt x="119" y="184"/>
                    <a:pt x="124" y="185"/>
                    <a:pt x="129" y="183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85"/>
                    <a:pt x="128" y="183"/>
                    <a:pt x="135" y="182"/>
                  </a:cubicBezTo>
                  <a:cubicBezTo>
                    <a:pt x="140" y="181"/>
                    <a:pt x="137" y="183"/>
                    <a:pt x="139" y="184"/>
                  </a:cubicBezTo>
                  <a:cubicBezTo>
                    <a:pt x="141" y="182"/>
                    <a:pt x="145" y="180"/>
                    <a:pt x="150" y="181"/>
                  </a:cubicBezTo>
                  <a:cubicBezTo>
                    <a:pt x="148" y="182"/>
                    <a:pt x="147" y="182"/>
                    <a:pt x="146" y="182"/>
                  </a:cubicBezTo>
                  <a:close/>
                  <a:moveTo>
                    <a:pt x="197" y="175"/>
                  </a:moveTo>
                  <a:cubicBezTo>
                    <a:pt x="196" y="175"/>
                    <a:pt x="195" y="177"/>
                    <a:pt x="194" y="176"/>
                  </a:cubicBezTo>
                  <a:cubicBezTo>
                    <a:pt x="195" y="174"/>
                    <a:pt x="196" y="175"/>
                    <a:pt x="197" y="175"/>
                  </a:cubicBezTo>
                  <a:close/>
                  <a:moveTo>
                    <a:pt x="274" y="157"/>
                  </a:moveTo>
                  <a:cubicBezTo>
                    <a:pt x="274" y="157"/>
                    <a:pt x="272" y="157"/>
                    <a:pt x="271" y="157"/>
                  </a:cubicBezTo>
                  <a:cubicBezTo>
                    <a:pt x="272" y="157"/>
                    <a:pt x="273" y="157"/>
                    <a:pt x="274" y="157"/>
                  </a:cubicBezTo>
                  <a:close/>
                  <a:moveTo>
                    <a:pt x="334" y="31"/>
                  </a:moveTo>
                  <a:cubicBezTo>
                    <a:pt x="335" y="31"/>
                    <a:pt x="335" y="31"/>
                    <a:pt x="335" y="31"/>
                  </a:cubicBezTo>
                  <a:cubicBezTo>
                    <a:pt x="336" y="32"/>
                    <a:pt x="336" y="32"/>
                    <a:pt x="334" y="31"/>
                  </a:cubicBezTo>
                  <a:close/>
                  <a:moveTo>
                    <a:pt x="331" y="28"/>
                  </a:moveTo>
                  <a:cubicBezTo>
                    <a:pt x="330" y="28"/>
                    <a:pt x="330" y="28"/>
                    <a:pt x="330" y="29"/>
                  </a:cubicBezTo>
                  <a:cubicBezTo>
                    <a:pt x="331" y="28"/>
                    <a:pt x="332" y="29"/>
                    <a:pt x="333" y="30"/>
                  </a:cubicBezTo>
                  <a:cubicBezTo>
                    <a:pt x="333" y="29"/>
                    <a:pt x="332" y="29"/>
                    <a:pt x="331" y="28"/>
                  </a:cubicBezTo>
                  <a:close/>
                  <a:moveTo>
                    <a:pt x="17" y="138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6" y="138"/>
                    <a:pt x="17" y="138"/>
                    <a:pt x="17" y="138"/>
                  </a:cubicBezTo>
                  <a:close/>
                </a:path>
              </a:pathLst>
            </a:custGeom>
            <a:solidFill>
              <a:srgbClr val="6A3906"/>
            </a:solidFill>
            <a:ln w="19050"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C4EF560F-CC5E-42E1-8323-0C7B99FF1BFD}"/>
                </a:ext>
              </a:extLst>
            </p:cNvPr>
            <p:cNvSpPr txBox="1"/>
            <p:nvPr/>
          </p:nvSpPr>
          <p:spPr>
            <a:xfrm>
              <a:off x="1593835" y="192180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FF00"/>
                  </a:solidFill>
                  <a:latin typeface="汉仪喵小姐简" panose="02010509060101010101" pitchFamily="49" charset="-122"/>
                  <a:ea typeface="汉仪喵小姐简" panose="02010509060101010101" pitchFamily="49" charset="-122"/>
                </a:rPr>
                <a:t>1</a:t>
              </a:r>
              <a:endParaRPr lang="zh-CN" altLang="en-US" sz="2000" b="1" dirty="0">
                <a:solidFill>
                  <a:srgbClr val="FFFF00"/>
                </a:solidFill>
                <a:latin typeface="汉仪喵小姐简" panose="02010509060101010101" pitchFamily="49" charset="-122"/>
                <a:ea typeface="汉仪喵小姐简" panose="02010509060101010101" pitchFamily="49" charset="-122"/>
              </a:endParaRPr>
            </a:p>
          </p:txBody>
        </p:sp>
      </p:grpSp>
      <p:grpSp>
        <p:nvGrpSpPr>
          <p:cNvPr id="18" name="组合 28"/>
          <p:cNvGrpSpPr/>
          <p:nvPr/>
        </p:nvGrpSpPr>
        <p:grpSpPr>
          <a:xfrm>
            <a:off x="2099278" y="4204244"/>
            <a:ext cx="968226" cy="658444"/>
            <a:chOff x="1322280" y="3216283"/>
            <a:chExt cx="968226" cy="658444"/>
          </a:xfrm>
        </p:grpSpPr>
        <p:sp>
          <p:nvSpPr>
            <p:cNvPr id="19" name="Freeform 227">
              <a:extLst>
                <a:ext uri="{FF2B5EF4-FFF2-40B4-BE49-F238E27FC236}">
                  <a16:creationId xmlns="" xmlns:a16="http://schemas.microsoft.com/office/drawing/2014/main" id="{A7F7511C-4F5F-4660-B6D4-0112B3A5D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2280" y="3414009"/>
              <a:ext cx="968226" cy="460718"/>
            </a:xfrm>
            <a:custGeom>
              <a:avLst/>
              <a:gdLst>
                <a:gd name="T0" fmla="*/ 169 w 394"/>
                <a:gd name="T1" fmla="*/ 178 h 186"/>
                <a:gd name="T2" fmla="*/ 186 w 394"/>
                <a:gd name="T3" fmla="*/ 175 h 186"/>
                <a:gd name="T4" fmla="*/ 202 w 394"/>
                <a:gd name="T5" fmla="*/ 174 h 186"/>
                <a:gd name="T6" fmla="*/ 232 w 394"/>
                <a:gd name="T7" fmla="*/ 170 h 186"/>
                <a:gd name="T8" fmla="*/ 263 w 394"/>
                <a:gd name="T9" fmla="*/ 161 h 186"/>
                <a:gd name="T10" fmla="*/ 267 w 394"/>
                <a:gd name="T11" fmla="*/ 156 h 186"/>
                <a:gd name="T12" fmla="*/ 278 w 394"/>
                <a:gd name="T13" fmla="*/ 159 h 186"/>
                <a:gd name="T14" fmla="*/ 304 w 394"/>
                <a:gd name="T15" fmla="*/ 149 h 186"/>
                <a:gd name="T16" fmla="*/ 330 w 394"/>
                <a:gd name="T17" fmla="*/ 142 h 186"/>
                <a:gd name="T18" fmla="*/ 350 w 394"/>
                <a:gd name="T19" fmla="*/ 129 h 186"/>
                <a:gd name="T20" fmla="*/ 361 w 394"/>
                <a:gd name="T21" fmla="*/ 126 h 186"/>
                <a:gd name="T22" fmla="*/ 376 w 394"/>
                <a:gd name="T23" fmla="*/ 115 h 186"/>
                <a:gd name="T24" fmla="*/ 383 w 394"/>
                <a:gd name="T25" fmla="*/ 109 h 186"/>
                <a:gd name="T26" fmla="*/ 392 w 394"/>
                <a:gd name="T27" fmla="*/ 85 h 186"/>
                <a:gd name="T28" fmla="*/ 388 w 394"/>
                <a:gd name="T29" fmla="*/ 71 h 186"/>
                <a:gd name="T30" fmla="*/ 365 w 394"/>
                <a:gd name="T31" fmla="*/ 41 h 186"/>
                <a:gd name="T32" fmla="*/ 342 w 394"/>
                <a:gd name="T33" fmla="*/ 32 h 186"/>
                <a:gd name="T34" fmla="*/ 325 w 394"/>
                <a:gd name="T35" fmla="*/ 18 h 186"/>
                <a:gd name="T36" fmla="*/ 310 w 394"/>
                <a:gd name="T37" fmla="*/ 14 h 186"/>
                <a:gd name="T38" fmla="*/ 319 w 394"/>
                <a:gd name="T39" fmla="*/ 24 h 186"/>
                <a:gd name="T40" fmla="*/ 326 w 394"/>
                <a:gd name="T41" fmla="*/ 25 h 186"/>
                <a:gd name="T42" fmla="*/ 345 w 394"/>
                <a:gd name="T43" fmla="*/ 39 h 186"/>
                <a:gd name="T44" fmla="*/ 370 w 394"/>
                <a:gd name="T45" fmla="*/ 63 h 186"/>
                <a:gd name="T46" fmla="*/ 380 w 394"/>
                <a:gd name="T47" fmla="*/ 84 h 186"/>
                <a:gd name="T48" fmla="*/ 364 w 394"/>
                <a:gd name="T49" fmla="*/ 109 h 186"/>
                <a:gd name="T50" fmla="*/ 358 w 394"/>
                <a:gd name="T51" fmla="*/ 115 h 186"/>
                <a:gd name="T52" fmla="*/ 335 w 394"/>
                <a:gd name="T53" fmla="*/ 127 h 186"/>
                <a:gd name="T54" fmla="*/ 275 w 394"/>
                <a:gd name="T55" fmla="*/ 147 h 186"/>
                <a:gd name="T56" fmla="*/ 252 w 394"/>
                <a:gd name="T57" fmla="*/ 154 h 186"/>
                <a:gd name="T58" fmla="*/ 225 w 394"/>
                <a:gd name="T59" fmla="*/ 161 h 186"/>
                <a:gd name="T60" fmla="*/ 185 w 394"/>
                <a:gd name="T61" fmla="*/ 163 h 186"/>
                <a:gd name="T62" fmla="*/ 139 w 394"/>
                <a:gd name="T63" fmla="*/ 169 h 186"/>
                <a:gd name="T64" fmla="*/ 98 w 394"/>
                <a:gd name="T65" fmla="*/ 170 h 186"/>
                <a:gd name="T66" fmla="*/ 60 w 394"/>
                <a:gd name="T67" fmla="*/ 166 h 186"/>
                <a:gd name="T68" fmla="*/ 21 w 394"/>
                <a:gd name="T69" fmla="*/ 147 h 186"/>
                <a:gd name="T70" fmla="*/ 17 w 394"/>
                <a:gd name="T71" fmla="*/ 137 h 186"/>
                <a:gd name="T72" fmla="*/ 12 w 394"/>
                <a:gd name="T73" fmla="*/ 100 h 186"/>
                <a:gd name="T74" fmla="*/ 25 w 394"/>
                <a:gd name="T75" fmla="*/ 56 h 186"/>
                <a:gd name="T76" fmla="*/ 67 w 394"/>
                <a:gd name="T77" fmla="*/ 10 h 186"/>
                <a:gd name="T78" fmla="*/ 79 w 394"/>
                <a:gd name="T79" fmla="*/ 3 h 186"/>
                <a:gd name="T80" fmla="*/ 53 w 394"/>
                <a:gd name="T81" fmla="*/ 8 h 186"/>
                <a:gd name="T82" fmla="*/ 34 w 394"/>
                <a:gd name="T83" fmla="*/ 27 h 186"/>
                <a:gd name="T84" fmla="*/ 18 w 394"/>
                <a:gd name="T85" fmla="*/ 46 h 186"/>
                <a:gd name="T86" fmla="*/ 4 w 394"/>
                <a:gd name="T87" fmla="*/ 93 h 186"/>
                <a:gd name="T88" fmla="*/ 2 w 394"/>
                <a:gd name="T89" fmla="*/ 125 h 186"/>
                <a:gd name="T90" fmla="*/ 6 w 394"/>
                <a:gd name="T91" fmla="*/ 143 h 186"/>
                <a:gd name="T92" fmla="*/ 18 w 394"/>
                <a:gd name="T93" fmla="*/ 156 h 186"/>
                <a:gd name="T94" fmla="*/ 24 w 394"/>
                <a:gd name="T95" fmla="*/ 165 h 186"/>
                <a:gd name="T96" fmla="*/ 43 w 394"/>
                <a:gd name="T97" fmla="*/ 174 h 186"/>
                <a:gd name="T98" fmla="*/ 62 w 394"/>
                <a:gd name="T99" fmla="*/ 178 h 186"/>
                <a:gd name="T100" fmla="*/ 77 w 394"/>
                <a:gd name="T101" fmla="*/ 181 h 186"/>
                <a:gd name="T102" fmla="*/ 90 w 394"/>
                <a:gd name="T103" fmla="*/ 184 h 186"/>
                <a:gd name="T104" fmla="*/ 135 w 394"/>
                <a:gd name="T105" fmla="*/ 182 h 186"/>
                <a:gd name="T106" fmla="*/ 274 w 394"/>
                <a:gd name="T107" fmla="*/ 157 h 186"/>
                <a:gd name="T108" fmla="*/ 330 w 394"/>
                <a:gd name="T109" fmla="*/ 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4" h="186">
                  <a:moveTo>
                    <a:pt x="146" y="182"/>
                  </a:moveTo>
                  <a:cubicBezTo>
                    <a:pt x="149" y="183"/>
                    <a:pt x="149" y="183"/>
                    <a:pt x="149" y="183"/>
                  </a:cubicBezTo>
                  <a:cubicBezTo>
                    <a:pt x="145" y="185"/>
                    <a:pt x="142" y="185"/>
                    <a:pt x="146" y="186"/>
                  </a:cubicBezTo>
                  <a:cubicBezTo>
                    <a:pt x="146" y="182"/>
                    <a:pt x="159" y="184"/>
                    <a:pt x="159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1"/>
                    <a:pt x="161" y="181"/>
                    <a:pt x="160" y="181"/>
                  </a:cubicBezTo>
                  <a:cubicBezTo>
                    <a:pt x="165" y="183"/>
                    <a:pt x="163" y="178"/>
                    <a:pt x="169" y="178"/>
                  </a:cubicBezTo>
                  <a:cubicBezTo>
                    <a:pt x="171" y="178"/>
                    <a:pt x="172" y="178"/>
                    <a:pt x="171" y="179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7" y="177"/>
                    <a:pt x="177" y="178"/>
                    <a:pt x="175" y="17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6"/>
                    <a:pt x="185" y="175"/>
                    <a:pt x="186" y="174"/>
                  </a:cubicBezTo>
                  <a:cubicBezTo>
                    <a:pt x="188" y="175"/>
                    <a:pt x="185" y="175"/>
                    <a:pt x="186" y="175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5"/>
                    <a:pt x="188" y="176"/>
                    <a:pt x="185" y="176"/>
                  </a:cubicBezTo>
                  <a:cubicBezTo>
                    <a:pt x="189" y="180"/>
                    <a:pt x="188" y="175"/>
                    <a:pt x="196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5" y="179"/>
                    <a:pt x="198" y="178"/>
                    <a:pt x="202" y="179"/>
                  </a:cubicBezTo>
                  <a:cubicBezTo>
                    <a:pt x="201" y="178"/>
                    <a:pt x="194" y="177"/>
                    <a:pt x="197" y="175"/>
                  </a:cubicBezTo>
                  <a:cubicBezTo>
                    <a:pt x="199" y="175"/>
                    <a:pt x="200" y="175"/>
                    <a:pt x="202" y="174"/>
                  </a:cubicBezTo>
                  <a:cubicBezTo>
                    <a:pt x="202" y="175"/>
                    <a:pt x="205" y="175"/>
                    <a:pt x="207" y="174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5" y="173"/>
                    <a:pt x="215" y="174"/>
                    <a:pt x="216" y="175"/>
                  </a:cubicBezTo>
                  <a:cubicBezTo>
                    <a:pt x="222" y="175"/>
                    <a:pt x="212" y="173"/>
                    <a:pt x="218" y="172"/>
                  </a:cubicBezTo>
                  <a:cubicBezTo>
                    <a:pt x="223" y="172"/>
                    <a:pt x="226" y="171"/>
                    <a:pt x="231" y="169"/>
                  </a:cubicBezTo>
                  <a:cubicBezTo>
                    <a:pt x="234" y="169"/>
                    <a:pt x="230" y="170"/>
                    <a:pt x="232" y="170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5" y="168"/>
                    <a:pt x="234" y="169"/>
                    <a:pt x="234" y="169"/>
                  </a:cubicBezTo>
                  <a:cubicBezTo>
                    <a:pt x="236" y="168"/>
                    <a:pt x="234" y="167"/>
                    <a:pt x="238" y="166"/>
                  </a:cubicBezTo>
                  <a:cubicBezTo>
                    <a:pt x="238" y="164"/>
                    <a:pt x="245" y="167"/>
                    <a:pt x="249" y="164"/>
                  </a:cubicBezTo>
                  <a:cubicBezTo>
                    <a:pt x="250" y="164"/>
                    <a:pt x="249" y="165"/>
                    <a:pt x="249" y="166"/>
                  </a:cubicBezTo>
                  <a:cubicBezTo>
                    <a:pt x="255" y="163"/>
                    <a:pt x="254" y="164"/>
                    <a:pt x="259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0" y="160"/>
                    <a:pt x="263" y="158"/>
                    <a:pt x="266" y="156"/>
                  </a:cubicBezTo>
                  <a:cubicBezTo>
                    <a:pt x="265" y="155"/>
                    <a:pt x="264" y="155"/>
                    <a:pt x="263" y="155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69" y="153"/>
                    <a:pt x="268" y="154"/>
                  </a:cubicBezTo>
                  <a:cubicBezTo>
                    <a:pt x="268" y="154"/>
                    <a:pt x="269" y="154"/>
                    <a:pt x="269" y="154"/>
                  </a:cubicBezTo>
                  <a:cubicBezTo>
                    <a:pt x="271" y="154"/>
                    <a:pt x="270" y="155"/>
                    <a:pt x="269" y="157"/>
                  </a:cubicBezTo>
                  <a:cubicBezTo>
                    <a:pt x="268" y="156"/>
                    <a:pt x="268" y="156"/>
                    <a:pt x="267" y="156"/>
                  </a:cubicBezTo>
                  <a:cubicBezTo>
                    <a:pt x="266" y="157"/>
                    <a:pt x="265" y="159"/>
                    <a:pt x="265" y="160"/>
                  </a:cubicBezTo>
                  <a:cubicBezTo>
                    <a:pt x="266" y="160"/>
                    <a:pt x="266" y="159"/>
                    <a:pt x="267" y="159"/>
                  </a:cubicBezTo>
                  <a:cubicBezTo>
                    <a:pt x="267" y="159"/>
                    <a:pt x="267" y="160"/>
                    <a:pt x="267" y="160"/>
                  </a:cubicBezTo>
                  <a:cubicBezTo>
                    <a:pt x="267" y="160"/>
                    <a:pt x="268" y="159"/>
                    <a:pt x="268" y="159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2" y="156"/>
                    <a:pt x="286" y="152"/>
                    <a:pt x="293" y="149"/>
                  </a:cubicBezTo>
                  <a:cubicBezTo>
                    <a:pt x="292" y="151"/>
                    <a:pt x="293" y="151"/>
                    <a:pt x="294" y="153"/>
                  </a:cubicBezTo>
                  <a:cubicBezTo>
                    <a:pt x="291" y="152"/>
                    <a:pt x="288" y="156"/>
                    <a:pt x="284" y="156"/>
                  </a:cubicBezTo>
                  <a:cubicBezTo>
                    <a:pt x="286" y="156"/>
                    <a:pt x="286" y="157"/>
                    <a:pt x="285" y="157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5"/>
                    <a:pt x="294" y="154"/>
                    <a:pt x="296" y="154"/>
                  </a:cubicBezTo>
                  <a:cubicBezTo>
                    <a:pt x="294" y="152"/>
                    <a:pt x="301" y="151"/>
                    <a:pt x="304" y="149"/>
                  </a:cubicBezTo>
                  <a:cubicBezTo>
                    <a:pt x="304" y="150"/>
                    <a:pt x="304" y="151"/>
                    <a:pt x="300" y="152"/>
                  </a:cubicBezTo>
                  <a:cubicBezTo>
                    <a:pt x="305" y="153"/>
                    <a:pt x="304" y="147"/>
                    <a:pt x="309" y="148"/>
                  </a:cubicBezTo>
                  <a:cubicBezTo>
                    <a:pt x="308" y="148"/>
                    <a:pt x="307" y="148"/>
                    <a:pt x="307" y="148"/>
                  </a:cubicBezTo>
                  <a:cubicBezTo>
                    <a:pt x="309" y="147"/>
                    <a:pt x="314" y="146"/>
                    <a:pt x="313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8" y="146"/>
                    <a:pt x="330" y="141"/>
                    <a:pt x="330" y="138"/>
                  </a:cubicBezTo>
                  <a:cubicBezTo>
                    <a:pt x="330" y="139"/>
                    <a:pt x="330" y="141"/>
                    <a:pt x="330" y="142"/>
                  </a:cubicBezTo>
                  <a:cubicBezTo>
                    <a:pt x="330" y="142"/>
                    <a:pt x="332" y="139"/>
                    <a:pt x="334" y="136"/>
                  </a:cubicBezTo>
                  <a:cubicBezTo>
                    <a:pt x="335" y="133"/>
                    <a:pt x="337" y="130"/>
                    <a:pt x="337" y="130"/>
                  </a:cubicBezTo>
                  <a:cubicBezTo>
                    <a:pt x="337" y="132"/>
                    <a:pt x="342" y="135"/>
                    <a:pt x="338" y="139"/>
                  </a:cubicBezTo>
                  <a:cubicBezTo>
                    <a:pt x="340" y="138"/>
                    <a:pt x="342" y="138"/>
                    <a:pt x="344" y="136"/>
                  </a:cubicBezTo>
                  <a:cubicBezTo>
                    <a:pt x="343" y="136"/>
                    <a:pt x="340" y="134"/>
                    <a:pt x="342" y="133"/>
                  </a:cubicBezTo>
                  <a:cubicBezTo>
                    <a:pt x="346" y="134"/>
                    <a:pt x="345" y="133"/>
                    <a:pt x="350" y="133"/>
                  </a:cubicBezTo>
                  <a:cubicBezTo>
                    <a:pt x="348" y="133"/>
                    <a:pt x="348" y="130"/>
                    <a:pt x="350" y="129"/>
                  </a:cubicBezTo>
                  <a:cubicBezTo>
                    <a:pt x="350" y="129"/>
                    <a:pt x="352" y="132"/>
                    <a:pt x="351" y="132"/>
                  </a:cubicBezTo>
                  <a:cubicBezTo>
                    <a:pt x="351" y="132"/>
                    <a:pt x="352" y="131"/>
                    <a:pt x="353" y="129"/>
                  </a:cubicBezTo>
                  <a:cubicBezTo>
                    <a:pt x="354" y="128"/>
                    <a:pt x="355" y="126"/>
                    <a:pt x="355" y="126"/>
                  </a:cubicBezTo>
                  <a:cubicBezTo>
                    <a:pt x="354" y="128"/>
                    <a:pt x="356" y="129"/>
                    <a:pt x="358" y="129"/>
                  </a:cubicBezTo>
                  <a:cubicBezTo>
                    <a:pt x="357" y="129"/>
                    <a:pt x="362" y="126"/>
                    <a:pt x="363" y="125"/>
                  </a:cubicBezTo>
                  <a:cubicBezTo>
                    <a:pt x="363" y="125"/>
                    <a:pt x="363" y="125"/>
                    <a:pt x="362" y="126"/>
                  </a:cubicBezTo>
                  <a:cubicBezTo>
                    <a:pt x="362" y="126"/>
                    <a:pt x="361" y="126"/>
                    <a:pt x="361" y="126"/>
                  </a:cubicBezTo>
                  <a:cubicBezTo>
                    <a:pt x="367" y="123"/>
                    <a:pt x="364" y="118"/>
                    <a:pt x="369" y="114"/>
                  </a:cubicBezTo>
                  <a:cubicBezTo>
                    <a:pt x="369" y="115"/>
                    <a:pt x="370" y="119"/>
                    <a:pt x="373" y="117"/>
                  </a:cubicBezTo>
                  <a:cubicBezTo>
                    <a:pt x="373" y="115"/>
                    <a:pt x="373" y="106"/>
                    <a:pt x="375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8" y="97"/>
                    <a:pt x="378" y="97"/>
                  </a:cubicBezTo>
                  <a:cubicBezTo>
                    <a:pt x="378" y="99"/>
                    <a:pt x="379" y="102"/>
                    <a:pt x="378" y="106"/>
                  </a:cubicBezTo>
                  <a:cubicBezTo>
                    <a:pt x="378" y="109"/>
                    <a:pt x="377" y="113"/>
                    <a:pt x="376" y="115"/>
                  </a:cubicBezTo>
                  <a:cubicBezTo>
                    <a:pt x="379" y="114"/>
                    <a:pt x="378" y="115"/>
                    <a:pt x="380" y="112"/>
                  </a:cubicBezTo>
                  <a:cubicBezTo>
                    <a:pt x="382" y="112"/>
                    <a:pt x="380" y="115"/>
                    <a:pt x="379" y="116"/>
                  </a:cubicBezTo>
                  <a:cubicBezTo>
                    <a:pt x="379" y="116"/>
                    <a:pt x="386" y="109"/>
                    <a:pt x="386" y="109"/>
                  </a:cubicBezTo>
                  <a:cubicBezTo>
                    <a:pt x="384" y="108"/>
                    <a:pt x="389" y="101"/>
                    <a:pt x="387" y="101"/>
                  </a:cubicBezTo>
                  <a:cubicBezTo>
                    <a:pt x="387" y="101"/>
                    <a:pt x="387" y="101"/>
                    <a:pt x="386" y="102"/>
                  </a:cubicBezTo>
                  <a:cubicBezTo>
                    <a:pt x="386" y="103"/>
                    <a:pt x="385" y="105"/>
                    <a:pt x="385" y="106"/>
                  </a:cubicBezTo>
                  <a:cubicBezTo>
                    <a:pt x="384" y="107"/>
                    <a:pt x="384" y="108"/>
                    <a:pt x="383" y="109"/>
                  </a:cubicBezTo>
                  <a:cubicBezTo>
                    <a:pt x="383" y="110"/>
                    <a:pt x="382" y="111"/>
                    <a:pt x="382" y="111"/>
                  </a:cubicBezTo>
                  <a:cubicBezTo>
                    <a:pt x="381" y="110"/>
                    <a:pt x="382" y="103"/>
                    <a:pt x="385" y="97"/>
                  </a:cubicBezTo>
                  <a:cubicBezTo>
                    <a:pt x="386" y="96"/>
                    <a:pt x="387" y="100"/>
                    <a:pt x="388" y="100"/>
                  </a:cubicBezTo>
                  <a:cubicBezTo>
                    <a:pt x="388" y="99"/>
                    <a:pt x="390" y="93"/>
                    <a:pt x="390" y="93"/>
                  </a:cubicBezTo>
                  <a:cubicBezTo>
                    <a:pt x="390" y="93"/>
                    <a:pt x="390" y="96"/>
                    <a:pt x="390" y="96"/>
                  </a:cubicBezTo>
                  <a:cubicBezTo>
                    <a:pt x="391" y="94"/>
                    <a:pt x="391" y="92"/>
                    <a:pt x="391" y="91"/>
                  </a:cubicBezTo>
                  <a:cubicBezTo>
                    <a:pt x="391" y="89"/>
                    <a:pt x="391" y="87"/>
                    <a:pt x="392" y="85"/>
                  </a:cubicBezTo>
                  <a:cubicBezTo>
                    <a:pt x="392" y="83"/>
                    <a:pt x="394" y="80"/>
                    <a:pt x="393" y="79"/>
                  </a:cubicBezTo>
                  <a:cubicBezTo>
                    <a:pt x="391" y="82"/>
                    <a:pt x="384" y="83"/>
                    <a:pt x="382" y="81"/>
                  </a:cubicBezTo>
                  <a:cubicBezTo>
                    <a:pt x="382" y="81"/>
                    <a:pt x="382" y="80"/>
                    <a:pt x="383" y="78"/>
                  </a:cubicBezTo>
                  <a:cubicBezTo>
                    <a:pt x="383" y="76"/>
                    <a:pt x="383" y="74"/>
                    <a:pt x="384" y="73"/>
                  </a:cubicBezTo>
                  <a:cubicBezTo>
                    <a:pt x="384" y="71"/>
                    <a:pt x="385" y="72"/>
                    <a:pt x="387" y="72"/>
                  </a:cubicBezTo>
                  <a:cubicBezTo>
                    <a:pt x="388" y="73"/>
                    <a:pt x="389" y="74"/>
                    <a:pt x="390" y="72"/>
                  </a:cubicBezTo>
                  <a:cubicBezTo>
                    <a:pt x="389" y="73"/>
                    <a:pt x="388" y="71"/>
                    <a:pt x="388" y="71"/>
                  </a:cubicBezTo>
                  <a:cubicBezTo>
                    <a:pt x="388" y="69"/>
                    <a:pt x="390" y="71"/>
                    <a:pt x="388" y="68"/>
                  </a:cubicBezTo>
                  <a:cubicBezTo>
                    <a:pt x="386" y="68"/>
                    <a:pt x="385" y="61"/>
                    <a:pt x="386" y="67"/>
                  </a:cubicBezTo>
                  <a:cubicBezTo>
                    <a:pt x="384" y="64"/>
                    <a:pt x="385" y="63"/>
                    <a:pt x="382" y="60"/>
                  </a:cubicBezTo>
                  <a:cubicBezTo>
                    <a:pt x="382" y="62"/>
                    <a:pt x="377" y="60"/>
                    <a:pt x="375" y="58"/>
                  </a:cubicBezTo>
                  <a:cubicBezTo>
                    <a:pt x="375" y="57"/>
                    <a:pt x="375" y="56"/>
                    <a:pt x="375" y="56"/>
                  </a:cubicBezTo>
                  <a:cubicBezTo>
                    <a:pt x="371" y="51"/>
                    <a:pt x="370" y="48"/>
                    <a:pt x="365" y="44"/>
                  </a:cubicBezTo>
                  <a:cubicBezTo>
                    <a:pt x="365" y="43"/>
                    <a:pt x="363" y="40"/>
                    <a:pt x="365" y="41"/>
                  </a:cubicBezTo>
                  <a:cubicBezTo>
                    <a:pt x="364" y="40"/>
                    <a:pt x="363" y="40"/>
                    <a:pt x="361" y="39"/>
                  </a:cubicBezTo>
                  <a:cubicBezTo>
                    <a:pt x="360" y="35"/>
                    <a:pt x="365" y="41"/>
                    <a:pt x="364" y="38"/>
                  </a:cubicBezTo>
                  <a:cubicBezTo>
                    <a:pt x="363" y="39"/>
                    <a:pt x="359" y="36"/>
                    <a:pt x="357" y="35"/>
                  </a:cubicBezTo>
                  <a:cubicBezTo>
                    <a:pt x="356" y="37"/>
                    <a:pt x="361" y="39"/>
                    <a:pt x="364" y="40"/>
                  </a:cubicBezTo>
                  <a:cubicBezTo>
                    <a:pt x="362" y="42"/>
                    <a:pt x="357" y="41"/>
                    <a:pt x="351" y="39"/>
                  </a:cubicBezTo>
                  <a:cubicBezTo>
                    <a:pt x="347" y="36"/>
                    <a:pt x="351" y="36"/>
                    <a:pt x="350" y="36"/>
                  </a:cubicBezTo>
                  <a:cubicBezTo>
                    <a:pt x="346" y="33"/>
                    <a:pt x="344" y="33"/>
                    <a:pt x="342" y="32"/>
                  </a:cubicBezTo>
                  <a:cubicBezTo>
                    <a:pt x="340" y="32"/>
                    <a:pt x="338" y="32"/>
                    <a:pt x="336" y="29"/>
                  </a:cubicBezTo>
                  <a:cubicBezTo>
                    <a:pt x="334" y="26"/>
                    <a:pt x="337" y="27"/>
                    <a:pt x="337" y="25"/>
                  </a:cubicBezTo>
                  <a:cubicBezTo>
                    <a:pt x="341" y="27"/>
                    <a:pt x="342" y="29"/>
                    <a:pt x="344" y="31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6" y="30"/>
                    <a:pt x="347" y="31"/>
                  </a:cubicBezTo>
                  <a:cubicBezTo>
                    <a:pt x="345" y="28"/>
                    <a:pt x="334" y="22"/>
                    <a:pt x="328" y="18"/>
                  </a:cubicBezTo>
                  <a:cubicBezTo>
                    <a:pt x="326" y="18"/>
                    <a:pt x="324" y="17"/>
                    <a:pt x="325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8" y="21"/>
                    <a:pt x="322" y="19"/>
                    <a:pt x="324" y="21"/>
                  </a:cubicBezTo>
                  <a:cubicBezTo>
                    <a:pt x="323" y="20"/>
                    <a:pt x="321" y="20"/>
                    <a:pt x="319" y="20"/>
                  </a:cubicBezTo>
                  <a:cubicBezTo>
                    <a:pt x="318" y="19"/>
                    <a:pt x="316" y="19"/>
                    <a:pt x="314" y="18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4" y="16"/>
                    <a:pt x="316" y="18"/>
                    <a:pt x="318" y="18"/>
                  </a:cubicBezTo>
                  <a:cubicBezTo>
                    <a:pt x="316" y="18"/>
                    <a:pt x="312" y="13"/>
                    <a:pt x="310" y="1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9" y="16"/>
                    <a:pt x="305" y="17"/>
                    <a:pt x="301" y="15"/>
                  </a:cubicBezTo>
                  <a:cubicBezTo>
                    <a:pt x="302" y="17"/>
                    <a:pt x="302" y="15"/>
                    <a:pt x="304" y="18"/>
                  </a:cubicBezTo>
                  <a:cubicBezTo>
                    <a:pt x="303" y="16"/>
                    <a:pt x="306" y="17"/>
                    <a:pt x="308" y="18"/>
                  </a:cubicBezTo>
                  <a:cubicBezTo>
                    <a:pt x="310" y="19"/>
                    <a:pt x="312" y="20"/>
                    <a:pt x="310" y="18"/>
                  </a:cubicBezTo>
                  <a:cubicBezTo>
                    <a:pt x="312" y="21"/>
                    <a:pt x="314" y="20"/>
                    <a:pt x="317" y="24"/>
                  </a:cubicBezTo>
                  <a:cubicBezTo>
                    <a:pt x="317" y="23"/>
                    <a:pt x="316" y="22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20" y="21"/>
                    <a:pt x="325" y="24"/>
                    <a:pt x="327" y="24"/>
                  </a:cubicBezTo>
                  <a:cubicBezTo>
                    <a:pt x="328" y="25"/>
                    <a:pt x="326" y="24"/>
                    <a:pt x="326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6"/>
                    <a:pt x="332" y="30"/>
                    <a:pt x="328" y="28"/>
                  </a:cubicBezTo>
                  <a:cubicBezTo>
                    <a:pt x="331" y="30"/>
                    <a:pt x="331" y="30"/>
                    <a:pt x="331" y="30"/>
                  </a:cubicBezTo>
                  <a:cubicBezTo>
                    <a:pt x="333" y="32"/>
                    <a:pt x="336" y="34"/>
                    <a:pt x="337" y="34"/>
                  </a:cubicBezTo>
                  <a:cubicBezTo>
                    <a:pt x="339" y="36"/>
                    <a:pt x="342" y="36"/>
                    <a:pt x="340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8" y="40"/>
                    <a:pt x="351" y="42"/>
                    <a:pt x="353" y="44"/>
                  </a:cubicBezTo>
                  <a:cubicBezTo>
                    <a:pt x="355" y="45"/>
                    <a:pt x="356" y="46"/>
                    <a:pt x="357" y="47"/>
                  </a:cubicBezTo>
                  <a:cubicBezTo>
                    <a:pt x="358" y="48"/>
                    <a:pt x="359" y="49"/>
                    <a:pt x="360" y="51"/>
                  </a:cubicBezTo>
                  <a:cubicBezTo>
                    <a:pt x="362" y="52"/>
                    <a:pt x="363" y="53"/>
                    <a:pt x="365" y="56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6" y="58"/>
                    <a:pt x="367" y="59"/>
                    <a:pt x="368" y="61"/>
                  </a:cubicBezTo>
                  <a:cubicBezTo>
                    <a:pt x="369" y="62"/>
                    <a:pt x="369" y="63"/>
                    <a:pt x="370" y="63"/>
                  </a:cubicBezTo>
                  <a:cubicBezTo>
                    <a:pt x="370" y="64"/>
                    <a:pt x="370" y="65"/>
                    <a:pt x="371" y="67"/>
                  </a:cubicBezTo>
                  <a:cubicBezTo>
                    <a:pt x="371" y="68"/>
                    <a:pt x="372" y="69"/>
                    <a:pt x="373" y="70"/>
                  </a:cubicBezTo>
                  <a:cubicBezTo>
                    <a:pt x="373" y="71"/>
                    <a:pt x="374" y="73"/>
                    <a:pt x="375" y="74"/>
                  </a:cubicBezTo>
                  <a:cubicBezTo>
                    <a:pt x="375" y="75"/>
                    <a:pt x="376" y="76"/>
                    <a:pt x="376" y="77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8" y="79"/>
                    <a:pt x="378" y="81"/>
                    <a:pt x="379" y="85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7"/>
                    <a:pt x="378" y="91"/>
                    <a:pt x="376" y="95"/>
                  </a:cubicBezTo>
                  <a:cubicBezTo>
                    <a:pt x="376" y="95"/>
                    <a:pt x="376" y="94"/>
                    <a:pt x="377" y="93"/>
                  </a:cubicBezTo>
                  <a:cubicBezTo>
                    <a:pt x="375" y="95"/>
                    <a:pt x="374" y="98"/>
                    <a:pt x="372" y="100"/>
                  </a:cubicBezTo>
                  <a:cubicBezTo>
                    <a:pt x="371" y="103"/>
                    <a:pt x="369" y="106"/>
                    <a:pt x="367" y="107"/>
                  </a:cubicBezTo>
                  <a:cubicBezTo>
                    <a:pt x="366" y="108"/>
                    <a:pt x="365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3" y="109"/>
                    <a:pt x="363" y="110"/>
                    <a:pt x="362" y="110"/>
                  </a:cubicBezTo>
                  <a:cubicBezTo>
                    <a:pt x="363" y="110"/>
                    <a:pt x="363" y="110"/>
                    <a:pt x="364" y="109"/>
                  </a:cubicBezTo>
                  <a:cubicBezTo>
                    <a:pt x="363" y="110"/>
                    <a:pt x="362" y="111"/>
                    <a:pt x="361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7" y="112"/>
                    <a:pt x="358" y="113"/>
                    <a:pt x="360" y="114"/>
                  </a:cubicBezTo>
                  <a:cubicBezTo>
                    <a:pt x="359" y="114"/>
                    <a:pt x="359" y="115"/>
                    <a:pt x="358" y="115"/>
                  </a:cubicBezTo>
                  <a:cubicBezTo>
                    <a:pt x="356" y="114"/>
                    <a:pt x="355" y="118"/>
                    <a:pt x="352" y="117"/>
                  </a:cubicBezTo>
                  <a:cubicBezTo>
                    <a:pt x="352" y="119"/>
                    <a:pt x="346" y="122"/>
                    <a:pt x="346" y="125"/>
                  </a:cubicBezTo>
                  <a:cubicBezTo>
                    <a:pt x="346" y="125"/>
                    <a:pt x="345" y="125"/>
                    <a:pt x="346" y="124"/>
                  </a:cubicBezTo>
                  <a:cubicBezTo>
                    <a:pt x="344" y="125"/>
                    <a:pt x="342" y="125"/>
                    <a:pt x="341" y="127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37" y="129"/>
                    <a:pt x="337" y="129"/>
                  </a:cubicBezTo>
                  <a:cubicBezTo>
                    <a:pt x="334" y="129"/>
                    <a:pt x="333" y="129"/>
                    <a:pt x="335" y="127"/>
                  </a:cubicBezTo>
                  <a:cubicBezTo>
                    <a:pt x="330" y="131"/>
                    <a:pt x="331" y="130"/>
                    <a:pt x="327" y="134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5" y="133"/>
                    <a:pt x="323" y="136"/>
                    <a:pt x="321" y="135"/>
                  </a:cubicBezTo>
                  <a:cubicBezTo>
                    <a:pt x="317" y="134"/>
                    <a:pt x="302" y="142"/>
                    <a:pt x="292" y="142"/>
                  </a:cubicBezTo>
                  <a:cubicBezTo>
                    <a:pt x="295" y="145"/>
                    <a:pt x="287" y="142"/>
                    <a:pt x="287" y="145"/>
                  </a:cubicBezTo>
                  <a:cubicBezTo>
                    <a:pt x="286" y="144"/>
                    <a:pt x="285" y="144"/>
                    <a:pt x="286" y="143"/>
                  </a:cubicBezTo>
                  <a:cubicBezTo>
                    <a:pt x="281" y="145"/>
                    <a:pt x="278" y="144"/>
                    <a:pt x="275" y="147"/>
                  </a:cubicBezTo>
                  <a:cubicBezTo>
                    <a:pt x="274" y="146"/>
                    <a:pt x="276" y="146"/>
                    <a:pt x="275" y="145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72" y="146"/>
                    <a:pt x="274" y="145"/>
                    <a:pt x="274" y="145"/>
                  </a:cubicBezTo>
                  <a:cubicBezTo>
                    <a:pt x="269" y="146"/>
                    <a:pt x="269" y="149"/>
                    <a:pt x="269" y="151"/>
                  </a:cubicBezTo>
                  <a:cubicBezTo>
                    <a:pt x="266" y="151"/>
                    <a:pt x="265" y="151"/>
                    <a:pt x="263" y="153"/>
                  </a:cubicBezTo>
                  <a:cubicBezTo>
                    <a:pt x="262" y="153"/>
                    <a:pt x="260" y="152"/>
                    <a:pt x="264" y="151"/>
                  </a:cubicBezTo>
                  <a:cubicBezTo>
                    <a:pt x="262" y="151"/>
                    <a:pt x="252" y="153"/>
                    <a:pt x="252" y="154"/>
                  </a:cubicBezTo>
                  <a:cubicBezTo>
                    <a:pt x="252" y="154"/>
                    <a:pt x="250" y="155"/>
                    <a:pt x="249" y="155"/>
                  </a:cubicBezTo>
                  <a:cubicBezTo>
                    <a:pt x="245" y="156"/>
                    <a:pt x="244" y="156"/>
                    <a:pt x="240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0" y="160"/>
                    <a:pt x="238" y="158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7" y="159"/>
                    <a:pt x="232" y="160"/>
                    <a:pt x="224" y="160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17" y="160"/>
                    <a:pt x="213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3" y="164"/>
                    <a:pt x="208" y="160"/>
                    <a:pt x="205" y="160"/>
                  </a:cubicBezTo>
                  <a:cubicBezTo>
                    <a:pt x="204" y="160"/>
                    <a:pt x="206" y="159"/>
                    <a:pt x="207" y="159"/>
                  </a:cubicBezTo>
                  <a:cubicBezTo>
                    <a:pt x="200" y="158"/>
                    <a:pt x="206" y="161"/>
                    <a:pt x="201" y="162"/>
                  </a:cubicBezTo>
                  <a:cubicBezTo>
                    <a:pt x="200" y="161"/>
                    <a:pt x="202" y="159"/>
                    <a:pt x="199" y="160"/>
                  </a:cubicBezTo>
                  <a:cubicBezTo>
                    <a:pt x="197" y="159"/>
                    <a:pt x="190" y="164"/>
                    <a:pt x="185" y="163"/>
                  </a:cubicBezTo>
                  <a:cubicBezTo>
                    <a:pt x="187" y="164"/>
                    <a:pt x="188" y="164"/>
                    <a:pt x="185" y="165"/>
                  </a:cubicBezTo>
                  <a:cubicBezTo>
                    <a:pt x="182" y="166"/>
                    <a:pt x="176" y="163"/>
                    <a:pt x="173" y="166"/>
                  </a:cubicBezTo>
                  <a:cubicBezTo>
                    <a:pt x="173" y="166"/>
                    <a:pt x="173" y="166"/>
                    <a:pt x="172" y="166"/>
                  </a:cubicBezTo>
                  <a:cubicBezTo>
                    <a:pt x="170" y="167"/>
                    <a:pt x="164" y="168"/>
                    <a:pt x="163" y="169"/>
                  </a:cubicBezTo>
                  <a:cubicBezTo>
                    <a:pt x="160" y="165"/>
                    <a:pt x="147" y="173"/>
                    <a:pt x="146" y="169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4" y="169"/>
                    <a:pt x="132" y="170"/>
                    <a:pt x="130" y="172"/>
                  </a:cubicBezTo>
                  <a:cubicBezTo>
                    <a:pt x="129" y="171"/>
                    <a:pt x="130" y="171"/>
                    <a:pt x="130" y="171"/>
                  </a:cubicBezTo>
                  <a:cubicBezTo>
                    <a:pt x="122" y="170"/>
                    <a:pt x="122" y="170"/>
                    <a:pt x="115" y="173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4" y="172"/>
                    <a:pt x="111" y="171"/>
                    <a:pt x="108" y="171"/>
                  </a:cubicBezTo>
                  <a:cubicBezTo>
                    <a:pt x="105" y="170"/>
                    <a:pt x="101" y="170"/>
                    <a:pt x="97" y="170"/>
                  </a:cubicBezTo>
                  <a:cubicBezTo>
                    <a:pt x="97" y="170"/>
                    <a:pt x="97" y="170"/>
                    <a:pt x="98" y="170"/>
                  </a:cubicBezTo>
                  <a:cubicBezTo>
                    <a:pt x="89" y="171"/>
                    <a:pt x="79" y="164"/>
                    <a:pt x="75" y="169"/>
                  </a:cubicBezTo>
                  <a:cubicBezTo>
                    <a:pt x="75" y="169"/>
                    <a:pt x="74" y="169"/>
                    <a:pt x="72" y="169"/>
                  </a:cubicBezTo>
                  <a:cubicBezTo>
                    <a:pt x="71" y="169"/>
                    <a:pt x="70" y="169"/>
                    <a:pt x="70" y="169"/>
                  </a:cubicBezTo>
                  <a:cubicBezTo>
                    <a:pt x="77" y="171"/>
                    <a:pt x="68" y="172"/>
                    <a:pt x="71" y="173"/>
                  </a:cubicBezTo>
                  <a:cubicBezTo>
                    <a:pt x="68" y="173"/>
                    <a:pt x="64" y="170"/>
                    <a:pt x="68" y="170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70" y="168"/>
                    <a:pt x="60" y="168"/>
                    <a:pt x="60" y="166"/>
                  </a:cubicBezTo>
                  <a:cubicBezTo>
                    <a:pt x="47" y="164"/>
                    <a:pt x="35" y="158"/>
                    <a:pt x="27" y="15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2"/>
                    <a:pt x="25" y="151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4" y="148"/>
                    <a:pt x="26" y="150"/>
                  </a:cubicBezTo>
                  <a:cubicBezTo>
                    <a:pt x="25" y="149"/>
                    <a:pt x="24" y="148"/>
                    <a:pt x="23" y="148"/>
                  </a:cubicBezTo>
                  <a:cubicBezTo>
                    <a:pt x="22" y="147"/>
                    <a:pt x="21" y="147"/>
                    <a:pt x="21" y="147"/>
                  </a:cubicBezTo>
                  <a:cubicBezTo>
                    <a:pt x="20" y="145"/>
                    <a:pt x="21" y="145"/>
                    <a:pt x="22" y="145"/>
                  </a:cubicBezTo>
                  <a:cubicBezTo>
                    <a:pt x="23" y="146"/>
                    <a:pt x="24" y="146"/>
                    <a:pt x="23" y="146"/>
                  </a:cubicBezTo>
                  <a:cubicBezTo>
                    <a:pt x="23" y="146"/>
                    <a:pt x="22" y="144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0" y="144"/>
                    <a:pt x="19" y="144"/>
                    <a:pt x="18" y="141"/>
                  </a:cubicBezTo>
                  <a:cubicBezTo>
                    <a:pt x="17" y="139"/>
                    <a:pt x="18" y="139"/>
                    <a:pt x="18" y="139"/>
                  </a:cubicBezTo>
                  <a:cubicBezTo>
                    <a:pt x="18" y="139"/>
                    <a:pt x="18" y="138"/>
                    <a:pt x="17" y="137"/>
                  </a:cubicBezTo>
                  <a:cubicBezTo>
                    <a:pt x="17" y="137"/>
                    <a:pt x="17" y="136"/>
                    <a:pt x="16" y="135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3" y="133"/>
                    <a:pt x="13" y="131"/>
                    <a:pt x="12" y="133"/>
                  </a:cubicBezTo>
                  <a:cubicBezTo>
                    <a:pt x="13" y="131"/>
                    <a:pt x="12" y="126"/>
                    <a:pt x="12" y="122"/>
                  </a:cubicBezTo>
                  <a:cubicBezTo>
                    <a:pt x="11" y="117"/>
                    <a:pt x="11" y="112"/>
                    <a:pt x="12" y="111"/>
                  </a:cubicBezTo>
                  <a:cubicBezTo>
                    <a:pt x="10" y="108"/>
                    <a:pt x="11" y="104"/>
                    <a:pt x="12" y="100"/>
                  </a:cubicBezTo>
                  <a:cubicBezTo>
                    <a:pt x="11" y="101"/>
                    <a:pt x="9" y="101"/>
                    <a:pt x="10" y="98"/>
                  </a:cubicBezTo>
                  <a:cubicBezTo>
                    <a:pt x="12" y="99"/>
                    <a:pt x="12" y="97"/>
                    <a:pt x="13" y="95"/>
                  </a:cubicBezTo>
                  <a:cubicBezTo>
                    <a:pt x="14" y="93"/>
                    <a:pt x="14" y="90"/>
                    <a:pt x="16" y="89"/>
                  </a:cubicBezTo>
                  <a:cubicBezTo>
                    <a:pt x="14" y="91"/>
                    <a:pt x="18" y="79"/>
                    <a:pt x="14" y="82"/>
                  </a:cubicBezTo>
                  <a:cubicBezTo>
                    <a:pt x="16" y="79"/>
                    <a:pt x="16" y="82"/>
                    <a:pt x="17" y="80"/>
                  </a:cubicBezTo>
                  <a:cubicBezTo>
                    <a:pt x="18" y="73"/>
                    <a:pt x="24" y="66"/>
                    <a:pt x="27" y="58"/>
                  </a:cubicBezTo>
                  <a:cubicBezTo>
                    <a:pt x="27" y="58"/>
                    <a:pt x="25" y="58"/>
                    <a:pt x="25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2"/>
                    <a:pt x="28" y="51"/>
                    <a:pt x="31" y="49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36" y="41"/>
                    <a:pt x="41" y="34"/>
                    <a:pt x="47" y="27"/>
                  </a:cubicBezTo>
                  <a:cubicBezTo>
                    <a:pt x="52" y="20"/>
                    <a:pt x="60" y="14"/>
                    <a:pt x="68" y="13"/>
                  </a:cubicBezTo>
                  <a:cubicBezTo>
                    <a:pt x="66" y="13"/>
                    <a:pt x="67" y="13"/>
                    <a:pt x="68" y="12"/>
                  </a:cubicBezTo>
                  <a:cubicBezTo>
                    <a:pt x="67" y="12"/>
                    <a:pt x="68" y="11"/>
                    <a:pt x="67" y="10"/>
                  </a:cubicBezTo>
                  <a:cubicBezTo>
                    <a:pt x="67" y="10"/>
                    <a:pt x="69" y="10"/>
                    <a:pt x="71" y="10"/>
                  </a:cubicBezTo>
                  <a:cubicBezTo>
                    <a:pt x="73" y="10"/>
                    <a:pt x="74" y="9"/>
                    <a:pt x="74" y="10"/>
                  </a:cubicBezTo>
                  <a:cubicBezTo>
                    <a:pt x="75" y="9"/>
                    <a:pt x="77" y="8"/>
                    <a:pt x="78" y="8"/>
                  </a:cubicBezTo>
                  <a:cubicBezTo>
                    <a:pt x="79" y="8"/>
                    <a:pt x="80" y="8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0" y="5"/>
                    <a:pt x="79" y="3"/>
                  </a:cubicBezTo>
                  <a:cubicBezTo>
                    <a:pt x="77" y="2"/>
                    <a:pt x="75" y="1"/>
                    <a:pt x="75" y="0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70" y="1"/>
                    <a:pt x="69" y="1"/>
                    <a:pt x="67" y="1"/>
                  </a:cubicBezTo>
                  <a:cubicBezTo>
                    <a:pt x="64" y="1"/>
                    <a:pt x="61" y="2"/>
                    <a:pt x="59" y="6"/>
                  </a:cubicBezTo>
                  <a:cubicBezTo>
                    <a:pt x="58" y="6"/>
                    <a:pt x="60" y="4"/>
                    <a:pt x="59" y="4"/>
                  </a:cubicBezTo>
                  <a:cubicBezTo>
                    <a:pt x="58" y="6"/>
                    <a:pt x="56" y="7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10"/>
                    <a:pt x="50" y="11"/>
                    <a:pt x="48" y="12"/>
                  </a:cubicBezTo>
                  <a:cubicBezTo>
                    <a:pt x="46" y="13"/>
                    <a:pt x="45" y="15"/>
                    <a:pt x="43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7" y="21"/>
                    <a:pt x="36" y="23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5"/>
                    <a:pt x="36" y="24"/>
                    <a:pt x="36" y="26"/>
                  </a:cubicBezTo>
                  <a:cubicBezTo>
                    <a:pt x="34" y="26"/>
                    <a:pt x="32" y="29"/>
                    <a:pt x="29" y="33"/>
                  </a:cubicBezTo>
                  <a:cubicBezTo>
                    <a:pt x="27" y="36"/>
                    <a:pt x="25" y="39"/>
                    <a:pt x="23" y="39"/>
                  </a:cubicBezTo>
                  <a:cubicBezTo>
                    <a:pt x="21" y="42"/>
                    <a:pt x="25" y="39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6"/>
                    <a:pt x="19" y="46"/>
                    <a:pt x="18" y="46"/>
                  </a:cubicBezTo>
                  <a:cubicBezTo>
                    <a:pt x="19" y="46"/>
                    <a:pt x="19" y="44"/>
                    <a:pt x="19" y="44"/>
                  </a:cubicBezTo>
                  <a:cubicBezTo>
                    <a:pt x="17" y="46"/>
                    <a:pt x="15" y="52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3" y="59"/>
                    <a:pt x="7" y="70"/>
                    <a:pt x="6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7"/>
                    <a:pt x="5" y="85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7"/>
                    <a:pt x="4" y="99"/>
                  </a:cubicBezTo>
                  <a:cubicBezTo>
                    <a:pt x="3" y="97"/>
                    <a:pt x="2" y="102"/>
                    <a:pt x="1" y="100"/>
                  </a:cubicBezTo>
                  <a:cubicBezTo>
                    <a:pt x="2" y="108"/>
                    <a:pt x="2" y="104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6"/>
                  </a:cubicBezTo>
                  <a:cubicBezTo>
                    <a:pt x="3" y="113"/>
                    <a:pt x="3" y="119"/>
                    <a:pt x="1" y="115"/>
                  </a:cubicBezTo>
                  <a:cubicBezTo>
                    <a:pt x="0" y="119"/>
                    <a:pt x="1" y="123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4" y="134"/>
                    <a:pt x="4" y="132"/>
                    <a:pt x="4" y="130"/>
                  </a:cubicBezTo>
                  <a:cubicBezTo>
                    <a:pt x="4" y="128"/>
                    <a:pt x="3" y="125"/>
                    <a:pt x="3" y="127"/>
                  </a:cubicBezTo>
                  <a:cubicBezTo>
                    <a:pt x="4" y="125"/>
                    <a:pt x="6" y="129"/>
                    <a:pt x="7" y="132"/>
                  </a:cubicBezTo>
                  <a:cubicBezTo>
                    <a:pt x="7" y="133"/>
                    <a:pt x="6" y="135"/>
                    <a:pt x="6" y="137"/>
                  </a:cubicBezTo>
                  <a:cubicBezTo>
                    <a:pt x="6" y="139"/>
                    <a:pt x="6" y="141"/>
                    <a:pt x="7" y="144"/>
                  </a:cubicBezTo>
                  <a:cubicBezTo>
                    <a:pt x="7" y="144"/>
                    <a:pt x="7" y="144"/>
                    <a:pt x="6" y="143"/>
                  </a:cubicBezTo>
                  <a:cubicBezTo>
                    <a:pt x="7" y="146"/>
                    <a:pt x="10" y="147"/>
                    <a:pt x="11" y="151"/>
                  </a:cubicBezTo>
                  <a:cubicBezTo>
                    <a:pt x="13" y="151"/>
                    <a:pt x="13" y="154"/>
                    <a:pt x="15" y="153"/>
                  </a:cubicBezTo>
                  <a:cubicBezTo>
                    <a:pt x="15" y="153"/>
                    <a:pt x="14" y="152"/>
                    <a:pt x="13" y="151"/>
                  </a:cubicBezTo>
                  <a:cubicBezTo>
                    <a:pt x="12" y="150"/>
                    <a:pt x="11" y="148"/>
                    <a:pt x="11" y="148"/>
                  </a:cubicBezTo>
                  <a:cubicBezTo>
                    <a:pt x="12" y="150"/>
                    <a:pt x="14" y="151"/>
                    <a:pt x="16" y="152"/>
                  </a:cubicBezTo>
                  <a:cubicBezTo>
                    <a:pt x="18" y="153"/>
                    <a:pt x="19" y="155"/>
                    <a:pt x="21" y="157"/>
                  </a:cubicBezTo>
                  <a:cubicBezTo>
                    <a:pt x="20" y="157"/>
                    <a:pt x="19" y="156"/>
                    <a:pt x="18" y="156"/>
                  </a:cubicBezTo>
                  <a:cubicBezTo>
                    <a:pt x="18" y="157"/>
                    <a:pt x="20" y="158"/>
                    <a:pt x="21" y="159"/>
                  </a:cubicBezTo>
                  <a:cubicBezTo>
                    <a:pt x="19" y="161"/>
                    <a:pt x="15" y="155"/>
                    <a:pt x="11" y="152"/>
                  </a:cubicBezTo>
                  <a:cubicBezTo>
                    <a:pt x="11" y="153"/>
                    <a:pt x="13" y="155"/>
                    <a:pt x="14" y="156"/>
                  </a:cubicBezTo>
                  <a:cubicBezTo>
                    <a:pt x="15" y="156"/>
                    <a:pt x="16" y="157"/>
                    <a:pt x="14" y="157"/>
                  </a:cubicBezTo>
                  <a:cubicBezTo>
                    <a:pt x="17" y="157"/>
                    <a:pt x="18" y="159"/>
                    <a:pt x="19" y="160"/>
                  </a:cubicBezTo>
                  <a:cubicBezTo>
                    <a:pt x="21" y="162"/>
                    <a:pt x="22" y="163"/>
                    <a:pt x="25" y="164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5" y="165"/>
                    <a:pt x="27" y="165"/>
                    <a:pt x="28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9" y="167"/>
                    <a:pt x="31" y="171"/>
                    <a:pt x="35" y="172"/>
                  </a:cubicBezTo>
                  <a:cubicBezTo>
                    <a:pt x="27" y="169"/>
                    <a:pt x="34" y="170"/>
                    <a:pt x="31" y="167"/>
                  </a:cubicBezTo>
                  <a:cubicBezTo>
                    <a:pt x="36" y="169"/>
                    <a:pt x="37" y="170"/>
                    <a:pt x="38" y="172"/>
                  </a:cubicBezTo>
                  <a:cubicBezTo>
                    <a:pt x="39" y="173"/>
                    <a:pt x="40" y="175"/>
                    <a:pt x="45" y="176"/>
                  </a:cubicBezTo>
                  <a:cubicBezTo>
                    <a:pt x="44" y="176"/>
                    <a:pt x="40" y="174"/>
                    <a:pt x="43" y="174"/>
                  </a:cubicBezTo>
                  <a:cubicBezTo>
                    <a:pt x="44" y="175"/>
                    <a:pt x="47" y="176"/>
                    <a:pt x="48" y="177"/>
                  </a:cubicBezTo>
                  <a:cubicBezTo>
                    <a:pt x="55" y="179"/>
                    <a:pt x="47" y="176"/>
                    <a:pt x="50" y="175"/>
                  </a:cubicBezTo>
                  <a:cubicBezTo>
                    <a:pt x="52" y="178"/>
                    <a:pt x="54" y="176"/>
                    <a:pt x="57" y="176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64" y="180"/>
                    <a:pt x="59" y="175"/>
                    <a:pt x="66" y="177"/>
                  </a:cubicBezTo>
                  <a:cubicBezTo>
                    <a:pt x="66" y="177"/>
                    <a:pt x="65" y="177"/>
                    <a:pt x="64" y="178"/>
                  </a:cubicBezTo>
                  <a:cubicBezTo>
                    <a:pt x="63" y="178"/>
                    <a:pt x="62" y="178"/>
                    <a:pt x="62" y="178"/>
                  </a:cubicBezTo>
                  <a:cubicBezTo>
                    <a:pt x="62" y="178"/>
                    <a:pt x="63" y="179"/>
                    <a:pt x="64" y="179"/>
                  </a:cubicBezTo>
                  <a:cubicBezTo>
                    <a:pt x="65" y="179"/>
                    <a:pt x="66" y="179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9" y="180"/>
                    <a:pt x="70" y="180"/>
                    <a:pt x="74" y="181"/>
                  </a:cubicBezTo>
                  <a:cubicBezTo>
                    <a:pt x="74" y="180"/>
                    <a:pt x="75" y="178"/>
                    <a:pt x="78" y="179"/>
                  </a:cubicBezTo>
                  <a:cubicBezTo>
                    <a:pt x="81" y="180"/>
                    <a:pt x="77" y="180"/>
                    <a:pt x="82" y="180"/>
                  </a:cubicBezTo>
                  <a:cubicBezTo>
                    <a:pt x="81" y="181"/>
                    <a:pt x="79" y="182"/>
                    <a:pt x="77" y="181"/>
                  </a:cubicBezTo>
                  <a:cubicBezTo>
                    <a:pt x="77" y="181"/>
                    <a:pt x="76" y="181"/>
                    <a:pt x="76" y="182"/>
                  </a:cubicBezTo>
                  <a:cubicBezTo>
                    <a:pt x="78" y="183"/>
                    <a:pt x="82" y="183"/>
                    <a:pt x="84" y="183"/>
                  </a:cubicBezTo>
                  <a:cubicBezTo>
                    <a:pt x="83" y="183"/>
                    <a:pt x="83" y="183"/>
                    <a:pt x="82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89" y="182"/>
                    <a:pt x="89" y="182"/>
                  </a:cubicBezTo>
                  <a:cubicBezTo>
                    <a:pt x="90" y="182"/>
                    <a:pt x="91" y="182"/>
                    <a:pt x="93" y="182"/>
                  </a:cubicBezTo>
                  <a:cubicBezTo>
                    <a:pt x="92" y="183"/>
                    <a:pt x="92" y="184"/>
                    <a:pt x="90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7" y="184"/>
                    <a:pt x="100" y="185"/>
                    <a:pt x="99" y="185"/>
                  </a:cubicBezTo>
                  <a:cubicBezTo>
                    <a:pt x="102" y="186"/>
                    <a:pt x="108" y="184"/>
                    <a:pt x="113" y="184"/>
                  </a:cubicBezTo>
                  <a:cubicBezTo>
                    <a:pt x="113" y="184"/>
                    <a:pt x="114" y="184"/>
                    <a:pt x="115" y="184"/>
                  </a:cubicBezTo>
                  <a:cubicBezTo>
                    <a:pt x="119" y="184"/>
                    <a:pt x="124" y="185"/>
                    <a:pt x="129" y="183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85"/>
                    <a:pt x="128" y="183"/>
                    <a:pt x="135" y="182"/>
                  </a:cubicBezTo>
                  <a:cubicBezTo>
                    <a:pt x="140" y="181"/>
                    <a:pt x="137" y="183"/>
                    <a:pt x="139" y="184"/>
                  </a:cubicBezTo>
                  <a:cubicBezTo>
                    <a:pt x="141" y="182"/>
                    <a:pt x="145" y="180"/>
                    <a:pt x="150" y="181"/>
                  </a:cubicBezTo>
                  <a:cubicBezTo>
                    <a:pt x="148" y="182"/>
                    <a:pt x="147" y="182"/>
                    <a:pt x="146" y="182"/>
                  </a:cubicBezTo>
                  <a:close/>
                  <a:moveTo>
                    <a:pt x="197" y="175"/>
                  </a:moveTo>
                  <a:cubicBezTo>
                    <a:pt x="196" y="175"/>
                    <a:pt x="195" y="177"/>
                    <a:pt x="194" y="176"/>
                  </a:cubicBezTo>
                  <a:cubicBezTo>
                    <a:pt x="195" y="174"/>
                    <a:pt x="196" y="175"/>
                    <a:pt x="197" y="175"/>
                  </a:cubicBezTo>
                  <a:close/>
                  <a:moveTo>
                    <a:pt x="274" y="157"/>
                  </a:moveTo>
                  <a:cubicBezTo>
                    <a:pt x="274" y="157"/>
                    <a:pt x="272" y="157"/>
                    <a:pt x="271" y="157"/>
                  </a:cubicBezTo>
                  <a:cubicBezTo>
                    <a:pt x="272" y="157"/>
                    <a:pt x="273" y="157"/>
                    <a:pt x="274" y="157"/>
                  </a:cubicBezTo>
                  <a:close/>
                  <a:moveTo>
                    <a:pt x="334" y="31"/>
                  </a:moveTo>
                  <a:cubicBezTo>
                    <a:pt x="335" y="31"/>
                    <a:pt x="335" y="31"/>
                    <a:pt x="335" y="31"/>
                  </a:cubicBezTo>
                  <a:cubicBezTo>
                    <a:pt x="336" y="32"/>
                    <a:pt x="336" y="32"/>
                    <a:pt x="334" y="31"/>
                  </a:cubicBezTo>
                  <a:close/>
                  <a:moveTo>
                    <a:pt x="331" y="28"/>
                  </a:moveTo>
                  <a:cubicBezTo>
                    <a:pt x="330" y="28"/>
                    <a:pt x="330" y="28"/>
                    <a:pt x="330" y="29"/>
                  </a:cubicBezTo>
                  <a:cubicBezTo>
                    <a:pt x="331" y="28"/>
                    <a:pt x="332" y="29"/>
                    <a:pt x="333" y="30"/>
                  </a:cubicBezTo>
                  <a:cubicBezTo>
                    <a:pt x="333" y="29"/>
                    <a:pt x="332" y="29"/>
                    <a:pt x="331" y="28"/>
                  </a:cubicBezTo>
                  <a:close/>
                  <a:moveTo>
                    <a:pt x="17" y="138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6" y="138"/>
                    <a:pt x="17" y="138"/>
                    <a:pt x="17" y="138"/>
                  </a:cubicBezTo>
                  <a:close/>
                </a:path>
              </a:pathLst>
            </a:custGeom>
            <a:solidFill>
              <a:srgbClr val="6A3906"/>
            </a:solidFill>
            <a:ln w="19050">
              <a:solidFill>
                <a:srgbClr val="FFFF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20" name="文本框 17">
              <a:extLst>
                <a:ext uri="{FF2B5EF4-FFF2-40B4-BE49-F238E27FC236}">
                  <a16:creationId xmlns="" xmlns:a16="http://schemas.microsoft.com/office/drawing/2014/main" id="{8DAC3E89-2842-4414-8442-E9E6FA5D6D91}"/>
                </a:ext>
              </a:extLst>
            </p:cNvPr>
            <p:cNvSpPr txBox="1"/>
            <p:nvPr/>
          </p:nvSpPr>
          <p:spPr>
            <a:xfrm>
              <a:off x="1593835" y="3216283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FFF00"/>
                  </a:solidFill>
                  <a:latin typeface="汉仪喵小姐简" panose="02010509060101010101" pitchFamily="49" charset="-122"/>
                  <a:ea typeface="汉仪喵小姐简" panose="02010509060101010101" pitchFamily="49" charset="-122"/>
                </a:rPr>
                <a:t>2</a:t>
              </a:r>
              <a:endParaRPr lang="zh-CN" altLang="en-US" sz="2000" b="1" dirty="0">
                <a:solidFill>
                  <a:srgbClr val="FFFF00"/>
                </a:solidFill>
                <a:latin typeface="汉仪喵小姐简" panose="02010509060101010101" pitchFamily="49" charset="-122"/>
                <a:ea typeface="汉仪喵小姐简" panose="020105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4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" y="1803506"/>
            <a:ext cx="833044" cy="7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Muốn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nhân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thập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phân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với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tự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nhiên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, ta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làm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thế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nào</a:t>
            </a:r>
            <a:r>
              <a:rPr lang="en-US" sz="4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?</a:t>
            </a:r>
            <a:endParaRPr lang="en-US" sz="4000" b="1" dirty="0">
              <a:solidFill>
                <a:srgbClr val="FFFF00"/>
              </a:solidFill>
              <a:latin typeface="UTM Isadora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Muốn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nhân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một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thập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phân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với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một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tự</a:t>
            </a:r>
            <a:r>
              <a:rPr lang="en-US" sz="3000" b="1" dirty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nhiên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, ta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làm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như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sau</a:t>
            </a:r>
            <a:r>
              <a:rPr lang="en-US" sz="30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:</a:t>
            </a:r>
            <a:endParaRPr lang="en-US" sz="3000" b="1" dirty="0">
              <a:solidFill>
                <a:srgbClr val="FFFF00"/>
              </a:solidFill>
              <a:latin typeface="UTM Isadora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Nhân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như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nhân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các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tự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nhiên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Đếm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xem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trong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phần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thập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phân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các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</a:p>
          <a:p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thập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phân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có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bao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nhiêu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chữ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rồi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dùng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dấu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phẩy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tách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ở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tích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ra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bấy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nhiêu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chữ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kể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từ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</a:t>
            </a:r>
          </a:p>
          <a:p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phải</a:t>
            </a:r>
            <a:r>
              <a:rPr lang="en-US" sz="3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 sang </a:t>
            </a:r>
            <a:r>
              <a:rPr lang="en-US" sz="3000" b="1" dirty="0" err="1" smtClean="0">
                <a:solidFill>
                  <a:schemeClr val="bg1"/>
                </a:solidFill>
                <a:latin typeface="UTM Isadora" panose="02040603050506020204" pitchFamily="18" charset="0"/>
              </a:rPr>
              <a:t>trái</a:t>
            </a:r>
            <a:r>
              <a:rPr lang="en-US" sz="3000" b="1" dirty="0">
                <a:solidFill>
                  <a:schemeClr val="bg1"/>
                </a:solidFill>
                <a:latin typeface="UTM Isadora" panose="0204060305050602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Đặt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tính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rồi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tính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:</a:t>
            </a:r>
          </a:p>
          <a:p>
            <a:pPr algn="ctr"/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4,6 </a:t>
            </a:r>
            <a:r>
              <a:rPr lang="en-US" sz="4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15</a:t>
            </a:r>
            <a:endParaRPr lang="en-US" sz="4500" b="1" dirty="0">
              <a:solidFill>
                <a:srgbClr val="FFFF00"/>
              </a:solidFill>
              <a:latin typeface="UTM Isadora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4,6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4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1 5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23 0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46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69,0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Đặt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tính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rồi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UTM Isadora" panose="02040603050506020204" pitchFamily="18" charset="0"/>
              </a:rPr>
              <a:t>tính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:</a:t>
            </a:r>
          </a:p>
          <a:p>
            <a:pPr algn="ctr"/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3,18 </a:t>
            </a:r>
            <a:r>
              <a:rPr lang="en-US" sz="4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rgbClr val="FFFF00"/>
                </a:solidFill>
                <a:latin typeface="UTM Isadora" panose="02040603050506020204" pitchFamily="18" charset="0"/>
              </a:rPr>
              <a:t> 3</a:t>
            </a:r>
            <a:endParaRPr lang="en-US" sz="4500" b="1" dirty="0">
              <a:solidFill>
                <a:srgbClr val="FFFF00"/>
              </a:solidFill>
              <a:latin typeface="UTM Isadora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3,18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UTM Isadora" panose="02040603050506020204" pitchFamily="18" charset="0"/>
              </a:rPr>
              <a:t>9,54</a:t>
            </a:r>
            <a:endParaRPr lang="en-US" sz="4000" b="1" dirty="0">
              <a:solidFill>
                <a:schemeClr val="bg1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64"/>
            <a:ext cx="2316463" cy="4660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090" y="2197164"/>
            <a:ext cx="2417439" cy="4291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2412379" y="618866"/>
            <a:ext cx="7877610" cy="4038600"/>
            <a:chOff x="783163" y="1510969"/>
            <a:chExt cx="6595166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600534" y="1864273"/>
              <a:ext cx="5777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Ví</a:t>
              </a:r>
              <a:r>
                <a:rPr kumimoji="0" lang="en-US" sz="3500" b="1" i="0" u="sng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500" b="1" i="0" u="sng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dụ</a:t>
              </a:r>
              <a:r>
                <a:rPr kumimoji="0" lang="en-US" sz="3500" b="1" i="0" u="sng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1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: 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27,867 </a:t>
              </a:r>
              <a:r>
                <a:rPr kumimoji="0" lang="en-US" sz="35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35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UTM Isadora" panose="02040603050506020204" pitchFamily="18" charset="0"/>
                  <a:cs typeface="Calibri" panose="020F0502020204030204" pitchFamily="34" charset="0"/>
                </a:rPr>
                <a:t> 10 = ?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Isadora" panose="0204060305050602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7219" y="1913295"/>
            <a:ext cx="16546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27,867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4529" y="2486364"/>
            <a:ext cx="7168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UTM Isadora" panose="02040603050506020204" pitchFamily="18" charset="0"/>
              </a:rPr>
              <a:t>10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5747" y="2250687"/>
            <a:ext cx="4235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62026" y="3105359"/>
            <a:ext cx="1365006" cy="79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0673" y="3165483"/>
            <a:ext cx="19207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278,670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91" y="506512"/>
            <a:ext cx="9284332" cy="287588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7" y="1694984"/>
            <a:ext cx="2542544" cy="4908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257" y="612711"/>
            <a:ext cx="68531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UTM Davida" panose="02040603050506020204" pitchFamily="18" charset="0"/>
              </a:rPr>
              <a:t>27,867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00" dirty="0" smtClean="0">
                <a:latin typeface="UTM Davida" panose="02040603050506020204" pitchFamily="18" charset="0"/>
              </a:rPr>
              <a:t> 10 = </a:t>
            </a:r>
            <a:r>
              <a:rPr lang="en-US" sz="5000" dirty="0" smtClean="0">
                <a:solidFill>
                  <a:srgbClr val="0000FF"/>
                </a:solidFill>
                <a:latin typeface="UTM Davida" panose="02040603050506020204" pitchFamily="18" charset="0"/>
              </a:rPr>
              <a:t>278,67</a:t>
            </a:r>
            <a:endParaRPr lang="en-US" sz="5000" dirty="0">
              <a:solidFill>
                <a:srgbClr val="0000FF"/>
              </a:solidFill>
              <a:latin typeface="UTM Davida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81" y="1872080"/>
            <a:ext cx="91935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hãy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tìm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cách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viết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27,867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thành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278,67.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91" y="1751446"/>
            <a:ext cx="8973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UTM Isadora" panose="02040603050506020204" pitchFamily="18" charset="0"/>
              </a:rPr>
              <a:t>Ta </a:t>
            </a:r>
            <a:r>
              <a:rPr lang="en-US" sz="30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27,867 sang </a:t>
            </a:r>
            <a:r>
              <a:rPr lang="en-US" sz="3000" b="1" dirty="0" err="1" smtClean="0">
                <a:latin typeface="UTM Isadora" panose="02040603050506020204" pitchFamily="18" charset="0"/>
              </a:rPr>
              <a:t>bên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phải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</a:p>
          <a:p>
            <a:pPr algn="ctr"/>
            <a:r>
              <a:rPr lang="en-US" sz="3000" b="1" dirty="0" err="1" smtClean="0">
                <a:latin typeface="UTM Isadora" panose="02040603050506020204" pitchFamily="18" charset="0"/>
              </a:rPr>
              <a:t>một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chữ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thì</a:t>
            </a:r>
            <a:r>
              <a:rPr lang="en-US" sz="3000" b="1" dirty="0" smtClean="0">
                <a:latin typeface="UTM Isadora" panose="02040603050506020204" pitchFamily="18" charset="0"/>
              </a:rPr>
              <a:t> ta </a:t>
            </a:r>
            <a:r>
              <a:rPr lang="en-US" sz="30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3000" b="1" dirty="0" smtClean="0"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000" b="1" dirty="0" smtClean="0">
                <a:latin typeface="UTM Isadora" panose="02040603050506020204" pitchFamily="18" charset="0"/>
              </a:rPr>
              <a:t> 278,67.</a:t>
            </a:r>
            <a:endParaRPr lang="en-US" sz="3000" b="1" dirty="0">
              <a:latin typeface="UTM Isadora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780" y="1732246"/>
            <a:ext cx="9518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Vậy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ta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để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được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ngay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27,867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10 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mà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cần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thực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hiện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tính</a:t>
            </a:r>
            <a:r>
              <a:rPr lang="en-US" sz="30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081" y="1650446"/>
            <a:ext cx="897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UTM Isadora" panose="02040603050506020204" pitchFamily="18" charset="0"/>
              </a:rPr>
              <a:t>Ta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chỉ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27,867 sang </a:t>
            </a:r>
            <a:r>
              <a:rPr lang="en-US" sz="3100" b="1" dirty="0" err="1" smtClean="0">
                <a:latin typeface="UTM Isadora" panose="02040603050506020204" pitchFamily="18" charset="0"/>
              </a:rPr>
              <a:t>bên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phải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một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chữ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thì</a:t>
            </a:r>
            <a:r>
              <a:rPr lang="en-US" sz="3100" b="1" dirty="0" smtClean="0">
                <a:latin typeface="UTM Isadora" panose="02040603050506020204" pitchFamily="18" charset="0"/>
              </a:rPr>
              <a:t> ta </a:t>
            </a:r>
            <a:r>
              <a:rPr lang="en-US" sz="3100" b="1" dirty="0" err="1" smtClean="0">
                <a:latin typeface="UTM Isadora" panose="02040603050506020204" pitchFamily="18" charset="0"/>
              </a:rPr>
              <a:t>được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100" b="1" dirty="0" smtClean="0">
                <a:latin typeface="UTM Isadora" panose="02040603050506020204" pitchFamily="18" charset="0"/>
              </a:rPr>
              <a:t> 278,67 </a:t>
            </a:r>
            <a:r>
              <a:rPr lang="en-US" sz="3100" b="1" dirty="0" err="1" smtClean="0">
                <a:latin typeface="UTM Isadora" panose="02040603050506020204" pitchFamily="18" charset="0"/>
              </a:rPr>
              <a:t>mà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không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thực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hiện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phép</a:t>
            </a:r>
            <a:r>
              <a:rPr lang="en-US" sz="3100" b="1" dirty="0" smtClean="0">
                <a:latin typeface="UTM Isadora" panose="02040603050506020204" pitchFamily="18" charset="0"/>
              </a:rPr>
              <a:t> </a:t>
            </a:r>
            <a:r>
              <a:rPr lang="en-US" sz="3100" b="1" dirty="0" err="1" smtClean="0">
                <a:latin typeface="UTM Isadora" panose="02040603050506020204" pitchFamily="18" charset="0"/>
              </a:rPr>
              <a:t>tính</a:t>
            </a:r>
            <a:r>
              <a:rPr lang="en-US" sz="3100" b="1" dirty="0" smtClean="0">
                <a:latin typeface="UTM Isadora" panose="02040603050506020204" pitchFamily="18" charset="0"/>
              </a:rPr>
              <a:t>.</a:t>
            </a:r>
            <a:endParaRPr lang="en-US" sz="3100" b="1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2" grpId="0"/>
      <p:bldP spid="12" grpId="1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37"/>
          <p:cNvSpPr/>
          <p:nvPr/>
        </p:nvSpPr>
        <p:spPr>
          <a:xfrm>
            <a:off x="3183657" y="6603199"/>
            <a:ext cx="385563" cy="82708"/>
          </a:xfrm>
          <a:custGeom>
            <a:avLst/>
            <a:gdLst/>
            <a:ahLst/>
            <a:cxnLst/>
            <a:rect l="l" t="t" r="r" b="b"/>
            <a:pathLst>
              <a:path w="6918" h="1484" extrusionOk="0">
                <a:moveTo>
                  <a:pt x="6413" y="0"/>
                </a:moveTo>
                <a:cubicBezTo>
                  <a:pt x="6398" y="0"/>
                  <a:pt x="6382" y="1"/>
                  <a:pt x="6366" y="3"/>
                </a:cubicBezTo>
                <a:cubicBezTo>
                  <a:pt x="4436" y="228"/>
                  <a:pt x="2481" y="429"/>
                  <a:pt x="527" y="629"/>
                </a:cubicBezTo>
                <a:cubicBezTo>
                  <a:pt x="16" y="702"/>
                  <a:pt x="1" y="1483"/>
                  <a:pt x="482" y="1483"/>
                </a:cubicBezTo>
                <a:cubicBezTo>
                  <a:pt x="496" y="1483"/>
                  <a:pt x="511" y="1483"/>
                  <a:pt x="527" y="1481"/>
                </a:cubicBezTo>
                <a:cubicBezTo>
                  <a:pt x="2481" y="1256"/>
                  <a:pt x="4436" y="1055"/>
                  <a:pt x="6366" y="855"/>
                </a:cubicBezTo>
                <a:cubicBezTo>
                  <a:pt x="6901" y="782"/>
                  <a:pt x="6917" y="0"/>
                  <a:pt x="64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038690" y="17818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7419798" y="8704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4306558" y="178796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9D038CE0-6875-466E-B5CD-77C95F6D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91" y="506512"/>
            <a:ext cx="9284332" cy="2875881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07" y="1694984"/>
            <a:ext cx="2542544" cy="4908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222" y="1235646"/>
            <a:ext cx="93281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Vậy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khi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nhân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một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thập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phân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với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10, ta </a:t>
            </a:r>
          </a:p>
          <a:p>
            <a:r>
              <a:rPr lang="en-US" sz="3500" b="1" dirty="0" err="1">
                <a:solidFill>
                  <a:srgbClr val="FF0000"/>
                </a:solidFill>
                <a:latin typeface="UTM Isadora" panose="02040603050506020204" pitchFamily="18" charset="0"/>
              </a:rPr>
              <a:t>c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ó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thể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tìm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được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ngay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kết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quả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bằng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cách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UTM Isadora" panose="02040603050506020204" pitchFamily="18" charset="0"/>
              </a:rPr>
              <a:t>nào</a:t>
            </a:r>
            <a:r>
              <a:rPr lang="en-US" sz="3500" b="1" dirty="0" smtClean="0">
                <a:solidFill>
                  <a:srgbClr val="FF0000"/>
                </a:solidFill>
                <a:latin typeface="UTM Isadora" panose="02040603050506020204" pitchFamily="18" charset="0"/>
              </a:rPr>
              <a:t>?</a:t>
            </a:r>
            <a:endParaRPr lang="en-US" sz="35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494" y="1149047"/>
            <a:ext cx="871584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latin typeface="UTM Isadora" panose="02040603050506020204" pitchFamily="18" charset="0"/>
              </a:rPr>
              <a:t>Khi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nhân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một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số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thập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phân</a:t>
            </a:r>
            <a:r>
              <a:rPr lang="en-US" sz="3500" b="1" dirty="0">
                <a:latin typeface="UTM Isadora" panose="02040603050506020204" pitchFamily="18" charset="0"/>
              </a:rPr>
              <a:t> </a:t>
            </a:r>
            <a:r>
              <a:rPr lang="en-US" sz="3500" b="1" dirty="0" err="1">
                <a:latin typeface="UTM Isadora" panose="02040603050506020204" pitchFamily="18" charset="0"/>
              </a:rPr>
              <a:t>với</a:t>
            </a:r>
            <a:r>
              <a:rPr lang="en-US" sz="3500" b="1" dirty="0">
                <a:latin typeface="UTM Isadora" panose="02040603050506020204" pitchFamily="18" charset="0"/>
              </a:rPr>
              <a:t> 10, ta </a:t>
            </a:r>
            <a:r>
              <a:rPr lang="en-US" sz="3500" b="1" dirty="0" err="1" smtClean="0">
                <a:latin typeface="UTM Isadora" panose="02040603050506020204" pitchFamily="18" charset="0"/>
              </a:rPr>
              <a:t>chỉ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sz="3500" b="1" dirty="0" err="1" smtClean="0">
                <a:latin typeface="UTM Isadora" panose="02040603050506020204" pitchFamily="18" charset="0"/>
              </a:rPr>
              <a:t>cần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chuyển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dấu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phẩy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của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latin typeface="UTM Isadora" panose="02040603050506020204" pitchFamily="18" charset="0"/>
              </a:rPr>
              <a:t>đó</a:t>
            </a:r>
            <a:r>
              <a:rPr lang="en-US" sz="3500" b="1" dirty="0" smtClean="0">
                <a:latin typeface="UTM Isadora" panose="02040603050506020204" pitchFamily="18" charset="0"/>
              </a:rPr>
              <a:t> sang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bên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</a:p>
          <a:p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phải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một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chữ</a:t>
            </a:r>
            <a:r>
              <a:rPr lang="en-US" sz="3500" b="1" dirty="0" smtClean="0">
                <a:solidFill>
                  <a:srgbClr val="0000FF"/>
                </a:solidFill>
                <a:latin typeface="UTM Isadora" panose="020406030505060202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UTM Isadora" panose="02040603050506020204" pitchFamily="18" charset="0"/>
              </a:rPr>
              <a:t>số</a:t>
            </a:r>
            <a:r>
              <a:rPr lang="en-US" sz="3500" b="1" dirty="0" smtClean="0">
                <a:latin typeface="UTM Isadora" panose="02040603050506020204" pitchFamily="18" charset="0"/>
              </a:rPr>
              <a:t>.</a:t>
            </a:r>
            <a:endParaRPr lang="en-US" sz="3500" b="1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8.6|6.4|0.7|6.8|12.5|0.6|5.6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830</Words>
  <Application>Microsoft Office PowerPoint</Application>
  <PresentationFormat>Widescreen</PresentationFormat>
  <Paragraphs>136</Paragraphs>
  <Slides>17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宋体</vt:lpstr>
      <vt:lpstr>Arial</vt:lpstr>
      <vt:lpstr>Arial-Rounded</vt:lpstr>
      <vt:lpstr>Calibri</vt:lpstr>
      <vt:lpstr>Calibri Light</vt:lpstr>
      <vt:lpstr>HP001 4 hàng</vt:lpstr>
      <vt:lpstr>HP001 5 hàng</vt:lpstr>
      <vt:lpstr>HP-016</vt:lpstr>
      <vt:lpstr>Roboto Condensed Light</vt:lpstr>
      <vt:lpstr>SVN-Clementine</vt:lpstr>
      <vt:lpstr>Times New Roman</vt:lpstr>
      <vt:lpstr>UTM Aristote</vt:lpstr>
      <vt:lpstr>UTM Davida</vt:lpstr>
      <vt:lpstr>UTM Isadora</vt:lpstr>
      <vt:lpstr>UTM Karate</vt:lpstr>
      <vt:lpstr>UTM Mother</vt:lpstr>
      <vt:lpstr>UTM ThuPhap Thien An</vt:lpstr>
      <vt:lpstr>字魂70号-灵悦黑体</vt:lpstr>
      <vt:lpstr>汉仪喵小姐简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70</cp:revision>
  <dcterms:created xsi:type="dcterms:W3CDTF">2021-11-10T12:24:50Z</dcterms:created>
  <dcterms:modified xsi:type="dcterms:W3CDTF">2021-11-19T15:25:36Z</dcterms:modified>
</cp:coreProperties>
</file>