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81" r:id="rId6"/>
    <p:sldId id="282" r:id="rId7"/>
    <p:sldId id="259" r:id="rId8"/>
    <p:sldId id="286" r:id="rId9"/>
    <p:sldId id="284" r:id="rId10"/>
    <p:sldId id="285" r:id="rId11"/>
    <p:sldId id="287" r:id="rId12"/>
    <p:sldId id="288" r:id="rId13"/>
    <p:sldId id="290" r:id="rId14"/>
    <p:sldId id="277" r:id="rId15"/>
    <p:sldId id="289" r:id="rId16"/>
    <p:sldId id="280" r:id="rId17"/>
    <p:sldId id="260" r:id="rId18"/>
    <p:sldId id="261" r:id="rId19"/>
    <p:sldId id="262" r:id="rId20"/>
    <p:sldId id="271" r:id="rId21"/>
    <p:sldId id="272" r:id="rId22"/>
    <p:sldId id="274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44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6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8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2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9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2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8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5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4" indent="0">
              <a:buNone/>
              <a:defRPr sz="1600" b="1"/>
            </a:lvl8pPr>
            <a:lvl9pPr marL="36568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1" indent="0">
              <a:buNone/>
              <a:defRPr sz="2000" b="1"/>
            </a:lvl2pPr>
            <a:lvl3pPr marL="914224" indent="0">
              <a:buNone/>
              <a:defRPr sz="1800" b="1"/>
            </a:lvl3pPr>
            <a:lvl4pPr marL="1371335" indent="0">
              <a:buNone/>
              <a:defRPr sz="1600" b="1"/>
            </a:lvl4pPr>
            <a:lvl5pPr marL="1828448" indent="0">
              <a:buNone/>
              <a:defRPr sz="1600" b="1"/>
            </a:lvl5pPr>
            <a:lvl6pPr marL="2285560" indent="0">
              <a:buNone/>
              <a:defRPr sz="1600" b="1"/>
            </a:lvl6pPr>
            <a:lvl7pPr marL="2742672" indent="0">
              <a:buNone/>
              <a:defRPr sz="1600" b="1"/>
            </a:lvl7pPr>
            <a:lvl8pPr marL="3199784" indent="0">
              <a:buNone/>
              <a:defRPr sz="1600" b="1"/>
            </a:lvl8pPr>
            <a:lvl9pPr marL="36568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2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64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08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4" indent="0">
              <a:buNone/>
              <a:defRPr sz="1000"/>
            </a:lvl3pPr>
            <a:lvl4pPr marL="1371335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2" indent="0">
              <a:buNone/>
              <a:defRPr sz="900"/>
            </a:lvl7pPr>
            <a:lvl8pPr marL="3199784" indent="0">
              <a:buNone/>
              <a:defRPr sz="900"/>
            </a:lvl8pPr>
            <a:lvl9pPr marL="36568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66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1" indent="0">
              <a:buNone/>
              <a:defRPr sz="2700"/>
            </a:lvl2pPr>
            <a:lvl3pPr marL="914224" indent="0">
              <a:buNone/>
              <a:defRPr sz="2400"/>
            </a:lvl3pPr>
            <a:lvl4pPr marL="1371335" indent="0">
              <a:buNone/>
              <a:defRPr sz="2000"/>
            </a:lvl4pPr>
            <a:lvl5pPr marL="1828448" indent="0">
              <a:buNone/>
              <a:defRPr sz="2000"/>
            </a:lvl5pPr>
            <a:lvl6pPr marL="2285560" indent="0">
              <a:buNone/>
              <a:defRPr sz="2000"/>
            </a:lvl6pPr>
            <a:lvl7pPr marL="2742672" indent="0">
              <a:buNone/>
              <a:defRPr sz="2000"/>
            </a:lvl7pPr>
            <a:lvl8pPr marL="3199784" indent="0">
              <a:buNone/>
              <a:defRPr sz="2000"/>
            </a:lvl8pPr>
            <a:lvl9pPr marL="36568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1" indent="0">
              <a:buNone/>
              <a:defRPr sz="1200"/>
            </a:lvl2pPr>
            <a:lvl3pPr marL="914224" indent="0">
              <a:buNone/>
              <a:defRPr sz="1000"/>
            </a:lvl3pPr>
            <a:lvl4pPr marL="1371335" indent="0">
              <a:buNone/>
              <a:defRPr sz="900"/>
            </a:lvl4pPr>
            <a:lvl5pPr marL="1828448" indent="0">
              <a:buNone/>
              <a:defRPr sz="900"/>
            </a:lvl5pPr>
            <a:lvl6pPr marL="2285560" indent="0">
              <a:buNone/>
              <a:defRPr sz="900"/>
            </a:lvl6pPr>
            <a:lvl7pPr marL="2742672" indent="0">
              <a:buNone/>
              <a:defRPr sz="900"/>
            </a:lvl7pPr>
            <a:lvl8pPr marL="3199784" indent="0">
              <a:buNone/>
              <a:defRPr sz="900"/>
            </a:lvl8pPr>
            <a:lvl9pPr marL="36568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9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1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3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7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1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0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3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3" r:id="rId4"/>
    <p:sldLayoutId id="214748367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fld id="{88C40D10-4B5A-4EAF-91FA-BEC4F9166D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24"/>
              <a:t>12/29/2022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24"/>
            <a:fld id="{76ADC865-25C6-4E4B-8755-443DAF7D3A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6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4" indent="-342834" algn="l" defTabSz="9142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7" indent="-285695" algn="l" defTabSz="91422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0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1" indent="-228556" algn="l" defTabSz="9142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04" indent="-228556" algn="l" defTabSz="9142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16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27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0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1" indent="-228556" algn="l" defTabSz="9142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1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5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8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0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2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4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5" algn="l" defTabSz="914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2649" y="762001"/>
            <a:ext cx="49503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Kỹ thuật lớp 5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304" y="2967335"/>
            <a:ext cx="7879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8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879" y="241410"/>
            <a:ext cx="73618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400" b="1" u="sng" dirty="0"/>
              <a:t>2. </a:t>
            </a:r>
            <a:r>
              <a:rPr lang="en-US" sz="4400" b="1" u="sng" dirty="0" err="1"/>
              <a:t>Bộ</a:t>
            </a:r>
            <a:r>
              <a:rPr lang="en-US" sz="4400" b="1" u="sng" dirty="0"/>
              <a:t> </a:t>
            </a:r>
            <a:r>
              <a:rPr lang="en-US" sz="4400" b="1" u="sng" dirty="0" err="1"/>
              <a:t>phận</a:t>
            </a:r>
            <a:r>
              <a:rPr lang="en-US" sz="4400" b="1" u="sng" dirty="0"/>
              <a:t> </a:t>
            </a:r>
            <a:r>
              <a:rPr lang="en-US" sz="4400" b="1" u="sng" dirty="0" err="1"/>
              <a:t>cơ</a:t>
            </a:r>
            <a:r>
              <a:rPr lang="en-US" sz="4400" b="1" u="sng" dirty="0"/>
              <a:t> </a:t>
            </a:r>
            <a:r>
              <a:rPr lang="en-US" sz="4400" b="1" u="sng" dirty="0" err="1"/>
              <a:t>bản</a:t>
            </a:r>
            <a:r>
              <a:rPr lang="en-US" sz="4400" b="1" u="sng" dirty="0"/>
              <a:t> </a:t>
            </a:r>
            <a:r>
              <a:rPr lang="en-US" sz="4400" b="1" u="sng" dirty="0" err="1"/>
              <a:t>điện</a:t>
            </a:r>
            <a:r>
              <a:rPr lang="en-US" sz="4400" b="1" u="sng" dirty="0"/>
              <a:t> </a:t>
            </a:r>
            <a:r>
              <a:rPr lang="en-US" sz="4400" b="1" u="sng" dirty="0" err="1"/>
              <a:t>thoại</a:t>
            </a:r>
            <a:endParaRPr lang="en-US" sz="4400" b="1" u="sng" dirty="0"/>
          </a:p>
          <a:p>
            <a:pPr>
              <a:buNone/>
            </a:pP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6053903"/>
            <a:ext cx="6553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thoại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55" y="1823382"/>
            <a:ext cx="3187590" cy="3049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0" y="2324730"/>
            <a:ext cx="2770168" cy="207762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H="1" flipV="1">
            <a:off x="1536200" y="1986995"/>
            <a:ext cx="474344" cy="607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5460" y="1421972"/>
            <a:ext cx="138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loa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991152" y="1369615"/>
            <a:ext cx="138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loa</a:t>
            </a:r>
            <a:endParaRPr lang="en-US" sz="40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6241690" y="2129858"/>
            <a:ext cx="758950" cy="4642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 flipV="1">
            <a:off x="7607800" y="2129858"/>
            <a:ext cx="531265" cy="5401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2655588" y="2558546"/>
            <a:ext cx="1309187" cy="753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6621165" y="3681131"/>
            <a:ext cx="379475" cy="520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3" idx="0"/>
          </p:cNvCxnSpPr>
          <p:nvPr/>
        </p:nvCxnSpPr>
        <p:spPr bwMode="auto">
          <a:xfrm flipH="1">
            <a:off x="7192893" y="3671618"/>
            <a:ext cx="792157" cy="5417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12226" y="1889921"/>
            <a:ext cx="236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phím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1778" y="4213374"/>
            <a:ext cx="236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phím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endParaRPr lang="en-US" sz="4000" dirty="0"/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7683694" y="3975780"/>
            <a:ext cx="393753" cy="13508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H="1" flipV="1">
            <a:off x="5722137" y="3734331"/>
            <a:ext cx="471006" cy="16679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flipH="1" flipV="1">
            <a:off x="1535646" y="3648366"/>
            <a:ext cx="474898" cy="11783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75474" y="4717038"/>
            <a:ext cx="1848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/>
              <a:t>micro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92070" y="5087453"/>
            <a:ext cx="1848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/>
              <a:t>micro</a:t>
            </a:r>
          </a:p>
        </p:txBody>
      </p:sp>
    </p:spTree>
    <p:extLst>
      <p:ext uri="{BB962C8B-B14F-4D97-AF65-F5344CB8AC3E}">
        <p14:creationId xmlns:p14="http://schemas.microsoft.com/office/powerpoint/2010/main" val="17447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3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410" y="6009430"/>
            <a:ext cx="652697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thoại</a:t>
            </a:r>
            <a:r>
              <a:rPr lang="en-US" sz="3200" dirty="0"/>
              <a:t> di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4" r="34064"/>
          <a:stretch>
            <a:fillRect/>
          </a:stretch>
        </p:blipFill>
        <p:spPr>
          <a:xfrm>
            <a:off x="2371045" y="1299239"/>
            <a:ext cx="15179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r="27403"/>
          <a:stretch>
            <a:fillRect/>
          </a:stretch>
        </p:blipFill>
        <p:spPr>
          <a:xfrm>
            <a:off x="4685380" y="1203989"/>
            <a:ext cx="1973270" cy="31432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H="1" flipV="1">
            <a:off x="3129995" y="4112056"/>
            <a:ext cx="919718" cy="8348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flipV="1">
            <a:off x="4685380" y="4112057"/>
            <a:ext cx="986635" cy="83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>
            <a:off x="3114500" y="848570"/>
            <a:ext cx="793188" cy="6062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H="1" flipV="1">
            <a:off x="4762928" y="779922"/>
            <a:ext cx="919718" cy="8348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8945" y="189303"/>
            <a:ext cx="138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loa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23657" y="4824391"/>
            <a:ext cx="1848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/>
              <a:t>micro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H="1" flipV="1">
            <a:off x="1763885" y="3125420"/>
            <a:ext cx="977264" cy="551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4937" y="2417534"/>
            <a:ext cx="236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phím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endParaRPr lang="en-US" sz="40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6165332" y="2594155"/>
            <a:ext cx="911203" cy="5312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76535" y="1829994"/>
            <a:ext cx="2156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/>
              <a:t>màn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r>
              <a:rPr lang="en-US" sz="4000" dirty="0"/>
              <a:t> </a:t>
            </a:r>
            <a:r>
              <a:rPr lang="en-US" sz="4000" dirty="0" err="1"/>
              <a:t>ứng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64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sạc điện thoạ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t="14684" r="23437" b="17957"/>
          <a:stretch/>
        </p:blipFill>
        <p:spPr bwMode="auto">
          <a:xfrm>
            <a:off x="1219200" y="1676400"/>
            <a:ext cx="7271658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Sạc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thoại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29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11_huong-dan-su-dung-iphone-6-iphone-6-pl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269" y="1066800"/>
            <a:ext cx="5205045" cy="5467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155"/>
            <a:ext cx="8610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cs typeface="Times New Roman" pitchFamily="18" charset="0"/>
              </a:rPr>
              <a:t>Cấu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tạo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chung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của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chiếc</a:t>
            </a:r>
            <a:r>
              <a:rPr lang="en-US" sz="3200" b="1" dirty="0">
                <a:cs typeface="Times New Roman" pitchFamily="18" charset="0"/>
              </a:rPr>
              <a:t> smartphone </a:t>
            </a:r>
            <a:r>
              <a:rPr lang="en-US" sz="3200" b="1" dirty="0" err="1">
                <a:cs typeface="Times New Roman" pitchFamily="18" charset="0"/>
              </a:rPr>
              <a:t>ngày</a:t>
            </a:r>
            <a:r>
              <a:rPr lang="en-US" sz="3200" b="1" dirty="0">
                <a:cs typeface="Times New Roman" pitchFamily="18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67739954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7"/>
            <a:ext cx="8229600" cy="1470025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697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496" y="152400"/>
            <a:ext cx="816245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1447803"/>
            <a:ext cx="3202624" cy="1912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55" y="3505201"/>
            <a:ext cx="463603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26" y="1643522"/>
            <a:ext cx="2434676" cy="2922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8278" y="2057401"/>
            <a:ext cx="3235569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dirty="0">
                <a:solidFill>
                  <a:prstClr val="black"/>
                </a:solidFill>
              </a:rPr>
              <a:t>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5" y="4195788"/>
            <a:ext cx="2800566" cy="1840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9372" y="5326164"/>
            <a:ext cx="2602523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89" y="4028422"/>
            <a:ext cx="2238224" cy="2251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7641" y="4983963"/>
            <a:ext cx="1783243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23001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9600" y="1797270"/>
            <a:ext cx="2514600" cy="43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3" t="14001" r="36062" b="12666"/>
          <a:stretch/>
        </p:blipFill>
        <p:spPr bwMode="auto">
          <a:xfrm>
            <a:off x="5791201" y="1828799"/>
            <a:ext cx="2514776" cy="439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75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Để thực hiện cuộc gọi bấm vào biểu tượng nào trên điện thoại?</a:t>
            </a:r>
          </a:p>
        </p:txBody>
      </p:sp>
      <p:pic>
        <p:nvPicPr>
          <p:cNvPr id="3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390900" y="1797269"/>
            <a:ext cx="2514600" cy="43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9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3269" y="457200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Để tìm số điện thoại đã được lưu trong điện thoại  thì vào biểu tượng nào?</a:t>
            </a:r>
          </a:p>
        </p:txBody>
      </p:sp>
      <p:pic>
        <p:nvPicPr>
          <p:cNvPr id="3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581400" y="1981201"/>
            <a:ext cx="2514600" cy="439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0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88654"/>
              </p:ext>
            </p:extLst>
          </p:nvPr>
        </p:nvGraphicFramePr>
        <p:xfrm>
          <a:off x="228600" y="381006"/>
          <a:ext cx="8686800" cy="613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63">
                <a:tc>
                  <a:txBody>
                    <a:bodyPr/>
                    <a:lstStyle/>
                    <a:p>
                      <a:r>
                        <a:rPr lang="en-US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 độ máy bay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 tượng máy ảnh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 thái pin yếu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 tượng danh bạ điện thoại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3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 tượng mức sóng điện thoại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 tượng cuộc gọi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89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 thái điện thoại đang sạc pin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 tượng mức sóng wifi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../../..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14400"/>
            <a:ext cx="711835" cy="5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36" y="1600200"/>
            <a:ext cx="819785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89" y="2307274"/>
            <a:ext cx="555625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7" y="2982475"/>
            <a:ext cx="63246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p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403" y="3685540"/>
            <a:ext cx="71628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../0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89" y="4335518"/>
            <a:ext cx="594995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../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351" y="4924053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44" y="5933124"/>
            <a:ext cx="822960" cy="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2285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Tình huống</a:t>
            </a:r>
          </a:p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Bố Minh đi công tác xa nhà, phải mấy tháng bố mới về một lần. Tối nay Minh rất nhớ bố muốn khoe với bố về việc làm tốt chiều nay.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304800"/>
            <a:ext cx="3323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Khởi động</a:t>
            </a:r>
            <a:endParaRPr lang="en-US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572002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 có cách nào  để Minh có thể kể với bố về việc làm tốt đó?</a:t>
            </a:r>
          </a:p>
        </p:txBody>
      </p:sp>
    </p:spTree>
    <p:extLst>
      <p:ext uri="{BB962C8B-B14F-4D97-AF65-F5344CB8AC3E}">
        <p14:creationId xmlns:p14="http://schemas.microsoft.com/office/powerpoint/2010/main" val="239927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29510"/>
              </p:ext>
            </p:extLst>
          </p:nvPr>
        </p:nvGraphicFramePr>
        <p:xfrm>
          <a:off x="228600" y="381005"/>
          <a:ext cx="8686800" cy="602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63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07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3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63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4" descr="../../..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05" y="2055998"/>
            <a:ext cx="711835" cy="5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63" y="1034130"/>
            <a:ext cx="819785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74" y="2811493"/>
            <a:ext cx="555625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87" y="4841875"/>
            <a:ext cx="63246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p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19" y="1527152"/>
            <a:ext cx="71628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../0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6" y="4107017"/>
            <a:ext cx="594995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../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93244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2" y="3430182"/>
            <a:ext cx="822960" cy="478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8DC8D0-D8B1-400F-B49E-CD0C0CD169BB}"/>
              </a:ext>
            </a:extLst>
          </p:cNvPr>
          <p:cNvSpPr/>
          <p:nvPr/>
        </p:nvSpPr>
        <p:spPr>
          <a:xfrm>
            <a:off x="4572000" y="990600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kern="1200" dirty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Chế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máy</a:t>
            </a:r>
            <a:r>
              <a:rPr lang="en-US" sz="2400" kern="1200" dirty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bay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630F4-9BBE-48EE-9D51-BFD17300BE90}"/>
              </a:ext>
            </a:extLst>
          </p:cNvPr>
          <p:cNvSpPr/>
          <p:nvPr/>
        </p:nvSpPr>
        <p:spPr>
          <a:xfrm>
            <a:off x="4572000" y="1497803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2EE463-F98C-4DDC-A74F-F6C996464DE2}"/>
              </a:ext>
            </a:extLst>
          </p:cNvPr>
          <p:cNvSpPr/>
          <p:nvPr/>
        </p:nvSpPr>
        <p:spPr>
          <a:xfrm>
            <a:off x="4572000" y="2087748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A9BFC0-1EE5-4899-B037-12149F85814D}"/>
              </a:ext>
            </a:extLst>
          </p:cNvPr>
          <p:cNvSpPr/>
          <p:nvPr/>
        </p:nvSpPr>
        <p:spPr>
          <a:xfrm>
            <a:off x="4572000" y="2743200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D8A4D-0590-4F02-BB07-DC37797DF425}"/>
              </a:ext>
            </a:extLst>
          </p:cNvPr>
          <p:cNvSpPr/>
          <p:nvPr/>
        </p:nvSpPr>
        <p:spPr>
          <a:xfrm>
            <a:off x="4572000" y="3429000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3555E-653C-4ADE-9F34-018C3A341B61}"/>
              </a:ext>
            </a:extLst>
          </p:cNvPr>
          <p:cNvSpPr/>
          <p:nvPr/>
        </p:nvSpPr>
        <p:spPr>
          <a:xfrm>
            <a:off x="4572000" y="4096529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5241D4-4074-4C04-BDC7-E91EE5C77992}"/>
              </a:ext>
            </a:extLst>
          </p:cNvPr>
          <p:cNvSpPr/>
          <p:nvPr/>
        </p:nvSpPr>
        <p:spPr>
          <a:xfrm>
            <a:off x="4572000" y="4717679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pin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AF7471-4321-4504-92C7-8566D64E034A}"/>
              </a:ext>
            </a:extLst>
          </p:cNvPr>
          <p:cNvSpPr/>
          <p:nvPr/>
        </p:nvSpPr>
        <p:spPr>
          <a:xfrm>
            <a:off x="4572000" y="5570328"/>
            <a:ext cx="4343400" cy="51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wifi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1" y="2367172"/>
            <a:ext cx="60067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</a:t>
            </a:r>
          </a:p>
        </p:txBody>
      </p:sp>
    </p:spTree>
    <p:extLst>
      <p:ext uri="{BB962C8B-B14F-4D97-AF65-F5344CB8AC3E}">
        <p14:creationId xmlns:p14="http://schemas.microsoft.com/office/powerpoint/2010/main" val="6120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Em có biết các tính năng của điện thoại, cách sử dụng nó như thế nào cho hiệu quả không?</a:t>
            </a:r>
          </a:p>
        </p:txBody>
      </p:sp>
    </p:spTree>
    <p:extLst>
      <p:ext uri="{BB962C8B-B14F-4D97-AF65-F5344CB8AC3E}">
        <p14:creationId xmlns:p14="http://schemas.microsoft.com/office/powerpoint/2010/main" val="40626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7724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48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775" y="317305"/>
            <a:ext cx="5843915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400" b="1" u="sng" dirty="0"/>
              <a:t>1. </a:t>
            </a:r>
            <a:r>
              <a:rPr lang="en-US" sz="4400" b="1" u="sng" dirty="0" err="1"/>
              <a:t>Tác</a:t>
            </a:r>
            <a:r>
              <a:rPr lang="en-US" sz="4400" b="1" u="sng" dirty="0"/>
              <a:t> </a:t>
            </a:r>
            <a:r>
              <a:rPr lang="en-US" sz="4400" b="1" u="sng" dirty="0" err="1"/>
              <a:t>dụng</a:t>
            </a:r>
            <a:r>
              <a:rPr lang="en-US" sz="4400" b="1" u="sng" dirty="0"/>
              <a:t> </a:t>
            </a:r>
            <a:r>
              <a:rPr lang="en-US" sz="4400" b="1" u="sng" dirty="0" err="1"/>
              <a:t>điện</a:t>
            </a:r>
            <a:r>
              <a:rPr lang="en-US" sz="4400" b="1" u="sng" dirty="0"/>
              <a:t> </a:t>
            </a:r>
            <a:r>
              <a:rPr lang="en-US" sz="4400" b="1" u="sng" dirty="0" err="1"/>
              <a:t>thoại</a:t>
            </a:r>
            <a:endParaRPr lang="en-US" sz="4400" b="1" u="sng" dirty="0"/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21880" y="1303940"/>
            <a:ext cx="882212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/>
              <a:t>-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thoại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r>
              <a:rPr lang="en-US" sz="3600" dirty="0"/>
              <a:t> </a:t>
            </a:r>
            <a:r>
              <a:rPr lang="en-US" sz="3600" dirty="0" err="1"/>
              <a:t>tiện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liên</a:t>
            </a:r>
            <a:r>
              <a:rPr lang="en-US" sz="3600" dirty="0"/>
              <a:t> </a:t>
            </a:r>
            <a:r>
              <a:rPr lang="en-US" sz="3600" dirty="0" err="1"/>
              <a:t>lạc</a:t>
            </a:r>
            <a:r>
              <a:rPr lang="en-US" sz="3600" dirty="0"/>
              <a:t> </a:t>
            </a:r>
            <a:r>
              <a:rPr lang="en-US" sz="3600" dirty="0" err="1"/>
              <a:t>nghe</a:t>
            </a:r>
            <a:r>
              <a:rPr lang="en-US" sz="3600" dirty="0"/>
              <a:t> –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giữa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họ</a:t>
            </a:r>
            <a:r>
              <a:rPr lang="en-US" sz="3600" dirty="0"/>
              <a:t> ở </a:t>
            </a:r>
            <a:r>
              <a:rPr lang="en-US" sz="3600" dirty="0" err="1"/>
              <a:t>xa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.</a:t>
            </a:r>
          </a:p>
          <a:p>
            <a:pPr>
              <a:buNone/>
            </a:pPr>
            <a:r>
              <a:rPr lang="en-US" sz="3600" dirty="0"/>
              <a:t>-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thoại</a:t>
            </a:r>
            <a:r>
              <a:rPr lang="en-US" sz="3600" dirty="0"/>
              <a:t> </a:t>
            </a:r>
            <a:r>
              <a:rPr lang="en-US" sz="3600" dirty="0" err="1"/>
              <a:t>gồm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loại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9" y="3072899"/>
            <a:ext cx="3491170" cy="2667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55" y="2951215"/>
            <a:ext cx="3458305" cy="253609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 bwMode="auto">
          <a:xfrm>
            <a:off x="1004935" y="5705850"/>
            <a:ext cx="2314797" cy="607160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5027370" y="5935011"/>
            <a:ext cx="3415275" cy="531265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80979" y="5466007"/>
            <a:ext cx="4591646" cy="1379835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thoại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endParaRPr lang="en-US" sz="2800" dirty="0"/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en-US" sz="2800" dirty="0"/>
              <a:t> (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bàn</a:t>
            </a:r>
            <a:r>
              <a:rPr lang="en-US" sz="2800" dirty="0"/>
              <a:t> )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Cloud 8"/>
          <p:cNvSpPr/>
          <p:nvPr/>
        </p:nvSpPr>
        <p:spPr bwMode="auto">
          <a:xfrm>
            <a:off x="4672625" y="5487306"/>
            <a:ext cx="4471376" cy="1370694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thoại</a:t>
            </a:r>
            <a:r>
              <a:rPr lang="en-US" sz="2800" dirty="0"/>
              <a:t> di </a:t>
            </a:r>
            <a:r>
              <a:rPr lang="en-US" sz="2800" dirty="0" err="1"/>
              <a:t>động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76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1708785" cy="21336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4114802"/>
            <a:ext cx="1828800" cy="162275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875690" y="685800"/>
            <a:ext cx="1686910" cy="26352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629400" y="838200"/>
            <a:ext cx="1905000" cy="24828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557882" y="3638551"/>
            <a:ext cx="2157118" cy="278765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355638" y="3638550"/>
            <a:ext cx="2026362" cy="25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Thảo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nhóm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848600" cy="35353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924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default.jpg"/>
          <p:cNvPicPr>
            <a:picLocks noChangeAspect="1"/>
          </p:cNvPicPr>
          <p:nvPr/>
        </p:nvPicPr>
        <p:blipFill>
          <a:blip r:embed="rId2"/>
          <a:srcRect l="1667" r="3333"/>
          <a:stretch>
            <a:fillRect/>
          </a:stretch>
        </p:blipFill>
        <p:spPr>
          <a:xfrm>
            <a:off x="1055078" y="685800"/>
            <a:ext cx="2817341" cy="2286000"/>
          </a:xfrm>
          <a:prstGeom prst="rect">
            <a:avLst/>
          </a:prstGeom>
        </p:spPr>
      </p:pic>
      <p:pic>
        <p:nvPicPr>
          <p:cNvPr id="10" name="Picture 9" descr="342_10-tinh-nang-noi-bat-nhat-cua-Samsung-Galaxy-S-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2" y="685800"/>
            <a:ext cx="2912607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3048000"/>
            <a:ext cx="1406769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Nhắn tin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45723" y="3048003"/>
            <a:ext cx="239150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>
                <a:solidFill>
                  <a:prstClr val="black"/>
                </a:solidFill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355" y="152402"/>
            <a:ext cx="85578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ch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 c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bản nhất là nghe gọi và nh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1014" y="3657600"/>
            <a:ext cx="550398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Ngoài ra thì  có thêm vài ch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 phụ nh</a:t>
            </a: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" name="Picture 19" descr="samsung-galaxy-s7-choi-game-nang-de-dang-lua-chon-cua-game-th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7" y="4191003"/>
            <a:ext cx="2743200" cy="2004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2032" y="6248403"/>
            <a:ext cx="232116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dirty="0">
                <a:solidFill>
                  <a:prstClr val="black"/>
                </a:solidFill>
              </a:rPr>
              <a:t>        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game</a:t>
            </a:r>
          </a:p>
        </p:txBody>
      </p:sp>
      <p:pic>
        <p:nvPicPr>
          <p:cNvPr id="22" name="Picture 21" descr="DSC099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139" y="3810000"/>
            <a:ext cx="2264819" cy="1828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541477" y="5715003"/>
            <a:ext cx="2110154" cy="8309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1600" dirty="0">
                <a:solidFill>
                  <a:prstClr val="black"/>
                </a:solidFill>
              </a:rPr>
              <a:t>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pic>
        <p:nvPicPr>
          <p:cNvPr id="24" name="Picture 23" descr="tải-ứng-dụng-nhạc-của-tui-nhaccuatui.com-về-điện-thoại-1-300x2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6585" y="4343400"/>
            <a:ext cx="2637692" cy="1905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09292" y="6324603"/>
            <a:ext cx="154744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 nhạc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491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8" grpId="0" build="allAtOnce" animBg="1"/>
      <p:bldP spid="21" grpId="0" animBg="1"/>
      <p:bldP spid="23" grpId="0" animBg="1"/>
      <p:bldP spid="2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sung-galaxy-s7-s7-edge-ra-mat-tai-viet-nam-gia-tu-159-trieu-d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69" y="1295403"/>
            <a:ext cx="2832722" cy="2386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9108" y="3810003"/>
            <a:ext cx="272401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xperia-m5-get-ready-for-selfie-time.jpg"/>
          <p:cNvPicPr>
            <a:picLocks noChangeAspect="1"/>
          </p:cNvPicPr>
          <p:nvPr/>
        </p:nvPicPr>
        <p:blipFill>
          <a:blip r:embed="rId3" cstate="print"/>
          <a:srcRect l="10848" t="2367" r="16831" b="7692"/>
          <a:stretch>
            <a:fillRect/>
          </a:stretch>
        </p:blipFill>
        <p:spPr>
          <a:xfrm>
            <a:off x="351692" y="1219200"/>
            <a:ext cx="2321169" cy="1676400"/>
          </a:xfrm>
          <a:prstGeom prst="rect">
            <a:avLst/>
          </a:prstGeom>
        </p:spPr>
      </p:pic>
      <p:pic>
        <p:nvPicPr>
          <p:cNvPr id="9" name="Picture 8" descr="ung-dung-cua-galaxy-s6-chup-hinh-co-nhieu-tinh-nang-hay-hinh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219203"/>
            <a:ext cx="2317972" cy="1674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5416" y="2971803"/>
            <a:ext cx="323556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Chụp ảnh, selfie lung linh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677" y="152401"/>
            <a:ext cx="8862646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thay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tính n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 của nh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chiếc smartphone càng thay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cải tiến mạnh mẽ 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n:</a:t>
            </a:r>
          </a:p>
        </p:txBody>
      </p:sp>
      <p:pic>
        <p:nvPicPr>
          <p:cNvPr id="12" name="Picture 11" descr="skype-cho-phep-goi-dien-video-nhom-mien-phi-tren-di-dong.jpg"/>
          <p:cNvPicPr>
            <a:picLocks noChangeAspect="1"/>
          </p:cNvPicPr>
          <p:nvPr/>
        </p:nvPicPr>
        <p:blipFill>
          <a:blip r:embed="rId5"/>
          <a:srcRect l="25023" r="24977"/>
          <a:stretch>
            <a:fillRect/>
          </a:stretch>
        </p:blipFill>
        <p:spPr>
          <a:xfrm>
            <a:off x="211015" y="3654710"/>
            <a:ext cx="1969477" cy="32032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21169" y="4419603"/>
            <a:ext cx="1969477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224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 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iện video</a:t>
            </a:r>
          </a:p>
        </p:txBody>
      </p:sp>
      <p:pic>
        <p:nvPicPr>
          <p:cNvPr id="14" name="Picture 13" descr="gps-thiet-bi.jpg"/>
          <p:cNvPicPr>
            <a:picLocks noChangeAspect="1"/>
          </p:cNvPicPr>
          <p:nvPr/>
        </p:nvPicPr>
        <p:blipFill>
          <a:blip r:embed="rId6" cstate="print"/>
          <a:srcRect t="6126" r="9231"/>
          <a:stretch>
            <a:fillRect/>
          </a:stretch>
        </p:blipFill>
        <p:spPr>
          <a:xfrm>
            <a:off x="5697417" y="4419600"/>
            <a:ext cx="3062473" cy="228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32185" y="5486403"/>
            <a:ext cx="30948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224"/>
            <a:r>
              <a:rPr lang="vi-VN" sz="2400" dirty="0">
                <a:solidFill>
                  <a:prstClr val="black"/>
                </a:solidFill>
                <a:latin typeface="Times New Roman"/>
              </a:rPr>
              <a:t>Định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 h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Times New Roman"/>
              </a:rPr>
              <a:t>đường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8718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build="allAtOnce" animBg="1"/>
      <p:bldP spid="15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784824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494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 Kĩ thuật Sử dụng điện thoại </vt:lpstr>
      <vt:lpstr>PowerPoint Presentation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Sạc điện thoại</vt:lpstr>
      <vt:lpstr>PowerPoint Presentation</vt:lpstr>
      <vt:lpstr>Dùng điện thoại di động nhiều có tác hại gì?</vt:lpstr>
      <vt:lpstr>PowerPoint Presentation</vt:lpstr>
      <vt:lpstr>3. Các biểu tượng và các chức năng hoạt động của điện thoại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17 tháng 2 năm 2021 Kỹ thuật Cách sử dụng điện thoại</dc:title>
  <dc:creator>DELL</dc:creator>
  <cp:lastModifiedBy>Admin</cp:lastModifiedBy>
  <cp:revision>71</cp:revision>
  <dcterms:created xsi:type="dcterms:W3CDTF">2021-02-16T14:43:39Z</dcterms:created>
  <dcterms:modified xsi:type="dcterms:W3CDTF">2022-12-29T13:46:23Z</dcterms:modified>
</cp:coreProperties>
</file>