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473" r:id="rId3"/>
    <p:sldId id="299" r:id="rId4"/>
    <p:sldId id="271" r:id="rId5"/>
    <p:sldId id="256" r:id="rId6"/>
    <p:sldId id="279" r:id="rId7"/>
    <p:sldId id="302" r:id="rId8"/>
    <p:sldId id="301" r:id="rId9"/>
    <p:sldId id="265" r:id="rId10"/>
    <p:sldId id="273" r:id="rId11"/>
    <p:sldId id="285" r:id="rId12"/>
    <p:sldId id="283" r:id="rId13"/>
    <p:sldId id="305" r:id="rId14"/>
    <p:sldId id="276" r:id="rId15"/>
    <p:sldId id="307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3" autoAdjust="0"/>
    <p:restoredTop sz="92181" autoAdjust="0"/>
  </p:normalViewPr>
  <p:slideViewPr>
    <p:cSldViewPr snapToGrid="0">
      <p:cViewPr varScale="1">
        <p:scale>
          <a:sx n="113" d="100"/>
          <a:sy n="113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AB1D9AC8-EEFD-4F52-8AE0-0616E0F4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5090434-E1B9-4502-BB86-A47EBC36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926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D35A4D8-5C05-4BDF-B10A-0C84EC7A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78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00FCBA6-3B9B-42C8-8675-B217CBB3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3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B90536A-2399-4A8D-9473-6E479E4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C8526CD-581B-4AE2-A5A9-81316E23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304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208711F-CC09-4D73-8ECB-F106967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70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AAC7405-B32B-47A2-A750-EE0EFAB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84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263B9D2-2A36-4247-BB3F-33AAC0B2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6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D44B3BA-EFB9-42D8-9B21-C16B2ED9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0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B10A6B8-C964-464F-8432-80FE8FBA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17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C8C7A07-2E51-4F4A-A11F-4D891E6F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3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24B4-2321-451C-A0C9-92A0A4A7A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audio" Target="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cXWebskM8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3128CE-BAF0-67D5-0D51-5871374AF3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A193713-025D-AC63-7B73-9105FF38EDB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 descr="B8">
            <a:extLst>
              <a:ext uri="{FF2B5EF4-FFF2-40B4-BE49-F238E27FC236}">
                <a16:creationId xmlns:a16="http://schemas.microsoft.com/office/drawing/2014/main" id="{A3A17848-D75A-2C5D-0802-76009E99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D8A0A952-5EF7-33A9-41FE-67100CE6374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54816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roses_swaying_back_an_a_hb">
            <a:extLst>
              <a:ext uri="{FF2B5EF4-FFF2-40B4-BE49-F238E27FC236}">
                <a16:creationId xmlns:a16="http://schemas.microsoft.com/office/drawing/2014/main" id="{FDBFF24A-6157-B8BB-2680-4F0240589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8" y="3713986"/>
            <a:ext cx="206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8D446-7F0B-2CAF-843F-F84DB1CD94FF}"/>
              </a:ext>
            </a:extLst>
          </p:cNvPr>
          <p:cNvSpPr txBox="1"/>
          <p:nvPr/>
        </p:nvSpPr>
        <p:spPr>
          <a:xfrm>
            <a:off x="451555" y="2494529"/>
            <a:ext cx="11288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0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TÀ ÁO DÀI VIỆT NAM</a:t>
            </a:r>
            <a:endParaRPr lang="en-US" sz="80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63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0127837" y="3141448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5366689" y="5068389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488306" y="3141448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944880" y="3593054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2989" y="3523894"/>
            <a:ext cx="1277022" cy="9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1" grpId="0" animBg="1"/>
      <p:bldP spid="2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buông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497" y="3436399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899" y="4021174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3497" y="285162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80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51414" y="602548"/>
            <a:ext cx="1167433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 lại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 dây cho đúng quy tắc viết hoa: </a:t>
            </a:r>
            <a:endParaRPr lang="en-US" sz="2800" b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12" y="1789302"/>
            <a:ext cx="3965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endParaRPr lang="vi-VN" sz="32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endParaRPr lang="vi-VN" sz="3200" b="1" i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endParaRPr lang="vi-VN" sz="32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endParaRPr lang="vi-VN" sz="32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endParaRPr lang="vi-VN" sz="32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endParaRPr lang="vi-VN" sz="3200" b="1" i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b="1" i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endParaRPr lang="vi-VN" sz="3200" b="1" i="1" dirty="0">
              <a:solidFill>
                <a:srgbClr val="0099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endParaRPr lang="vi-VN" sz="32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endParaRPr lang="en-US" sz="32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12B04D-C087-5C7F-CD82-18A4B95A4CE4}"/>
              </a:ext>
            </a:extLst>
          </p:cNvPr>
          <p:cNvCxnSpPr/>
          <p:nvPr/>
        </p:nvCxnSpPr>
        <p:spPr>
          <a:xfrm>
            <a:off x="4632773" y="1953491"/>
            <a:ext cx="0" cy="4360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AC7FDF-DFEF-8A63-EB1F-77E89DAAD796}"/>
              </a:ext>
            </a:extLst>
          </p:cNvPr>
          <p:cNvSpPr txBox="1"/>
          <p:nvPr/>
        </p:nvSpPr>
        <p:spPr>
          <a:xfrm>
            <a:off x="5299523" y="1789302"/>
            <a:ext cx="3965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ghệ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endParaRPr lang="vi-VN" sz="32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 chương Vàng</a:t>
            </a:r>
            <a:endParaRPr lang="en-US" sz="3200" b="1" i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10A89-1E1A-7871-B3D8-98361C6A89D3}"/>
              </a:ext>
            </a:extLst>
          </p:cNvPr>
          <p:cNvSpPr txBox="1"/>
          <p:nvPr/>
        </p:nvSpPr>
        <p:spPr>
          <a:xfrm>
            <a:off x="5299522" y="2755680"/>
            <a:ext cx="426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uả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 </a:t>
            </a:r>
          </a:p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Huy chương Bạc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62F58-BF8E-E85A-49D9-FE8051A38821}"/>
              </a:ext>
            </a:extLst>
          </p:cNvPr>
          <p:cNvSpPr txBox="1"/>
          <p:nvPr/>
        </p:nvSpPr>
        <p:spPr>
          <a:xfrm>
            <a:off x="5299521" y="3846399"/>
            <a:ext cx="356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 sĩ Ưu tú</a:t>
            </a:r>
          </a:p>
          <a:p>
            <a:r>
              <a:rPr lang="vi-VN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uả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i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endParaRPr lang="vi-VN" sz="3200" b="1" i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41731-0D66-A0AC-F2C2-497AE1B3006A}"/>
              </a:ext>
            </a:extLst>
          </p:cNvPr>
          <p:cNvSpPr txBox="1"/>
          <p:nvPr/>
        </p:nvSpPr>
        <p:spPr>
          <a:xfrm>
            <a:off x="5266272" y="4771077"/>
            <a:ext cx="3477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 giày </a:t>
            </a:r>
            <a:r>
              <a:rPr lang="en-US" sz="3200" b="1" i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endParaRPr lang="vi-VN" sz="3200" b="1" i="1" dirty="0">
              <a:solidFill>
                <a:srgbClr val="0099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</a:p>
          <a:p>
            <a:r>
              <a:rPr lang="vi-VN" sz="32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Đôi giày Bạc</a:t>
            </a:r>
            <a:endParaRPr lang="en-US" sz="32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09852" y="916667"/>
            <a:ext cx="3112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Danh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c) Danh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F408B-F277-F9D7-F57A-29984BE3FEB0}"/>
              </a:ext>
            </a:extLst>
          </p:cNvPr>
          <p:cNvSpPr txBox="1"/>
          <p:nvPr/>
        </p:nvSpPr>
        <p:spPr>
          <a:xfrm>
            <a:off x="502263" y="0"/>
            <a:ext cx="1118747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66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BT1 vào dòng thích hợp : </a:t>
            </a:r>
            <a:endParaRPr lang="en-US" sz="2800" b="1" dirty="0">
              <a:solidFill>
                <a:srgbClr val="0066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4386-5D77-520A-779E-494DC7BEDB0D}"/>
              </a:ext>
            </a:extLst>
          </p:cNvPr>
          <p:cNvSpPr txBox="1"/>
          <p:nvPr/>
        </p:nvSpPr>
        <p:spPr>
          <a:xfrm>
            <a:off x="3787341" y="875620"/>
            <a:ext cx="89311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</a:t>
            </a:r>
            <a:r>
              <a:rPr lang="vi-VN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vi-VN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vi-VN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solidFill>
                <a:srgbClr val="0099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b="1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43621-C076-7C0A-FCD0-B5597BC1FBDF}"/>
              </a:ext>
            </a:extLst>
          </p:cNvPr>
          <p:cNvSpPr txBox="1"/>
          <p:nvPr/>
        </p:nvSpPr>
        <p:spPr>
          <a:xfrm>
            <a:off x="8375773" y="4779145"/>
            <a:ext cx="2735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 giày B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ạc</a:t>
            </a:r>
            <a:endParaRPr lang="vi-VN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 bóng Bạc</a:t>
            </a:r>
            <a:endParaRPr lang="en-US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A1E49-C059-4A0B-26AC-191FD35F6C2D}"/>
              </a:ext>
            </a:extLst>
          </p:cNvPr>
          <p:cNvSpPr txBox="1"/>
          <p:nvPr/>
        </p:nvSpPr>
        <p:spPr>
          <a:xfrm>
            <a:off x="6096000" y="850080"/>
            <a:ext cx="3477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endParaRPr lang="vi-VN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endParaRPr lang="vi-VN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endParaRPr lang="en-US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BBFE1-5AFF-3FAA-2E95-31186FFCB84D}"/>
              </a:ext>
            </a:extLst>
          </p:cNvPr>
          <p:cNvSpPr txBox="1"/>
          <p:nvPr/>
        </p:nvSpPr>
        <p:spPr>
          <a:xfrm>
            <a:off x="8252906" y="2594049"/>
            <a:ext cx="311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ghệ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endParaRPr lang="vi-VN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ghệ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endParaRPr lang="en-US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4874B-9F61-0854-E24B-68877B4C6EB2}"/>
              </a:ext>
            </a:extLst>
          </p:cNvPr>
          <p:cNvSpPr txBox="1"/>
          <p:nvPr/>
        </p:nvSpPr>
        <p:spPr>
          <a:xfrm>
            <a:off x="9146720" y="3843104"/>
            <a:ext cx="2735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Đôi giày Vàng</a:t>
            </a:r>
          </a:p>
          <a:p>
            <a:r>
              <a:rPr lang="vi-VN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uả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endParaRPr lang="vi-VN" sz="2800" b="1" i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13A326-A01B-2844-680F-4E76F5D93BDB}"/>
              </a:ext>
            </a:extLst>
          </p:cNvPr>
          <p:cNvCxnSpPr/>
          <p:nvPr/>
        </p:nvCxnSpPr>
        <p:spPr>
          <a:xfrm>
            <a:off x="3422074" y="1125945"/>
            <a:ext cx="0" cy="5080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1873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343" y="1494168"/>
            <a:ext cx="11573304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ì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5131" y="43282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31458" y="2805362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8151" y="2382393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45744" y="2340150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70924" y="2340150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9144" y="2748966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4473" y="4552346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1321" y="45543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8393" y="5407273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65798" y="5407273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19406" y="5407273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816897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64289" y="238011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73051" y="23401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80291" y="237859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8217" y="4552346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2144" y="4576827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64021" y="5407273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88823" y="5407273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705629" y="5466448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193964" y="5816897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757930" y="57194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b="0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hlinkClick r:id="rId2"/>
              </a:rPr>
              <a:t>https://www.youtube.com/watch?v=VcXWebskM88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94945"/>
            <a:ext cx="11598910" cy="5523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69931" y="1220914"/>
            <a:ext cx="47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88571" y="2135505"/>
            <a:ext cx="9753419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Trò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: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khéo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léo</a:t>
            </a:r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  <a:p>
            <a:pPr indent="0" algn="just"/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-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Yêu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cầu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hs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bảng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mỗi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đứng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quay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mặt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phía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sau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lớp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rồi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tung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nhựa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nào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bắt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được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thành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1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nghĩ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huân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chương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danh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hiệu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viết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theo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lời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đọc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.</a:t>
            </a:r>
          </a:p>
          <a:p>
            <a:pPr indent="0"/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2684010" y="742996"/>
            <a:ext cx="649482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1038996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Nam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137005" y="84134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9555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XX,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tân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thời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1013</Words>
  <Application>Microsoft Macintosh PowerPoint</Application>
  <PresentationFormat>Widescreen</PresentationFormat>
  <Paragraphs>96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phuong anh</cp:lastModifiedBy>
  <cp:revision>232</cp:revision>
  <dcterms:created xsi:type="dcterms:W3CDTF">2017-11-24T09:12:00Z</dcterms:created>
  <dcterms:modified xsi:type="dcterms:W3CDTF">2023-05-02T14:27:04Z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