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59" r:id="rId4"/>
    <p:sldId id="269" r:id="rId5"/>
    <p:sldId id="279" r:id="rId6"/>
    <p:sldId id="280" r:id="rId7"/>
    <p:sldId id="281" r:id="rId8"/>
    <p:sldId id="260" r:id="rId9"/>
    <p:sldId id="26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BE02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2181" autoAdjust="0"/>
  </p:normalViewPr>
  <p:slideViewPr>
    <p:cSldViewPr snapToGrid="0">
      <p:cViewPr varScale="1">
        <p:scale>
          <a:sx n="91" d="100"/>
          <a:sy n="91" d="100"/>
        </p:scale>
        <p:origin x="10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20/03/2020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384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20/03/2020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359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20/03/2020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175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20/03/2020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661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20/03/2020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798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20/03/2020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198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20/03/2020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912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20/03/2020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277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20/03/2020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791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20/03/2020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211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20/03/2020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163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A17E3-6A89-4095-BD30-16657B828D0B}" type="datetimeFigureOut">
              <a:rPr lang="en-US" smtClean="0"/>
              <a:pPr/>
              <a:t>20/03/2020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540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ết quả hình ảnh cho hinh anh nguyễn thị minh kha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352371" y="101880"/>
            <a:ext cx="11460163" cy="6243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smtClean="0">
                <a:solidFill>
                  <a:srgbClr val="0033CC"/>
                </a:solidFill>
                <a:latin typeface="Times New Roman" panose="02020603050405020304" pitchFamily="18" charset="0"/>
              </a:rPr>
              <a:t>Kể </a:t>
            </a:r>
            <a:r>
              <a:rPr lang="en-US" altLang="en-US" sz="3200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chuyện</a:t>
            </a:r>
            <a:endParaRPr lang="en-US" altLang="en-US" sz="3200" dirty="0" smtClean="0">
              <a:solidFill>
                <a:srgbClr val="0033CC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8560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Rectangle 9"/>
          <p:cNvSpPr/>
          <p:nvPr/>
        </p:nvSpPr>
        <p:spPr>
          <a:xfrm>
            <a:off x="1066806" y="3598992"/>
            <a:ext cx="103727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0"/>
              </a:spcBef>
              <a:spcAft>
                <a:spcPts val="0"/>
              </a:spcAft>
              <a:tabLst>
                <a:tab pos="5486400" algn="l"/>
              </a:tabLst>
              <a:defRPr/>
            </a:pPr>
            <a:endParaRPr lang="en-US" sz="2800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172108" y="5781386"/>
            <a:ext cx="10718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endParaRPr lang="en-US" altLang="en-US" sz="2800" dirty="0">
              <a:solidFill>
                <a:srgbClr val="0070C0"/>
              </a:solidFill>
              <a:latin typeface="VNI-Times" pitchFamily="2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645569" y="598513"/>
            <a:ext cx="1032933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/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 Box 9"/>
          <p:cNvSpPr txBox="1">
            <a:spLocks noChangeArrowheads="1"/>
          </p:cNvSpPr>
          <p:nvPr/>
        </p:nvSpPr>
        <p:spPr bwMode="auto">
          <a:xfrm>
            <a:off x="0" y="301734"/>
            <a:ext cx="11460163" cy="6243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smtClean="0">
                <a:solidFill>
                  <a:srgbClr val="0033CC"/>
                </a:solidFill>
                <a:latin typeface="Times New Roman" panose="02020603050405020304" pitchFamily="18" charset="0"/>
              </a:rPr>
              <a:t>Kể </a:t>
            </a:r>
            <a:r>
              <a:rPr lang="en-US" altLang="en-US" sz="3200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chuyện</a:t>
            </a:r>
            <a:endParaRPr lang="en-US" altLang="en-US" sz="3200" dirty="0" smtClean="0">
              <a:solidFill>
                <a:srgbClr val="0033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397799" y="1865911"/>
            <a:ext cx="69589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err="1" smtClean="0">
                <a:solidFill>
                  <a:srgbClr val="0033CC"/>
                </a:solidFill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Keå</a:t>
            </a:r>
            <a:r>
              <a:rPr lang="en-US" sz="3200" dirty="0" smtClean="0">
                <a:solidFill>
                  <a:srgbClr val="0033CC"/>
                </a:solidFill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33CC"/>
                </a:solidFill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laïi</a:t>
            </a:r>
            <a:r>
              <a:rPr lang="en-US" sz="3200" dirty="0">
                <a:solidFill>
                  <a:srgbClr val="0033CC"/>
                </a:solidFill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33CC"/>
                </a:solidFill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caâu</a:t>
            </a:r>
            <a:r>
              <a:rPr lang="en-US" sz="3200" dirty="0">
                <a:solidFill>
                  <a:srgbClr val="0033CC"/>
                </a:solidFill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33CC"/>
                </a:solidFill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chuyeän</a:t>
            </a:r>
            <a:r>
              <a:rPr lang="en-US" sz="3200" dirty="0">
                <a:solidFill>
                  <a:srgbClr val="0033CC"/>
                </a:solidFill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200" dirty="0" err="1">
                <a:solidFill>
                  <a:srgbClr val="0033CC"/>
                </a:solidFill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Lôùp</a:t>
            </a:r>
            <a:r>
              <a:rPr lang="en-US" sz="3200" dirty="0">
                <a:solidFill>
                  <a:srgbClr val="0033CC"/>
                </a:solidFill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33CC"/>
                </a:solidFill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tröôûng</a:t>
            </a:r>
            <a:r>
              <a:rPr lang="en-US" sz="3200" dirty="0">
                <a:solidFill>
                  <a:srgbClr val="0033CC"/>
                </a:solidFill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33CC"/>
                </a:solidFill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lôùp</a:t>
            </a:r>
            <a:r>
              <a:rPr lang="en-US" sz="3200" dirty="0">
                <a:solidFill>
                  <a:srgbClr val="0033CC"/>
                </a:solidFill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33CC"/>
                </a:solidFill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toâi</a:t>
            </a:r>
            <a:r>
              <a:rPr lang="en-US" sz="3200" dirty="0">
                <a:solidFill>
                  <a:srgbClr val="0033CC"/>
                </a:solidFill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3200" dirty="0">
              <a:solidFill>
                <a:srgbClr val="0033CC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405717" y="1282890"/>
            <a:ext cx="30707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Kiểm</a:t>
            </a:r>
            <a:r>
              <a:rPr lang="en-US" sz="3200" dirty="0" smtClean="0"/>
              <a:t> </a:t>
            </a:r>
            <a:r>
              <a:rPr lang="en-US" sz="3200" dirty="0" err="1" smtClean="0"/>
              <a:t>tra</a:t>
            </a:r>
            <a:r>
              <a:rPr lang="en-US" sz="3200" dirty="0" smtClean="0"/>
              <a:t> </a:t>
            </a:r>
            <a:r>
              <a:rPr lang="en-US" sz="3200" dirty="0" err="1" smtClean="0"/>
              <a:t>bài</a:t>
            </a:r>
            <a:r>
              <a:rPr lang="en-US" sz="3200" dirty="0" smtClean="0"/>
              <a:t> </a:t>
            </a:r>
            <a:r>
              <a:rPr lang="en-US" sz="3200" dirty="0" err="1" smtClean="0"/>
              <a:t>cũ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88882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352371" y="101880"/>
            <a:ext cx="11460163" cy="1116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smtClean="0">
                <a:solidFill>
                  <a:srgbClr val="0033CC"/>
                </a:solidFill>
                <a:latin typeface="Times New Roman" panose="02020603050405020304" pitchFamily="18" charset="0"/>
              </a:rPr>
              <a:t>Kể </a:t>
            </a:r>
            <a:r>
              <a:rPr lang="en-US" altLang="en-US" sz="3200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chuyện</a:t>
            </a:r>
            <a:endParaRPr lang="en-US" altLang="en-US" sz="3200" dirty="0" smtClean="0">
              <a:solidFill>
                <a:srgbClr val="0033CC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Kể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chuyện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nghe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đọc</a:t>
            </a:r>
            <a:endParaRPr lang="en-US" altLang="en-US" sz="3200" b="1" dirty="0" smtClean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" name="Text Box 39"/>
          <p:cNvSpPr txBox="1">
            <a:spLocks noChangeArrowheads="1"/>
          </p:cNvSpPr>
          <p:nvPr/>
        </p:nvSpPr>
        <p:spPr bwMode="auto">
          <a:xfrm>
            <a:off x="735844" y="1650244"/>
            <a:ext cx="1981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Đê</a:t>
            </a:r>
            <a:r>
              <a:rPr lang="en-US" altLang="en-US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̀ </a:t>
            </a:r>
            <a:r>
              <a:rPr lang="en-US" altLang="en-US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bài</a:t>
            </a:r>
            <a:r>
              <a:rPr lang="en-US" altLang="en-US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9" name="Text Box 40"/>
          <p:cNvSpPr txBox="1">
            <a:spLocks noChangeArrowheads="1"/>
          </p:cNvSpPr>
          <p:nvPr/>
        </p:nvSpPr>
        <p:spPr bwMode="auto">
          <a:xfrm>
            <a:off x="232013" y="2336044"/>
            <a:ext cx="11491414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    </a:t>
            </a:r>
            <a:r>
              <a:rPr lang="en-US" altLang="en-US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Kê</a:t>
            </a:r>
            <a:r>
              <a:rPr lang="en-US" alt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̉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một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câu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chuyện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em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đã</a:t>
            </a:r>
            <a:r>
              <a:rPr lang="en-US" alt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nghe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hoặc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đã</a:t>
            </a:r>
            <a:r>
              <a:rPr lang="en-US" alt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đọc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vê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̀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một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nữ</a:t>
            </a:r>
            <a:r>
              <a:rPr lang="en-US" alt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anh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hùng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hoặc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một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phu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̣ </a:t>
            </a:r>
            <a:r>
              <a:rPr lang="en-US" altLang="en-US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nữ</a:t>
            </a:r>
            <a:r>
              <a:rPr lang="en-US" alt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có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tài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16610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352371" y="101880"/>
            <a:ext cx="11460163" cy="1116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smtClean="0">
                <a:solidFill>
                  <a:srgbClr val="0033CC"/>
                </a:solidFill>
                <a:latin typeface="Times New Roman" panose="02020603050405020304" pitchFamily="18" charset="0"/>
              </a:rPr>
              <a:t>Kể </a:t>
            </a:r>
            <a:r>
              <a:rPr lang="en-US" altLang="en-US" sz="3200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chuyện</a:t>
            </a:r>
            <a:endParaRPr lang="en-US" altLang="en-US" sz="3200" dirty="0" smtClean="0">
              <a:solidFill>
                <a:srgbClr val="0033CC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Kể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chuyện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nghe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đọc</a:t>
            </a:r>
            <a:endParaRPr lang="en-US" altLang="en-US" sz="3200" b="1" dirty="0" smtClean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6" name="Text Box 26"/>
          <p:cNvSpPr txBox="1">
            <a:spLocks noChangeArrowheads="1"/>
          </p:cNvSpPr>
          <p:nvPr/>
        </p:nvSpPr>
        <p:spPr bwMode="auto">
          <a:xfrm>
            <a:off x="638031" y="1404595"/>
            <a:ext cx="2555839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err="1">
                <a:solidFill>
                  <a:srgbClr val="99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Gợi</a:t>
            </a:r>
            <a:r>
              <a:rPr lang="en-US" altLang="en-US" b="1" dirty="0">
                <a:solidFill>
                  <a:srgbClr val="99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ý:</a:t>
            </a:r>
          </a:p>
        </p:txBody>
      </p:sp>
      <p:sp>
        <p:nvSpPr>
          <p:cNvPr id="27" name="Text Box 27"/>
          <p:cNvSpPr txBox="1">
            <a:spLocks noChangeArrowheads="1"/>
          </p:cNvSpPr>
          <p:nvPr/>
        </p:nvSpPr>
        <p:spPr bwMode="auto">
          <a:xfrm>
            <a:off x="228600" y="1904062"/>
            <a:ext cx="464365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1.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Tìm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truyện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vê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̀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phu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̣ </a:t>
            </a:r>
            <a:r>
              <a:rPr lang="en-US" altLang="en-US" sz="2800" b="1" dirty="0" err="1" smtClean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nữ</a:t>
            </a:r>
            <a:r>
              <a:rPr lang="en-US" altLang="en-US" sz="2800" b="1" dirty="0" smtClean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en-US" altLang="en-US" sz="2800" b="1" dirty="0">
              <a:solidFill>
                <a:srgbClr val="660066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8" name="Text Box 30"/>
          <p:cNvSpPr txBox="1">
            <a:spLocks noChangeArrowheads="1"/>
          </p:cNvSpPr>
          <p:nvPr/>
        </p:nvSpPr>
        <p:spPr bwMode="auto">
          <a:xfrm>
            <a:off x="228600" y="2378130"/>
            <a:ext cx="116586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Truyện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vê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̀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những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phu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̣ </a:t>
            </a:r>
            <a:r>
              <a:rPr lang="en-US" altLang="en-US" sz="2800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nữ</a:t>
            </a:r>
            <a:r>
              <a:rPr lang="en-US" altLang="en-US" sz="2800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anh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hùng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Trưng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Trắc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Trưng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Nhi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̣,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Triệu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Thi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̣ Trinh,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Bùi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Thi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̣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Xuân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Nguyễn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Thi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̣ Minh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Khai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, Võ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Thi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̣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Sáu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Nguyễn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Thi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̣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Định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,…</a:t>
            </a:r>
          </a:p>
        </p:txBody>
      </p:sp>
      <p:sp>
        <p:nvSpPr>
          <p:cNvPr id="29" name="Text Box 47"/>
          <p:cNvSpPr txBox="1">
            <a:spLocks noChangeArrowheads="1"/>
          </p:cNvSpPr>
          <p:nvPr/>
        </p:nvSpPr>
        <p:spPr bwMode="auto">
          <a:xfrm>
            <a:off x="228599" y="3270472"/>
            <a:ext cx="11552393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Truyện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vê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̀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các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nhà</a:t>
            </a:r>
            <a:r>
              <a:rPr lang="en-US" altLang="en-US" sz="2800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hoạt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động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xã</a:t>
            </a:r>
            <a:r>
              <a:rPr lang="en-US" altLang="en-US" sz="2800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hội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văn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hóa</a:t>
            </a:r>
            <a:r>
              <a:rPr lang="en-US" altLang="en-US" sz="2800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khoa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học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nổi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tiếng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là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phu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̣ </a:t>
            </a:r>
            <a:r>
              <a:rPr lang="en-US" altLang="en-US" sz="2800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nữ</a:t>
            </a:r>
            <a:r>
              <a:rPr lang="en-US" altLang="en-US" sz="2800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Nguyên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phi Ỷ Lan, </a:t>
            </a:r>
            <a:r>
              <a:rPr lang="en-US" altLang="en-US" sz="2800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nhà</a:t>
            </a:r>
            <a:r>
              <a:rPr lang="en-US" altLang="en-US" sz="2800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thơ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Hô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̀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Xuân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Hương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altLang="en-US" sz="2800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nhà</a:t>
            </a:r>
            <a:r>
              <a:rPr lang="en-US" altLang="en-US" sz="2800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thơ</a:t>
            </a:r>
            <a:r>
              <a:rPr lang="en-US" altLang="en-US" sz="2800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Đoàn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Thi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̣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Điểm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altLang="en-US" sz="2800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nữ</a:t>
            </a:r>
            <a:r>
              <a:rPr lang="en-US" altLang="en-US" sz="2800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bác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học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Ma-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ri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Quy-ri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,…</a:t>
            </a:r>
          </a:p>
        </p:txBody>
      </p:sp>
      <p:sp>
        <p:nvSpPr>
          <p:cNvPr id="30" name="Text Box 48"/>
          <p:cNvSpPr txBox="1">
            <a:spLocks noChangeArrowheads="1"/>
          </p:cNvSpPr>
          <p:nvPr/>
        </p:nvSpPr>
        <p:spPr bwMode="auto">
          <a:xfrm>
            <a:off x="228600" y="4609536"/>
            <a:ext cx="1026652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Truyện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vê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̀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những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phu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̣ </a:t>
            </a:r>
            <a:r>
              <a:rPr lang="en-US" altLang="en-US" sz="2800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nữ</a:t>
            </a:r>
            <a:r>
              <a:rPr lang="en-US" altLang="en-US" sz="2800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bình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thường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mà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đảm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đang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tài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trí.</a:t>
            </a:r>
          </a:p>
        </p:txBody>
      </p:sp>
      <p:sp>
        <p:nvSpPr>
          <p:cNvPr id="31" name="Text Box 49"/>
          <p:cNvSpPr txBox="1">
            <a:spLocks noChangeArrowheads="1"/>
          </p:cNvSpPr>
          <p:nvPr/>
        </p:nvSpPr>
        <p:spPr bwMode="auto">
          <a:xfrm>
            <a:off x="160361" y="5109957"/>
            <a:ext cx="11961328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Truyện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vê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̀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các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bạn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nữ</a:t>
            </a:r>
            <a:r>
              <a:rPr lang="en-US" altLang="en-US" sz="2800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thông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minh,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tài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giỏi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: Con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gái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Tiếng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Việt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5,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tập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hai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),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Lớp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trưởng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lớp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tôi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Tiếng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Việt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5,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tập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hai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901922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7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352371" y="101880"/>
            <a:ext cx="11460163" cy="1116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smtClean="0">
                <a:solidFill>
                  <a:srgbClr val="0033CC"/>
                </a:solidFill>
                <a:latin typeface="Times New Roman" panose="02020603050405020304" pitchFamily="18" charset="0"/>
              </a:rPr>
              <a:t>Kể </a:t>
            </a:r>
            <a:r>
              <a:rPr lang="en-US" altLang="en-US" sz="3200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chuyện</a:t>
            </a:r>
            <a:endParaRPr lang="en-US" altLang="en-US" sz="3200" dirty="0" smtClean="0">
              <a:solidFill>
                <a:srgbClr val="0033CC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Kể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chuyện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nghe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đọc</a:t>
            </a:r>
            <a:endParaRPr lang="en-US" altLang="en-US" sz="3200" b="1" dirty="0" smtClean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381000" y="1601344"/>
            <a:ext cx="8940422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600" dirty="0">
                <a:latin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en-US" altLang="en-US" sz="2600" b="1" i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.</a:t>
            </a:r>
            <a:r>
              <a:rPr lang="en-US" altLang="en-US" sz="2600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600" b="1" i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Lập</a:t>
            </a:r>
            <a:r>
              <a:rPr lang="en-US" altLang="en-US" sz="2600" b="1" i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600" b="1" i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dàn</a:t>
            </a:r>
            <a:r>
              <a:rPr lang="en-US" altLang="en-US" sz="2600" b="1" i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ý </a:t>
            </a:r>
            <a:r>
              <a:rPr lang="en-US" altLang="en-US" sz="2600" b="1" i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cho</a:t>
            </a:r>
            <a:r>
              <a:rPr lang="en-US" altLang="en-US" sz="2600" b="1" i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600" b="1" i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câu</a:t>
            </a:r>
            <a:r>
              <a:rPr lang="en-US" altLang="en-US" sz="2600" b="1" i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600" b="1" i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chuyện</a:t>
            </a:r>
            <a:r>
              <a:rPr lang="en-US" altLang="en-US" sz="2600" b="1" i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381000" y="2066504"/>
            <a:ext cx="10999242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600" i="1">
                <a:solidFill>
                  <a:srgbClr val="0000FF"/>
                </a:solidFill>
                <a:latin typeface="Times New Roman" panose="02020603050405020304" pitchFamily="18" charset="0"/>
              </a:rPr>
              <a:t>Em có thể lập dàn ý để kể chuyện theo một trong hai cách sau:</a:t>
            </a: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304799" y="2523704"/>
            <a:ext cx="11732525" cy="2092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AutoNum type="alphaLcPeriod"/>
            </a:pP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Kê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̉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một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chuyện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cụ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thê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̉: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Mơ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̉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bài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: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Giới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thiệu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vật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hoàn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cảnh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diễn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ra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chuyện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Thân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bài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Nêu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diễn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biến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của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chuyện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(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cư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̉ chỉ,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việc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làm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lời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nói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va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̀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suy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nghi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̃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của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vật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Kết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bài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Nêu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kết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quả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hành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động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của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vật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hoặc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cảm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nghi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̃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của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em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vê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̀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vật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304799" y="4553567"/>
            <a:ext cx="11732525" cy="2092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AutoNum type="alphaLcPeriod"/>
            </a:pP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Giới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thiệu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chân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dung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vật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Mơ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̉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bài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Giới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thiệu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chung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vê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̀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vật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Thân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bài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Nêu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từng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đặc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điểm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của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vật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va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̀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lấy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ví dụ minh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hoa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̣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mỗi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đặc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điểm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đa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̃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nêu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Kết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bài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Nêu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cảm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nghi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̃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vê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̀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vật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19711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10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6" name="Text Box 9"/>
          <p:cNvSpPr txBox="1">
            <a:spLocks noChangeArrowheads="1"/>
          </p:cNvSpPr>
          <p:nvPr/>
        </p:nvSpPr>
        <p:spPr bwMode="auto">
          <a:xfrm>
            <a:off x="352371" y="101880"/>
            <a:ext cx="11460163" cy="1116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smtClean="0">
                <a:solidFill>
                  <a:srgbClr val="0033CC"/>
                </a:solidFill>
                <a:latin typeface="Times New Roman" panose="02020603050405020304" pitchFamily="18" charset="0"/>
              </a:rPr>
              <a:t>Kể </a:t>
            </a:r>
            <a:r>
              <a:rPr lang="en-US" altLang="en-US" sz="3200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chuyện</a:t>
            </a:r>
            <a:endParaRPr lang="en-US" altLang="en-US" sz="3200" dirty="0" smtClean="0">
              <a:solidFill>
                <a:srgbClr val="0033CC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Kể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chuyện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nghe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đọc</a:t>
            </a:r>
            <a:endParaRPr lang="en-US" altLang="en-US" sz="3200" b="1" dirty="0" smtClean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" name="Text Box 8"/>
          <p:cNvSpPr txBox="1">
            <a:spLocks noChangeArrowheads="1"/>
          </p:cNvSpPr>
          <p:nvPr/>
        </p:nvSpPr>
        <p:spPr bwMode="auto">
          <a:xfrm>
            <a:off x="365080" y="3443787"/>
            <a:ext cx="903822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4.</a:t>
            </a:r>
            <a:r>
              <a:rPr lang="en-US" altLang="en-US" sz="2800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Trao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đổi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với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các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bạn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vê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̀ ý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nghĩa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câu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chuyện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8" name="Text Box 9"/>
          <p:cNvSpPr txBox="1">
            <a:spLocks noChangeArrowheads="1"/>
          </p:cNvSpPr>
          <p:nvPr/>
        </p:nvSpPr>
        <p:spPr bwMode="auto">
          <a:xfrm>
            <a:off x="380999" y="1587691"/>
            <a:ext cx="1199657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3.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Dựa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vào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dàn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ý ,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kê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̉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thành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lời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khi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kê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̉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cần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 smtClean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chú</a:t>
            </a:r>
            <a:r>
              <a:rPr lang="en-US" altLang="en-US" sz="2800" b="1" dirty="0" smtClean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ý:</a:t>
            </a:r>
            <a:endParaRPr lang="en-US" altLang="en-US" sz="2800" b="1" i="1" dirty="0">
              <a:solidFill>
                <a:srgbClr val="660066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9" name="Text Box 11"/>
          <p:cNvSpPr txBox="1">
            <a:spLocks noChangeArrowheads="1"/>
          </p:cNvSpPr>
          <p:nvPr/>
        </p:nvSpPr>
        <p:spPr bwMode="auto">
          <a:xfrm>
            <a:off x="380999" y="2121091"/>
            <a:ext cx="11683621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Chọn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sz="2800" i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ngữ</a:t>
            </a:r>
            <a:r>
              <a:rPr lang="en-US" altLang="en-US" sz="2800" i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phù</a:t>
            </a:r>
            <a:r>
              <a:rPr lang="en-US" altLang="en-US" sz="2800" i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hợp</a:t>
            </a:r>
            <a:r>
              <a:rPr lang="en-US" altLang="en-US" sz="2800" i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với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vật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hoàn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cảnh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Thê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̉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hiện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bằng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giọng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kê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̉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tư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̣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nhiên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; có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thê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̉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kết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hợp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lời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kê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̉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với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điệu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bô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̣, </a:t>
            </a:r>
            <a:r>
              <a:rPr lang="en-US" altLang="en-US" sz="2800" i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cử</a:t>
            </a:r>
            <a:r>
              <a:rPr lang="en-US" altLang="en-US" sz="2800" i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chỉ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nét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mặt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đê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̉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lôi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cuốn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người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nghe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17191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5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352371" y="101880"/>
            <a:ext cx="11460163" cy="1609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Thứ</a:t>
            </a:r>
            <a:r>
              <a:rPr lang="en-US" alt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tư</a:t>
            </a:r>
            <a:r>
              <a:rPr lang="en-US" altLang="en-US" sz="32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4 </a:t>
            </a:r>
            <a:r>
              <a:rPr lang="en-US" alt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tháng</a:t>
            </a:r>
            <a:r>
              <a:rPr lang="en-US" alt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4 </a:t>
            </a:r>
            <a:r>
              <a:rPr lang="en-US" alt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năm</a:t>
            </a:r>
            <a:r>
              <a:rPr lang="en-US" alt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2018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Kể</a:t>
            </a:r>
            <a:r>
              <a:rPr lang="en-US" altLang="en-US" sz="32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chuyện</a:t>
            </a:r>
            <a:endParaRPr lang="en-US" altLang="en-US" sz="3200" dirty="0" smtClean="0">
              <a:solidFill>
                <a:srgbClr val="0033CC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Kể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chuyện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nghe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đọc</a:t>
            </a:r>
            <a:endParaRPr lang="en-US" altLang="en-US" sz="3200" b="1" dirty="0" smtClean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026" name="Picture 2" descr="Hình ảnh có liên quan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46" b="9895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3265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352371" y="101880"/>
            <a:ext cx="11460163" cy="1609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Thứ</a:t>
            </a:r>
            <a:r>
              <a:rPr lang="en-US" alt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tư</a:t>
            </a:r>
            <a:r>
              <a:rPr lang="en-US" altLang="en-US" sz="32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4 </a:t>
            </a:r>
            <a:r>
              <a:rPr lang="en-US" alt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tháng</a:t>
            </a:r>
            <a:r>
              <a:rPr lang="en-US" alt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4 </a:t>
            </a:r>
            <a:r>
              <a:rPr lang="en-US" alt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năm</a:t>
            </a:r>
            <a:r>
              <a:rPr lang="en-US" alt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2018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Kể</a:t>
            </a:r>
            <a:r>
              <a:rPr lang="en-US" altLang="en-US" sz="32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chuyện</a:t>
            </a:r>
            <a:endParaRPr lang="en-US" altLang="en-US" sz="3200" dirty="0" smtClean="0">
              <a:solidFill>
                <a:srgbClr val="0033CC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Kể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chuyện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nghe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đọc</a:t>
            </a:r>
            <a:endParaRPr lang="en-US" altLang="en-US" sz="3200" b="1" dirty="0" smtClean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2050" name="Picture 2" descr="Hình ảnh có liên quan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492"/>
          <a:stretch/>
        </p:blipFill>
        <p:spPr bwMode="auto">
          <a:xfrm>
            <a:off x="-1" y="-3041"/>
            <a:ext cx="12192001" cy="6861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0432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extBox 1"/>
          <p:cNvSpPr txBox="1"/>
          <p:nvPr/>
        </p:nvSpPr>
        <p:spPr>
          <a:xfrm>
            <a:off x="1743496" y="2554010"/>
            <a:ext cx="86201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ngoan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352371" y="101880"/>
            <a:ext cx="11460163" cy="1116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smtClean="0">
                <a:solidFill>
                  <a:srgbClr val="0033CC"/>
                </a:solidFill>
                <a:latin typeface="Times New Roman" panose="02020603050405020304" pitchFamily="18" charset="0"/>
              </a:rPr>
              <a:t>Kể </a:t>
            </a:r>
            <a:r>
              <a:rPr lang="en-US" altLang="en-US" sz="3200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chuyện</a:t>
            </a:r>
            <a:endParaRPr lang="en-US" altLang="en-US" sz="3200" dirty="0" smtClean="0">
              <a:solidFill>
                <a:srgbClr val="0033CC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Kể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chuyện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nghe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đọc</a:t>
            </a:r>
            <a:endParaRPr lang="en-US" altLang="en-US" sz="3200" b="1" dirty="0" smtClean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548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1140</TotalTime>
  <Words>484</Words>
  <Application>Microsoft Office PowerPoint</Application>
  <PresentationFormat>Widescreen</PresentationFormat>
  <Paragraphs>43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VNI-Times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VS9 X64Bit</cp:lastModifiedBy>
  <cp:revision>106</cp:revision>
  <dcterms:created xsi:type="dcterms:W3CDTF">2017-11-24T09:12:01Z</dcterms:created>
  <dcterms:modified xsi:type="dcterms:W3CDTF">2020-03-20T00:48:56Z</dcterms:modified>
</cp:coreProperties>
</file>