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  <p:sldMasterId id="2147483660" r:id="rId2"/>
  </p:sldMasterIdLst>
  <p:notesMasterIdLst>
    <p:notesMasterId r:id="rId20"/>
  </p:notesMasterIdLst>
  <p:sldIdLst>
    <p:sldId id="256" r:id="rId3"/>
    <p:sldId id="259" r:id="rId4"/>
    <p:sldId id="312" r:id="rId5"/>
    <p:sldId id="313" r:id="rId6"/>
    <p:sldId id="314" r:id="rId7"/>
    <p:sldId id="315" r:id="rId8"/>
    <p:sldId id="260" r:id="rId9"/>
    <p:sldId id="316" r:id="rId10"/>
    <p:sldId id="317" r:id="rId11"/>
    <p:sldId id="318" r:id="rId12"/>
    <p:sldId id="261" r:id="rId13"/>
    <p:sldId id="319" r:id="rId14"/>
    <p:sldId id="321" r:id="rId15"/>
    <p:sldId id="320" r:id="rId16"/>
    <p:sldId id="322" r:id="rId17"/>
    <p:sldId id="262" r:id="rId18"/>
    <p:sldId id="264" r:id="rId19"/>
  </p:sldIdLst>
  <p:sldSz cx="9144000" cy="5143500" type="screen16x9"/>
  <p:notesSz cx="6858000" cy="9144000"/>
  <p:embeddedFontLst>
    <p:embeddedFont>
      <p:font typeface="Comfortaa" panose="020B0604020202020204" charset="0"/>
      <p:regular r:id="rId21"/>
    </p:embeddedFont>
    <p:embeddedFont>
      <p:font typeface="HP001 4 hàng" panose="020B0604020202020204" charset="0"/>
      <p:regular r:id="rId22"/>
      <p:bold r:id="rId23"/>
    </p:embeddedFont>
    <p:embeddedFont>
      <p:font typeface="Londrina Solid" panose="020B0604020202020204" charset="0"/>
      <p:regular r:id="rId2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54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font" Target="fonts/font1.fntdata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font" Target="fonts/font4.fntdata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font" Target="fonts/font3.fntdata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font" Target="fonts/font2.fntdata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0" name="Google Shape;530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1" name="Google Shape;531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9" name="Google Shape;639;g76437e656638463d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0" name="Google Shape;640;g76437e656638463d_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0" name="Google Shape;700;g76437e656638463d_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1" name="Google Shape;701;g76437e656638463d_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0" name="Google Shape;700;g76437e656638463d_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1" name="Google Shape;701;g76437e656638463d_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0" name="Google Shape;700;g76437e656638463d_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1" name="Google Shape;701;g76437e656638463d_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0" name="Google Shape;700;g76437e656638463d_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1" name="Google Shape;701;g76437e656638463d_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1" name="Google Shape;611;g110601b7dd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2" name="Google Shape;612;g110601b7ddc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7122705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1" name="Google Shape;731;g76437e656638463d_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2" name="Google Shape;732;g76437e656638463d_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0" name="Google Shape;800;g76437e656638463d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1" name="Google Shape;801;g76437e656638463d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9" name="Google Shape;639;g76437e656638463d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0" name="Google Shape;640;g76437e656638463d_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9" name="Google Shape;639;g76437e656638463d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0" name="Google Shape;640;g76437e656638463d_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9" name="Google Shape;639;g76437e656638463d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0" name="Google Shape;640;g76437e656638463d_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9" name="Google Shape;639;g76437e656638463d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0" name="Google Shape;640;g76437e656638463d_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9" name="Google Shape;639;g76437e656638463d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0" name="Google Shape;640;g76437e656638463d_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7" name="Google Shape;677;g110601b7ddc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8" name="Google Shape;678;g110601b7ddc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9" name="Google Shape;639;g76437e656638463d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0" name="Google Shape;640;g76437e656638463d_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9" name="Google Shape;639;g76437e656638463d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0" name="Google Shape;640;g76437e656638463d_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1031100" y="1528448"/>
            <a:ext cx="7103100" cy="48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>
                <a:solidFill>
                  <a:schemeClr val="accent5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1020425" y="3314651"/>
            <a:ext cx="7103100" cy="304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2"/>
          </p:nvPr>
        </p:nvSpPr>
        <p:spPr>
          <a:xfrm>
            <a:off x="1020424" y="2431695"/>
            <a:ext cx="7103100" cy="540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400">
                <a:latin typeface="Londrina Solid" panose="00000500000000000000"/>
                <a:ea typeface="Londrina Solid" panose="00000500000000000000"/>
                <a:cs typeface="Londrina Solid" panose="00000500000000000000"/>
                <a:sym typeface="Londrina Solid" panose="00000500000000000000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/>
          <p:nvPr/>
        </p:nvSpPr>
        <p:spPr>
          <a:xfrm>
            <a:off x="0" y="-3750"/>
            <a:ext cx="9144000" cy="5151000"/>
          </a:xfrm>
          <a:prstGeom prst="frame">
            <a:avLst>
              <a:gd name="adj1" fmla="val 2446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3"/>
          </p:nvPr>
        </p:nvSpPr>
        <p:spPr>
          <a:xfrm>
            <a:off x="7512200" y="658000"/>
            <a:ext cx="905700" cy="4872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000">
                <a:latin typeface="Londrina Solid" panose="00000500000000000000"/>
                <a:ea typeface="Londrina Solid" panose="00000500000000000000"/>
                <a:cs typeface="Londrina Solid" panose="00000500000000000000"/>
                <a:sym typeface="Londrina Solid" panose="00000500000000000000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grpSp>
        <p:nvGrpSpPr>
          <p:cNvPr id="14" name="Google Shape;14;p2"/>
          <p:cNvGrpSpPr/>
          <p:nvPr/>
        </p:nvGrpSpPr>
        <p:grpSpPr>
          <a:xfrm>
            <a:off x="-224583" y="1"/>
            <a:ext cx="1383834" cy="1468861"/>
            <a:chOff x="-224583" y="1"/>
            <a:chExt cx="1383834" cy="1468861"/>
          </a:xfrm>
        </p:grpSpPr>
        <p:sp>
          <p:nvSpPr>
            <p:cNvPr id="15" name="Google Shape;15;p2"/>
            <p:cNvSpPr/>
            <p:nvPr/>
          </p:nvSpPr>
          <p:spPr>
            <a:xfrm rot="-3476434" flipH="1">
              <a:off x="65796" y="148100"/>
              <a:ext cx="889052" cy="974577"/>
            </a:xfrm>
            <a:custGeom>
              <a:avLst/>
              <a:gdLst/>
              <a:ahLst/>
              <a:cxnLst/>
              <a:rect l="l" t="t" r="r" b="b"/>
              <a:pathLst>
                <a:path w="35562" h="38983" extrusionOk="0">
                  <a:moveTo>
                    <a:pt x="35561" y="1"/>
                  </a:moveTo>
                  <a:cubicBezTo>
                    <a:pt x="35561" y="1"/>
                    <a:pt x="35464" y="293"/>
                    <a:pt x="35269" y="816"/>
                  </a:cubicBezTo>
                  <a:lnTo>
                    <a:pt x="34929" y="1790"/>
                  </a:lnTo>
                  <a:cubicBezTo>
                    <a:pt x="34783" y="2167"/>
                    <a:pt x="34612" y="2605"/>
                    <a:pt x="34430" y="3092"/>
                  </a:cubicBezTo>
                  <a:cubicBezTo>
                    <a:pt x="33420" y="5721"/>
                    <a:pt x="32263" y="8289"/>
                    <a:pt x="30973" y="10783"/>
                  </a:cubicBezTo>
                  <a:cubicBezTo>
                    <a:pt x="29221" y="14203"/>
                    <a:pt x="27237" y="17477"/>
                    <a:pt x="25022" y="20605"/>
                  </a:cubicBezTo>
                  <a:cubicBezTo>
                    <a:pt x="23842" y="22284"/>
                    <a:pt x="22540" y="24000"/>
                    <a:pt x="21213" y="25594"/>
                  </a:cubicBezTo>
                  <a:cubicBezTo>
                    <a:pt x="19887" y="27189"/>
                    <a:pt x="18511" y="28637"/>
                    <a:pt x="17063" y="29805"/>
                  </a:cubicBezTo>
                  <a:cubicBezTo>
                    <a:pt x="16382" y="30353"/>
                    <a:pt x="15664" y="30852"/>
                    <a:pt x="14897" y="31290"/>
                  </a:cubicBezTo>
                  <a:cubicBezTo>
                    <a:pt x="14556" y="31497"/>
                    <a:pt x="14203" y="31667"/>
                    <a:pt x="13850" y="31837"/>
                  </a:cubicBezTo>
                  <a:cubicBezTo>
                    <a:pt x="13497" y="31996"/>
                    <a:pt x="13144" y="32130"/>
                    <a:pt x="12779" y="32251"/>
                  </a:cubicBezTo>
                  <a:cubicBezTo>
                    <a:pt x="11684" y="32630"/>
                    <a:pt x="10520" y="32819"/>
                    <a:pt x="9360" y="32819"/>
                  </a:cubicBezTo>
                  <a:cubicBezTo>
                    <a:pt x="9141" y="32819"/>
                    <a:pt x="8921" y="32812"/>
                    <a:pt x="8702" y="32799"/>
                  </a:cubicBezTo>
                  <a:cubicBezTo>
                    <a:pt x="8106" y="32750"/>
                    <a:pt x="7522" y="32629"/>
                    <a:pt x="6950" y="32458"/>
                  </a:cubicBezTo>
                  <a:cubicBezTo>
                    <a:pt x="6439" y="32288"/>
                    <a:pt x="5964" y="32069"/>
                    <a:pt x="5502" y="31801"/>
                  </a:cubicBezTo>
                  <a:cubicBezTo>
                    <a:pt x="4662" y="31229"/>
                    <a:pt x="3968" y="30487"/>
                    <a:pt x="3481" y="29598"/>
                  </a:cubicBezTo>
                  <a:cubicBezTo>
                    <a:pt x="2532" y="27907"/>
                    <a:pt x="2411" y="26178"/>
                    <a:pt x="2654" y="25059"/>
                  </a:cubicBezTo>
                  <a:cubicBezTo>
                    <a:pt x="2678" y="24925"/>
                    <a:pt x="2690" y="24779"/>
                    <a:pt x="2739" y="24657"/>
                  </a:cubicBezTo>
                  <a:lnTo>
                    <a:pt x="2849" y="24316"/>
                  </a:lnTo>
                  <a:cubicBezTo>
                    <a:pt x="2873" y="24207"/>
                    <a:pt x="2909" y="24097"/>
                    <a:pt x="2946" y="24012"/>
                  </a:cubicBezTo>
                  <a:cubicBezTo>
                    <a:pt x="2982" y="23915"/>
                    <a:pt x="3019" y="23842"/>
                    <a:pt x="3056" y="23769"/>
                  </a:cubicBezTo>
                  <a:lnTo>
                    <a:pt x="3250" y="23331"/>
                  </a:lnTo>
                  <a:lnTo>
                    <a:pt x="3250" y="23331"/>
                  </a:lnTo>
                  <a:cubicBezTo>
                    <a:pt x="3250" y="23331"/>
                    <a:pt x="3116" y="23404"/>
                    <a:pt x="2824" y="23574"/>
                  </a:cubicBezTo>
                  <a:lnTo>
                    <a:pt x="2581" y="23720"/>
                  </a:lnTo>
                  <a:cubicBezTo>
                    <a:pt x="2496" y="23793"/>
                    <a:pt x="2411" y="23866"/>
                    <a:pt x="2313" y="23939"/>
                  </a:cubicBezTo>
                  <a:lnTo>
                    <a:pt x="2009" y="24219"/>
                  </a:lnTo>
                  <a:cubicBezTo>
                    <a:pt x="1899" y="24329"/>
                    <a:pt x="1790" y="24450"/>
                    <a:pt x="1692" y="24572"/>
                  </a:cubicBezTo>
                  <a:cubicBezTo>
                    <a:pt x="1120" y="25241"/>
                    <a:pt x="707" y="26032"/>
                    <a:pt x="463" y="26872"/>
                  </a:cubicBezTo>
                  <a:cubicBezTo>
                    <a:pt x="98" y="28077"/>
                    <a:pt x="1" y="29355"/>
                    <a:pt x="196" y="30596"/>
                  </a:cubicBezTo>
                  <a:cubicBezTo>
                    <a:pt x="439" y="32288"/>
                    <a:pt x="1145" y="33870"/>
                    <a:pt x="2228" y="35172"/>
                  </a:cubicBezTo>
                  <a:cubicBezTo>
                    <a:pt x="2897" y="35939"/>
                    <a:pt x="3676" y="36608"/>
                    <a:pt x="4528" y="37156"/>
                  </a:cubicBezTo>
                  <a:cubicBezTo>
                    <a:pt x="5453" y="37728"/>
                    <a:pt x="6451" y="38166"/>
                    <a:pt x="7498" y="38470"/>
                  </a:cubicBezTo>
                  <a:cubicBezTo>
                    <a:pt x="8658" y="38811"/>
                    <a:pt x="9892" y="38982"/>
                    <a:pt x="11165" y="38982"/>
                  </a:cubicBezTo>
                  <a:cubicBezTo>
                    <a:pt x="12255" y="38982"/>
                    <a:pt x="13372" y="38857"/>
                    <a:pt x="14495" y="38604"/>
                  </a:cubicBezTo>
                  <a:cubicBezTo>
                    <a:pt x="15116" y="38470"/>
                    <a:pt x="15724" y="38288"/>
                    <a:pt x="16321" y="38068"/>
                  </a:cubicBezTo>
                  <a:cubicBezTo>
                    <a:pt x="16929" y="37849"/>
                    <a:pt x="17526" y="37594"/>
                    <a:pt x="18110" y="37290"/>
                  </a:cubicBezTo>
                  <a:cubicBezTo>
                    <a:pt x="19266" y="36693"/>
                    <a:pt x="20373" y="35987"/>
                    <a:pt x="21383" y="35160"/>
                  </a:cubicBezTo>
                  <a:cubicBezTo>
                    <a:pt x="23440" y="33505"/>
                    <a:pt x="25083" y="31558"/>
                    <a:pt x="26470" y="29574"/>
                  </a:cubicBezTo>
                  <a:cubicBezTo>
                    <a:pt x="27785" y="27663"/>
                    <a:pt x="28977" y="25655"/>
                    <a:pt x="30012" y="23574"/>
                  </a:cubicBezTo>
                  <a:cubicBezTo>
                    <a:pt x="31862" y="19887"/>
                    <a:pt x="33273" y="15980"/>
                    <a:pt x="34211" y="11964"/>
                  </a:cubicBezTo>
                  <a:cubicBezTo>
                    <a:pt x="34880" y="9128"/>
                    <a:pt x="35306" y="6232"/>
                    <a:pt x="35488" y="3323"/>
                  </a:cubicBezTo>
                  <a:cubicBezTo>
                    <a:pt x="35513" y="2788"/>
                    <a:pt x="35549" y="2325"/>
                    <a:pt x="35549" y="1912"/>
                  </a:cubicBezTo>
                  <a:cubicBezTo>
                    <a:pt x="35561" y="1498"/>
                    <a:pt x="35561" y="1157"/>
                    <a:pt x="35561" y="877"/>
                  </a:cubicBezTo>
                  <a:lnTo>
                    <a:pt x="3556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 rot="-3476434" flipH="1">
              <a:off x="-84162" y="310862"/>
              <a:ext cx="799002" cy="526876"/>
            </a:xfrm>
            <a:custGeom>
              <a:avLst/>
              <a:gdLst/>
              <a:ahLst/>
              <a:cxnLst/>
              <a:rect l="l" t="t" r="r" b="b"/>
              <a:pathLst>
                <a:path w="31960" h="21075" extrusionOk="0">
                  <a:moveTo>
                    <a:pt x="31959" y="1"/>
                  </a:moveTo>
                  <a:lnTo>
                    <a:pt x="31558" y="487"/>
                  </a:lnTo>
                  <a:cubicBezTo>
                    <a:pt x="31302" y="804"/>
                    <a:pt x="30913" y="1254"/>
                    <a:pt x="30414" y="1814"/>
                  </a:cubicBezTo>
                  <a:cubicBezTo>
                    <a:pt x="29075" y="3347"/>
                    <a:pt x="27639" y="4808"/>
                    <a:pt x="26142" y="6183"/>
                  </a:cubicBezTo>
                  <a:cubicBezTo>
                    <a:pt x="24097" y="8069"/>
                    <a:pt x="21919" y="9810"/>
                    <a:pt x="19631" y="11379"/>
                  </a:cubicBezTo>
                  <a:cubicBezTo>
                    <a:pt x="18414" y="12219"/>
                    <a:pt x="17100" y="13059"/>
                    <a:pt x="15797" y="13813"/>
                  </a:cubicBezTo>
                  <a:cubicBezTo>
                    <a:pt x="14568" y="14544"/>
                    <a:pt x="13266" y="15152"/>
                    <a:pt x="11927" y="15639"/>
                  </a:cubicBezTo>
                  <a:cubicBezTo>
                    <a:pt x="11319" y="15846"/>
                    <a:pt x="10698" y="16004"/>
                    <a:pt x="10078" y="16114"/>
                  </a:cubicBezTo>
                  <a:cubicBezTo>
                    <a:pt x="9597" y="16199"/>
                    <a:pt x="9108" y="16237"/>
                    <a:pt x="8617" y="16237"/>
                  </a:cubicBezTo>
                  <a:cubicBezTo>
                    <a:pt x="8548" y="16237"/>
                    <a:pt x="8479" y="16237"/>
                    <a:pt x="8410" y="16235"/>
                  </a:cubicBezTo>
                  <a:cubicBezTo>
                    <a:pt x="7400" y="16211"/>
                    <a:pt x="6402" y="15992"/>
                    <a:pt x="5490" y="15578"/>
                  </a:cubicBezTo>
                  <a:cubicBezTo>
                    <a:pt x="5100" y="15396"/>
                    <a:pt x="4723" y="15176"/>
                    <a:pt x="4382" y="14921"/>
                  </a:cubicBezTo>
                  <a:cubicBezTo>
                    <a:pt x="4078" y="14677"/>
                    <a:pt x="3810" y="14398"/>
                    <a:pt x="3567" y="14106"/>
                  </a:cubicBezTo>
                  <a:cubicBezTo>
                    <a:pt x="3129" y="13509"/>
                    <a:pt x="2849" y="12828"/>
                    <a:pt x="2739" y="12110"/>
                  </a:cubicBezTo>
                  <a:cubicBezTo>
                    <a:pt x="2520" y="10710"/>
                    <a:pt x="2873" y="9505"/>
                    <a:pt x="3311" y="8812"/>
                  </a:cubicBezTo>
                  <a:cubicBezTo>
                    <a:pt x="3396" y="8641"/>
                    <a:pt x="3506" y="8495"/>
                    <a:pt x="3628" y="8349"/>
                  </a:cubicBezTo>
                  <a:cubicBezTo>
                    <a:pt x="3713" y="8240"/>
                    <a:pt x="3798" y="8130"/>
                    <a:pt x="3907" y="8033"/>
                  </a:cubicBezTo>
                  <a:lnTo>
                    <a:pt x="4151" y="7789"/>
                  </a:lnTo>
                  <a:lnTo>
                    <a:pt x="3810" y="7838"/>
                  </a:lnTo>
                  <a:cubicBezTo>
                    <a:pt x="3664" y="7862"/>
                    <a:pt x="3518" y="7911"/>
                    <a:pt x="3372" y="7972"/>
                  </a:cubicBezTo>
                  <a:cubicBezTo>
                    <a:pt x="3165" y="8033"/>
                    <a:pt x="2970" y="8130"/>
                    <a:pt x="2788" y="8240"/>
                  </a:cubicBezTo>
                  <a:cubicBezTo>
                    <a:pt x="2228" y="8556"/>
                    <a:pt x="1753" y="8982"/>
                    <a:pt x="1376" y="9493"/>
                  </a:cubicBezTo>
                  <a:cubicBezTo>
                    <a:pt x="816" y="10223"/>
                    <a:pt x="439" y="11063"/>
                    <a:pt x="256" y="11964"/>
                  </a:cubicBezTo>
                  <a:cubicBezTo>
                    <a:pt x="1" y="13168"/>
                    <a:pt x="86" y="14422"/>
                    <a:pt x="500" y="15590"/>
                  </a:cubicBezTo>
                  <a:cubicBezTo>
                    <a:pt x="768" y="16272"/>
                    <a:pt x="1121" y="16917"/>
                    <a:pt x="1571" y="17513"/>
                  </a:cubicBezTo>
                  <a:cubicBezTo>
                    <a:pt x="2045" y="18134"/>
                    <a:pt x="2617" y="18681"/>
                    <a:pt x="3250" y="19144"/>
                  </a:cubicBezTo>
                  <a:cubicBezTo>
                    <a:pt x="4638" y="20142"/>
                    <a:pt x="6268" y="20787"/>
                    <a:pt x="7972" y="20982"/>
                  </a:cubicBezTo>
                  <a:cubicBezTo>
                    <a:pt x="8447" y="21044"/>
                    <a:pt x="8925" y="21074"/>
                    <a:pt x="9402" y="21074"/>
                  </a:cubicBezTo>
                  <a:cubicBezTo>
                    <a:pt x="9856" y="21074"/>
                    <a:pt x="10309" y="21047"/>
                    <a:pt x="10759" y="20994"/>
                  </a:cubicBezTo>
                  <a:cubicBezTo>
                    <a:pt x="11696" y="20884"/>
                    <a:pt x="12621" y="20677"/>
                    <a:pt x="13522" y="20373"/>
                  </a:cubicBezTo>
                  <a:cubicBezTo>
                    <a:pt x="15250" y="19752"/>
                    <a:pt x="16881" y="18900"/>
                    <a:pt x="18365" y="17842"/>
                  </a:cubicBezTo>
                  <a:cubicBezTo>
                    <a:pt x="19753" y="16868"/>
                    <a:pt x="21055" y="15797"/>
                    <a:pt x="22284" y="14641"/>
                  </a:cubicBezTo>
                  <a:cubicBezTo>
                    <a:pt x="24462" y="12596"/>
                    <a:pt x="26397" y="10296"/>
                    <a:pt x="28053" y="7801"/>
                  </a:cubicBezTo>
                  <a:cubicBezTo>
                    <a:pt x="29209" y="6037"/>
                    <a:pt x="30231" y="4175"/>
                    <a:pt x="31071" y="2240"/>
                  </a:cubicBezTo>
                  <a:cubicBezTo>
                    <a:pt x="31375" y="1534"/>
                    <a:pt x="31606" y="974"/>
                    <a:pt x="31740" y="597"/>
                  </a:cubicBezTo>
                  <a:lnTo>
                    <a:pt x="3195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 rot="-3476434" flipH="1">
              <a:off x="173316" y="297335"/>
              <a:ext cx="534301" cy="1234803"/>
            </a:xfrm>
            <a:custGeom>
              <a:avLst/>
              <a:gdLst/>
              <a:ahLst/>
              <a:cxnLst/>
              <a:rect l="l" t="t" r="r" b="b"/>
              <a:pathLst>
                <a:path w="21372" h="49392" extrusionOk="0">
                  <a:moveTo>
                    <a:pt x="16309" y="0"/>
                  </a:moveTo>
                  <a:lnTo>
                    <a:pt x="16309" y="0"/>
                  </a:lnTo>
                  <a:cubicBezTo>
                    <a:pt x="16309" y="0"/>
                    <a:pt x="16321" y="268"/>
                    <a:pt x="16345" y="779"/>
                  </a:cubicBezTo>
                  <a:cubicBezTo>
                    <a:pt x="16369" y="1290"/>
                    <a:pt x="16406" y="2020"/>
                    <a:pt x="16430" y="2957"/>
                  </a:cubicBezTo>
                  <a:cubicBezTo>
                    <a:pt x="16479" y="4831"/>
                    <a:pt x="16503" y="7485"/>
                    <a:pt x="16394" y="10588"/>
                  </a:cubicBezTo>
                  <a:cubicBezTo>
                    <a:pt x="16284" y="13691"/>
                    <a:pt x="15980" y="17257"/>
                    <a:pt x="15493" y="20957"/>
                  </a:cubicBezTo>
                  <a:cubicBezTo>
                    <a:pt x="15262" y="22819"/>
                    <a:pt x="14946" y="24705"/>
                    <a:pt x="14617" y="26603"/>
                  </a:cubicBezTo>
                  <a:cubicBezTo>
                    <a:pt x="14288" y="28502"/>
                    <a:pt x="13911" y="30425"/>
                    <a:pt x="13497" y="32226"/>
                  </a:cubicBezTo>
                  <a:cubicBezTo>
                    <a:pt x="12682" y="35865"/>
                    <a:pt x="11660" y="38773"/>
                    <a:pt x="10321" y="41037"/>
                  </a:cubicBezTo>
                  <a:cubicBezTo>
                    <a:pt x="9189" y="42984"/>
                    <a:pt x="7644" y="44664"/>
                    <a:pt x="5794" y="45941"/>
                  </a:cubicBezTo>
                  <a:cubicBezTo>
                    <a:pt x="4552" y="46818"/>
                    <a:pt x="3153" y="47451"/>
                    <a:pt x="1680" y="47816"/>
                  </a:cubicBezTo>
                  <a:lnTo>
                    <a:pt x="974" y="47974"/>
                  </a:lnTo>
                  <a:cubicBezTo>
                    <a:pt x="768" y="48010"/>
                    <a:pt x="597" y="48023"/>
                    <a:pt x="439" y="48047"/>
                  </a:cubicBezTo>
                  <a:lnTo>
                    <a:pt x="1" y="48120"/>
                  </a:lnTo>
                  <a:cubicBezTo>
                    <a:pt x="1" y="48120"/>
                    <a:pt x="135" y="48193"/>
                    <a:pt x="390" y="48339"/>
                  </a:cubicBezTo>
                  <a:cubicBezTo>
                    <a:pt x="524" y="48412"/>
                    <a:pt x="682" y="48522"/>
                    <a:pt x="889" y="48607"/>
                  </a:cubicBezTo>
                  <a:cubicBezTo>
                    <a:pt x="1096" y="48692"/>
                    <a:pt x="1327" y="48801"/>
                    <a:pt x="1619" y="48899"/>
                  </a:cubicBezTo>
                  <a:cubicBezTo>
                    <a:pt x="1899" y="48996"/>
                    <a:pt x="2228" y="49069"/>
                    <a:pt x="2605" y="49167"/>
                  </a:cubicBezTo>
                  <a:cubicBezTo>
                    <a:pt x="3007" y="49252"/>
                    <a:pt x="3421" y="49313"/>
                    <a:pt x="3847" y="49349"/>
                  </a:cubicBezTo>
                  <a:cubicBezTo>
                    <a:pt x="4156" y="49377"/>
                    <a:pt x="4466" y="49391"/>
                    <a:pt x="4776" y="49391"/>
                  </a:cubicBezTo>
                  <a:cubicBezTo>
                    <a:pt x="5540" y="49391"/>
                    <a:pt x="6303" y="49307"/>
                    <a:pt x="7047" y="49142"/>
                  </a:cubicBezTo>
                  <a:cubicBezTo>
                    <a:pt x="8410" y="48862"/>
                    <a:pt x="9725" y="48388"/>
                    <a:pt x="10942" y="47706"/>
                  </a:cubicBezTo>
                  <a:cubicBezTo>
                    <a:pt x="12439" y="46891"/>
                    <a:pt x="13789" y="45832"/>
                    <a:pt x="14933" y="44566"/>
                  </a:cubicBezTo>
                  <a:cubicBezTo>
                    <a:pt x="16236" y="43118"/>
                    <a:pt x="17319" y="41499"/>
                    <a:pt x="18158" y="39747"/>
                  </a:cubicBezTo>
                  <a:cubicBezTo>
                    <a:pt x="19059" y="37836"/>
                    <a:pt x="19753" y="35828"/>
                    <a:pt x="20215" y="33772"/>
                  </a:cubicBezTo>
                  <a:cubicBezTo>
                    <a:pt x="20678" y="31678"/>
                    <a:pt x="20982" y="29561"/>
                    <a:pt x="21140" y="27431"/>
                  </a:cubicBezTo>
                  <a:cubicBezTo>
                    <a:pt x="21310" y="25362"/>
                    <a:pt x="21371" y="23293"/>
                    <a:pt x="21298" y="21224"/>
                  </a:cubicBezTo>
                  <a:cubicBezTo>
                    <a:pt x="21164" y="17525"/>
                    <a:pt x="20665" y="13849"/>
                    <a:pt x="19814" y="10247"/>
                  </a:cubicBezTo>
                  <a:cubicBezTo>
                    <a:pt x="19217" y="7691"/>
                    <a:pt x="18438" y="5184"/>
                    <a:pt x="17477" y="2750"/>
                  </a:cubicBezTo>
                  <a:cubicBezTo>
                    <a:pt x="17136" y="1862"/>
                    <a:pt x="16832" y="1180"/>
                    <a:pt x="16625" y="706"/>
                  </a:cubicBezTo>
                  <a:lnTo>
                    <a:pt x="16309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8" name="Google Shape;18;p2"/>
          <p:cNvSpPr/>
          <p:nvPr/>
        </p:nvSpPr>
        <p:spPr>
          <a:xfrm>
            <a:off x="7231925" y="4002100"/>
            <a:ext cx="1185982" cy="1141363"/>
          </a:xfrm>
          <a:custGeom>
            <a:avLst/>
            <a:gdLst/>
            <a:ahLst/>
            <a:cxnLst/>
            <a:rect l="l" t="t" r="r" b="b"/>
            <a:pathLst>
              <a:path w="43379" h="41747" extrusionOk="0">
                <a:moveTo>
                  <a:pt x="23000" y="1"/>
                </a:moveTo>
                <a:cubicBezTo>
                  <a:pt x="22676" y="1"/>
                  <a:pt x="21975" y="2837"/>
                  <a:pt x="21300" y="7175"/>
                </a:cubicBezTo>
                <a:cubicBezTo>
                  <a:pt x="20953" y="9364"/>
                  <a:pt x="20669" y="11925"/>
                  <a:pt x="20421" y="14683"/>
                </a:cubicBezTo>
                <a:cubicBezTo>
                  <a:pt x="20162" y="17441"/>
                  <a:pt x="20013" y="20398"/>
                  <a:pt x="19964" y="23378"/>
                </a:cubicBezTo>
                <a:cubicBezTo>
                  <a:pt x="19877" y="28450"/>
                  <a:pt x="20100" y="33571"/>
                  <a:pt x="20595" y="37788"/>
                </a:cubicBezTo>
                <a:cubicBezTo>
                  <a:pt x="20211" y="36910"/>
                  <a:pt x="19840" y="35995"/>
                  <a:pt x="19444" y="35055"/>
                </a:cubicBezTo>
                <a:cubicBezTo>
                  <a:pt x="18430" y="32482"/>
                  <a:pt x="17379" y="29699"/>
                  <a:pt x="16525" y="26842"/>
                </a:cubicBezTo>
                <a:cubicBezTo>
                  <a:pt x="15684" y="23972"/>
                  <a:pt x="14930" y="21065"/>
                  <a:pt x="14398" y="18282"/>
                </a:cubicBezTo>
                <a:cubicBezTo>
                  <a:pt x="13866" y="15512"/>
                  <a:pt x="13458" y="12877"/>
                  <a:pt x="13223" y="10601"/>
                </a:cubicBezTo>
                <a:cubicBezTo>
                  <a:pt x="12715" y="6062"/>
                  <a:pt x="12641" y="2945"/>
                  <a:pt x="12295" y="2920"/>
                </a:cubicBezTo>
                <a:cubicBezTo>
                  <a:pt x="12294" y="2920"/>
                  <a:pt x="12293" y="2920"/>
                  <a:pt x="12291" y="2920"/>
                </a:cubicBezTo>
                <a:cubicBezTo>
                  <a:pt x="12017" y="2920"/>
                  <a:pt x="11354" y="5821"/>
                  <a:pt x="11169" y="10292"/>
                </a:cubicBezTo>
                <a:cubicBezTo>
                  <a:pt x="11145" y="10849"/>
                  <a:pt x="11132" y="11430"/>
                  <a:pt x="11107" y="12036"/>
                </a:cubicBezTo>
                <a:cubicBezTo>
                  <a:pt x="11120" y="12642"/>
                  <a:pt x="11120" y="13273"/>
                  <a:pt x="11132" y="13916"/>
                </a:cubicBezTo>
                <a:cubicBezTo>
                  <a:pt x="11132" y="15215"/>
                  <a:pt x="11268" y="16563"/>
                  <a:pt x="11355" y="17973"/>
                </a:cubicBezTo>
                <a:cubicBezTo>
                  <a:pt x="11639" y="20929"/>
                  <a:pt x="12134" y="23861"/>
                  <a:pt x="12814" y="26755"/>
                </a:cubicBezTo>
                <a:cubicBezTo>
                  <a:pt x="13804" y="30961"/>
                  <a:pt x="15239" y="35055"/>
                  <a:pt x="17106" y="38963"/>
                </a:cubicBezTo>
                <a:cubicBezTo>
                  <a:pt x="16439" y="38382"/>
                  <a:pt x="15734" y="37751"/>
                  <a:pt x="15016" y="37071"/>
                </a:cubicBezTo>
                <a:cubicBezTo>
                  <a:pt x="13532" y="35649"/>
                  <a:pt x="12134" y="34140"/>
                  <a:pt x="10823" y="32556"/>
                </a:cubicBezTo>
                <a:cubicBezTo>
                  <a:pt x="8089" y="29291"/>
                  <a:pt x="5653" y="25630"/>
                  <a:pt x="3773" y="22859"/>
                </a:cubicBezTo>
                <a:cubicBezTo>
                  <a:pt x="1963" y="20205"/>
                  <a:pt x="658" y="18398"/>
                  <a:pt x="309" y="18398"/>
                </a:cubicBezTo>
                <a:cubicBezTo>
                  <a:pt x="295" y="18398"/>
                  <a:pt x="283" y="18401"/>
                  <a:pt x="272" y="18406"/>
                </a:cubicBezTo>
                <a:cubicBezTo>
                  <a:pt x="0" y="18542"/>
                  <a:pt x="631" y="20595"/>
                  <a:pt x="1843" y="23576"/>
                </a:cubicBezTo>
                <a:cubicBezTo>
                  <a:pt x="3068" y="26557"/>
                  <a:pt x="4948" y="30478"/>
                  <a:pt x="7520" y="34127"/>
                </a:cubicBezTo>
                <a:cubicBezTo>
                  <a:pt x="8770" y="35933"/>
                  <a:pt x="10205" y="37615"/>
                  <a:pt x="11775" y="39161"/>
                </a:cubicBezTo>
                <a:cubicBezTo>
                  <a:pt x="12728" y="40101"/>
                  <a:pt x="13754" y="40955"/>
                  <a:pt x="14843" y="41746"/>
                </a:cubicBezTo>
                <a:lnTo>
                  <a:pt x="27447" y="41746"/>
                </a:lnTo>
                <a:cubicBezTo>
                  <a:pt x="27459" y="41610"/>
                  <a:pt x="27484" y="41462"/>
                  <a:pt x="27496" y="41326"/>
                </a:cubicBezTo>
                <a:lnTo>
                  <a:pt x="27534" y="41017"/>
                </a:lnTo>
                <a:cubicBezTo>
                  <a:pt x="29092" y="39631"/>
                  <a:pt x="30688" y="38122"/>
                  <a:pt x="32197" y="36502"/>
                </a:cubicBezTo>
                <a:cubicBezTo>
                  <a:pt x="35487" y="33039"/>
                  <a:pt x="38418" y="29217"/>
                  <a:pt x="40373" y="26186"/>
                </a:cubicBezTo>
                <a:cubicBezTo>
                  <a:pt x="42327" y="23156"/>
                  <a:pt x="43378" y="20967"/>
                  <a:pt x="43131" y="20793"/>
                </a:cubicBezTo>
                <a:cubicBezTo>
                  <a:pt x="43120" y="20786"/>
                  <a:pt x="43107" y="20782"/>
                  <a:pt x="43090" y="20782"/>
                </a:cubicBezTo>
                <a:cubicBezTo>
                  <a:pt x="42749" y="20782"/>
                  <a:pt x="41193" y="22364"/>
                  <a:pt x="38963" y="24677"/>
                </a:cubicBezTo>
                <a:cubicBezTo>
                  <a:pt x="37800" y="25902"/>
                  <a:pt x="36427" y="27312"/>
                  <a:pt x="34955" y="28808"/>
                </a:cubicBezTo>
                <a:cubicBezTo>
                  <a:pt x="33483" y="30305"/>
                  <a:pt x="31863" y="31864"/>
                  <a:pt x="30230" y="33410"/>
                </a:cubicBezTo>
                <a:cubicBezTo>
                  <a:pt x="29624" y="33991"/>
                  <a:pt x="29006" y="34572"/>
                  <a:pt x="28387" y="35141"/>
                </a:cubicBezTo>
                <a:cubicBezTo>
                  <a:pt x="28399" y="35067"/>
                  <a:pt x="28412" y="34993"/>
                  <a:pt x="28424" y="34931"/>
                </a:cubicBezTo>
                <a:cubicBezTo>
                  <a:pt x="28610" y="34065"/>
                  <a:pt x="28795" y="33199"/>
                  <a:pt x="28981" y="32334"/>
                </a:cubicBezTo>
                <a:cubicBezTo>
                  <a:pt x="29030" y="32123"/>
                  <a:pt x="29067" y="31901"/>
                  <a:pt x="29129" y="31678"/>
                </a:cubicBezTo>
                <a:lnTo>
                  <a:pt x="29302" y="31047"/>
                </a:lnTo>
                <a:lnTo>
                  <a:pt x="29649" y="29761"/>
                </a:lnTo>
                <a:cubicBezTo>
                  <a:pt x="29760" y="29328"/>
                  <a:pt x="29871" y="28895"/>
                  <a:pt x="29983" y="28475"/>
                </a:cubicBezTo>
                <a:cubicBezTo>
                  <a:pt x="30094" y="28042"/>
                  <a:pt x="30255" y="27633"/>
                  <a:pt x="30378" y="27213"/>
                </a:cubicBezTo>
                <a:cubicBezTo>
                  <a:pt x="30663" y="26384"/>
                  <a:pt x="30898" y="25543"/>
                  <a:pt x="31195" y="24727"/>
                </a:cubicBezTo>
                <a:cubicBezTo>
                  <a:pt x="31492" y="23923"/>
                  <a:pt x="31801" y="23119"/>
                  <a:pt x="32098" y="22339"/>
                </a:cubicBezTo>
                <a:cubicBezTo>
                  <a:pt x="33347" y="19222"/>
                  <a:pt x="34695" y="16353"/>
                  <a:pt x="36043" y="13990"/>
                </a:cubicBezTo>
                <a:cubicBezTo>
                  <a:pt x="38690" y="9228"/>
                  <a:pt x="40966" y="6284"/>
                  <a:pt x="40694" y="6049"/>
                </a:cubicBezTo>
                <a:cubicBezTo>
                  <a:pt x="40686" y="6042"/>
                  <a:pt x="40674" y="6038"/>
                  <a:pt x="40660" y="6038"/>
                </a:cubicBezTo>
                <a:cubicBezTo>
                  <a:pt x="40477" y="6038"/>
                  <a:pt x="39807" y="6600"/>
                  <a:pt x="38777" y="7596"/>
                </a:cubicBezTo>
                <a:cubicBezTo>
                  <a:pt x="38493" y="7868"/>
                  <a:pt x="38183" y="8165"/>
                  <a:pt x="37862" y="8499"/>
                </a:cubicBezTo>
                <a:lnTo>
                  <a:pt x="36860" y="9649"/>
                </a:lnTo>
                <a:lnTo>
                  <a:pt x="35747" y="10960"/>
                </a:lnTo>
                <a:cubicBezTo>
                  <a:pt x="35351" y="11430"/>
                  <a:pt x="34992" y="11962"/>
                  <a:pt x="34584" y="12494"/>
                </a:cubicBezTo>
                <a:lnTo>
                  <a:pt x="33347" y="14188"/>
                </a:lnTo>
                <a:cubicBezTo>
                  <a:pt x="32964" y="14807"/>
                  <a:pt x="32555" y="15425"/>
                  <a:pt x="32147" y="16093"/>
                </a:cubicBezTo>
                <a:cubicBezTo>
                  <a:pt x="31937" y="16415"/>
                  <a:pt x="31739" y="16749"/>
                  <a:pt x="31529" y="17083"/>
                </a:cubicBezTo>
                <a:cubicBezTo>
                  <a:pt x="31331" y="17417"/>
                  <a:pt x="31145" y="17775"/>
                  <a:pt x="30935" y="18134"/>
                </a:cubicBezTo>
                <a:lnTo>
                  <a:pt x="29760" y="20323"/>
                </a:lnTo>
                <a:cubicBezTo>
                  <a:pt x="29377" y="21078"/>
                  <a:pt x="29030" y="21869"/>
                  <a:pt x="28659" y="22661"/>
                </a:cubicBezTo>
                <a:cubicBezTo>
                  <a:pt x="28474" y="23057"/>
                  <a:pt x="28288" y="23453"/>
                  <a:pt x="28115" y="23848"/>
                </a:cubicBezTo>
                <a:lnTo>
                  <a:pt x="27620" y="25085"/>
                </a:lnTo>
                <a:cubicBezTo>
                  <a:pt x="27311" y="25926"/>
                  <a:pt x="26965" y="26755"/>
                  <a:pt x="26668" y="27609"/>
                </a:cubicBezTo>
                <a:cubicBezTo>
                  <a:pt x="26383" y="28475"/>
                  <a:pt x="26124" y="29340"/>
                  <a:pt x="25839" y="30206"/>
                </a:cubicBezTo>
                <a:cubicBezTo>
                  <a:pt x="25122" y="32680"/>
                  <a:pt x="24553" y="35191"/>
                  <a:pt x="24169" y="37727"/>
                </a:cubicBezTo>
                <a:cubicBezTo>
                  <a:pt x="24107" y="36304"/>
                  <a:pt x="24021" y="34783"/>
                  <a:pt x="23934" y="33187"/>
                </a:cubicBezTo>
                <a:cubicBezTo>
                  <a:pt x="23810" y="30404"/>
                  <a:pt x="23650" y="27411"/>
                  <a:pt x="23551" y="24393"/>
                </a:cubicBezTo>
                <a:cubicBezTo>
                  <a:pt x="23340" y="18381"/>
                  <a:pt x="23291" y="12308"/>
                  <a:pt x="23316" y="7732"/>
                </a:cubicBezTo>
                <a:cubicBezTo>
                  <a:pt x="23328" y="3143"/>
                  <a:pt x="23328" y="38"/>
                  <a:pt x="23007" y="1"/>
                </a:cubicBezTo>
                <a:cubicBezTo>
                  <a:pt x="23004" y="1"/>
                  <a:pt x="23002" y="1"/>
                  <a:pt x="23000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" name="Google Shape;19;p2"/>
          <p:cNvSpPr/>
          <p:nvPr/>
        </p:nvSpPr>
        <p:spPr>
          <a:xfrm rot="-10405162">
            <a:off x="7913233" y="-60553"/>
            <a:ext cx="1181561" cy="926564"/>
          </a:xfrm>
          <a:custGeom>
            <a:avLst/>
            <a:gdLst/>
            <a:ahLst/>
            <a:cxnLst/>
            <a:rect l="l" t="t" r="r" b="b"/>
            <a:pathLst>
              <a:path w="47263" h="37063" extrusionOk="0">
                <a:moveTo>
                  <a:pt x="23416" y="1"/>
                </a:moveTo>
                <a:cubicBezTo>
                  <a:pt x="23057" y="1"/>
                  <a:pt x="21510" y="2528"/>
                  <a:pt x="19927" y="6672"/>
                </a:cubicBezTo>
                <a:lnTo>
                  <a:pt x="19309" y="8329"/>
                </a:lnTo>
                <a:cubicBezTo>
                  <a:pt x="19123" y="8911"/>
                  <a:pt x="18925" y="9517"/>
                  <a:pt x="18727" y="10135"/>
                </a:cubicBezTo>
                <a:cubicBezTo>
                  <a:pt x="18319" y="11372"/>
                  <a:pt x="17998" y="12720"/>
                  <a:pt x="17651" y="14106"/>
                </a:cubicBezTo>
                <a:cubicBezTo>
                  <a:pt x="16971" y="17025"/>
                  <a:pt x="16501" y="19981"/>
                  <a:pt x="16229" y="22974"/>
                </a:cubicBezTo>
                <a:cubicBezTo>
                  <a:pt x="16006" y="25448"/>
                  <a:pt x="15944" y="27934"/>
                  <a:pt x="16031" y="30420"/>
                </a:cubicBezTo>
                <a:lnTo>
                  <a:pt x="15400" y="29097"/>
                </a:lnTo>
                <a:cubicBezTo>
                  <a:pt x="15239" y="28788"/>
                  <a:pt x="15103" y="28478"/>
                  <a:pt x="14980" y="28144"/>
                </a:cubicBezTo>
                <a:lnTo>
                  <a:pt x="14584" y="27180"/>
                </a:lnTo>
                <a:cubicBezTo>
                  <a:pt x="14448" y="26858"/>
                  <a:pt x="14312" y="26549"/>
                  <a:pt x="14176" y="26227"/>
                </a:cubicBezTo>
                <a:cubicBezTo>
                  <a:pt x="14052" y="25906"/>
                  <a:pt x="13953" y="25572"/>
                  <a:pt x="13829" y="25250"/>
                </a:cubicBezTo>
                <a:cubicBezTo>
                  <a:pt x="13619" y="24595"/>
                  <a:pt x="13372" y="23951"/>
                  <a:pt x="13161" y="23308"/>
                </a:cubicBezTo>
                <a:cubicBezTo>
                  <a:pt x="12963" y="22653"/>
                  <a:pt x="12790" y="22009"/>
                  <a:pt x="12605" y="21379"/>
                </a:cubicBezTo>
                <a:cubicBezTo>
                  <a:pt x="11949" y="18818"/>
                  <a:pt x="11467" y="16357"/>
                  <a:pt x="11244" y="14217"/>
                </a:cubicBezTo>
                <a:cubicBezTo>
                  <a:pt x="10749" y="9950"/>
                  <a:pt x="10910" y="6969"/>
                  <a:pt x="10502" y="6907"/>
                </a:cubicBezTo>
                <a:cubicBezTo>
                  <a:pt x="10499" y="6906"/>
                  <a:pt x="10495" y="6906"/>
                  <a:pt x="10492" y="6906"/>
                </a:cubicBezTo>
                <a:cubicBezTo>
                  <a:pt x="10306" y="6906"/>
                  <a:pt x="10026" y="7560"/>
                  <a:pt x="9686" y="8750"/>
                </a:cubicBezTo>
                <a:cubicBezTo>
                  <a:pt x="9599" y="9059"/>
                  <a:pt x="9500" y="9393"/>
                  <a:pt x="9414" y="9764"/>
                </a:cubicBezTo>
                <a:cubicBezTo>
                  <a:pt x="9352" y="10135"/>
                  <a:pt x="9277" y="10531"/>
                  <a:pt x="9203" y="10964"/>
                </a:cubicBezTo>
                <a:cubicBezTo>
                  <a:pt x="9129" y="11397"/>
                  <a:pt x="9055" y="11867"/>
                  <a:pt x="8981" y="12362"/>
                </a:cubicBezTo>
                <a:cubicBezTo>
                  <a:pt x="8906" y="12856"/>
                  <a:pt x="8894" y="13363"/>
                  <a:pt x="8845" y="13908"/>
                </a:cubicBezTo>
                <a:cubicBezTo>
                  <a:pt x="8807" y="14440"/>
                  <a:pt x="8783" y="15009"/>
                  <a:pt x="8746" y="15602"/>
                </a:cubicBezTo>
                <a:cubicBezTo>
                  <a:pt x="8758" y="16196"/>
                  <a:pt x="8770" y="16802"/>
                  <a:pt x="8770" y="17420"/>
                </a:cubicBezTo>
                <a:cubicBezTo>
                  <a:pt x="8783" y="17730"/>
                  <a:pt x="8795" y="18051"/>
                  <a:pt x="8795" y="18385"/>
                </a:cubicBezTo>
                <a:cubicBezTo>
                  <a:pt x="8795" y="18707"/>
                  <a:pt x="8845" y="19028"/>
                  <a:pt x="8869" y="19350"/>
                </a:cubicBezTo>
                <a:cubicBezTo>
                  <a:pt x="8944" y="20006"/>
                  <a:pt x="9005" y="20686"/>
                  <a:pt x="9080" y="21366"/>
                </a:cubicBezTo>
                <a:cubicBezTo>
                  <a:pt x="9141" y="22046"/>
                  <a:pt x="9302" y="22727"/>
                  <a:pt x="9426" y="23432"/>
                </a:cubicBezTo>
                <a:cubicBezTo>
                  <a:pt x="9488" y="23778"/>
                  <a:pt x="9550" y="24137"/>
                  <a:pt x="9611" y="24483"/>
                </a:cubicBezTo>
                <a:cubicBezTo>
                  <a:pt x="9698" y="24842"/>
                  <a:pt x="9785" y="25188"/>
                  <a:pt x="9871" y="25535"/>
                </a:cubicBezTo>
                <a:cubicBezTo>
                  <a:pt x="10057" y="26240"/>
                  <a:pt x="10218" y="26957"/>
                  <a:pt x="10440" y="27662"/>
                </a:cubicBezTo>
                <a:cubicBezTo>
                  <a:pt x="10613" y="28194"/>
                  <a:pt x="10799" y="28713"/>
                  <a:pt x="10972" y="29245"/>
                </a:cubicBezTo>
                <a:cubicBezTo>
                  <a:pt x="10279" y="28367"/>
                  <a:pt x="9550" y="27526"/>
                  <a:pt x="8807" y="26771"/>
                </a:cubicBezTo>
                <a:cubicBezTo>
                  <a:pt x="7583" y="25485"/>
                  <a:pt x="6247" y="24310"/>
                  <a:pt x="4837" y="23234"/>
                </a:cubicBezTo>
                <a:cubicBezTo>
                  <a:pt x="2656" y="21596"/>
                  <a:pt x="913" y="20747"/>
                  <a:pt x="384" y="20747"/>
                </a:cubicBezTo>
                <a:cubicBezTo>
                  <a:pt x="310" y="20747"/>
                  <a:pt x="260" y="20764"/>
                  <a:pt x="236" y="20797"/>
                </a:cubicBezTo>
                <a:cubicBezTo>
                  <a:pt x="1" y="21106"/>
                  <a:pt x="1262" y="22566"/>
                  <a:pt x="2994" y="24780"/>
                </a:cubicBezTo>
                <a:lnTo>
                  <a:pt x="3674" y="25634"/>
                </a:lnTo>
                <a:lnTo>
                  <a:pt x="4379" y="26574"/>
                </a:lnTo>
                <a:cubicBezTo>
                  <a:pt x="4862" y="27204"/>
                  <a:pt x="5332" y="27909"/>
                  <a:pt x="5839" y="28602"/>
                </a:cubicBezTo>
                <a:cubicBezTo>
                  <a:pt x="6816" y="30037"/>
                  <a:pt x="7830" y="31571"/>
                  <a:pt x="8746" y="33179"/>
                </a:cubicBezTo>
                <a:cubicBezTo>
                  <a:pt x="9500" y="34465"/>
                  <a:pt x="10205" y="35776"/>
                  <a:pt x="10861" y="37063"/>
                </a:cubicBezTo>
                <a:lnTo>
                  <a:pt x="23737" y="37063"/>
                </a:lnTo>
                <a:cubicBezTo>
                  <a:pt x="24021" y="36753"/>
                  <a:pt x="24294" y="36444"/>
                  <a:pt x="24590" y="36147"/>
                </a:cubicBezTo>
                <a:lnTo>
                  <a:pt x="26198" y="34564"/>
                </a:lnTo>
                <a:cubicBezTo>
                  <a:pt x="26334" y="34428"/>
                  <a:pt x="26458" y="34292"/>
                  <a:pt x="26607" y="34168"/>
                </a:cubicBezTo>
                <a:lnTo>
                  <a:pt x="27027" y="33797"/>
                </a:lnTo>
                <a:lnTo>
                  <a:pt x="27881" y="33043"/>
                </a:lnTo>
                <a:lnTo>
                  <a:pt x="28722" y="32288"/>
                </a:lnTo>
                <a:cubicBezTo>
                  <a:pt x="29006" y="32053"/>
                  <a:pt x="29315" y="31830"/>
                  <a:pt x="29600" y="31595"/>
                </a:cubicBezTo>
                <a:cubicBezTo>
                  <a:pt x="30194" y="31138"/>
                  <a:pt x="30763" y="30655"/>
                  <a:pt x="31356" y="30222"/>
                </a:cubicBezTo>
                <a:lnTo>
                  <a:pt x="33137" y="28973"/>
                </a:lnTo>
                <a:cubicBezTo>
                  <a:pt x="35525" y="27378"/>
                  <a:pt x="37862" y="26017"/>
                  <a:pt x="39978" y="25027"/>
                </a:cubicBezTo>
                <a:cubicBezTo>
                  <a:pt x="44171" y="22987"/>
                  <a:pt x="47263" y="22084"/>
                  <a:pt x="47176" y="21675"/>
                </a:cubicBezTo>
                <a:cubicBezTo>
                  <a:pt x="47146" y="21569"/>
                  <a:pt x="46844" y="21519"/>
                  <a:pt x="46300" y="21519"/>
                </a:cubicBezTo>
                <a:cubicBezTo>
                  <a:pt x="45959" y="21519"/>
                  <a:pt x="45523" y="21538"/>
                  <a:pt x="44999" y="21576"/>
                </a:cubicBezTo>
                <a:cubicBezTo>
                  <a:pt x="44665" y="21601"/>
                  <a:pt x="44294" y="21638"/>
                  <a:pt x="43886" y="21688"/>
                </a:cubicBezTo>
                <a:lnTo>
                  <a:pt x="42587" y="21923"/>
                </a:lnTo>
                <a:lnTo>
                  <a:pt x="41103" y="22220"/>
                </a:lnTo>
                <a:cubicBezTo>
                  <a:pt x="40584" y="22319"/>
                  <a:pt x="40052" y="22504"/>
                  <a:pt x="39483" y="22653"/>
                </a:cubicBezTo>
                <a:lnTo>
                  <a:pt x="37739" y="23184"/>
                </a:lnTo>
                <a:lnTo>
                  <a:pt x="35896" y="23877"/>
                </a:lnTo>
                <a:lnTo>
                  <a:pt x="34943" y="24236"/>
                </a:lnTo>
                <a:cubicBezTo>
                  <a:pt x="34622" y="24360"/>
                  <a:pt x="34312" y="24520"/>
                  <a:pt x="33979" y="24669"/>
                </a:cubicBezTo>
                <a:lnTo>
                  <a:pt x="32012" y="25596"/>
                </a:lnTo>
                <a:cubicBezTo>
                  <a:pt x="31356" y="25943"/>
                  <a:pt x="30713" y="26326"/>
                  <a:pt x="30045" y="26697"/>
                </a:cubicBezTo>
                <a:lnTo>
                  <a:pt x="29043" y="27266"/>
                </a:lnTo>
                <a:lnTo>
                  <a:pt x="28066" y="27909"/>
                </a:lnTo>
                <a:cubicBezTo>
                  <a:pt x="27423" y="28342"/>
                  <a:pt x="26755" y="28763"/>
                  <a:pt x="26124" y="29233"/>
                </a:cubicBezTo>
                <a:lnTo>
                  <a:pt x="25023" y="30099"/>
                </a:lnTo>
                <a:lnTo>
                  <a:pt x="25444" y="29023"/>
                </a:lnTo>
                <a:cubicBezTo>
                  <a:pt x="25592" y="28652"/>
                  <a:pt x="25741" y="28293"/>
                  <a:pt x="25889" y="27922"/>
                </a:cubicBezTo>
                <a:cubicBezTo>
                  <a:pt x="26025" y="27563"/>
                  <a:pt x="26211" y="27217"/>
                  <a:pt x="26372" y="26858"/>
                </a:cubicBezTo>
                <a:cubicBezTo>
                  <a:pt x="26706" y="26153"/>
                  <a:pt x="27015" y="25436"/>
                  <a:pt x="27361" y="24743"/>
                </a:cubicBezTo>
                <a:lnTo>
                  <a:pt x="28412" y="22727"/>
                </a:lnTo>
                <a:cubicBezTo>
                  <a:pt x="29724" y="20315"/>
                  <a:pt x="31195" y="17989"/>
                  <a:pt x="32803" y="15763"/>
                </a:cubicBezTo>
                <a:cubicBezTo>
                  <a:pt x="35648" y="11817"/>
                  <a:pt x="37986" y="9418"/>
                  <a:pt x="37714" y="9108"/>
                </a:cubicBezTo>
                <a:cubicBezTo>
                  <a:pt x="37697" y="9090"/>
                  <a:pt x="37670" y="9081"/>
                  <a:pt x="37632" y="9081"/>
                </a:cubicBezTo>
                <a:cubicBezTo>
                  <a:pt x="37390" y="9081"/>
                  <a:pt x="36727" y="9451"/>
                  <a:pt x="35723" y="10135"/>
                </a:cubicBezTo>
                <a:cubicBezTo>
                  <a:pt x="35426" y="10333"/>
                  <a:pt x="35104" y="10556"/>
                  <a:pt x="34758" y="10803"/>
                </a:cubicBezTo>
                <a:lnTo>
                  <a:pt x="33706" y="11669"/>
                </a:lnTo>
                <a:lnTo>
                  <a:pt x="32519" y="12683"/>
                </a:lnTo>
                <a:cubicBezTo>
                  <a:pt x="32098" y="13042"/>
                  <a:pt x="31703" y="13475"/>
                  <a:pt x="31270" y="13895"/>
                </a:cubicBezTo>
                <a:lnTo>
                  <a:pt x="29934" y="15231"/>
                </a:lnTo>
                <a:lnTo>
                  <a:pt x="28598" y="16765"/>
                </a:lnTo>
                <a:cubicBezTo>
                  <a:pt x="27658" y="17804"/>
                  <a:pt x="26817" y="19016"/>
                  <a:pt x="25889" y="20241"/>
                </a:cubicBezTo>
                <a:cubicBezTo>
                  <a:pt x="25444" y="20859"/>
                  <a:pt x="25036" y="21527"/>
                  <a:pt x="24603" y="22183"/>
                </a:cubicBezTo>
                <a:lnTo>
                  <a:pt x="23960" y="23184"/>
                </a:lnTo>
                <a:cubicBezTo>
                  <a:pt x="23762" y="23531"/>
                  <a:pt x="23564" y="23877"/>
                  <a:pt x="23366" y="24223"/>
                </a:cubicBezTo>
                <a:cubicBezTo>
                  <a:pt x="22982" y="24941"/>
                  <a:pt x="22562" y="25646"/>
                  <a:pt x="22191" y="26376"/>
                </a:cubicBezTo>
                <a:lnTo>
                  <a:pt x="21139" y="28602"/>
                </a:lnTo>
                <a:cubicBezTo>
                  <a:pt x="20892" y="29146"/>
                  <a:pt x="20657" y="29703"/>
                  <a:pt x="20434" y="30260"/>
                </a:cubicBezTo>
                <a:cubicBezTo>
                  <a:pt x="20348" y="28305"/>
                  <a:pt x="20298" y="26289"/>
                  <a:pt x="20348" y="24248"/>
                </a:cubicBezTo>
                <a:cubicBezTo>
                  <a:pt x="20422" y="21255"/>
                  <a:pt x="20595" y="18249"/>
                  <a:pt x="20929" y="15417"/>
                </a:cubicBezTo>
                <a:cubicBezTo>
                  <a:pt x="21251" y="12597"/>
                  <a:pt x="21659" y="9962"/>
                  <a:pt x="22104" y="7698"/>
                </a:cubicBezTo>
                <a:cubicBezTo>
                  <a:pt x="22982" y="3184"/>
                  <a:pt x="23811" y="153"/>
                  <a:pt x="23440" y="5"/>
                </a:cubicBezTo>
                <a:cubicBezTo>
                  <a:pt x="23433" y="2"/>
                  <a:pt x="23425" y="1"/>
                  <a:pt x="23416" y="1"/>
                </a:cubicBezTo>
                <a:close/>
              </a:path>
            </a:pathLst>
          </a:custGeom>
          <a:solidFill>
            <a:srgbClr val="B0BC2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1031100" y="1528448"/>
            <a:ext cx="7103100" cy="48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>
                <a:solidFill>
                  <a:schemeClr val="accent5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1020425" y="3314651"/>
            <a:ext cx="7103100" cy="304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2"/>
          </p:nvPr>
        </p:nvSpPr>
        <p:spPr>
          <a:xfrm>
            <a:off x="1020424" y="2431695"/>
            <a:ext cx="7103100" cy="540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400">
                <a:latin typeface="Londrina Solid" panose="00000500000000000000"/>
                <a:ea typeface="Londrina Solid" panose="00000500000000000000"/>
                <a:cs typeface="Londrina Solid" panose="00000500000000000000"/>
                <a:sym typeface="Londrina Solid" panose="00000500000000000000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/>
          <p:nvPr/>
        </p:nvSpPr>
        <p:spPr>
          <a:xfrm>
            <a:off x="0" y="-3750"/>
            <a:ext cx="9144000" cy="5151000"/>
          </a:xfrm>
          <a:prstGeom prst="frame">
            <a:avLst>
              <a:gd name="adj1" fmla="val 2446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FF9D8C"/>
              </a:solidFill>
              <a:effectLst/>
              <a:uLnTx/>
              <a:uFillTx/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3"/>
          </p:nvPr>
        </p:nvSpPr>
        <p:spPr>
          <a:xfrm>
            <a:off x="7512200" y="658000"/>
            <a:ext cx="905700" cy="4872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000">
                <a:latin typeface="Londrina Solid" panose="00000500000000000000"/>
                <a:ea typeface="Londrina Solid" panose="00000500000000000000"/>
                <a:cs typeface="Londrina Solid" panose="00000500000000000000"/>
                <a:sym typeface="Londrina Solid" panose="00000500000000000000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grpSp>
        <p:nvGrpSpPr>
          <p:cNvPr id="14" name="Google Shape;14;p2"/>
          <p:cNvGrpSpPr/>
          <p:nvPr/>
        </p:nvGrpSpPr>
        <p:grpSpPr>
          <a:xfrm>
            <a:off x="-224583" y="1"/>
            <a:ext cx="1383834" cy="1468861"/>
            <a:chOff x="-224583" y="1"/>
            <a:chExt cx="1383834" cy="1468861"/>
          </a:xfrm>
        </p:grpSpPr>
        <p:sp>
          <p:nvSpPr>
            <p:cNvPr id="15" name="Google Shape;15;p2"/>
            <p:cNvSpPr/>
            <p:nvPr/>
          </p:nvSpPr>
          <p:spPr>
            <a:xfrm rot="-3476434" flipH="1">
              <a:off x="65796" y="148100"/>
              <a:ext cx="889052" cy="974577"/>
            </a:xfrm>
            <a:custGeom>
              <a:avLst/>
              <a:gdLst/>
              <a:ahLst/>
              <a:cxnLst/>
              <a:rect l="l" t="t" r="r" b="b"/>
              <a:pathLst>
                <a:path w="35562" h="38983" extrusionOk="0">
                  <a:moveTo>
                    <a:pt x="35561" y="1"/>
                  </a:moveTo>
                  <a:cubicBezTo>
                    <a:pt x="35561" y="1"/>
                    <a:pt x="35464" y="293"/>
                    <a:pt x="35269" y="816"/>
                  </a:cubicBezTo>
                  <a:lnTo>
                    <a:pt x="34929" y="1790"/>
                  </a:lnTo>
                  <a:cubicBezTo>
                    <a:pt x="34783" y="2167"/>
                    <a:pt x="34612" y="2605"/>
                    <a:pt x="34430" y="3092"/>
                  </a:cubicBezTo>
                  <a:cubicBezTo>
                    <a:pt x="33420" y="5721"/>
                    <a:pt x="32263" y="8289"/>
                    <a:pt x="30973" y="10783"/>
                  </a:cubicBezTo>
                  <a:cubicBezTo>
                    <a:pt x="29221" y="14203"/>
                    <a:pt x="27237" y="17477"/>
                    <a:pt x="25022" y="20605"/>
                  </a:cubicBezTo>
                  <a:cubicBezTo>
                    <a:pt x="23842" y="22284"/>
                    <a:pt x="22540" y="24000"/>
                    <a:pt x="21213" y="25594"/>
                  </a:cubicBezTo>
                  <a:cubicBezTo>
                    <a:pt x="19887" y="27189"/>
                    <a:pt x="18511" y="28637"/>
                    <a:pt x="17063" y="29805"/>
                  </a:cubicBezTo>
                  <a:cubicBezTo>
                    <a:pt x="16382" y="30353"/>
                    <a:pt x="15664" y="30852"/>
                    <a:pt x="14897" y="31290"/>
                  </a:cubicBezTo>
                  <a:cubicBezTo>
                    <a:pt x="14556" y="31497"/>
                    <a:pt x="14203" y="31667"/>
                    <a:pt x="13850" y="31837"/>
                  </a:cubicBezTo>
                  <a:cubicBezTo>
                    <a:pt x="13497" y="31996"/>
                    <a:pt x="13144" y="32130"/>
                    <a:pt x="12779" y="32251"/>
                  </a:cubicBezTo>
                  <a:cubicBezTo>
                    <a:pt x="11684" y="32630"/>
                    <a:pt x="10520" y="32819"/>
                    <a:pt x="9360" y="32819"/>
                  </a:cubicBezTo>
                  <a:cubicBezTo>
                    <a:pt x="9141" y="32819"/>
                    <a:pt x="8921" y="32812"/>
                    <a:pt x="8702" y="32799"/>
                  </a:cubicBezTo>
                  <a:cubicBezTo>
                    <a:pt x="8106" y="32750"/>
                    <a:pt x="7522" y="32629"/>
                    <a:pt x="6950" y="32458"/>
                  </a:cubicBezTo>
                  <a:cubicBezTo>
                    <a:pt x="6439" y="32288"/>
                    <a:pt x="5964" y="32069"/>
                    <a:pt x="5502" y="31801"/>
                  </a:cubicBezTo>
                  <a:cubicBezTo>
                    <a:pt x="4662" y="31229"/>
                    <a:pt x="3968" y="30487"/>
                    <a:pt x="3481" y="29598"/>
                  </a:cubicBezTo>
                  <a:cubicBezTo>
                    <a:pt x="2532" y="27907"/>
                    <a:pt x="2411" y="26178"/>
                    <a:pt x="2654" y="25059"/>
                  </a:cubicBezTo>
                  <a:cubicBezTo>
                    <a:pt x="2678" y="24925"/>
                    <a:pt x="2690" y="24779"/>
                    <a:pt x="2739" y="24657"/>
                  </a:cubicBezTo>
                  <a:lnTo>
                    <a:pt x="2849" y="24316"/>
                  </a:lnTo>
                  <a:cubicBezTo>
                    <a:pt x="2873" y="24207"/>
                    <a:pt x="2909" y="24097"/>
                    <a:pt x="2946" y="24012"/>
                  </a:cubicBezTo>
                  <a:cubicBezTo>
                    <a:pt x="2982" y="23915"/>
                    <a:pt x="3019" y="23842"/>
                    <a:pt x="3056" y="23769"/>
                  </a:cubicBezTo>
                  <a:lnTo>
                    <a:pt x="3250" y="23331"/>
                  </a:lnTo>
                  <a:lnTo>
                    <a:pt x="3250" y="23331"/>
                  </a:lnTo>
                  <a:cubicBezTo>
                    <a:pt x="3250" y="23331"/>
                    <a:pt x="3116" y="23404"/>
                    <a:pt x="2824" y="23574"/>
                  </a:cubicBezTo>
                  <a:lnTo>
                    <a:pt x="2581" y="23720"/>
                  </a:lnTo>
                  <a:cubicBezTo>
                    <a:pt x="2496" y="23793"/>
                    <a:pt x="2411" y="23866"/>
                    <a:pt x="2313" y="23939"/>
                  </a:cubicBezTo>
                  <a:lnTo>
                    <a:pt x="2009" y="24219"/>
                  </a:lnTo>
                  <a:cubicBezTo>
                    <a:pt x="1899" y="24329"/>
                    <a:pt x="1790" y="24450"/>
                    <a:pt x="1692" y="24572"/>
                  </a:cubicBezTo>
                  <a:cubicBezTo>
                    <a:pt x="1120" y="25241"/>
                    <a:pt x="707" y="26032"/>
                    <a:pt x="463" y="26872"/>
                  </a:cubicBezTo>
                  <a:cubicBezTo>
                    <a:pt x="98" y="28077"/>
                    <a:pt x="1" y="29355"/>
                    <a:pt x="196" y="30596"/>
                  </a:cubicBezTo>
                  <a:cubicBezTo>
                    <a:pt x="439" y="32288"/>
                    <a:pt x="1145" y="33870"/>
                    <a:pt x="2228" y="35172"/>
                  </a:cubicBezTo>
                  <a:cubicBezTo>
                    <a:pt x="2897" y="35939"/>
                    <a:pt x="3676" y="36608"/>
                    <a:pt x="4528" y="37156"/>
                  </a:cubicBezTo>
                  <a:cubicBezTo>
                    <a:pt x="5453" y="37728"/>
                    <a:pt x="6451" y="38166"/>
                    <a:pt x="7498" y="38470"/>
                  </a:cubicBezTo>
                  <a:cubicBezTo>
                    <a:pt x="8658" y="38811"/>
                    <a:pt x="9892" y="38982"/>
                    <a:pt x="11165" y="38982"/>
                  </a:cubicBezTo>
                  <a:cubicBezTo>
                    <a:pt x="12255" y="38982"/>
                    <a:pt x="13372" y="38857"/>
                    <a:pt x="14495" y="38604"/>
                  </a:cubicBezTo>
                  <a:cubicBezTo>
                    <a:pt x="15116" y="38470"/>
                    <a:pt x="15724" y="38288"/>
                    <a:pt x="16321" y="38068"/>
                  </a:cubicBezTo>
                  <a:cubicBezTo>
                    <a:pt x="16929" y="37849"/>
                    <a:pt x="17526" y="37594"/>
                    <a:pt x="18110" y="37290"/>
                  </a:cubicBezTo>
                  <a:cubicBezTo>
                    <a:pt x="19266" y="36693"/>
                    <a:pt x="20373" y="35987"/>
                    <a:pt x="21383" y="35160"/>
                  </a:cubicBezTo>
                  <a:cubicBezTo>
                    <a:pt x="23440" y="33505"/>
                    <a:pt x="25083" y="31558"/>
                    <a:pt x="26470" y="29574"/>
                  </a:cubicBezTo>
                  <a:cubicBezTo>
                    <a:pt x="27785" y="27663"/>
                    <a:pt x="28977" y="25655"/>
                    <a:pt x="30012" y="23574"/>
                  </a:cubicBezTo>
                  <a:cubicBezTo>
                    <a:pt x="31862" y="19887"/>
                    <a:pt x="33273" y="15980"/>
                    <a:pt x="34211" y="11964"/>
                  </a:cubicBezTo>
                  <a:cubicBezTo>
                    <a:pt x="34880" y="9128"/>
                    <a:pt x="35306" y="6232"/>
                    <a:pt x="35488" y="3323"/>
                  </a:cubicBezTo>
                  <a:cubicBezTo>
                    <a:pt x="35513" y="2788"/>
                    <a:pt x="35549" y="2325"/>
                    <a:pt x="35549" y="1912"/>
                  </a:cubicBezTo>
                  <a:cubicBezTo>
                    <a:pt x="35561" y="1498"/>
                    <a:pt x="35561" y="1157"/>
                    <a:pt x="35561" y="877"/>
                  </a:cubicBezTo>
                  <a:lnTo>
                    <a:pt x="3556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6" name="Google Shape;16;p2"/>
            <p:cNvSpPr/>
            <p:nvPr/>
          </p:nvSpPr>
          <p:spPr>
            <a:xfrm rot="-3476434" flipH="1">
              <a:off x="-84162" y="310862"/>
              <a:ext cx="799002" cy="526876"/>
            </a:xfrm>
            <a:custGeom>
              <a:avLst/>
              <a:gdLst/>
              <a:ahLst/>
              <a:cxnLst/>
              <a:rect l="l" t="t" r="r" b="b"/>
              <a:pathLst>
                <a:path w="31960" h="21075" extrusionOk="0">
                  <a:moveTo>
                    <a:pt x="31959" y="1"/>
                  </a:moveTo>
                  <a:lnTo>
                    <a:pt x="31558" y="487"/>
                  </a:lnTo>
                  <a:cubicBezTo>
                    <a:pt x="31302" y="804"/>
                    <a:pt x="30913" y="1254"/>
                    <a:pt x="30414" y="1814"/>
                  </a:cubicBezTo>
                  <a:cubicBezTo>
                    <a:pt x="29075" y="3347"/>
                    <a:pt x="27639" y="4808"/>
                    <a:pt x="26142" y="6183"/>
                  </a:cubicBezTo>
                  <a:cubicBezTo>
                    <a:pt x="24097" y="8069"/>
                    <a:pt x="21919" y="9810"/>
                    <a:pt x="19631" y="11379"/>
                  </a:cubicBezTo>
                  <a:cubicBezTo>
                    <a:pt x="18414" y="12219"/>
                    <a:pt x="17100" y="13059"/>
                    <a:pt x="15797" y="13813"/>
                  </a:cubicBezTo>
                  <a:cubicBezTo>
                    <a:pt x="14568" y="14544"/>
                    <a:pt x="13266" y="15152"/>
                    <a:pt x="11927" y="15639"/>
                  </a:cubicBezTo>
                  <a:cubicBezTo>
                    <a:pt x="11319" y="15846"/>
                    <a:pt x="10698" y="16004"/>
                    <a:pt x="10078" y="16114"/>
                  </a:cubicBezTo>
                  <a:cubicBezTo>
                    <a:pt x="9597" y="16199"/>
                    <a:pt x="9108" y="16237"/>
                    <a:pt x="8617" y="16237"/>
                  </a:cubicBezTo>
                  <a:cubicBezTo>
                    <a:pt x="8548" y="16237"/>
                    <a:pt x="8479" y="16237"/>
                    <a:pt x="8410" y="16235"/>
                  </a:cubicBezTo>
                  <a:cubicBezTo>
                    <a:pt x="7400" y="16211"/>
                    <a:pt x="6402" y="15992"/>
                    <a:pt x="5490" y="15578"/>
                  </a:cubicBezTo>
                  <a:cubicBezTo>
                    <a:pt x="5100" y="15396"/>
                    <a:pt x="4723" y="15176"/>
                    <a:pt x="4382" y="14921"/>
                  </a:cubicBezTo>
                  <a:cubicBezTo>
                    <a:pt x="4078" y="14677"/>
                    <a:pt x="3810" y="14398"/>
                    <a:pt x="3567" y="14106"/>
                  </a:cubicBezTo>
                  <a:cubicBezTo>
                    <a:pt x="3129" y="13509"/>
                    <a:pt x="2849" y="12828"/>
                    <a:pt x="2739" y="12110"/>
                  </a:cubicBezTo>
                  <a:cubicBezTo>
                    <a:pt x="2520" y="10710"/>
                    <a:pt x="2873" y="9505"/>
                    <a:pt x="3311" y="8812"/>
                  </a:cubicBezTo>
                  <a:cubicBezTo>
                    <a:pt x="3396" y="8641"/>
                    <a:pt x="3506" y="8495"/>
                    <a:pt x="3628" y="8349"/>
                  </a:cubicBezTo>
                  <a:cubicBezTo>
                    <a:pt x="3713" y="8240"/>
                    <a:pt x="3798" y="8130"/>
                    <a:pt x="3907" y="8033"/>
                  </a:cubicBezTo>
                  <a:lnTo>
                    <a:pt x="4151" y="7789"/>
                  </a:lnTo>
                  <a:lnTo>
                    <a:pt x="3810" y="7838"/>
                  </a:lnTo>
                  <a:cubicBezTo>
                    <a:pt x="3664" y="7862"/>
                    <a:pt x="3518" y="7911"/>
                    <a:pt x="3372" y="7972"/>
                  </a:cubicBezTo>
                  <a:cubicBezTo>
                    <a:pt x="3165" y="8033"/>
                    <a:pt x="2970" y="8130"/>
                    <a:pt x="2788" y="8240"/>
                  </a:cubicBezTo>
                  <a:cubicBezTo>
                    <a:pt x="2228" y="8556"/>
                    <a:pt x="1753" y="8982"/>
                    <a:pt x="1376" y="9493"/>
                  </a:cubicBezTo>
                  <a:cubicBezTo>
                    <a:pt x="816" y="10223"/>
                    <a:pt x="439" y="11063"/>
                    <a:pt x="256" y="11964"/>
                  </a:cubicBezTo>
                  <a:cubicBezTo>
                    <a:pt x="1" y="13168"/>
                    <a:pt x="86" y="14422"/>
                    <a:pt x="500" y="15590"/>
                  </a:cubicBezTo>
                  <a:cubicBezTo>
                    <a:pt x="768" y="16272"/>
                    <a:pt x="1121" y="16917"/>
                    <a:pt x="1571" y="17513"/>
                  </a:cubicBezTo>
                  <a:cubicBezTo>
                    <a:pt x="2045" y="18134"/>
                    <a:pt x="2617" y="18681"/>
                    <a:pt x="3250" y="19144"/>
                  </a:cubicBezTo>
                  <a:cubicBezTo>
                    <a:pt x="4638" y="20142"/>
                    <a:pt x="6268" y="20787"/>
                    <a:pt x="7972" y="20982"/>
                  </a:cubicBezTo>
                  <a:cubicBezTo>
                    <a:pt x="8447" y="21044"/>
                    <a:pt x="8925" y="21074"/>
                    <a:pt x="9402" y="21074"/>
                  </a:cubicBezTo>
                  <a:cubicBezTo>
                    <a:pt x="9856" y="21074"/>
                    <a:pt x="10309" y="21047"/>
                    <a:pt x="10759" y="20994"/>
                  </a:cubicBezTo>
                  <a:cubicBezTo>
                    <a:pt x="11696" y="20884"/>
                    <a:pt x="12621" y="20677"/>
                    <a:pt x="13522" y="20373"/>
                  </a:cubicBezTo>
                  <a:cubicBezTo>
                    <a:pt x="15250" y="19752"/>
                    <a:pt x="16881" y="18900"/>
                    <a:pt x="18365" y="17842"/>
                  </a:cubicBezTo>
                  <a:cubicBezTo>
                    <a:pt x="19753" y="16868"/>
                    <a:pt x="21055" y="15797"/>
                    <a:pt x="22284" y="14641"/>
                  </a:cubicBezTo>
                  <a:cubicBezTo>
                    <a:pt x="24462" y="12596"/>
                    <a:pt x="26397" y="10296"/>
                    <a:pt x="28053" y="7801"/>
                  </a:cubicBezTo>
                  <a:cubicBezTo>
                    <a:pt x="29209" y="6037"/>
                    <a:pt x="30231" y="4175"/>
                    <a:pt x="31071" y="2240"/>
                  </a:cubicBezTo>
                  <a:cubicBezTo>
                    <a:pt x="31375" y="1534"/>
                    <a:pt x="31606" y="974"/>
                    <a:pt x="31740" y="597"/>
                  </a:cubicBezTo>
                  <a:lnTo>
                    <a:pt x="3195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7" name="Google Shape;17;p2"/>
            <p:cNvSpPr/>
            <p:nvPr/>
          </p:nvSpPr>
          <p:spPr>
            <a:xfrm rot="-3476434" flipH="1">
              <a:off x="173316" y="297335"/>
              <a:ext cx="534301" cy="1234803"/>
            </a:xfrm>
            <a:custGeom>
              <a:avLst/>
              <a:gdLst/>
              <a:ahLst/>
              <a:cxnLst/>
              <a:rect l="l" t="t" r="r" b="b"/>
              <a:pathLst>
                <a:path w="21372" h="49392" extrusionOk="0">
                  <a:moveTo>
                    <a:pt x="16309" y="0"/>
                  </a:moveTo>
                  <a:lnTo>
                    <a:pt x="16309" y="0"/>
                  </a:lnTo>
                  <a:cubicBezTo>
                    <a:pt x="16309" y="0"/>
                    <a:pt x="16321" y="268"/>
                    <a:pt x="16345" y="779"/>
                  </a:cubicBezTo>
                  <a:cubicBezTo>
                    <a:pt x="16369" y="1290"/>
                    <a:pt x="16406" y="2020"/>
                    <a:pt x="16430" y="2957"/>
                  </a:cubicBezTo>
                  <a:cubicBezTo>
                    <a:pt x="16479" y="4831"/>
                    <a:pt x="16503" y="7485"/>
                    <a:pt x="16394" y="10588"/>
                  </a:cubicBezTo>
                  <a:cubicBezTo>
                    <a:pt x="16284" y="13691"/>
                    <a:pt x="15980" y="17257"/>
                    <a:pt x="15493" y="20957"/>
                  </a:cubicBezTo>
                  <a:cubicBezTo>
                    <a:pt x="15262" y="22819"/>
                    <a:pt x="14946" y="24705"/>
                    <a:pt x="14617" y="26603"/>
                  </a:cubicBezTo>
                  <a:cubicBezTo>
                    <a:pt x="14288" y="28502"/>
                    <a:pt x="13911" y="30425"/>
                    <a:pt x="13497" y="32226"/>
                  </a:cubicBezTo>
                  <a:cubicBezTo>
                    <a:pt x="12682" y="35865"/>
                    <a:pt x="11660" y="38773"/>
                    <a:pt x="10321" y="41037"/>
                  </a:cubicBezTo>
                  <a:cubicBezTo>
                    <a:pt x="9189" y="42984"/>
                    <a:pt x="7644" y="44664"/>
                    <a:pt x="5794" y="45941"/>
                  </a:cubicBezTo>
                  <a:cubicBezTo>
                    <a:pt x="4552" y="46818"/>
                    <a:pt x="3153" y="47451"/>
                    <a:pt x="1680" y="47816"/>
                  </a:cubicBezTo>
                  <a:lnTo>
                    <a:pt x="974" y="47974"/>
                  </a:lnTo>
                  <a:cubicBezTo>
                    <a:pt x="768" y="48010"/>
                    <a:pt x="597" y="48023"/>
                    <a:pt x="439" y="48047"/>
                  </a:cubicBezTo>
                  <a:lnTo>
                    <a:pt x="1" y="48120"/>
                  </a:lnTo>
                  <a:cubicBezTo>
                    <a:pt x="1" y="48120"/>
                    <a:pt x="135" y="48193"/>
                    <a:pt x="390" y="48339"/>
                  </a:cubicBezTo>
                  <a:cubicBezTo>
                    <a:pt x="524" y="48412"/>
                    <a:pt x="682" y="48522"/>
                    <a:pt x="889" y="48607"/>
                  </a:cubicBezTo>
                  <a:cubicBezTo>
                    <a:pt x="1096" y="48692"/>
                    <a:pt x="1327" y="48801"/>
                    <a:pt x="1619" y="48899"/>
                  </a:cubicBezTo>
                  <a:cubicBezTo>
                    <a:pt x="1899" y="48996"/>
                    <a:pt x="2228" y="49069"/>
                    <a:pt x="2605" y="49167"/>
                  </a:cubicBezTo>
                  <a:cubicBezTo>
                    <a:pt x="3007" y="49252"/>
                    <a:pt x="3421" y="49313"/>
                    <a:pt x="3847" y="49349"/>
                  </a:cubicBezTo>
                  <a:cubicBezTo>
                    <a:pt x="4156" y="49377"/>
                    <a:pt x="4466" y="49391"/>
                    <a:pt x="4776" y="49391"/>
                  </a:cubicBezTo>
                  <a:cubicBezTo>
                    <a:pt x="5540" y="49391"/>
                    <a:pt x="6303" y="49307"/>
                    <a:pt x="7047" y="49142"/>
                  </a:cubicBezTo>
                  <a:cubicBezTo>
                    <a:pt x="8410" y="48862"/>
                    <a:pt x="9725" y="48388"/>
                    <a:pt x="10942" y="47706"/>
                  </a:cubicBezTo>
                  <a:cubicBezTo>
                    <a:pt x="12439" y="46891"/>
                    <a:pt x="13789" y="45832"/>
                    <a:pt x="14933" y="44566"/>
                  </a:cubicBezTo>
                  <a:cubicBezTo>
                    <a:pt x="16236" y="43118"/>
                    <a:pt x="17319" y="41499"/>
                    <a:pt x="18158" y="39747"/>
                  </a:cubicBezTo>
                  <a:cubicBezTo>
                    <a:pt x="19059" y="37836"/>
                    <a:pt x="19753" y="35828"/>
                    <a:pt x="20215" y="33772"/>
                  </a:cubicBezTo>
                  <a:cubicBezTo>
                    <a:pt x="20678" y="31678"/>
                    <a:pt x="20982" y="29561"/>
                    <a:pt x="21140" y="27431"/>
                  </a:cubicBezTo>
                  <a:cubicBezTo>
                    <a:pt x="21310" y="25362"/>
                    <a:pt x="21371" y="23293"/>
                    <a:pt x="21298" y="21224"/>
                  </a:cubicBezTo>
                  <a:cubicBezTo>
                    <a:pt x="21164" y="17525"/>
                    <a:pt x="20665" y="13849"/>
                    <a:pt x="19814" y="10247"/>
                  </a:cubicBezTo>
                  <a:cubicBezTo>
                    <a:pt x="19217" y="7691"/>
                    <a:pt x="18438" y="5184"/>
                    <a:pt x="17477" y="2750"/>
                  </a:cubicBezTo>
                  <a:cubicBezTo>
                    <a:pt x="17136" y="1862"/>
                    <a:pt x="16832" y="1180"/>
                    <a:pt x="16625" y="706"/>
                  </a:cubicBezTo>
                  <a:lnTo>
                    <a:pt x="16309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  <p:sp>
        <p:nvSpPr>
          <p:cNvPr id="18" name="Google Shape;18;p2"/>
          <p:cNvSpPr/>
          <p:nvPr/>
        </p:nvSpPr>
        <p:spPr>
          <a:xfrm>
            <a:off x="7231925" y="4002100"/>
            <a:ext cx="1185982" cy="1141363"/>
          </a:xfrm>
          <a:custGeom>
            <a:avLst/>
            <a:gdLst/>
            <a:ahLst/>
            <a:cxnLst/>
            <a:rect l="l" t="t" r="r" b="b"/>
            <a:pathLst>
              <a:path w="43379" h="41747" extrusionOk="0">
                <a:moveTo>
                  <a:pt x="23000" y="1"/>
                </a:moveTo>
                <a:cubicBezTo>
                  <a:pt x="22676" y="1"/>
                  <a:pt x="21975" y="2837"/>
                  <a:pt x="21300" y="7175"/>
                </a:cubicBezTo>
                <a:cubicBezTo>
                  <a:pt x="20953" y="9364"/>
                  <a:pt x="20669" y="11925"/>
                  <a:pt x="20421" y="14683"/>
                </a:cubicBezTo>
                <a:cubicBezTo>
                  <a:pt x="20162" y="17441"/>
                  <a:pt x="20013" y="20398"/>
                  <a:pt x="19964" y="23378"/>
                </a:cubicBezTo>
                <a:cubicBezTo>
                  <a:pt x="19877" y="28450"/>
                  <a:pt x="20100" y="33571"/>
                  <a:pt x="20595" y="37788"/>
                </a:cubicBezTo>
                <a:cubicBezTo>
                  <a:pt x="20211" y="36910"/>
                  <a:pt x="19840" y="35995"/>
                  <a:pt x="19444" y="35055"/>
                </a:cubicBezTo>
                <a:cubicBezTo>
                  <a:pt x="18430" y="32482"/>
                  <a:pt x="17379" y="29699"/>
                  <a:pt x="16525" y="26842"/>
                </a:cubicBezTo>
                <a:cubicBezTo>
                  <a:pt x="15684" y="23972"/>
                  <a:pt x="14930" y="21065"/>
                  <a:pt x="14398" y="18282"/>
                </a:cubicBezTo>
                <a:cubicBezTo>
                  <a:pt x="13866" y="15512"/>
                  <a:pt x="13458" y="12877"/>
                  <a:pt x="13223" y="10601"/>
                </a:cubicBezTo>
                <a:cubicBezTo>
                  <a:pt x="12715" y="6062"/>
                  <a:pt x="12641" y="2945"/>
                  <a:pt x="12295" y="2920"/>
                </a:cubicBezTo>
                <a:cubicBezTo>
                  <a:pt x="12294" y="2920"/>
                  <a:pt x="12293" y="2920"/>
                  <a:pt x="12291" y="2920"/>
                </a:cubicBezTo>
                <a:cubicBezTo>
                  <a:pt x="12017" y="2920"/>
                  <a:pt x="11354" y="5821"/>
                  <a:pt x="11169" y="10292"/>
                </a:cubicBezTo>
                <a:cubicBezTo>
                  <a:pt x="11145" y="10849"/>
                  <a:pt x="11132" y="11430"/>
                  <a:pt x="11107" y="12036"/>
                </a:cubicBezTo>
                <a:cubicBezTo>
                  <a:pt x="11120" y="12642"/>
                  <a:pt x="11120" y="13273"/>
                  <a:pt x="11132" y="13916"/>
                </a:cubicBezTo>
                <a:cubicBezTo>
                  <a:pt x="11132" y="15215"/>
                  <a:pt x="11268" y="16563"/>
                  <a:pt x="11355" y="17973"/>
                </a:cubicBezTo>
                <a:cubicBezTo>
                  <a:pt x="11639" y="20929"/>
                  <a:pt x="12134" y="23861"/>
                  <a:pt x="12814" y="26755"/>
                </a:cubicBezTo>
                <a:cubicBezTo>
                  <a:pt x="13804" y="30961"/>
                  <a:pt x="15239" y="35055"/>
                  <a:pt x="17106" y="38963"/>
                </a:cubicBezTo>
                <a:cubicBezTo>
                  <a:pt x="16439" y="38382"/>
                  <a:pt x="15734" y="37751"/>
                  <a:pt x="15016" y="37071"/>
                </a:cubicBezTo>
                <a:cubicBezTo>
                  <a:pt x="13532" y="35649"/>
                  <a:pt x="12134" y="34140"/>
                  <a:pt x="10823" y="32556"/>
                </a:cubicBezTo>
                <a:cubicBezTo>
                  <a:pt x="8089" y="29291"/>
                  <a:pt x="5653" y="25630"/>
                  <a:pt x="3773" y="22859"/>
                </a:cubicBezTo>
                <a:cubicBezTo>
                  <a:pt x="1963" y="20205"/>
                  <a:pt x="658" y="18398"/>
                  <a:pt x="309" y="18398"/>
                </a:cubicBezTo>
                <a:cubicBezTo>
                  <a:pt x="295" y="18398"/>
                  <a:pt x="283" y="18401"/>
                  <a:pt x="272" y="18406"/>
                </a:cubicBezTo>
                <a:cubicBezTo>
                  <a:pt x="0" y="18542"/>
                  <a:pt x="631" y="20595"/>
                  <a:pt x="1843" y="23576"/>
                </a:cubicBezTo>
                <a:cubicBezTo>
                  <a:pt x="3068" y="26557"/>
                  <a:pt x="4948" y="30478"/>
                  <a:pt x="7520" y="34127"/>
                </a:cubicBezTo>
                <a:cubicBezTo>
                  <a:pt x="8770" y="35933"/>
                  <a:pt x="10205" y="37615"/>
                  <a:pt x="11775" y="39161"/>
                </a:cubicBezTo>
                <a:cubicBezTo>
                  <a:pt x="12728" y="40101"/>
                  <a:pt x="13754" y="40955"/>
                  <a:pt x="14843" y="41746"/>
                </a:cubicBezTo>
                <a:lnTo>
                  <a:pt x="27447" y="41746"/>
                </a:lnTo>
                <a:cubicBezTo>
                  <a:pt x="27459" y="41610"/>
                  <a:pt x="27484" y="41462"/>
                  <a:pt x="27496" y="41326"/>
                </a:cubicBezTo>
                <a:lnTo>
                  <a:pt x="27534" y="41017"/>
                </a:lnTo>
                <a:cubicBezTo>
                  <a:pt x="29092" y="39631"/>
                  <a:pt x="30688" y="38122"/>
                  <a:pt x="32197" y="36502"/>
                </a:cubicBezTo>
                <a:cubicBezTo>
                  <a:pt x="35487" y="33039"/>
                  <a:pt x="38418" y="29217"/>
                  <a:pt x="40373" y="26186"/>
                </a:cubicBezTo>
                <a:cubicBezTo>
                  <a:pt x="42327" y="23156"/>
                  <a:pt x="43378" y="20967"/>
                  <a:pt x="43131" y="20793"/>
                </a:cubicBezTo>
                <a:cubicBezTo>
                  <a:pt x="43120" y="20786"/>
                  <a:pt x="43107" y="20782"/>
                  <a:pt x="43090" y="20782"/>
                </a:cubicBezTo>
                <a:cubicBezTo>
                  <a:pt x="42749" y="20782"/>
                  <a:pt x="41193" y="22364"/>
                  <a:pt x="38963" y="24677"/>
                </a:cubicBezTo>
                <a:cubicBezTo>
                  <a:pt x="37800" y="25902"/>
                  <a:pt x="36427" y="27312"/>
                  <a:pt x="34955" y="28808"/>
                </a:cubicBezTo>
                <a:cubicBezTo>
                  <a:pt x="33483" y="30305"/>
                  <a:pt x="31863" y="31864"/>
                  <a:pt x="30230" y="33410"/>
                </a:cubicBezTo>
                <a:cubicBezTo>
                  <a:pt x="29624" y="33991"/>
                  <a:pt x="29006" y="34572"/>
                  <a:pt x="28387" y="35141"/>
                </a:cubicBezTo>
                <a:cubicBezTo>
                  <a:pt x="28399" y="35067"/>
                  <a:pt x="28412" y="34993"/>
                  <a:pt x="28424" y="34931"/>
                </a:cubicBezTo>
                <a:cubicBezTo>
                  <a:pt x="28610" y="34065"/>
                  <a:pt x="28795" y="33199"/>
                  <a:pt x="28981" y="32334"/>
                </a:cubicBezTo>
                <a:cubicBezTo>
                  <a:pt x="29030" y="32123"/>
                  <a:pt x="29067" y="31901"/>
                  <a:pt x="29129" y="31678"/>
                </a:cubicBezTo>
                <a:lnTo>
                  <a:pt x="29302" y="31047"/>
                </a:lnTo>
                <a:lnTo>
                  <a:pt x="29649" y="29761"/>
                </a:lnTo>
                <a:cubicBezTo>
                  <a:pt x="29760" y="29328"/>
                  <a:pt x="29871" y="28895"/>
                  <a:pt x="29983" y="28475"/>
                </a:cubicBezTo>
                <a:cubicBezTo>
                  <a:pt x="30094" y="28042"/>
                  <a:pt x="30255" y="27633"/>
                  <a:pt x="30378" y="27213"/>
                </a:cubicBezTo>
                <a:cubicBezTo>
                  <a:pt x="30663" y="26384"/>
                  <a:pt x="30898" y="25543"/>
                  <a:pt x="31195" y="24727"/>
                </a:cubicBezTo>
                <a:cubicBezTo>
                  <a:pt x="31492" y="23923"/>
                  <a:pt x="31801" y="23119"/>
                  <a:pt x="32098" y="22339"/>
                </a:cubicBezTo>
                <a:cubicBezTo>
                  <a:pt x="33347" y="19222"/>
                  <a:pt x="34695" y="16353"/>
                  <a:pt x="36043" y="13990"/>
                </a:cubicBezTo>
                <a:cubicBezTo>
                  <a:pt x="38690" y="9228"/>
                  <a:pt x="40966" y="6284"/>
                  <a:pt x="40694" y="6049"/>
                </a:cubicBezTo>
                <a:cubicBezTo>
                  <a:pt x="40686" y="6042"/>
                  <a:pt x="40674" y="6038"/>
                  <a:pt x="40660" y="6038"/>
                </a:cubicBezTo>
                <a:cubicBezTo>
                  <a:pt x="40477" y="6038"/>
                  <a:pt x="39807" y="6600"/>
                  <a:pt x="38777" y="7596"/>
                </a:cubicBezTo>
                <a:cubicBezTo>
                  <a:pt x="38493" y="7868"/>
                  <a:pt x="38183" y="8165"/>
                  <a:pt x="37862" y="8499"/>
                </a:cubicBezTo>
                <a:lnTo>
                  <a:pt x="36860" y="9649"/>
                </a:lnTo>
                <a:lnTo>
                  <a:pt x="35747" y="10960"/>
                </a:lnTo>
                <a:cubicBezTo>
                  <a:pt x="35351" y="11430"/>
                  <a:pt x="34992" y="11962"/>
                  <a:pt x="34584" y="12494"/>
                </a:cubicBezTo>
                <a:lnTo>
                  <a:pt x="33347" y="14188"/>
                </a:lnTo>
                <a:cubicBezTo>
                  <a:pt x="32964" y="14807"/>
                  <a:pt x="32555" y="15425"/>
                  <a:pt x="32147" y="16093"/>
                </a:cubicBezTo>
                <a:cubicBezTo>
                  <a:pt x="31937" y="16415"/>
                  <a:pt x="31739" y="16749"/>
                  <a:pt x="31529" y="17083"/>
                </a:cubicBezTo>
                <a:cubicBezTo>
                  <a:pt x="31331" y="17417"/>
                  <a:pt x="31145" y="17775"/>
                  <a:pt x="30935" y="18134"/>
                </a:cubicBezTo>
                <a:lnTo>
                  <a:pt x="29760" y="20323"/>
                </a:lnTo>
                <a:cubicBezTo>
                  <a:pt x="29377" y="21078"/>
                  <a:pt x="29030" y="21869"/>
                  <a:pt x="28659" y="22661"/>
                </a:cubicBezTo>
                <a:cubicBezTo>
                  <a:pt x="28474" y="23057"/>
                  <a:pt x="28288" y="23453"/>
                  <a:pt x="28115" y="23848"/>
                </a:cubicBezTo>
                <a:lnTo>
                  <a:pt x="27620" y="25085"/>
                </a:lnTo>
                <a:cubicBezTo>
                  <a:pt x="27311" y="25926"/>
                  <a:pt x="26965" y="26755"/>
                  <a:pt x="26668" y="27609"/>
                </a:cubicBezTo>
                <a:cubicBezTo>
                  <a:pt x="26383" y="28475"/>
                  <a:pt x="26124" y="29340"/>
                  <a:pt x="25839" y="30206"/>
                </a:cubicBezTo>
                <a:cubicBezTo>
                  <a:pt x="25122" y="32680"/>
                  <a:pt x="24553" y="35191"/>
                  <a:pt x="24169" y="37727"/>
                </a:cubicBezTo>
                <a:cubicBezTo>
                  <a:pt x="24107" y="36304"/>
                  <a:pt x="24021" y="34783"/>
                  <a:pt x="23934" y="33187"/>
                </a:cubicBezTo>
                <a:cubicBezTo>
                  <a:pt x="23810" y="30404"/>
                  <a:pt x="23650" y="27411"/>
                  <a:pt x="23551" y="24393"/>
                </a:cubicBezTo>
                <a:cubicBezTo>
                  <a:pt x="23340" y="18381"/>
                  <a:pt x="23291" y="12308"/>
                  <a:pt x="23316" y="7732"/>
                </a:cubicBezTo>
                <a:cubicBezTo>
                  <a:pt x="23328" y="3143"/>
                  <a:pt x="23328" y="38"/>
                  <a:pt x="23007" y="1"/>
                </a:cubicBezTo>
                <a:cubicBezTo>
                  <a:pt x="23004" y="1"/>
                  <a:pt x="23002" y="1"/>
                  <a:pt x="23000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9" name="Google Shape;19;p2"/>
          <p:cNvSpPr/>
          <p:nvPr/>
        </p:nvSpPr>
        <p:spPr>
          <a:xfrm rot="-10405162">
            <a:off x="7913233" y="-60553"/>
            <a:ext cx="1181561" cy="926564"/>
          </a:xfrm>
          <a:custGeom>
            <a:avLst/>
            <a:gdLst/>
            <a:ahLst/>
            <a:cxnLst/>
            <a:rect l="l" t="t" r="r" b="b"/>
            <a:pathLst>
              <a:path w="47263" h="37063" extrusionOk="0">
                <a:moveTo>
                  <a:pt x="23416" y="1"/>
                </a:moveTo>
                <a:cubicBezTo>
                  <a:pt x="23057" y="1"/>
                  <a:pt x="21510" y="2528"/>
                  <a:pt x="19927" y="6672"/>
                </a:cubicBezTo>
                <a:lnTo>
                  <a:pt x="19309" y="8329"/>
                </a:lnTo>
                <a:cubicBezTo>
                  <a:pt x="19123" y="8911"/>
                  <a:pt x="18925" y="9517"/>
                  <a:pt x="18727" y="10135"/>
                </a:cubicBezTo>
                <a:cubicBezTo>
                  <a:pt x="18319" y="11372"/>
                  <a:pt x="17998" y="12720"/>
                  <a:pt x="17651" y="14106"/>
                </a:cubicBezTo>
                <a:cubicBezTo>
                  <a:pt x="16971" y="17025"/>
                  <a:pt x="16501" y="19981"/>
                  <a:pt x="16229" y="22974"/>
                </a:cubicBezTo>
                <a:cubicBezTo>
                  <a:pt x="16006" y="25448"/>
                  <a:pt x="15944" y="27934"/>
                  <a:pt x="16031" y="30420"/>
                </a:cubicBezTo>
                <a:lnTo>
                  <a:pt x="15400" y="29097"/>
                </a:lnTo>
                <a:cubicBezTo>
                  <a:pt x="15239" y="28788"/>
                  <a:pt x="15103" y="28478"/>
                  <a:pt x="14980" y="28144"/>
                </a:cubicBezTo>
                <a:lnTo>
                  <a:pt x="14584" y="27180"/>
                </a:lnTo>
                <a:cubicBezTo>
                  <a:pt x="14448" y="26858"/>
                  <a:pt x="14312" y="26549"/>
                  <a:pt x="14176" y="26227"/>
                </a:cubicBezTo>
                <a:cubicBezTo>
                  <a:pt x="14052" y="25906"/>
                  <a:pt x="13953" y="25572"/>
                  <a:pt x="13829" y="25250"/>
                </a:cubicBezTo>
                <a:cubicBezTo>
                  <a:pt x="13619" y="24595"/>
                  <a:pt x="13372" y="23951"/>
                  <a:pt x="13161" y="23308"/>
                </a:cubicBezTo>
                <a:cubicBezTo>
                  <a:pt x="12963" y="22653"/>
                  <a:pt x="12790" y="22009"/>
                  <a:pt x="12605" y="21379"/>
                </a:cubicBezTo>
                <a:cubicBezTo>
                  <a:pt x="11949" y="18818"/>
                  <a:pt x="11467" y="16357"/>
                  <a:pt x="11244" y="14217"/>
                </a:cubicBezTo>
                <a:cubicBezTo>
                  <a:pt x="10749" y="9950"/>
                  <a:pt x="10910" y="6969"/>
                  <a:pt x="10502" y="6907"/>
                </a:cubicBezTo>
                <a:cubicBezTo>
                  <a:pt x="10499" y="6906"/>
                  <a:pt x="10495" y="6906"/>
                  <a:pt x="10492" y="6906"/>
                </a:cubicBezTo>
                <a:cubicBezTo>
                  <a:pt x="10306" y="6906"/>
                  <a:pt x="10026" y="7560"/>
                  <a:pt x="9686" y="8750"/>
                </a:cubicBezTo>
                <a:cubicBezTo>
                  <a:pt x="9599" y="9059"/>
                  <a:pt x="9500" y="9393"/>
                  <a:pt x="9414" y="9764"/>
                </a:cubicBezTo>
                <a:cubicBezTo>
                  <a:pt x="9352" y="10135"/>
                  <a:pt x="9277" y="10531"/>
                  <a:pt x="9203" y="10964"/>
                </a:cubicBezTo>
                <a:cubicBezTo>
                  <a:pt x="9129" y="11397"/>
                  <a:pt x="9055" y="11867"/>
                  <a:pt x="8981" y="12362"/>
                </a:cubicBezTo>
                <a:cubicBezTo>
                  <a:pt x="8906" y="12856"/>
                  <a:pt x="8894" y="13363"/>
                  <a:pt x="8845" y="13908"/>
                </a:cubicBezTo>
                <a:cubicBezTo>
                  <a:pt x="8807" y="14440"/>
                  <a:pt x="8783" y="15009"/>
                  <a:pt x="8746" y="15602"/>
                </a:cubicBezTo>
                <a:cubicBezTo>
                  <a:pt x="8758" y="16196"/>
                  <a:pt x="8770" y="16802"/>
                  <a:pt x="8770" y="17420"/>
                </a:cubicBezTo>
                <a:cubicBezTo>
                  <a:pt x="8783" y="17730"/>
                  <a:pt x="8795" y="18051"/>
                  <a:pt x="8795" y="18385"/>
                </a:cubicBezTo>
                <a:cubicBezTo>
                  <a:pt x="8795" y="18707"/>
                  <a:pt x="8845" y="19028"/>
                  <a:pt x="8869" y="19350"/>
                </a:cubicBezTo>
                <a:cubicBezTo>
                  <a:pt x="8944" y="20006"/>
                  <a:pt x="9005" y="20686"/>
                  <a:pt x="9080" y="21366"/>
                </a:cubicBezTo>
                <a:cubicBezTo>
                  <a:pt x="9141" y="22046"/>
                  <a:pt x="9302" y="22727"/>
                  <a:pt x="9426" y="23432"/>
                </a:cubicBezTo>
                <a:cubicBezTo>
                  <a:pt x="9488" y="23778"/>
                  <a:pt x="9550" y="24137"/>
                  <a:pt x="9611" y="24483"/>
                </a:cubicBezTo>
                <a:cubicBezTo>
                  <a:pt x="9698" y="24842"/>
                  <a:pt x="9785" y="25188"/>
                  <a:pt x="9871" y="25535"/>
                </a:cubicBezTo>
                <a:cubicBezTo>
                  <a:pt x="10057" y="26240"/>
                  <a:pt x="10218" y="26957"/>
                  <a:pt x="10440" y="27662"/>
                </a:cubicBezTo>
                <a:cubicBezTo>
                  <a:pt x="10613" y="28194"/>
                  <a:pt x="10799" y="28713"/>
                  <a:pt x="10972" y="29245"/>
                </a:cubicBezTo>
                <a:cubicBezTo>
                  <a:pt x="10279" y="28367"/>
                  <a:pt x="9550" y="27526"/>
                  <a:pt x="8807" y="26771"/>
                </a:cubicBezTo>
                <a:cubicBezTo>
                  <a:pt x="7583" y="25485"/>
                  <a:pt x="6247" y="24310"/>
                  <a:pt x="4837" y="23234"/>
                </a:cubicBezTo>
                <a:cubicBezTo>
                  <a:pt x="2656" y="21596"/>
                  <a:pt x="913" y="20747"/>
                  <a:pt x="384" y="20747"/>
                </a:cubicBezTo>
                <a:cubicBezTo>
                  <a:pt x="310" y="20747"/>
                  <a:pt x="260" y="20764"/>
                  <a:pt x="236" y="20797"/>
                </a:cubicBezTo>
                <a:cubicBezTo>
                  <a:pt x="1" y="21106"/>
                  <a:pt x="1262" y="22566"/>
                  <a:pt x="2994" y="24780"/>
                </a:cubicBezTo>
                <a:lnTo>
                  <a:pt x="3674" y="25634"/>
                </a:lnTo>
                <a:lnTo>
                  <a:pt x="4379" y="26574"/>
                </a:lnTo>
                <a:cubicBezTo>
                  <a:pt x="4862" y="27204"/>
                  <a:pt x="5332" y="27909"/>
                  <a:pt x="5839" y="28602"/>
                </a:cubicBezTo>
                <a:cubicBezTo>
                  <a:pt x="6816" y="30037"/>
                  <a:pt x="7830" y="31571"/>
                  <a:pt x="8746" y="33179"/>
                </a:cubicBezTo>
                <a:cubicBezTo>
                  <a:pt x="9500" y="34465"/>
                  <a:pt x="10205" y="35776"/>
                  <a:pt x="10861" y="37063"/>
                </a:cubicBezTo>
                <a:lnTo>
                  <a:pt x="23737" y="37063"/>
                </a:lnTo>
                <a:cubicBezTo>
                  <a:pt x="24021" y="36753"/>
                  <a:pt x="24294" y="36444"/>
                  <a:pt x="24590" y="36147"/>
                </a:cubicBezTo>
                <a:lnTo>
                  <a:pt x="26198" y="34564"/>
                </a:lnTo>
                <a:cubicBezTo>
                  <a:pt x="26334" y="34428"/>
                  <a:pt x="26458" y="34292"/>
                  <a:pt x="26607" y="34168"/>
                </a:cubicBezTo>
                <a:lnTo>
                  <a:pt x="27027" y="33797"/>
                </a:lnTo>
                <a:lnTo>
                  <a:pt x="27881" y="33043"/>
                </a:lnTo>
                <a:lnTo>
                  <a:pt x="28722" y="32288"/>
                </a:lnTo>
                <a:cubicBezTo>
                  <a:pt x="29006" y="32053"/>
                  <a:pt x="29315" y="31830"/>
                  <a:pt x="29600" y="31595"/>
                </a:cubicBezTo>
                <a:cubicBezTo>
                  <a:pt x="30194" y="31138"/>
                  <a:pt x="30763" y="30655"/>
                  <a:pt x="31356" y="30222"/>
                </a:cubicBezTo>
                <a:lnTo>
                  <a:pt x="33137" y="28973"/>
                </a:lnTo>
                <a:cubicBezTo>
                  <a:pt x="35525" y="27378"/>
                  <a:pt x="37862" y="26017"/>
                  <a:pt x="39978" y="25027"/>
                </a:cubicBezTo>
                <a:cubicBezTo>
                  <a:pt x="44171" y="22987"/>
                  <a:pt x="47263" y="22084"/>
                  <a:pt x="47176" y="21675"/>
                </a:cubicBezTo>
                <a:cubicBezTo>
                  <a:pt x="47146" y="21569"/>
                  <a:pt x="46844" y="21519"/>
                  <a:pt x="46300" y="21519"/>
                </a:cubicBezTo>
                <a:cubicBezTo>
                  <a:pt x="45959" y="21519"/>
                  <a:pt x="45523" y="21538"/>
                  <a:pt x="44999" y="21576"/>
                </a:cubicBezTo>
                <a:cubicBezTo>
                  <a:pt x="44665" y="21601"/>
                  <a:pt x="44294" y="21638"/>
                  <a:pt x="43886" y="21688"/>
                </a:cubicBezTo>
                <a:lnTo>
                  <a:pt x="42587" y="21923"/>
                </a:lnTo>
                <a:lnTo>
                  <a:pt x="41103" y="22220"/>
                </a:lnTo>
                <a:cubicBezTo>
                  <a:pt x="40584" y="22319"/>
                  <a:pt x="40052" y="22504"/>
                  <a:pt x="39483" y="22653"/>
                </a:cubicBezTo>
                <a:lnTo>
                  <a:pt x="37739" y="23184"/>
                </a:lnTo>
                <a:lnTo>
                  <a:pt x="35896" y="23877"/>
                </a:lnTo>
                <a:lnTo>
                  <a:pt x="34943" y="24236"/>
                </a:lnTo>
                <a:cubicBezTo>
                  <a:pt x="34622" y="24360"/>
                  <a:pt x="34312" y="24520"/>
                  <a:pt x="33979" y="24669"/>
                </a:cubicBezTo>
                <a:lnTo>
                  <a:pt x="32012" y="25596"/>
                </a:lnTo>
                <a:cubicBezTo>
                  <a:pt x="31356" y="25943"/>
                  <a:pt x="30713" y="26326"/>
                  <a:pt x="30045" y="26697"/>
                </a:cubicBezTo>
                <a:lnTo>
                  <a:pt x="29043" y="27266"/>
                </a:lnTo>
                <a:lnTo>
                  <a:pt x="28066" y="27909"/>
                </a:lnTo>
                <a:cubicBezTo>
                  <a:pt x="27423" y="28342"/>
                  <a:pt x="26755" y="28763"/>
                  <a:pt x="26124" y="29233"/>
                </a:cubicBezTo>
                <a:lnTo>
                  <a:pt x="25023" y="30099"/>
                </a:lnTo>
                <a:lnTo>
                  <a:pt x="25444" y="29023"/>
                </a:lnTo>
                <a:cubicBezTo>
                  <a:pt x="25592" y="28652"/>
                  <a:pt x="25741" y="28293"/>
                  <a:pt x="25889" y="27922"/>
                </a:cubicBezTo>
                <a:cubicBezTo>
                  <a:pt x="26025" y="27563"/>
                  <a:pt x="26211" y="27217"/>
                  <a:pt x="26372" y="26858"/>
                </a:cubicBezTo>
                <a:cubicBezTo>
                  <a:pt x="26706" y="26153"/>
                  <a:pt x="27015" y="25436"/>
                  <a:pt x="27361" y="24743"/>
                </a:cubicBezTo>
                <a:lnTo>
                  <a:pt x="28412" y="22727"/>
                </a:lnTo>
                <a:cubicBezTo>
                  <a:pt x="29724" y="20315"/>
                  <a:pt x="31195" y="17989"/>
                  <a:pt x="32803" y="15763"/>
                </a:cubicBezTo>
                <a:cubicBezTo>
                  <a:pt x="35648" y="11817"/>
                  <a:pt x="37986" y="9418"/>
                  <a:pt x="37714" y="9108"/>
                </a:cubicBezTo>
                <a:cubicBezTo>
                  <a:pt x="37697" y="9090"/>
                  <a:pt x="37670" y="9081"/>
                  <a:pt x="37632" y="9081"/>
                </a:cubicBezTo>
                <a:cubicBezTo>
                  <a:pt x="37390" y="9081"/>
                  <a:pt x="36727" y="9451"/>
                  <a:pt x="35723" y="10135"/>
                </a:cubicBezTo>
                <a:cubicBezTo>
                  <a:pt x="35426" y="10333"/>
                  <a:pt x="35104" y="10556"/>
                  <a:pt x="34758" y="10803"/>
                </a:cubicBezTo>
                <a:lnTo>
                  <a:pt x="33706" y="11669"/>
                </a:lnTo>
                <a:lnTo>
                  <a:pt x="32519" y="12683"/>
                </a:lnTo>
                <a:cubicBezTo>
                  <a:pt x="32098" y="13042"/>
                  <a:pt x="31703" y="13475"/>
                  <a:pt x="31270" y="13895"/>
                </a:cubicBezTo>
                <a:lnTo>
                  <a:pt x="29934" y="15231"/>
                </a:lnTo>
                <a:lnTo>
                  <a:pt x="28598" y="16765"/>
                </a:lnTo>
                <a:cubicBezTo>
                  <a:pt x="27658" y="17804"/>
                  <a:pt x="26817" y="19016"/>
                  <a:pt x="25889" y="20241"/>
                </a:cubicBezTo>
                <a:cubicBezTo>
                  <a:pt x="25444" y="20859"/>
                  <a:pt x="25036" y="21527"/>
                  <a:pt x="24603" y="22183"/>
                </a:cubicBezTo>
                <a:lnTo>
                  <a:pt x="23960" y="23184"/>
                </a:lnTo>
                <a:cubicBezTo>
                  <a:pt x="23762" y="23531"/>
                  <a:pt x="23564" y="23877"/>
                  <a:pt x="23366" y="24223"/>
                </a:cubicBezTo>
                <a:cubicBezTo>
                  <a:pt x="22982" y="24941"/>
                  <a:pt x="22562" y="25646"/>
                  <a:pt x="22191" y="26376"/>
                </a:cubicBezTo>
                <a:lnTo>
                  <a:pt x="21139" y="28602"/>
                </a:lnTo>
                <a:cubicBezTo>
                  <a:pt x="20892" y="29146"/>
                  <a:pt x="20657" y="29703"/>
                  <a:pt x="20434" y="30260"/>
                </a:cubicBezTo>
                <a:cubicBezTo>
                  <a:pt x="20348" y="28305"/>
                  <a:pt x="20298" y="26289"/>
                  <a:pt x="20348" y="24248"/>
                </a:cubicBezTo>
                <a:cubicBezTo>
                  <a:pt x="20422" y="21255"/>
                  <a:pt x="20595" y="18249"/>
                  <a:pt x="20929" y="15417"/>
                </a:cubicBezTo>
                <a:cubicBezTo>
                  <a:pt x="21251" y="12597"/>
                  <a:pt x="21659" y="9962"/>
                  <a:pt x="22104" y="7698"/>
                </a:cubicBezTo>
                <a:cubicBezTo>
                  <a:pt x="22982" y="3184"/>
                  <a:pt x="23811" y="153"/>
                  <a:pt x="23440" y="5"/>
                </a:cubicBezTo>
                <a:cubicBezTo>
                  <a:pt x="23433" y="2"/>
                  <a:pt x="23425" y="1"/>
                  <a:pt x="23416" y="1"/>
                </a:cubicBezTo>
                <a:close/>
              </a:path>
            </a:pathLst>
          </a:custGeom>
          <a:solidFill>
            <a:srgbClr val="B0BC2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3500341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3"/>
          <p:cNvSpPr txBox="1">
            <a:spLocks noGrp="1"/>
          </p:cNvSpPr>
          <p:nvPr>
            <p:ph type="title"/>
          </p:nvPr>
        </p:nvSpPr>
        <p:spPr>
          <a:xfrm>
            <a:off x="4847324" y="2471813"/>
            <a:ext cx="3393900" cy="749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b="1">
                <a:latin typeface="Comfortaa"/>
                <a:ea typeface="Comfortaa"/>
                <a:cs typeface="Comfortaa"/>
                <a:sym typeface="Comfortaa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ubTitle" idx="1"/>
          </p:nvPr>
        </p:nvSpPr>
        <p:spPr>
          <a:xfrm>
            <a:off x="4847324" y="3359800"/>
            <a:ext cx="3393900" cy="54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title" idx="2" hasCustomPrompt="1"/>
          </p:nvPr>
        </p:nvSpPr>
        <p:spPr>
          <a:xfrm flipH="1">
            <a:off x="5585174" y="1268786"/>
            <a:ext cx="1918200" cy="101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8000"/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>
                <a:solidFill>
                  <a:schemeClr val="dk1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>
                <a:solidFill>
                  <a:schemeClr val="dk1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>
                <a:solidFill>
                  <a:schemeClr val="dk1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>
                <a:solidFill>
                  <a:schemeClr val="dk1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>
                <a:solidFill>
                  <a:schemeClr val="dk1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>
                <a:solidFill>
                  <a:schemeClr val="dk1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>
                <a:solidFill>
                  <a:schemeClr val="dk1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>
                <a:solidFill>
                  <a:schemeClr val="dk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4" name="Google Shape;24;p3"/>
          <p:cNvSpPr/>
          <p:nvPr/>
        </p:nvSpPr>
        <p:spPr>
          <a:xfrm>
            <a:off x="0" y="-3750"/>
            <a:ext cx="9144000" cy="5151000"/>
          </a:xfrm>
          <a:prstGeom prst="frame">
            <a:avLst>
              <a:gd name="adj1" fmla="val 2446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FF9D8C"/>
              </a:solidFill>
              <a:effectLst/>
              <a:uLnTx/>
              <a:uFillTx/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  <p:grpSp>
        <p:nvGrpSpPr>
          <p:cNvPr id="25" name="Google Shape;25;p3"/>
          <p:cNvGrpSpPr/>
          <p:nvPr/>
        </p:nvGrpSpPr>
        <p:grpSpPr>
          <a:xfrm rot="-4410788" flipH="1">
            <a:off x="3391316" y="-191885"/>
            <a:ext cx="1383856" cy="1468884"/>
            <a:chOff x="-224583" y="1"/>
            <a:chExt cx="1383834" cy="1468861"/>
          </a:xfrm>
        </p:grpSpPr>
        <p:sp>
          <p:nvSpPr>
            <p:cNvPr id="26" name="Google Shape;26;p3"/>
            <p:cNvSpPr/>
            <p:nvPr/>
          </p:nvSpPr>
          <p:spPr>
            <a:xfrm rot="-3476434" flipH="1">
              <a:off x="65796" y="148100"/>
              <a:ext cx="889052" cy="974577"/>
            </a:xfrm>
            <a:custGeom>
              <a:avLst/>
              <a:gdLst/>
              <a:ahLst/>
              <a:cxnLst/>
              <a:rect l="l" t="t" r="r" b="b"/>
              <a:pathLst>
                <a:path w="35562" h="38983" extrusionOk="0">
                  <a:moveTo>
                    <a:pt x="35561" y="1"/>
                  </a:moveTo>
                  <a:cubicBezTo>
                    <a:pt x="35561" y="1"/>
                    <a:pt x="35464" y="293"/>
                    <a:pt x="35269" y="816"/>
                  </a:cubicBezTo>
                  <a:lnTo>
                    <a:pt x="34929" y="1790"/>
                  </a:lnTo>
                  <a:cubicBezTo>
                    <a:pt x="34783" y="2167"/>
                    <a:pt x="34612" y="2605"/>
                    <a:pt x="34430" y="3092"/>
                  </a:cubicBezTo>
                  <a:cubicBezTo>
                    <a:pt x="33420" y="5721"/>
                    <a:pt x="32263" y="8289"/>
                    <a:pt x="30973" y="10783"/>
                  </a:cubicBezTo>
                  <a:cubicBezTo>
                    <a:pt x="29221" y="14203"/>
                    <a:pt x="27237" y="17477"/>
                    <a:pt x="25022" y="20605"/>
                  </a:cubicBezTo>
                  <a:cubicBezTo>
                    <a:pt x="23842" y="22284"/>
                    <a:pt x="22540" y="24000"/>
                    <a:pt x="21213" y="25594"/>
                  </a:cubicBezTo>
                  <a:cubicBezTo>
                    <a:pt x="19887" y="27189"/>
                    <a:pt x="18511" y="28637"/>
                    <a:pt x="17063" y="29805"/>
                  </a:cubicBezTo>
                  <a:cubicBezTo>
                    <a:pt x="16382" y="30353"/>
                    <a:pt x="15664" y="30852"/>
                    <a:pt x="14897" y="31290"/>
                  </a:cubicBezTo>
                  <a:cubicBezTo>
                    <a:pt x="14556" y="31497"/>
                    <a:pt x="14203" y="31667"/>
                    <a:pt x="13850" y="31837"/>
                  </a:cubicBezTo>
                  <a:cubicBezTo>
                    <a:pt x="13497" y="31996"/>
                    <a:pt x="13144" y="32130"/>
                    <a:pt x="12779" y="32251"/>
                  </a:cubicBezTo>
                  <a:cubicBezTo>
                    <a:pt x="11684" y="32630"/>
                    <a:pt x="10520" y="32819"/>
                    <a:pt x="9360" y="32819"/>
                  </a:cubicBezTo>
                  <a:cubicBezTo>
                    <a:pt x="9141" y="32819"/>
                    <a:pt x="8921" y="32812"/>
                    <a:pt x="8702" y="32799"/>
                  </a:cubicBezTo>
                  <a:cubicBezTo>
                    <a:pt x="8106" y="32750"/>
                    <a:pt x="7522" y="32629"/>
                    <a:pt x="6950" y="32458"/>
                  </a:cubicBezTo>
                  <a:cubicBezTo>
                    <a:pt x="6439" y="32288"/>
                    <a:pt x="5964" y="32069"/>
                    <a:pt x="5502" y="31801"/>
                  </a:cubicBezTo>
                  <a:cubicBezTo>
                    <a:pt x="4662" y="31229"/>
                    <a:pt x="3968" y="30487"/>
                    <a:pt x="3481" y="29598"/>
                  </a:cubicBezTo>
                  <a:cubicBezTo>
                    <a:pt x="2532" y="27907"/>
                    <a:pt x="2411" y="26178"/>
                    <a:pt x="2654" y="25059"/>
                  </a:cubicBezTo>
                  <a:cubicBezTo>
                    <a:pt x="2678" y="24925"/>
                    <a:pt x="2690" y="24779"/>
                    <a:pt x="2739" y="24657"/>
                  </a:cubicBezTo>
                  <a:lnTo>
                    <a:pt x="2849" y="24316"/>
                  </a:lnTo>
                  <a:cubicBezTo>
                    <a:pt x="2873" y="24207"/>
                    <a:pt x="2909" y="24097"/>
                    <a:pt x="2946" y="24012"/>
                  </a:cubicBezTo>
                  <a:cubicBezTo>
                    <a:pt x="2982" y="23915"/>
                    <a:pt x="3019" y="23842"/>
                    <a:pt x="3056" y="23769"/>
                  </a:cubicBezTo>
                  <a:lnTo>
                    <a:pt x="3250" y="23331"/>
                  </a:lnTo>
                  <a:lnTo>
                    <a:pt x="3250" y="23331"/>
                  </a:lnTo>
                  <a:cubicBezTo>
                    <a:pt x="3250" y="23331"/>
                    <a:pt x="3116" y="23404"/>
                    <a:pt x="2824" y="23574"/>
                  </a:cubicBezTo>
                  <a:lnTo>
                    <a:pt x="2581" y="23720"/>
                  </a:lnTo>
                  <a:cubicBezTo>
                    <a:pt x="2496" y="23793"/>
                    <a:pt x="2411" y="23866"/>
                    <a:pt x="2313" y="23939"/>
                  </a:cubicBezTo>
                  <a:lnTo>
                    <a:pt x="2009" y="24219"/>
                  </a:lnTo>
                  <a:cubicBezTo>
                    <a:pt x="1899" y="24329"/>
                    <a:pt x="1790" y="24450"/>
                    <a:pt x="1692" y="24572"/>
                  </a:cubicBezTo>
                  <a:cubicBezTo>
                    <a:pt x="1120" y="25241"/>
                    <a:pt x="707" y="26032"/>
                    <a:pt x="463" y="26872"/>
                  </a:cubicBezTo>
                  <a:cubicBezTo>
                    <a:pt x="98" y="28077"/>
                    <a:pt x="1" y="29355"/>
                    <a:pt x="196" y="30596"/>
                  </a:cubicBezTo>
                  <a:cubicBezTo>
                    <a:pt x="439" y="32288"/>
                    <a:pt x="1145" y="33870"/>
                    <a:pt x="2228" y="35172"/>
                  </a:cubicBezTo>
                  <a:cubicBezTo>
                    <a:pt x="2897" y="35939"/>
                    <a:pt x="3676" y="36608"/>
                    <a:pt x="4528" y="37156"/>
                  </a:cubicBezTo>
                  <a:cubicBezTo>
                    <a:pt x="5453" y="37728"/>
                    <a:pt x="6451" y="38166"/>
                    <a:pt x="7498" y="38470"/>
                  </a:cubicBezTo>
                  <a:cubicBezTo>
                    <a:pt x="8658" y="38811"/>
                    <a:pt x="9892" y="38982"/>
                    <a:pt x="11165" y="38982"/>
                  </a:cubicBezTo>
                  <a:cubicBezTo>
                    <a:pt x="12255" y="38982"/>
                    <a:pt x="13372" y="38857"/>
                    <a:pt x="14495" y="38604"/>
                  </a:cubicBezTo>
                  <a:cubicBezTo>
                    <a:pt x="15116" y="38470"/>
                    <a:pt x="15724" y="38288"/>
                    <a:pt x="16321" y="38068"/>
                  </a:cubicBezTo>
                  <a:cubicBezTo>
                    <a:pt x="16929" y="37849"/>
                    <a:pt x="17526" y="37594"/>
                    <a:pt x="18110" y="37290"/>
                  </a:cubicBezTo>
                  <a:cubicBezTo>
                    <a:pt x="19266" y="36693"/>
                    <a:pt x="20373" y="35987"/>
                    <a:pt x="21383" y="35160"/>
                  </a:cubicBezTo>
                  <a:cubicBezTo>
                    <a:pt x="23440" y="33505"/>
                    <a:pt x="25083" y="31558"/>
                    <a:pt x="26470" y="29574"/>
                  </a:cubicBezTo>
                  <a:cubicBezTo>
                    <a:pt x="27785" y="27663"/>
                    <a:pt x="28977" y="25655"/>
                    <a:pt x="30012" y="23574"/>
                  </a:cubicBezTo>
                  <a:cubicBezTo>
                    <a:pt x="31862" y="19887"/>
                    <a:pt x="33273" y="15980"/>
                    <a:pt x="34211" y="11964"/>
                  </a:cubicBezTo>
                  <a:cubicBezTo>
                    <a:pt x="34880" y="9128"/>
                    <a:pt x="35306" y="6232"/>
                    <a:pt x="35488" y="3323"/>
                  </a:cubicBezTo>
                  <a:cubicBezTo>
                    <a:pt x="35513" y="2788"/>
                    <a:pt x="35549" y="2325"/>
                    <a:pt x="35549" y="1912"/>
                  </a:cubicBezTo>
                  <a:cubicBezTo>
                    <a:pt x="35561" y="1498"/>
                    <a:pt x="35561" y="1157"/>
                    <a:pt x="35561" y="877"/>
                  </a:cubicBezTo>
                  <a:lnTo>
                    <a:pt x="3556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7" name="Google Shape;27;p3"/>
            <p:cNvSpPr/>
            <p:nvPr/>
          </p:nvSpPr>
          <p:spPr>
            <a:xfrm rot="-3476434" flipH="1">
              <a:off x="-84162" y="310862"/>
              <a:ext cx="799002" cy="526876"/>
            </a:xfrm>
            <a:custGeom>
              <a:avLst/>
              <a:gdLst/>
              <a:ahLst/>
              <a:cxnLst/>
              <a:rect l="l" t="t" r="r" b="b"/>
              <a:pathLst>
                <a:path w="31960" h="21075" extrusionOk="0">
                  <a:moveTo>
                    <a:pt x="31959" y="1"/>
                  </a:moveTo>
                  <a:lnTo>
                    <a:pt x="31558" y="487"/>
                  </a:lnTo>
                  <a:cubicBezTo>
                    <a:pt x="31302" y="804"/>
                    <a:pt x="30913" y="1254"/>
                    <a:pt x="30414" y="1814"/>
                  </a:cubicBezTo>
                  <a:cubicBezTo>
                    <a:pt x="29075" y="3347"/>
                    <a:pt x="27639" y="4808"/>
                    <a:pt x="26142" y="6183"/>
                  </a:cubicBezTo>
                  <a:cubicBezTo>
                    <a:pt x="24097" y="8069"/>
                    <a:pt x="21919" y="9810"/>
                    <a:pt x="19631" y="11379"/>
                  </a:cubicBezTo>
                  <a:cubicBezTo>
                    <a:pt x="18414" y="12219"/>
                    <a:pt x="17100" y="13059"/>
                    <a:pt x="15797" y="13813"/>
                  </a:cubicBezTo>
                  <a:cubicBezTo>
                    <a:pt x="14568" y="14544"/>
                    <a:pt x="13266" y="15152"/>
                    <a:pt x="11927" y="15639"/>
                  </a:cubicBezTo>
                  <a:cubicBezTo>
                    <a:pt x="11319" y="15846"/>
                    <a:pt x="10698" y="16004"/>
                    <a:pt x="10078" y="16114"/>
                  </a:cubicBezTo>
                  <a:cubicBezTo>
                    <a:pt x="9597" y="16199"/>
                    <a:pt x="9108" y="16237"/>
                    <a:pt x="8617" y="16237"/>
                  </a:cubicBezTo>
                  <a:cubicBezTo>
                    <a:pt x="8548" y="16237"/>
                    <a:pt x="8479" y="16237"/>
                    <a:pt x="8410" y="16235"/>
                  </a:cubicBezTo>
                  <a:cubicBezTo>
                    <a:pt x="7400" y="16211"/>
                    <a:pt x="6402" y="15992"/>
                    <a:pt x="5490" y="15578"/>
                  </a:cubicBezTo>
                  <a:cubicBezTo>
                    <a:pt x="5100" y="15396"/>
                    <a:pt x="4723" y="15176"/>
                    <a:pt x="4382" y="14921"/>
                  </a:cubicBezTo>
                  <a:cubicBezTo>
                    <a:pt x="4078" y="14677"/>
                    <a:pt x="3810" y="14398"/>
                    <a:pt x="3567" y="14106"/>
                  </a:cubicBezTo>
                  <a:cubicBezTo>
                    <a:pt x="3129" y="13509"/>
                    <a:pt x="2849" y="12828"/>
                    <a:pt x="2739" y="12110"/>
                  </a:cubicBezTo>
                  <a:cubicBezTo>
                    <a:pt x="2520" y="10710"/>
                    <a:pt x="2873" y="9505"/>
                    <a:pt x="3311" y="8812"/>
                  </a:cubicBezTo>
                  <a:cubicBezTo>
                    <a:pt x="3396" y="8641"/>
                    <a:pt x="3506" y="8495"/>
                    <a:pt x="3628" y="8349"/>
                  </a:cubicBezTo>
                  <a:cubicBezTo>
                    <a:pt x="3713" y="8240"/>
                    <a:pt x="3798" y="8130"/>
                    <a:pt x="3907" y="8033"/>
                  </a:cubicBezTo>
                  <a:lnTo>
                    <a:pt x="4151" y="7789"/>
                  </a:lnTo>
                  <a:lnTo>
                    <a:pt x="3810" y="7838"/>
                  </a:lnTo>
                  <a:cubicBezTo>
                    <a:pt x="3664" y="7862"/>
                    <a:pt x="3518" y="7911"/>
                    <a:pt x="3372" y="7972"/>
                  </a:cubicBezTo>
                  <a:cubicBezTo>
                    <a:pt x="3165" y="8033"/>
                    <a:pt x="2970" y="8130"/>
                    <a:pt x="2788" y="8240"/>
                  </a:cubicBezTo>
                  <a:cubicBezTo>
                    <a:pt x="2228" y="8556"/>
                    <a:pt x="1753" y="8982"/>
                    <a:pt x="1376" y="9493"/>
                  </a:cubicBezTo>
                  <a:cubicBezTo>
                    <a:pt x="816" y="10223"/>
                    <a:pt x="439" y="11063"/>
                    <a:pt x="256" y="11964"/>
                  </a:cubicBezTo>
                  <a:cubicBezTo>
                    <a:pt x="1" y="13168"/>
                    <a:pt x="86" y="14422"/>
                    <a:pt x="500" y="15590"/>
                  </a:cubicBezTo>
                  <a:cubicBezTo>
                    <a:pt x="768" y="16272"/>
                    <a:pt x="1121" y="16917"/>
                    <a:pt x="1571" y="17513"/>
                  </a:cubicBezTo>
                  <a:cubicBezTo>
                    <a:pt x="2045" y="18134"/>
                    <a:pt x="2617" y="18681"/>
                    <a:pt x="3250" y="19144"/>
                  </a:cubicBezTo>
                  <a:cubicBezTo>
                    <a:pt x="4638" y="20142"/>
                    <a:pt x="6268" y="20787"/>
                    <a:pt x="7972" y="20982"/>
                  </a:cubicBezTo>
                  <a:cubicBezTo>
                    <a:pt x="8447" y="21044"/>
                    <a:pt x="8925" y="21074"/>
                    <a:pt x="9402" y="21074"/>
                  </a:cubicBezTo>
                  <a:cubicBezTo>
                    <a:pt x="9856" y="21074"/>
                    <a:pt x="10309" y="21047"/>
                    <a:pt x="10759" y="20994"/>
                  </a:cubicBezTo>
                  <a:cubicBezTo>
                    <a:pt x="11696" y="20884"/>
                    <a:pt x="12621" y="20677"/>
                    <a:pt x="13522" y="20373"/>
                  </a:cubicBezTo>
                  <a:cubicBezTo>
                    <a:pt x="15250" y="19752"/>
                    <a:pt x="16881" y="18900"/>
                    <a:pt x="18365" y="17842"/>
                  </a:cubicBezTo>
                  <a:cubicBezTo>
                    <a:pt x="19753" y="16868"/>
                    <a:pt x="21055" y="15797"/>
                    <a:pt x="22284" y="14641"/>
                  </a:cubicBezTo>
                  <a:cubicBezTo>
                    <a:pt x="24462" y="12596"/>
                    <a:pt x="26397" y="10296"/>
                    <a:pt x="28053" y="7801"/>
                  </a:cubicBezTo>
                  <a:cubicBezTo>
                    <a:pt x="29209" y="6037"/>
                    <a:pt x="30231" y="4175"/>
                    <a:pt x="31071" y="2240"/>
                  </a:cubicBezTo>
                  <a:cubicBezTo>
                    <a:pt x="31375" y="1534"/>
                    <a:pt x="31606" y="974"/>
                    <a:pt x="31740" y="597"/>
                  </a:cubicBezTo>
                  <a:lnTo>
                    <a:pt x="3195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8" name="Google Shape;28;p3"/>
            <p:cNvSpPr/>
            <p:nvPr/>
          </p:nvSpPr>
          <p:spPr>
            <a:xfrm rot="-3476434" flipH="1">
              <a:off x="173316" y="297335"/>
              <a:ext cx="534301" cy="1234803"/>
            </a:xfrm>
            <a:custGeom>
              <a:avLst/>
              <a:gdLst/>
              <a:ahLst/>
              <a:cxnLst/>
              <a:rect l="l" t="t" r="r" b="b"/>
              <a:pathLst>
                <a:path w="21372" h="49392" extrusionOk="0">
                  <a:moveTo>
                    <a:pt x="16309" y="0"/>
                  </a:moveTo>
                  <a:lnTo>
                    <a:pt x="16309" y="0"/>
                  </a:lnTo>
                  <a:cubicBezTo>
                    <a:pt x="16309" y="0"/>
                    <a:pt x="16321" y="268"/>
                    <a:pt x="16345" y="779"/>
                  </a:cubicBezTo>
                  <a:cubicBezTo>
                    <a:pt x="16369" y="1290"/>
                    <a:pt x="16406" y="2020"/>
                    <a:pt x="16430" y="2957"/>
                  </a:cubicBezTo>
                  <a:cubicBezTo>
                    <a:pt x="16479" y="4831"/>
                    <a:pt x="16503" y="7485"/>
                    <a:pt x="16394" y="10588"/>
                  </a:cubicBezTo>
                  <a:cubicBezTo>
                    <a:pt x="16284" y="13691"/>
                    <a:pt x="15980" y="17257"/>
                    <a:pt x="15493" y="20957"/>
                  </a:cubicBezTo>
                  <a:cubicBezTo>
                    <a:pt x="15262" y="22819"/>
                    <a:pt x="14946" y="24705"/>
                    <a:pt x="14617" y="26603"/>
                  </a:cubicBezTo>
                  <a:cubicBezTo>
                    <a:pt x="14288" y="28502"/>
                    <a:pt x="13911" y="30425"/>
                    <a:pt x="13497" y="32226"/>
                  </a:cubicBezTo>
                  <a:cubicBezTo>
                    <a:pt x="12682" y="35865"/>
                    <a:pt x="11660" y="38773"/>
                    <a:pt x="10321" y="41037"/>
                  </a:cubicBezTo>
                  <a:cubicBezTo>
                    <a:pt x="9189" y="42984"/>
                    <a:pt x="7644" y="44664"/>
                    <a:pt x="5794" y="45941"/>
                  </a:cubicBezTo>
                  <a:cubicBezTo>
                    <a:pt x="4552" y="46818"/>
                    <a:pt x="3153" y="47451"/>
                    <a:pt x="1680" y="47816"/>
                  </a:cubicBezTo>
                  <a:lnTo>
                    <a:pt x="974" y="47974"/>
                  </a:lnTo>
                  <a:cubicBezTo>
                    <a:pt x="768" y="48010"/>
                    <a:pt x="597" y="48023"/>
                    <a:pt x="439" y="48047"/>
                  </a:cubicBezTo>
                  <a:lnTo>
                    <a:pt x="1" y="48120"/>
                  </a:lnTo>
                  <a:cubicBezTo>
                    <a:pt x="1" y="48120"/>
                    <a:pt x="135" y="48193"/>
                    <a:pt x="390" y="48339"/>
                  </a:cubicBezTo>
                  <a:cubicBezTo>
                    <a:pt x="524" y="48412"/>
                    <a:pt x="682" y="48522"/>
                    <a:pt x="889" y="48607"/>
                  </a:cubicBezTo>
                  <a:cubicBezTo>
                    <a:pt x="1096" y="48692"/>
                    <a:pt x="1327" y="48801"/>
                    <a:pt x="1619" y="48899"/>
                  </a:cubicBezTo>
                  <a:cubicBezTo>
                    <a:pt x="1899" y="48996"/>
                    <a:pt x="2228" y="49069"/>
                    <a:pt x="2605" y="49167"/>
                  </a:cubicBezTo>
                  <a:cubicBezTo>
                    <a:pt x="3007" y="49252"/>
                    <a:pt x="3421" y="49313"/>
                    <a:pt x="3847" y="49349"/>
                  </a:cubicBezTo>
                  <a:cubicBezTo>
                    <a:pt x="4156" y="49377"/>
                    <a:pt x="4466" y="49391"/>
                    <a:pt x="4776" y="49391"/>
                  </a:cubicBezTo>
                  <a:cubicBezTo>
                    <a:pt x="5540" y="49391"/>
                    <a:pt x="6303" y="49307"/>
                    <a:pt x="7047" y="49142"/>
                  </a:cubicBezTo>
                  <a:cubicBezTo>
                    <a:pt x="8410" y="48862"/>
                    <a:pt x="9725" y="48388"/>
                    <a:pt x="10942" y="47706"/>
                  </a:cubicBezTo>
                  <a:cubicBezTo>
                    <a:pt x="12439" y="46891"/>
                    <a:pt x="13789" y="45832"/>
                    <a:pt x="14933" y="44566"/>
                  </a:cubicBezTo>
                  <a:cubicBezTo>
                    <a:pt x="16236" y="43118"/>
                    <a:pt x="17319" y="41499"/>
                    <a:pt x="18158" y="39747"/>
                  </a:cubicBezTo>
                  <a:cubicBezTo>
                    <a:pt x="19059" y="37836"/>
                    <a:pt x="19753" y="35828"/>
                    <a:pt x="20215" y="33772"/>
                  </a:cubicBezTo>
                  <a:cubicBezTo>
                    <a:pt x="20678" y="31678"/>
                    <a:pt x="20982" y="29561"/>
                    <a:pt x="21140" y="27431"/>
                  </a:cubicBezTo>
                  <a:cubicBezTo>
                    <a:pt x="21310" y="25362"/>
                    <a:pt x="21371" y="23293"/>
                    <a:pt x="21298" y="21224"/>
                  </a:cubicBezTo>
                  <a:cubicBezTo>
                    <a:pt x="21164" y="17525"/>
                    <a:pt x="20665" y="13849"/>
                    <a:pt x="19814" y="10247"/>
                  </a:cubicBezTo>
                  <a:cubicBezTo>
                    <a:pt x="19217" y="7691"/>
                    <a:pt x="18438" y="5184"/>
                    <a:pt x="17477" y="2750"/>
                  </a:cubicBezTo>
                  <a:cubicBezTo>
                    <a:pt x="17136" y="1862"/>
                    <a:pt x="16832" y="1180"/>
                    <a:pt x="16625" y="706"/>
                  </a:cubicBezTo>
                  <a:lnTo>
                    <a:pt x="16309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  <p:sp>
        <p:nvSpPr>
          <p:cNvPr id="29" name="Google Shape;29;p3"/>
          <p:cNvSpPr/>
          <p:nvPr/>
        </p:nvSpPr>
        <p:spPr>
          <a:xfrm>
            <a:off x="7503375" y="4002100"/>
            <a:ext cx="1185982" cy="1141363"/>
          </a:xfrm>
          <a:custGeom>
            <a:avLst/>
            <a:gdLst/>
            <a:ahLst/>
            <a:cxnLst/>
            <a:rect l="l" t="t" r="r" b="b"/>
            <a:pathLst>
              <a:path w="43379" h="41747" extrusionOk="0">
                <a:moveTo>
                  <a:pt x="23000" y="1"/>
                </a:moveTo>
                <a:cubicBezTo>
                  <a:pt x="22676" y="1"/>
                  <a:pt x="21975" y="2837"/>
                  <a:pt x="21300" y="7175"/>
                </a:cubicBezTo>
                <a:cubicBezTo>
                  <a:pt x="20953" y="9364"/>
                  <a:pt x="20669" y="11925"/>
                  <a:pt x="20421" y="14683"/>
                </a:cubicBezTo>
                <a:cubicBezTo>
                  <a:pt x="20162" y="17441"/>
                  <a:pt x="20013" y="20398"/>
                  <a:pt x="19964" y="23378"/>
                </a:cubicBezTo>
                <a:cubicBezTo>
                  <a:pt x="19877" y="28450"/>
                  <a:pt x="20100" y="33571"/>
                  <a:pt x="20595" y="37788"/>
                </a:cubicBezTo>
                <a:cubicBezTo>
                  <a:pt x="20211" y="36910"/>
                  <a:pt x="19840" y="35995"/>
                  <a:pt x="19444" y="35055"/>
                </a:cubicBezTo>
                <a:cubicBezTo>
                  <a:pt x="18430" y="32482"/>
                  <a:pt x="17379" y="29699"/>
                  <a:pt x="16525" y="26842"/>
                </a:cubicBezTo>
                <a:cubicBezTo>
                  <a:pt x="15684" y="23972"/>
                  <a:pt x="14930" y="21065"/>
                  <a:pt x="14398" y="18282"/>
                </a:cubicBezTo>
                <a:cubicBezTo>
                  <a:pt x="13866" y="15512"/>
                  <a:pt x="13458" y="12877"/>
                  <a:pt x="13223" y="10601"/>
                </a:cubicBezTo>
                <a:cubicBezTo>
                  <a:pt x="12715" y="6062"/>
                  <a:pt x="12641" y="2945"/>
                  <a:pt x="12295" y="2920"/>
                </a:cubicBezTo>
                <a:cubicBezTo>
                  <a:pt x="12294" y="2920"/>
                  <a:pt x="12293" y="2920"/>
                  <a:pt x="12291" y="2920"/>
                </a:cubicBezTo>
                <a:cubicBezTo>
                  <a:pt x="12017" y="2920"/>
                  <a:pt x="11354" y="5821"/>
                  <a:pt x="11169" y="10292"/>
                </a:cubicBezTo>
                <a:cubicBezTo>
                  <a:pt x="11145" y="10849"/>
                  <a:pt x="11132" y="11430"/>
                  <a:pt x="11107" y="12036"/>
                </a:cubicBezTo>
                <a:cubicBezTo>
                  <a:pt x="11120" y="12642"/>
                  <a:pt x="11120" y="13273"/>
                  <a:pt x="11132" y="13916"/>
                </a:cubicBezTo>
                <a:cubicBezTo>
                  <a:pt x="11132" y="15215"/>
                  <a:pt x="11268" y="16563"/>
                  <a:pt x="11355" y="17973"/>
                </a:cubicBezTo>
                <a:cubicBezTo>
                  <a:pt x="11639" y="20929"/>
                  <a:pt x="12134" y="23861"/>
                  <a:pt x="12814" y="26755"/>
                </a:cubicBezTo>
                <a:cubicBezTo>
                  <a:pt x="13804" y="30961"/>
                  <a:pt x="15239" y="35055"/>
                  <a:pt x="17106" y="38963"/>
                </a:cubicBezTo>
                <a:cubicBezTo>
                  <a:pt x="16439" y="38382"/>
                  <a:pt x="15734" y="37751"/>
                  <a:pt x="15016" y="37071"/>
                </a:cubicBezTo>
                <a:cubicBezTo>
                  <a:pt x="13532" y="35649"/>
                  <a:pt x="12134" y="34140"/>
                  <a:pt x="10823" y="32556"/>
                </a:cubicBezTo>
                <a:cubicBezTo>
                  <a:pt x="8089" y="29291"/>
                  <a:pt x="5653" y="25630"/>
                  <a:pt x="3773" y="22859"/>
                </a:cubicBezTo>
                <a:cubicBezTo>
                  <a:pt x="1963" y="20205"/>
                  <a:pt x="658" y="18398"/>
                  <a:pt x="309" y="18398"/>
                </a:cubicBezTo>
                <a:cubicBezTo>
                  <a:pt x="295" y="18398"/>
                  <a:pt x="283" y="18401"/>
                  <a:pt x="272" y="18406"/>
                </a:cubicBezTo>
                <a:cubicBezTo>
                  <a:pt x="0" y="18542"/>
                  <a:pt x="631" y="20595"/>
                  <a:pt x="1843" y="23576"/>
                </a:cubicBezTo>
                <a:cubicBezTo>
                  <a:pt x="3068" y="26557"/>
                  <a:pt x="4948" y="30478"/>
                  <a:pt x="7520" y="34127"/>
                </a:cubicBezTo>
                <a:cubicBezTo>
                  <a:pt x="8770" y="35933"/>
                  <a:pt x="10205" y="37615"/>
                  <a:pt x="11775" y="39161"/>
                </a:cubicBezTo>
                <a:cubicBezTo>
                  <a:pt x="12728" y="40101"/>
                  <a:pt x="13754" y="40955"/>
                  <a:pt x="14843" y="41746"/>
                </a:cubicBezTo>
                <a:lnTo>
                  <a:pt x="27447" y="41746"/>
                </a:lnTo>
                <a:cubicBezTo>
                  <a:pt x="27459" y="41610"/>
                  <a:pt x="27484" y="41462"/>
                  <a:pt x="27496" y="41326"/>
                </a:cubicBezTo>
                <a:lnTo>
                  <a:pt x="27534" y="41017"/>
                </a:lnTo>
                <a:cubicBezTo>
                  <a:pt x="29092" y="39631"/>
                  <a:pt x="30688" y="38122"/>
                  <a:pt x="32197" y="36502"/>
                </a:cubicBezTo>
                <a:cubicBezTo>
                  <a:pt x="35487" y="33039"/>
                  <a:pt x="38418" y="29217"/>
                  <a:pt x="40373" y="26186"/>
                </a:cubicBezTo>
                <a:cubicBezTo>
                  <a:pt x="42327" y="23156"/>
                  <a:pt x="43378" y="20967"/>
                  <a:pt x="43131" y="20793"/>
                </a:cubicBezTo>
                <a:cubicBezTo>
                  <a:pt x="43120" y="20786"/>
                  <a:pt x="43107" y="20782"/>
                  <a:pt x="43090" y="20782"/>
                </a:cubicBezTo>
                <a:cubicBezTo>
                  <a:pt x="42749" y="20782"/>
                  <a:pt x="41193" y="22364"/>
                  <a:pt x="38963" y="24677"/>
                </a:cubicBezTo>
                <a:cubicBezTo>
                  <a:pt x="37800" y="25902"/>
                  <a:pt x="36427" y="27312"/>
                  <a:pt x="34955" y="28808"/>
                </a:cubicBezTo>
                <a:cubicBezTo>
                  <a:pt x="33483" y="30305"/>
                  <a:pt x="31863" y="31864"/>
                  <a:pt x="30230" y="33410"/>
                </a:cubicBezTo>
                <a:cubicBezTo>
                  <a:pt x="29624" y="33991"/>
                  <a:pt x="29006" y="34572"/>
                  <a:pt x="28387" y="35141"/>
                </a:cubicBezTo>
                <a:cubicBezTo>
                  <a:pt x="28399" y="35067"/>
                  <a:pt x="28412" y="34993"/>
                  <a:pt x="28424" y="34931"/>
                </a:cubicBezTo>
                <a:cubicBezTo>
                  <a:pt x="28610" y="34065"/>
                  <a:pt x="28795" y="33199"/>
                  <a:pt x="28981" y="32334"/>
                </a:cubicBezTo>
                <a:cubicBezTo>
                  <a:pt x="29030" y="32123"/>
                  <a:pt x="29067" y="31901"/>
                  <a:pt x="29129" y="31678"/>
                </a:cubicBezTo>
                <a:lnTo>
                  <a:pt x="29302" y="31047"/>
                </a:lnTo>
                <a:lnTo>
                  <a:pt x="29649" y="29761"/>
                </a:lnTo>
                <a:cubicBezTo>
                  <a:pt x="29760" y="29328"/>
                  <a:pt x="29871" y="28895"/>
                  <a:pt x="29983" y="28475"/>
                </a:cubicBezTo>
                <a:cubicBezTo>
                  <a:pt x="30094" y="28042"/>
                  <a:pt x="30255" y="27633"/>
                  <a:pt x="30378" y="27213"/>
                </a:cubicBezTo>
                <a:cubicBezTo>
                  <a:pt x="30663" y="26384"/>
                  <a:pt x="30898" y="25543"/>
                  <a:pt x="31195" y="24727"/>
                </a:cubicBezTo>
                <a:cubicBezTo>
                  <a:pt x="31492" y="23923"/>
                  <a:pt x="31801" y="23119"/>
                  <a:pt x="32098" y="22339"/>
                </a:cubicBezTo>
                <a:cubicBezTo>
                  <a:pt x="33347" y="19222"/>
                  <a:pt x="34695" y="16353"/>
                  <a:pt x="36043" y="13990"/>
                </a:cubicBezTo>
                <a:cubicBezTo>
                  <a:pt x="38690" y="9228"/>
                  <a:pt x="40966" y="6284"/>
                  <a:pt x="40694" y="6049"/>
                </a:cubicBezTo>
                <a:cubicBezTo>
                  <a:pt x="40686" y="6042"/>
                  <a:pt x="40674" y="6038"/>
                  <a:pt x="40660" y="6038"/>
                </a:cubicBezTo>
                <a:cubicBezTo>
                  <a:pt x="40477" y="6038"/>
                  <a:pt x="39807" y="6600"/>
                  <a:pt x="38777" y="7596"/>
                </a:cubicBezTo>
                <a:cubicBezTo>
                  <a:pt x="38493" y="7868"/>
                  <a:pt x="38183" y="8165"/>
                  <a:pt x="37862" y="8499"/>
                </a:cubicBezTo>
                <a:lnTo>
                  <a:pt x="36860" y="9649"/>
                </a:lnTo>
                <a:lnTo>
                  <a:pt x="35747" y="10960"/>
                </a:lnTo>
                <a:cubicBezTo>
                  <a:pt x="35351" y="11430"/>
                  <a:pt x="34992" y="11962"/>
                  <a:pt x="34584" y="12494"/>
                </a:cubicBezTo>
                <a:lnTo>
                  <a:pt x="33347" y="14188"/>
                </a:lnTo>
                <a:cubicBezTo>
                  <a:pt x="32964" y="14807"/>
                  <a:pt x="32555" y="15425"/>
                  <a:pt x="32147" y="16093"/>
                </a:cubicBezTo>
                <a:cubicBezTo>
                  <a:pt x="31937" y="16415"/>
                  <a:pt x="31739" y="16749"/>
                  <a:pt x="31529" y="17083"/>
                </a:cubicBezTo>
                <a:cubicBezTo>
                  <a:pt x="31331" y="17417"/>
                  <a:pt x="31145" y="17775"/>
                  <a:pt x="30935" y="18134"/>
                </a:cubicBezTo>
                <a:lnTo>
                  <a:pt x="29760" y="20323"/>
                </a:lnTo>
                <a:cubicBezTo>
                  <a:pt x="29377" y="21078"/>
                  <a:pt x="29030" y="21869"/>
                  <a:pt x="28659" y="22661"/>
                </a:cubicBezTo>
                <a:cubicBezTo>
                  <a:pt x="28474" y="23057"/>
                  <a:pt x="28288" y="23453"/>
                  <a:pt x="28115" y="23848"/>
                </a:cubicBezTo>
                <a:lnTo>
                  <a:pt x="27620" y="25085"/>
                </a:lnTo>
                <a:cubicBezTo>
                  <a:pt x="27311" y="25926"/>
                  <a:pt x="26965" y="26755"/>
                  <a:pt x="26668" y="27609"/>
                </a:cubicBezTo>
                <a:cubicBezTo>
                  <a:pt x="26383" y="28475"/>
                  <a:pt x="26124" y="29340"/>
                  <a:pt x="25839" y="30206"/>
                </a:cubicBezTo>
                <a:cubicBezTo>
                  <a:pt x="25122" y="32680"/>
                  <a:pt x="24553" y="35191"/>
                  <a:pt x="24169" y="37727"/>
                </a:cubicBezTo>
                <a:cubicBezTo>
                  <a:pt x="24107" y="36304"/>
                  <a:pt x="24021" y="34783"/>
                  <a:pt x="23934" y="33187"/>
                </a:cubicBezTo>
                <a:cubicBezTo>
                  <a:pt x="23810" y="30404"/>
                  <a:pt x="23650" y="27411"/>
                  <a:pt x="23551" y="24393"/>
                </a:cubicBezTo>
                <a:cubicBezTo>
                  <a:pt x="23340" y="18381"/>
                  <a:pt x="23291" y="12308"/>
                  <a:pt x="23316" y="7732"/>
                </a:cubicBezTo>
                <a:cubicBezTo>
                  <a:pt x="23328" y="3143"/>
                  <a:pt x="23328" y="38"/>
                  <a:pt x="23007" y="1"/>
                </a:cubicBezTo>
                <a:cubicBezTo>
                  <a:pt x="23004" y="1"/>
                  <a:pt x="23002" y="1"/>
                  <a:pt x="23000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30" name="Google Shape;30;p3"/>
          <p:cNvSpPr/>
          <p:nvPr/>
        </p:nvSpPr>
        <p:spPr>
          <a:xfrm>
            <a:off x="1001925" y="4122649"/>
            <a:ext cx="1181575" cy="1020808"/>
          </a:xfrm>
          <a:custGeom>
            <a:avLst/>
            <a:gdLst/>
            <a:ahLst/>
            <a:cxnLst/>
            <a:rect l="l" t="t" r="r" b="b"/>
            <a:pathLst>
              <a:path w="47263" h="37063" extrusionOk="0">
                <a:moveTo>
                  <a:pt x="23416" y="1"/>
                </a:moveTo>
                <a:cubicBezTo>
                  <a:pt x="23057" y="1"/>
                  <a:pt x="21510" y="2528"/>
                  <a:pt x="19927" y="6672"/>
                </a:cubicBezTo>
                <a:lnTo>
                  <a:pt x="19309" y="8329"/>
                </a:lnTo>
                <a:cubicBezTo>
                  <a:pt x="19123" y="8911"/>
                  <a:pt x="18925" y="9517"/>
                  <a:pt x="18727" y="10135"/>
                </a:cubicBezTo>
                <a:cubicBezTo>
                  <a:pt x="18319" y="11372"/>
                  <a:pt x="17998" y="12720"/>
                  <a:pt x="17651" y="14106"/>
                </a:cubicBezTo>
                <a:cubicBezTo>
                  <a:pt x="16971" y="17025"/>
                  <a:pt x="16501" y="19981"/>
                  <a:pt x="16229" y="22974"/>
                </a:cubicBezTo>
                <a:cubicBezTo>
                  <a:pt x="16006" y="25448"/>
                  <a:pt x="15944" y="27934"/>
                  <a:pt x="16031" y="30420"/>
                </a:cubicBezTo>
                <a:lnTo>
                  <a:pt x="15400" y="29097"/>
                </a:lnTo>
                <a:cubicBezTo>
                  <a:pt x="15239" y="28788"/>
                  <a:pt x="15103" y="28478"/>
                  <a:pt x="14980" y="28144"/>
                </a:cubicBezTo>
                <a:lnTo>
                  <a:pt x="14584" y="27180"/>
                </a:lnTo>
                <a:cubicBezTo>
                  <a:pt x="14448" y="26858"/>
                  <a:pt x="14312" y="26549"/>
                  <a:pt x="14176" y="26227"/>
                </a:cubicBezTo>
                <a:cubicBezTo>
                  <a:pt x="14052" y="25906"/>
                  <a:pt x="13953" y="25572"/>
                  <a:pt x="13829" y="25250"/>
                </a:cubicBezTo>
                <a:cubicBezTo>
                  <a:pt x="13619" y="24595"/>
                  <a:pt x="13372" y="23951"/>
                  <a:pt x="13161" y="23308"/>
                </a:cubicBezTo>
                <a:cubicBezTo>
                  <a:pt x="12963" y="22653"/>
                  <a:pt x="12790" y="22009"/>
                  <a:pt x="12605" y="21379"/>
                </a:cubicBezTo>
                <a:cubicBezTo>
                  <a:pt x="11949" y="18818"/>
                  <a:pt x="11467" y="16357"/>
                  <a:pt x="11244" y="14217"/>
                </a:cubicBezTo>
                <a:cubicBezTo>
                  <a:pt x="10749" y="9950"/>
                  <a:pt x="10910" y="6969"/>
                  <a:pt x="10502" y="6907"/>
                </a:cubicBezTo>
                <a:cubicBezTo>
                  <a:pt x="10499" y="6906"/>
                  <a:pt x="10495" y="6906"/>
                  <a:pt x="10492" y="6906"/>
                </a:cubicBezTo>
                <a:cubicBezTo>
                  <a:pt x="10306" y="6906"/>
                  <a:pt x="10026" y="7560"/>
                  <a:pt x="9686" y="8750"/>
                </a:cubicBezTo>
                <a:cubicBezTo>
                  <a:pt x="9599" y="9059"/>
                  <a:pt x="9500" y="9393"/>
                  <a:pt x="9414" y="9764"/>
                </a:cubicBezTo>
                <a:cubicBezTo>
                  <a:pt x="9352" y="10135"/>
                  <a:pt x="9277" y="10531"/>
                  <a:pt x="9203" y="10964"/>
                </a:cubicBezTo>
                <a:cubicBezTo>
                  <a:pt x="9129" y="11397"/>
                  <a:pt x="9055" y="11867"/>
                  <a:pt x="8981" y="12362"/>
                </a:cubicBezTo>
                <a:cubicBezTo>
                  <a:pt x="8906" y="12856"/>
                  <a:pt x="8894" y="13363"/>
                  <a:pt x="8845" y="13908"/>
                </a:cubicBezTo>
                <a:cubicBezTo>
                  <a:pt x="8807" y="14440"/>
                  <a:pt x="8783" y="15009"/>
                  <a:pt x="8746" y="15602"/>
                </a:cubicBezTo>
                <a:cubicBezTo>
                  <a:pt x="8758" y="16196"/>
                  <a:pt x="8770" y="16802"/>
                  <a:pt x="8770" y="17420"/>
                </a:cubicBezTo>
                <a:cubicBezTo>
                  <a:pt x="8783" y="17730"/>
                  <a:pt x="8795" y="18051"/>
                  <a:pt x="8795" y="18385"/>
                </a:cubicBezTo>
                <a:cubicBezTo>
                  <a:pt x="8795" y="18707"/>
                  <a:pt x="8845" y="19028"/>
                  <a:pt x="8869" y="19350"/>
                </a:cubicBezTo>
                <a:cubicBezTo>
                  <a:pt x="8944" y="20006"/>
                  <a:pt x="9005" y="20686"/>
                  <a:pt x="9080" y="21366"/>
                </a:cubicBezTo>
                <a:cubicBezTo>
                  <a:pt x="9141" y="22046"/>
                  <a:pt x="9302" y="22727"/>
                  <a:pt x="9426" y="23432"/>
                </a:cubicBezTo>
                <a:cubicBezTo>
                  <a:pt x="9488" y="23778"/>
                  <a:pt x="9550" y="24137"/>
                  <a:pt x="9611" y="24483"/>
                </a:cubicBezTo>
                <a:cubicBezTo>
                  <a:pt x="9698" y="24842"/>
                  <a:pt x="9785" y="25188"/>
                  <a:pt x="9871" y="25535"/>
                </a:cubicBezTo>
                <a:cubicBezTo>
                  <a:pt x="10057" y="26240"/>
                  <a:pt x="10218" y="26957"/>
                  <a:pt x="10440" y="27662"/>
                </a:cubicBezTo>
                <a:cubicBezTo>
                  <a:pt x="10613" y="28194"/>
                  <a:pt x="10799" y="28713"/>
                  <a:pt x="10972" y="29245"/>
                </a:cubicBezTo>
                <a:cubicBezTo>
                  <a:pt x="10279" y="28367"/>
                  <a:pt x="9550" y="27526"/>
                  <a:pt x="8807" y="26771"/>
                </a:cubicBezTo>
                <a:cubicBezTo>
                  <a:pt x="7583" y="25485"/>
                  <a:pt x="6247" y="24310"/>
                  <a:pt x="4837" y="23234"/>
                </a:cubicBezTo>
                <a:cubicBezTo>
                  <a:pt x="2656" y="21596"/>
                  <a:pt x="913" y="20747"/>
                  <a:pt x="384" y="20747"/>
                </a:cubicBezTo>
                <a:cubicBezTo>
                  <a:pt x="310" y="20747"/>
                  <a:pt x="260" y="20764"/>
                  <a:pt x="236" y="20797"/>
                </a:cubicBezTo>
                <a:cubicBezTo>
                  <a:pt x="1" y="21106"/>
                  <a:pt x="1262" y="22566"/>
                  <a:pt x="2994" y="24780"/>
                </a:cubicBezTo>
                <a:lnTo>
                  <a:pt x="3674" y="25634"/>
                </a:lnTo>
                <a:lnTo>
                  <a:pt x="4379" y="26574"/>
                </a:lnTo>
                <a:cubicBezTo>
                  <a:pt x="4862" y="27204"/>
                  <a:pt x="5332" y="27909"/>
                  <a:pt x="5839" y="28602"/>
                </a:cubicBezTo>
                <a:cubicBezTo>
                  <a:pt x="6816" y="30037"/>
                  <a:pt x="7830" y="31571"/>
                  <a:pt x="8746" y="33179"/>
                </a:cubicBezTo>
                <a:cubicBezTo>
                  <a:pt x="9500" y="34465"/>
                  <a:pt x="10205" y="35776"/>
                  <a:pt x="10861" y="37063"/>
                </a:cubicBezTo>
                <a:lnTo>
                  <a:pt x="23737" y="37063"/>
                </a:lnTo>
                <a:cubicBezTo>
                  <a:pt x="24021" y="36753"/>
                  <a:pt x="24294" y="36444"/>
                  <a:pt x="24590" y="36147"/>
                </a:cubicBezTo>
                <a:lnTo>
                  <a:pt x="26198" y="34564"/>
                </a:lnTo>
                <a:cubicBezTo>
                  <a:pt x="26334" y="34428"/>
                  <a:pt x="26458" y="34292"/>
                  <a:pt x="26607" y="34168"/>
                </a:cubicBezTo>
                <a:lnTo>
                  <a:pt x="27027" y="33797"/>
                </a:lnTo>
                <a:lnTo>
                  <a:pt x="27881" y="33043"/>
                </a:lnTo>
                <a:lnTo>
                  <a:pt x="28722" y="32288"/>
                </a:lnTo>
                <a:cubicBezTo>
                  <a:pt x="29006" y="32053"/>
                  <a:pt x="29315" y="31830"/>
                  <a:pt x="29600" y="31595"/>
                </a:cubicBezTo>
                <a:cubicBezTo>
                  <a:pt x="30194" y="31138"/>
                  <a:pt x="30763" y="30655"/>
                  <a:pt x="31356" y="30222"/>
                </a:cubicBezTo>
                <a:lnTo>
                  <a:pt x="33137" y="28973"/>
                </a:lnTo>
                <a:cubicBezTo>
                  <a:pt x="35525" y="27378"/>
                  <a:pt x="37862" y="26017"/>
                  <a:pt x="39978" y="25027"/>
                </a:cubicBezTo>
                <a:cubicBezTo>
                  <a:pt x="44171" y="22987"/>
                  <a:pt x="47263" y="22084"/>
                  <a:pt x="47176" y="21675"/>
                </a:cubicBezTo>
                <a:cubicBezTo>
                  <a:pt x="47146" y="21569"/>
                  <a:pt x="46844" y="21519"/>
                  <a:pt x="46300" y="21519"/>
                </a:cubicBezTo>
                <a:cubicBezTo>
                  <a:pt x="45959" y="21519"/>
                  <a:pt x="45523" y="21538"/>
                  <a:pt x="44999" y="21576"/>
                </a:cubicBezTo>
                <a:cubicBezTo>
                  <a:pt x="44665" y="21601"/>
                  <a:pt x="44294" y="21638"/>
                  <a:pt x="43886" y="21688"/>
                </a:cubicBezTo>
                <a:lnTo>
                  <a:pt x="42587" y="21923"/>
                </a:lnTo>
                <a:lnTo>
                  <a:pt x="41103" y="22220"/>
                </a:lnTo>
                <a:cubicBezTo>
                  <a:pt x="40584" y="22319"/>
                  <a:pt x="40052" y="22504"/>
                  <a:pt x="39483" y="22653"/>
                </a:cubicBezTo>
                <a:lnTo>
                  <a:pt x="37739" y="23184"/>
                </a:lnTo>
                <a:lnTo>
                  <a:pt x="35896" y="23877"/>
                </a:lnTo>
                <a:lnTo>
                  <a:pt x="34943" y="24236"/>
                </a:lnTo>
                <a:cubicBezTo>
                  <a:pt x="34622" y="24360"/>
                  <a:pt x="34312" y="24520"/>
                  <a:pt x="33979" y="24669"/>
                </a:cubicBezTo>
                <a:lnTo>
                  <a:pt x="32012" y="25596"/>
                </a:lnTo>
                <a:cubicBezTo>
                  <a:pt x="31356" y="25943"/>
                  <a:pt x="30713" y="26326"/>
                  <a:pt x="30045" y="26697"/>
                </a:cubicBezTo>
                <a:lnTo>
                  <a:pt x="29043" y="27266"/>
                </a:lnTo>
                <a:lnTo>
                  <a:pt x="28066" y="27909"/>
                </a:lnTo>
                <a:cubicBezTo>
                  <a:pt x="27423" y="28342"/>
                  <a:pt x="26755" y="28763"/>
                  <a:pt x="26124" y="29233"/>
                </a:cubicBezTo>
                <a:lnTo>
                  <a:pt x="25023" y="30099"/>
                </a:lnTo>
                <a:lnTo>
                  <a:pt x="25444" y="29023"/>
                </a:lnTo>
                <a:cubicBezTo>
                  <a:pt x="25592" y="28652"/>
                  <a:pt x="25741" y="28293"/>
                  <a:pt x="25889" y="27922"/>
                </a:cubicBezTo>
                <a:cubicBezTo>
                  <a:pt x="26025" y="27563"/>
                  <a:pt x="26211" y="27217"/>
                  <a:pt x="26372" y="26858"/>
                </a:cubicBezTo>
                <a:cubicBezTo>
                  <a:pt x="26706" y="26153"/>
                  <a:pt x="27015" y="25436"/>
                  <a:pt x="27361" y="24743"/>
                </a:cubicBezTo>
                <a:lnTo>
                  <a:pt x="28412" y="22727"/>
                </a:lnTo>
                <a:cubicBezTo>
                  <a:pt x="29724" y="20315"/>
                  <a:pt x="31195" y="17989"/>
                  <a:pt x="32803" y="15763"/>
                </a:cubicBezTo>
                <a:cubicBezTo>
                  <a:pt x="35648" y="11817"/>
                  <a:pt x="37986" y="9418"/>
                  <a:pt x="37714" y="9108"/>
                </a:cubicBezTo>
                <a:cubicBezTo>
                  <a:pt x="37697" y="9090"/>
                  <a:pt x="37670" y="9081"/>
                  <a:pt x="37632" y="9081"/>
                </a:cubicBezTo>
                <a:cubicBezTo>
                  <a:pt x="37390" y="9081"/>
                  <a:pt x="36727" y="9451"/>
                  <a:pt x="35723" y="10135"/>
                </a:cubicBezTo>
                <a:cubicBezTo>
                  <a:pt x="35426" y="10333"/>
                  <a:pt x="35104" y="10556"/>
                  <a:pt x="34758" y="10803"/>
                </a:cubicBezTo>
                <a:lnTo>
                  <a:pt x="33706" y="11669"/>
                </a:lnTo>
                <a:lnTo>
                  <a:pt x="32519" y="12683"/>
                </a:lnTo>
                <a:cubicBezTo>
                  <a:pt x="32098" y="13042"/>
                  <a:pt x="31703" y="13475"/>
                  <a:pt x="31270" y="13895"/>
                </a:cubicBezTo>
                <a:lnTo>
                  <a:pt x="29934" y="15231"/>
                </a:lnTo>
                <a:lnTo>
                  <a:pt x="28598" y="16765"/>
                </a:lnTo>
                <a:cubicBezTo>
                  <a:pt x="27658" y="17804"/>
                  <a:pt x="26817" y="19016"/>
                  <a:pt x="25889" y="20241"/>
                </a:cubicBezTo>
                <a:cubicBezTo>
                  <a:pt x="25444" y="20859"/>
                  <a:pt x="25036" y="21527"/>
                  <a:pt x="24603" y="22183"/>
                </a:cubicBezTo>
                <a:lnTo>
                  <a:pt x="23960" y="23184"/>
                </a:lnTo>
                <a:cubicBezTo>
                  <a:pt x="23762" y="23531"/>
                  <a:pt x="23564" y="23877"/>
                  <a:pt x="23366" y="24223"/>
                </a:cubicBezTo>
                <a:cubicBezTo>
                  <a:pt x="22982" y="24941"/>
                  <a:pt x="22562" y="25646"/>
                  <a:pt x="22191" y="26376"/>
                </a:cubicBezTo>
                <a:lnTo>
                  <a:pt x="21139" y="28602"/>
                </a:lnTo>
                <a:cubicBezTo>
                  <a:pt x="20892" y="29146"/>
                  <a:pt x="20657" y="29703"/>
                  <a:pt x="20434" y="30260"/>
                </a:cubicBezTo>
                <a:cubicBezTo>
                  <a:pt x="20348" y="28305"/>
                  <a:pt x="20298" y="26289"/>
                  <a:pt x="20348" y="24248"/>
                </a:cubicBezTo>
                <a:cubicBezTo>
                  <a:pt x="20422" y="21255"/>
                  <a:pt x="20595" y="18249"/>
                  <a:pt x="20929" y="15417"/>
                </a:cubicBezTo>
                <a:cubicBezTo>
                  <a:pt x="21251" y="12597"/>
                  <a:pt x="21659" y="9962"/>
                  <a:pt x="22104" y="7698"/>
                </a:cubicBezTo>
                <a:cubicBezTo>
                  <a:pt x="22982" y="3184"/>
                  <a:pt x="23811" y="153"/>
                  <a:pt x="23440" y="5"/>
                </a:cubicBezTo>
                <a:cubicBezTo>
                  <a:pt x="23433" y="2"/>
                  <a:pt x="23425" y="1"/>
                  <a:pt x="23416" y="1"/>
                </a:cubicBezTo>
                <a:close/>
              </a:path>
            </a:pathLst>
          </a:custGeom>
          <a:solidFill>
            <a:srgbClr val="B0BC2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23905512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6"/>
          <p:cNvSpPr txBox="1">
            <a:spLocks noGrp="1"/>
          </p:cNvSpPr>
          <p:nvPr>
            <p:ph type="title"/>
          </p:nvPr>
        </p:nvSpPr>
        <p:spPr>
          <a:xfrm>
            <a:off x="726100" y="542575"/>
            <a:ext cx="7691700" cy="681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>
                <a:solidFill>
                  <a:schemeClr val="accent5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6"/>
          <p:cNvSpPr/>
          <p:nvPr/>
        </p:nvSpPr>
        <p:spPr>
          <a:xfrm>
            <a:off x="0" y="-3750"/>
            <a:ext cx="9144000" cy="5151000"/>
          </a:xfrm>
          <a:prstGeom prst="frame">
            <a:avLst>
              <a:gd name="adj1" fmla="val 2446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72" name="Google Shape;72;p6"/>
          <p:cNvSpPr/>
          <p:nvPr/>
        </p:nvSpPr>
        <p:spPr>
          <a:xfrm rot="-9900048" flipH="1">
            <a:off x="185644" y="-89225"/>
            <a:ext cx="1048694" cy="822371"/>
          </a:xfrm>
          <a:custGeom>
            <a:avLst/>
            <a:gdLst/>
            <a:ahLst/>
            <a:cxnLst/>
            <a:rect l="l" t="t" r="r" b="b"/>
            <a:pathLst>
              <a:path w="47263" h="37063" extrusionOk="0">
                <a:moveTo>
                  <a:pt x="23416" y="1"/>
                </a:moveTo>
                <a:cubicBezTo>
                  <a:pt x="23057" y="1"/>
                  <a:pt x="21510" y="2528"/>
                  <a:pt x="19927" y="6672"/>
                </a:cubicBezTo>
                <a:lnTo>
                  <a:pt x="19309" y="8329"/>
                </a:lnTo>
                <a:cubicBezTo>
                  <a:pt x="19123" y="8911"/>
                  <a:pt x="18925" y="9517"/>
                  <a:pt x="18727" y="10135"/>
                </a:cubicBezTo>
                <a:cubicBezTo>
                  <a:pt x="18319" y="11372"/>
                  <a:pt x="17998" y="12720"/>
                  <a:pt x="17651" y="14106"/>
                </a:cubicBezTo>
                <a:cubicBezTo>
                  <a:pt x="16971" y="17025"/>
                  <a:pt x="16501" y="19981"/>
                  <a:pt x="16229" y="22974"/>
                </a:cubicBezTo>
                <a:cubicBezTo>
                  <a:pt x="16006" y="25448"/>
                  <a:pt x="15944" y="27934"/>
                  <a:pt x="16031" y="30420"/>
                </a:cubicBezTo>
                <a:lnTo>
                  <a:pt x="15400" y="29097"/>
                </a:lnTo>
                <a:cubicBezTo>
                  <a:pt x="15239" y="28788"/>
                  <a:pt x="15103" y="28478"/>
                  <a:pt x="14980" y="28144"/>
                </a:cubicBezTo>
                <a:lnTo>
                  <a:pt x="14584" y="27180"/>
                </a:lnTo>
                <a:cubicBezTo>
                  <a:pt x="14448" y="26858"/>
                  <a:pt x="14312" y="26549"/>
                  <a:pt x="14176" y="26227"/>
                </a:cubicBezTo>
                <a:cubicBezTo>
                  <a:pt x="14052" y="25906"/>
                  <a:pt x="13953" y="25572"/>
                  <a:pt x="13829" y="25250"/>
                </a:cubicBezTo>
                <a:cubicBezTo>
                  <a:pt x="13619" y="24595"/>
                  <a:pt x="13372" y="23951"/>
                  <a:pt x="13161" y="23308"/>
                </a:cubicBezTo>
                <a:cubicBezTo>
                  <a:pt x="12963" y="22653"/>
                  <a:pt x="12790" y="22009"/>
                  <a:pt x="12605" y="21379"/>
                </a:cubicBezTo>
                <a:cubicBezTo>
                  <a:pt x="11949" y="18818"/>
                  <a:pt x="11467" y="16357"/>
                  <a:pt x="11244" y="14217"/>
                </a:cubicBezTo>
                <a:cubicBezTo>
                  <a:pt x="10749" y="9950"/>
                  <a:pt x="10910" y="6969"/>
                  <a:pt x="10502" y="6907"/>
                </a:cubicBezTo>
                <a:cubicBezTo>
                  <a:pt x="10499" y="6906"/>
                  <a:pt x="10495" y="6906"/>
                  <a:pt x="10492" y="6906"/>
                </a:cubicBezTo>
                <a:cubicBezTo>
                  <a:pt x="10306" y="6906"/>
                  <a:pt x="10026" y="7560"/>
                  <a:pt x="9686" y="8750"/>
                </a:cubicBezTo>
                <a:cubicBezTo>
                  <a:pt x="9599" y="9059"/>
                  <a:pt x="9500" y="9393"/>
                  <a:pt x="9414" y="9764"/>
                </a:cubicBezTo>
                <a:cubicBezTo>
                  <a:pt x="9352" y="10135"/>
                  <a:pt x="9277" y="10531"/>
                  <a:pt x="9203" y="10964"/>
                </a:cubicBezTo>
                <a:cubicBezTo>
                  <a:pt x="9129" y="11397"/>
                  <a:pt x="9055" y="11867"/>
                  <a:pt x="8981" y="12362"/>
                </a:cubicBezTo>
                <a:cubicBezTo>
                  <a:pt x="8906" y="12856"/>
                  <a:pt x="8894" y="13363"/>
                  <a:pt x="8845" y="13908"/>
                </a:cubicBezTo>
                <a:cubicBezTo>
                  <a:pt x="8807" y="14440"/>
                  <a:pt x="8783" y="15009"/>
                  <a:pt x="8746" y="15602"/>
                </a:cubicBezTo>
                <a:cubicBezTo>
                  <a:pt x="8758" y="16196"/>
                  <a:pt x="8770" y="16802"/>
                  <a:pt x="8770" y="17420"/>
                </a:cubicBezTo>
                <a:cubicBezTo>
                  <a:pt x="8783" y="17730"/>
                  <a:pt x="8795" y="18051"/>
                  <a:pt x="8795" y="18385"/>
                </a:cubicBezTo>
                <a:cubicBezTo>
                  <a:pt x="8795" y="18707"/>
                  <a:pt x="8845" y="19028"/>
                  <a:pt x="8869" y="19350"/>
                </a:cubicBezTo>
                <a:cubicBezTo>
                  <a:pt x="8944" y="20006"/>
                  <a:pt x="9005" y="20686"/>
                  <a:pt x="9080" y="21366"/>
                </a:cubicBezTo>
                <a:cubicBezTo>
                  <a:pt x="9141" y="22046"/>
                  <a:pt x="9302" y="22727"/>
                  <a:pt x="9426" y="23432"/>
                </a:cubicBezTo>
                <a:cubicBezTo>
                  <a:pt x="9488" y="23778"/>
                  <a:pt x="9550" y="24137"/>
                  <a:pt x="9611" y="24483"/>
                </a:cubicBezTo>
                <a:cubicBezTo>
                  <a:pt x="9698" y="24842"/>
                  <a:pt x="9785" y="25188"/>
                  <a:pt x="9871" y="25535"/>
                </a:cubicBezTo>
                <a:cubicBezTo>
                  <a:pt x="10057" y="26240"/>
                  <a:pt x="10218" y="26957"/>
                  <a:pt x="10440" y="27662"/>
                </a:cubicBezTo>
                <a:cubicBezTo>
                  <a:pt x="10613" y="28194"/>
                  <a:pt x="10799" y="28713"/>
                  <a:pt x="10972" y="29245"/>
                </a:cubicBezTo>
                <a:cubicBezTo>
                  <a:pt x="10279" y="28367"/>
                  <a:pt x="9550" y="27526"/>
                  <a:pt x="8807" y="26771"/>
                </a:cubicBezTo>
                <a:cubicBezTo>
                  <a:pt x="7583" y="25485"/>
                  <a:pt x="6247" y="24310"/>
                  <a:pt x="4837" y="23234"/>
                </a:cubicBezTo>
                <a:cubicBezTo>
                  <a:pt x="2656" y="21596"/>
                  <a:pt x="913" y="20747"/>
                  <a:pt x="384" y="20747"/>
                </a:cubicBezTo>
                <a:cubicBezTo>
                  <a:pt x="310" y="20747"/>
                  <a:pt x="260" y="20764"/>
                  <a:pt x="236" y="20797"/>
                </a:cubicBezTo>
                <a:cubicBezTo>
                  <a:pt x="1" y="21106"/>
                  <a:pt x="1262" y="22566"/>
                  <a:pt x="2994" y="24780"/>
                </a:cubicBezTo>
                <a:lnTo>
                  <a:pt x="3674" y="25634"/>
                </a:lnTo>
                <a:lnTo>
                  <a:pt x="4379" y="26574"/>
                </a:lnTo>
                <a:cubicBezTo>
                  <a:pt x="4862" y="27204"/>
                  <a:pt x="5332" y="27909"/>
                  <a:pt x="5839" y="28602"/>
                </a:cubicBezTo>
                <a:cubicBezTo>
                  <a:pt x="6816" y="30037"/>
                  <a:pt x="7830" y="31571"/>
                  <a:pt x="8746" y="33179"/>
                </a:cubicBezTo>
                <a:cubicBezTo>
                  <a:pt x="9500" y="34465"/>
                  <a:pt x="10205" y="35776"/>
                  <a:pt x="10861" y="37063"/>
                </a:cubicBezTo>
                <a:lnTo>
                  <a:pt x="23737" y="37063"/>
                </a:lnTo>
                <a:cubicBezTo>
                  <a:pt x="24021" y="36753"/>
                  <a:pt x="24294" y="36444"/>
                  <a:pt x="24590" y="36147"/>
                </a:cubicBezTo>
                <a:lnTo>
                  <a:pt x="26198" y="34564"/>
                </a:lnTo>
                <a:cubicBezTo>
                  <a:pt x="26334" y="34428"/>
                  <a:pt x="26458" y="34292"/>
                  <a:pt x="26607" y="34168"/>
                </a:cubicBezTo>
                <a:lnTo>
                  <a:pt x="27027" y="33797"/>
                </a:lnTo>
                <a:lnTo>
                  <a:pt x="27881" y="33043"/>
                </a:lnTo>
                <a:lnTo>
                  <a:pt x="28722" y="32288"/>
                </a:lnTo>
                <a:cubicBezTo>
                  <a:pt x="29006" y="32053"/>
                  <a:pt x="29315" y="31830"/>
                  <a:pt x="29600" y="31595"/>
                </a:cubicBezTo>
                <a:cubicBezTo>
                  <a:pt x="30194" y="31138"/>
                  <a:pt x="30763" y="30655"/>
                  <a:pt x="31356" y="30222"/>
                </a:cubicBezTo>
                <a:lnTo>
                  <a:pt x="33137" y="28973"/>
                </a:lnTo>
                <a:cubicBezTo>
                  <a:pt x="35525" y="27378"/>
                  <a:pt x="37862" y="26017"/>
                  <a:pt x="39978" y="25027"/>
                </a:cubicBezTo>
                <a:cubicBezTo>
                  <a:pt x="44171" y="22987"/>
                  <a:pt x="47263" y="22084"/>
                  <a:pt x="47176" y="21675"/>
                </a:cubicBezTo>
                <a:cubicBezTo>
                  <a:pt x="47146" y="21569"/>
                  <a:pt x="46844" y="21519"/>
                  <a:pt x="46300" y="21519"/>
                </a:cubicBezTo>
                <a:cubicBezTo>
                  <a:pt x="45959" y="21519"/>
                  <a:pt x="45523" y="21538"/>
                  <a:pt x="44999" y="21576"/>
                </a:cubicBezTo>
                <a:cubicBezTo>
                  <a:pt x="44665" y="21601"/>
                  <a:pt x="44294" y="21638"/>
                  <a:pt x="43886" y="21688"/>
                </a:cubicBezTo>
                <a:lnTo>
                  <a:pt x="42587" y="21923"/>
                </a:lnTo>
                <a:lnTo>
                  <a:pt x="41103" y="22220"/>
                </a:lnTo>
                <a:cubicBezTo>
                  <a:pt x="40584" y="22319"/>
                  <a:pt x="40052" y="22504"/>
                  <a:pt x="39483" y="22653"/>
                </a:cubicBezTo>
                <a:lnTo>
                  <a:pt x="37739" y="23184"/>
                </a:lnTo>
                <a:lnTo>
                  <a:pt x="35896" y="23877"/>
                </a:lnTo>
                <a:lnTo>
                  <a:pt x="34943" y="24236"/>
                </a:lnTo>
                <a:cubicBezTo>
                  <a:pt x="34622" y="24360"/>
                  <a:pt x="34312" y="24520"/>
                  <a:pt x="33979" y="24669"/>
                </a:cubicBezTo>
                <a:lnTo>
                  <a:pt x="32012" y="25596"/>
                </a:lnTo>
                <a:cubicBezTo>
                  <a:pt x="31356" y="25943"/>
                  <a:pt x="30713" y="26326"/>
                  <a:pt x="30045" y="26697"/>
                </a:cubicBezTo>
                <a:lnTo>
                  <a:pt x="29043" y="27266"/>
                </a:lnTo>
                <a:lnTo>
                  <a:pt x="28066" y="27909"/>
                </a:lnTo>
                <a:cubicBezTo>
                  <a:pt x="27423" y="28342"/>
                  <a:pt x="26755" y="28763"/>
                  <a:pt x="26124" y="29233"/>
                </a:cubicBezTo>
                <a:lnTo>
                  <a:pt x="25023" y="30099"/>
                </a:lnTo>
                <a:lnTo>
                  <a:pt x="25444" y="29023"/>
                </a:lnTo>
                <a:cubicBezTo>
                  <a:pt x="25592" y="28652"/>
                  <a:pt x="25741" y="28293"/>
                  <a:pt x="25889" y="27922"/>
                </a:cubicBezTo>
                <a:cubicBezTo>
                  <a:pt x="26025" y="27563"/>
                  <a:pt x="26211" y="27217"/>
                  <a:pt x="26372" y="26858"/>
                </a:cubicBezTo>
                <a:cubicBezTo>
                  <a:pt x="26706" y="26153"/>
                  <a:pt x="27015" y="25436"/>
                  <a:pt x="27361" y="24743"/>
                </a:cubicBezTo>
                <a:lnTo>
                  <a:pt x="28412" y="22727"/>
                </a:lnTo>
                <a:cubicBezTo>
                  <a:pt x="29724" y="20315"/>
                  <a:pt x="31195" y="17989"/>
                  <a:pt x="32803" y="15763"/>
                </a:cubicBezTo>
                <a:cubicBezTo>
                  <a:pt x="35648" y="11817"/>
                  <a:pt x="37986" y="9418"/>
                  <a:pt x="37714" y="9108"/>
                </a:cubicBezTo>
                <a:cubicBezTo>
                  <a:pt x="37697" y="9090"/>
                  <a:pt x="37670" y="9081"/>
                  <a:pt x="37632" y="9081"/>
                </a:cubicBezTo>
                <a:cubicBezTo>
                  <a:pt x="37390" y="9081"/>
                  <a:pt x="36727" y="9451"/>
                  <a:pt x="35723" y="10135"/>
                </a:cubicBezTo>
                <a:cubicBezTo>
                  <a:pt x="35426" y="10333"/>
                  <a:pt x="35104" y="10556"/>
                  <a:pt x="34758" y="10803"/>
                </a:cubicBezTo>
                <a:lnTo>
                  <a:pt x="33706" y="11669"/>
                </a:lnTo>
                <a:lnTo>
                  <a:pt x="32519" y="12683"/>
                </a:lnTo>
                <a:cubicBezTo>
                  <a:pt x="32098" y="13042"/>
                  <a:pt x="31703" y="13475"/>
                  <a:pt x="31270" y="13895"/>
                </a:cubicBezTo>
                <a:lnTo>
                  <a:pt x="29934" y="15231"/>
                </a:lnTo>
                <a:lnTo>
                  <a:pt x="28598" y="16765"/>
                </a:lnTo>
                <a:cubicBezTo>
                  <a:pt x="27658" y="17804"/>
                  <a:pt x="26817" y="19016"/>
                  <a:pt x="25889" y="20241"/>
                </a:cubicBezTo>
                <a:cubicBezTo>
                  <a:pt x="25444" y="20859"/>
                  <a:pt x="25036" y="21527"/>
                  <a:pt x="24603" y="22183"/>
                </a:cubicBezTo>
                <a:lnTo>
                  <a:pt x="23960" y="23184"/>
                </a:lnTo>
                <a:cubicBezTo>
                  <a:pt x="23762" y="23531"/>
                  <a:pt x="23564" y="23877"/>
                  <a:pt x="23366" y="24223"/>
                </a:cubicBezTo>
                <a:cubicBezTo>
                  <a:pt x="22982" y="24941"/>
                  <a:pt x="22562" y="25646"/>
                  <a:pt x="22191" y="26376"/>
                </a:cubicBezTo>
                <a:lnTo>
                  <a:pt x="21139" y="28602"/>
                </a:lnTo>
                <a:cubicBezTo>
                  <a:pt x="20892" y="29146"/>
                  <a:pt x="20657" y="29703"/>
                  <a:pt x="20434" y="30260"/>
                </a:cubicBezTo>
                <a:cubicBezTo>
                  <a:pt x="20348" y="28305"/>
                  <a:pt x="20298" y="26289"/>
                  <a:pt x="20348" y="24248"/>
                </a:cubicBezTo>
                <a:cubicBezTo>
                  <a:pt x="20422" y="21255"/>
                  <a:pt x="20595" y="18249"/>
                  <a:pt x="20929" y="15417"/>
                </a:cubicBezTo>
                <a:cubicBezTo>
                  <a:pt x="21251" y="12597"/>
                  <a:pt x="21659" y="9962"/>
                  <a:pt x="22104" y="7698"/>
                </a:cubicBezTo>
                <a:cubicBezTo>
                  <a:pt x="22982" y="3184"/>
                  <a:pt x="23811" y="153"/>
                  <a:pt x="23440" y="5"/>
                </a:cubicBezTo>
                <a:cubicBezTo>
                  <a:pt x="23433" y="2"/>
                  <a:pt x="23425" y="1"/>
                  <a:pt x="23416" y="1"/>
                </a:cubicBezTo>
                <a:close/>
              </a:path>
            </a:pathLst>
          </a:custGeom>
          <a:solidFill>
            <a:srgbClr val="B0BC2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  <p:grpSp>
        <p:nvGrpSpPr>
          <p:cNvPr id="73" name="Google Shape;73;p6"/>
          <p:cNvGrpSpPr/>
          <p:nvPr/>
        </p:nvGrpSpPr>
        <p:grpSpPr>
          <a:xfrm rot="-8099494">
            <a:off x="3887760" y="4597523"/>
            <a:ext cx="928105" cy="990578"/>
            <a:chOff x="-12" y="-62386"/>
            <a:chExt cx="965386" cy="1030369"/>
          </a:xfrm>
        </p:grpSpPr>
        <p:sp>
          <p:nvSpPr>
            <p:cNvPr id="74" name="Google Shape;74;p6"/>
            <p:cNvSpPr/>
            <p:nvPr/>
          </p:nvSpPr>
          <p:spPr>
            <a:xfrm rot="8223859">
              <a:off x="178431" y="154867"/>
              <a:ext cx="638098" cy="687938"/>
            </a:xfrm>
            <a:custGeom>
              <a:avLst/>
              <a:gdLst/>
              <a:ahLst/>
              <a:cxnLst/>
              <a:rect l="l" t="t" r="r" b="b"/>
              <a:pathLst>
                <a:path w="13730" h="14803" extrusionOk="0">
                  <a:moveTo>
                    <a:pt x="10936" y="1"/>
                  </a:moveTo>
                  <a:cubicBezTo>
                    <a:pt x="10936" y="1"/>
                    <a:pt x="3578" y="2083"/>
                    <a:pt x="1423" y="6230"/>
                  </a:cubicBezTo>
                  <a:cubicBezTo>
                    <a:pt x="323" y="8346"/>
                    <a:pt x="0" y="12170"/>
                    <a:pt x="3904" y="14118"/>
                  </a:cubicBezTo>
                  <a:cubicBezTo>
                    <a:pt x="4873" y="14600"/>
                    <a:pt x="5778" y="14802"/>
                    <a:pt x="6607" y="14802"/>
                  </a:cubicBezTo>
                  <a:cubicBezTo>
                    <a:pt x="9088" y="14802"/>
                    <a:pt x="10887" y="12988"/>
                    <a:pt x="11665" y="11408"/>
                  </a:cubicBezTo>
                  <a:cubicBezTo>
                    <a:pt x="13730" y="7217"/>
                    <a:pt x="10936" y="1"/>
                    <a:pt x="1093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75" name="Google Shape;75;p6"/>
            <p:cNvSpPr/>
            <p:nvPr/>
          </p:nvSpPr>
          <p:spPr>
            <a:xfrm rot="8223859">
              <a:off x="370283" y="682187"/>
              <a:ext cx="169679" cy="29417"/>
            </a:xfrm>
            <a:custGeom>
              <a:avLst/>
              <a:gdLst/>
              <a:ahLst/>
              <a:cxnLst/>
              <a:rect l="l" t="t" r="r" b="b"/>
              <a:pathLst>
                <a:path w="3651" h="633" extrusionOk="0">
                  <a:moveTo>
                    <a:pt x="26" y="1"/>
                  </a:moveTo>
                  <a:lnTo>
                    <a:pt x="0" y="269"/>
                  </a:lnTo>
                  <a:lnTo>
                    <a:pt x="3650" y="632"/>
                  </a:lnTo>
                  <a:cubicBezTo>
                    <a:pt x="3639" y="541"/>
                    <a:pt x="3625" y="451"/>
                    <a:pt x="3610" y="360"/>
                  </a:cubicBezTo>
                  <a:lnTo>
                    <a:pt x="2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76" name="Google Shape;76;p6"/>
            <p:cNvSpPr/>
            <p:nvPr/>
          </p:nvSpPr>
          <p:spPr>
            <a:xfrm rot="8223859">
              <a:off x="560334" y="686540"/>
              <a:ext cx="88395" cy="92760"/>
            </a:xfrm>
            <a:custGeom>
              <a:avLst/>
              <a:gdLst/>
              <a:ahLst/>
              <a:cxnLst/>
              <a:rect l="l" t="t" r="r" b="b"/>
              <a:pathLst>
                <a:path w="1902" h="1996" extrusionOk="0">
                  <a:moveTo>
                    <a:pt x="258" y="0"/>
                  </a:moveTo>
                  <a:cubicBezTo>
                    <a:pt x="171" y="37"/>
                    <a:pt x="84" y="76"/>
                    <a:pt x="1" y="116"/>
                  </a:cubicBezTo>
                  <a:lnTo>
                    <a:pt x="1706" y="1996"/>
                  </a:lnTo>
                  <a:lnTo>
                    <a:pt x="1902" y="1814"/>
                  </a:lnTo>
                  <a:lnTo>
                    <a:pt x="25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77" name="Google Shape;77;p6"/>
            <p:cNvSpPr/>
            <p:nvPr/>
          </p:nvSpPr>
          <p:spPr>
            <a:xfrm rot="8223859">
              <a:off x="526001" y="471061"/>
              <a:ext cx="160570" cy="174041"/>
            </a:xfrm>
            <a:custGeom>
              <a:avLst/>
              <a:gdLst/>
              <a:ahLst/>
              <a:cxnLst/>
              <a:rect l="l" t="t" r="r" b="b"/>
              <a:pathLst>
                <a:path w="3455" h="3745" extrusionOk="0">
                  <a:moveTo>
                    <a:pt x="218" y="0"/>
                  </a:moveTo>
                  <a:cubicBezTo>
                    <a:pt x="146" y="51"/>
                    <a:pt x="73" y="102"/>
                    <a:pt x="1" y="156"/>
                  </a:cubicBezTo>
                  <a:lnTo>
                    <a:pt x="3255" y="3745"/>
                  </a:lnTo>
                  <a:lnTo>
                    <a:pt x="3455" y="3563"/>
                  </a:lnTo>
                  <a:lnTo>
                    <a:pt x="21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78" name="Google Shape;78;p6"/>
            <p:cNvSpPr/>
            <p:nvPr/>
          </p:nvSpPr>
          <p:spPr>
            <a:xfrm rot="8223859">
              <a:off x="237407" y="524853"/>
              <a:ext cx="259236" cy="38154"/>
            </a:xfrm>
            <a:custGeom>
              <a:avLst/>
              <a:gdLst/>
              <a:ahLst/>
              <a:cxnLst/>
              <a:rect l="l" t="t" r="r" b="b"/>
              <a:pathLst>
                <a:path w="5578" h="821" extrusionOk="0">
                  <a:moveTo>
                    <a:pt x="29" y="0"/>
                  </a:moveTo>
                  <a:lnTo>
                    <a:pt x="0" y="265"/>
                  </a:lnTo>
                  <a:lnTo>
                    <a:pt x="5544" y="820"/>
                  </a:lnTo>
                  <a:cubicBezTo>
                    <a:pt x="5559" y="730"/>
                    <a:pt x="5566" y="642"/>
                    <a:pt x="5577" y="555"/>
                  </a:cubicBezTo>
                  <a:lnTo>
                    <a:pt x="2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79" name="Google Shape;79;p6"/>
            <p:cNvSpPr/>
            <p:nvPr/>
          </p:nvSpPr>
          <p:spPr>
            <a:xfrm rot="8223859">
              <a:off x="430870" y="121930"/>
              <a:ext cx="165822" cy="191096"/>
            </a:xfrm>
            <a:custGeom>
              <a:avLst/>
              <a:gdLst/>
              <a:ahLst/>
              <a:cxnLst/>
              <a:rect l="l" t="t" r="r" b="b"/>
              <a:pathLst>
                <a:path w="3568" h="4112" extrusionOk="0">
                  <a:moveTo>
                    <a:pt x="1" y="0"/>
                  </a:moveTo>
                  <a:lnTo>
                    <a:pt x="1" y="0"/>
                  </a:lnTo>
                  <a:cubicBezTo>
                    <a:pt x="8" y="145"/>
                    <a:pt x="22" y="294"/>
                    <a:pt x="44" y="443"/>
                  </a:cubicBezTo>
                  <a:lnTo>
                    <a:pt x="3371" y="4111"/>
                  </a:lnTo>
                  <a:lnTo>
                    <a:pt x="3567" y="393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80" name="Google Shape;80;p6"/>
            <p:cNvSpPr/>
            <p:nvPr/>
          </p:nvSpPr>
          <p:spPr>
            <a:xfrm rot="8223859">
              <a:off x="164621" y="351137"/>
              <a:ext cx="282334" cy="39827"/>
            </a:xfrm>
            <a:custGeom>
              <a:avLst/>
              <a:gdLst/>
              <a:ahLst/>
              <a:cxnLst/>
              <a:rect l="l" t="t" r="r" b="b"/>
              <a:pathLst>
                <a:path w="6075" h="857" extrusionOk="0">
                  <a:moveTo>
                    <a:pt x="26" y="0"/>
                  </a:moveTo>
                  <a:lnTo>
                    <a:pt x="1" y="269"/>
                  </a:lnTo>
                  <a:lnTo>
                    <a:pt x="5878" y="856"/>
                  </a:lnTo>
                  <a:cubicBezTo>
                    <a:pt x="5947" y="773"/>
                    <a:pt x="6013" y="689"/>
                    <a:pt x="6074" y="606"/>
                  </a:cubicBezTo>
                  <a:lnTo>
                    <a:pt x="2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81" name="Google Shape;81;p6"/>
            <p:cNvSpPr/>
            <p:nvPr/>
          </p:nvSpPr>
          <p:spPr>
            <a:xfrm rot="8223859">
              <a:off x="484258" y="271306"/>
              <a:ext cx="199516" cy="220467"/>
            </a:xfrm>
            <a:custGeom>
              <a:avLst/>
              <a:gdLst/>
              <a:ahLst/>
              <a:cxnLst/>
              <a:rect l="l" t="t" r="r" b="b"/>
              <a:pathLst>
                <a:path w="4293" h="4744" extrusionOk="0">
                  <a:moveTo>
                    <a:pt x="153" y="1"/>
                  </a:moveTo>
                  <a:cubicBezTo>
                    <a:pt x="102" y="77"/>
                    <a:pt x="52" y="153"/>
                    <a:pt x="1" y="230"/>
                  </a:cubicBezTo>
                  <a:lnTo>
                    <a:pt x="4097" y="4743"/>
                  </a:lnTo>
                  <a:lnTo>
                    <a:pt x="4293" y="4565"/>
                  </a:lnTo>
                  <a:lnTo>
                    <a:pt x="15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82" name="Google Shape;82;p6"/>
            <p:cNvSpPr/>
            <p:nvPr/>
          </p:nvSpPr>
          <p:spPr>
            <a:xfrm rot="8223859">
              <a:off x="234706" y="-27635"/>
              <a:ext cx="441324" cy="862676"/>
            </a:xfrm>
            <a:custGeom>
              <a:avLst/>
              <a:gdLst/>
              <a:ahLst/>
              <a:cxnLst/>
              <a:rect l="l" t="t" r="r" b="b"/>
              <a:pathLst>
                <a:path w="9496" h="18563" extrusionOk="0">
                  <a:moveTo>
                    <a:pt x="9376" y="1"/>
                  </a:moveTo>
                  <a:lnTo>
                    <a:pt x="0" y="18113"/>
                  </a:lnTo>
                  <a:lnTo>
                    <a:pt x="904" y="18563"/>
                  </a:lnTo>
                  <a:lnTo>
                    <a:pt x="9495" y="62"/>
                  </a:lnTo>
                  <a:lnTo>
                    <a:pt x="937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455700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9"/>
          <p:cNvSpPr txBox="1">
            <a:spLocks noGrp="1"/>
          </p:cNvSpPr>
          <p:nvPr>
            <p:ph type="title"/>
          </p:nvPr>
        </p:nvSpPr>
        <p:spPr>
          <a:xfrm>
            <a:off x="2549400" y="1427250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100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08" name="Google Shape;108;p9"/>
          <p:cNvSpPr txBox="1">
            <a:spLocks noGrp="1"/>
          </p:cNvSpPr>
          <p:nvPr>
            <p:ph type="subTitle" idx="1"/>
          </p:nvPr>
        </p:nvSpPr>
        <p:spPr>
          <a:xfrm>
            <a:off x="2549400" y="3074438"/>
            <a:ext cx="4045200" cy="759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109" name="Google Shape;109;p9"/>
          <p:cNvSpPr/>
          <p:nvPr/>
        </p:nvSpPr>
        <p:spPr>
          <a:xfrm>
            <a:off x="0" y="-3750"/>
            <a:ext cx="9144000" cy="5151000"/>
          </a:xfrm>
          <a:prstGeom prst="frame">
            <a:avLst>
              <a:gd name="adj1" fmla="val 2446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10" name="Google Shape;110;p9"/>
          <p:cNvSpPr/>
          <p:nvPr/>
        </p:nvSpPr>
        <p:spPr>
          <a:xfrm rot="10800000">
            <a:off x="6782191" y="-3751"/>
            <a:ext cx="1052808" cy="1013200"/>
          </a:xfrm>
          <a:custGeom>
            <a:avLst/>
            <a:gdLst/>
            <a:ahLst/>
            <a:cxnLst/>
            <a:rect l="l" t="t" r="r" b="b"/>
            <a:pathLst>
              <a:path w="43379" h="41747" extrusionOk="0">
                <a:moveTo>
                  <a:pt x="23000" y="1"/>
                </a:moveTo>
                <a:cubicBezTo>
                  <a:pt x="22676" y="1"/>
                  <a:pt x="21975" y="2837"/>
                  <a:pt x="21300" y="7175"/>
                </a:cubicBezTo>
                <a:cubicBezTo>
                  <a:pt x="20953" y="9364"/>
                  <a:pt x="20669" y="11925"/>
                  <a:pt x="20421" y="14683"/>
                </a:cubicBezTo>
                <a:cubicBezTo>
                  <a:pt x="20162" y="17441"/>
                  <a:pt x="20013" y="20398"/>
                  <a:pt x="19964" y="23378"/>
                </a:cubicBezTo>
                <a:cubicBezTo>
                  <a:pt x="19877" y="28450"/>
                  <a:pt x="20100" y="33571"/>
                  <a:pt x="20595" y="37788"/>
                </a:cubicBezTo>
                <a:cubicBezTo>
                  <a:pt x="20211" y="36910"/>
                  <a:pt x="19840" y="35995"/>
                  <a:pt x="19444" y="35055"/>
                </a:cubicBezTo>
                <a:cubicBezTo>
                  <a:pt x="18430" y="32482"/>
                  <a:pt x="17379" y="29699"/>
                  <a:pt x="16525" y="26842"/>
                </a:cubicBezTo>
                <a:cubicBezTo>
                  <a:pt x="15684" y="23972"/>
                  <a:pt x="14930" y="21065"/>
                  <a:pt x="14398" y="18282"/>
                </a:cubicBezTo>
                <a:cubicBezTo>
                  <a:pt x="13866" y="15512"/>
                  <a:pt x="13458" y="12877"/>
                  <a:pt x="13223" y="10601"/>
                </a:cubicBezTo>
                <a:cubicBezTo>
                  <a:pt x="12715" y="6062"/>
                  <a:pt x="12641" y="2945"/>
                  <a:pt x="12295" y="2920"/>
                </a:cubicBezTo>
                <a:cubicBezTo>
                  <a:pt x="12294" y="2920"/>
                  <a:pt x="12293" y="2920"/>
                  <a:pt x="12291" y="2920"/>
                </a:cubicBezTo>
                <a:cubicBezTo>
                  <a:pt x="12017" y="2920"/>
                  <a:pt x="11354" y="5821"/>
                  <a:pt x="11169" y="10292"/>
                </a:cubicBezTo>
                <a:cubicBezTo>
                  <a:pt x="11145" y="10849"/>
                  <a:pt x="11132" y="11430"/>
                  <a:pt x="11107" y="12036"/>
                </a:cubicBezTo>
                <a:cubicBezTo>
                  <a:pt x="11120" y="12642"/>
                  <a:pt x="11120" y="13273"/>
                  <a:pt x="11132" y="13916"/>
                </a:cubicBezTo>
                <a:cubicBezTo>
                  <a:pt x="11132" y="15215"/>
                  <a:pt x="11268" y="16563"/>
                  <a:pt x="11355" y="17973"/>
                </a:cubicBezTo>
                <a:cubicBezTo>
                  <a:pt x="11639" y="20929"/>
                  <a:pt x="12134" y="23861"/>
                  <a:pt x="12814" y="26755"/>
                </a:cubicBezTo>
                <a:cubicBezTo>
                  <a:pt x="13804" y="30961"/>
                  <a:pt x="15239" y="35055"/>
                  <a:pt x="17106" y="38963"/>
                </a:cubicBezTo>
                <a:cubicBezTo>
                  <a:pt x="16439" y="38382"/>
                  <a:pt x="15734" y="37751"/>
                  <a:pt x="15016" y="37071"/>
                </a:cubicBezTo>
                <a:cubicBezTo>
                  <a:pt x="13532" y="35649"/>
                  <a:pt x="12134" y="34140"/>
                  <a:pt x="10823" y="32556"/>
                </a:cubicBezTo>
                <a:cubicBezTo>
                  <a:pt x="8089" y="29291"/>
                  <a:pt x="5653" y="25630"/>
                  <a:pt x="3773" y="22859"/>
                </a:cubicBezTo>
                <a:cubicBezTo>
                  <a:pt x="1963" y="20205"/>
                  <a:pt x="658" y="18398"/>
                  <a:pt x="309" y="18398"/>
                </a:cubicBezTo>
                <a:cubicBezTo>
                  <a:pt x="295" y="18398"/>
                  <a:pt x="283" y="18401"/>
                  <a:pt x="272" y="18406"/>
                </a:cubicBezTo>
                <a:cubicBezTo>
                  <a:pt x="0" y="18542"/>
                  <a:pt x="631" y="20595"/>
                  <a:pt x="1843" y="23576"/>
                </a:cubicBezTo>
                <a:cubicBezTo>
                  <a:pt x="3068" y="26557"/>
                  <a:pt x="4948" y="30478"/>
                  <a:pt x="7520" y="34127"/>
                </a:cubicBezTo>
                <a:cubicBezTo>
                  <a:pt x="8770" y="35933"/>
                  <a:pt x="10205" y="37615"/>
                  <a:pt x="11775" y="39161"/>
                </a:cubicBezTo>
                <a:cubicBezTo>
                  <a:pt x="12728" y="40101"/>
                  <a:pt x="13754" y="40955"/>
                  <a:pt x="14843" y="41746"/>
                </a:cubicBezTo>
                <a:lnTo>
                  <a:pt x="27447" y="41746"/>
                </a:lnTo>
                <a:cubicBezTo>
                  <a:pt x="27459" y="41610"/>
                  <a:pt x="27484" y="41462"/>
                  <a:pt x="27496" y="41326"/>
                </a:cubicBezTo>
                <a:lnTo>
                  <a:pt x="27534" y="41017"/>
                </a:lnTo>
                <a:cubicBezTo>
                  <a:pt x="29092" y="39631"/>
                  <a:pt x="30688" y="38122"/>
                  <a:pt x="32197" y="36502"/>
                </a:cubicBezTo>
                <a:cubicBezTo>
                  <a:pt x="35487" y="33039"/>
                  <a:pt x="38418" y="29217"/>
                  <a:pt x="40373" y="26186"/>
                </a:cubicBezTo>
                <a:cubicBezTo>
                  <a:pt x="42327" y="23156"/>
                  <a:pt x="43378" y="20967"/>
                  <a:pt x="43131" y="20793"/>
                </a:cubicBezTo>
                <a:cubicBezTo>
                  <a:pt x="43120" y="20786"/>
                  <a:pt x="43107" y="20782"/>
                  <a:pt x="43090" y="20782"/>
                </a:cubicBezTo>
                <a:cubicBezTo>
                  <a:pt x="42749" y="20782"/>
                  <a:pt x="41193" y="22364"/>
                  <a:pt x="38963" y="24677"/>
                </a:cubicBezTo>
                <a:cubicBezTo>
                  <a:pt x="37800" y="25902"/>
                  <a:pt x="36427" y="27312"/>
                  <a:pt x="34955" y="28808"/>
                </a:cubicBezTo>
                <a:cubicBezTo>
                  <a:pt x="33483" y="30305"/>
                  <a:pt x="31863" y="31864"/>
                  <a:pt x="30230" y="33410"/>
                </a:cubicBezTo>
                <a:cubicBezTo>
                  <a:pt x="29624" y="33991"/>
                  <a:pt x="29006" y="34572"/>
                  <a:pt x="28387" y="35141"/>
                </a:cubicBezTo>
                <a:cubicBezTo>
                  <a:pt x="28399" y="35067"/>
                  <a:pt x="28412" y="34993"/>
                  <a:pt x="28424" y="34931"/>
                </a:cubicBezTo>
                <a:cubicBezTo>
                  <a:pt x="28610" y="34065"/>
                  <a:pt x="28795" y="33199"/>
                  <a:pt x="28981" y="32334"/>
                </a:cubicBezTo>
                <a:cubicBezTo>
                  <a:pt x="29030" y="32123"/>
                  <a:pt x="29067" y="31901"/>
                  <a:pt x="29129" y="31678"/>
                </a:cubicBezTo>
                <a:lnTo>
                  <a:pt x="29302" y="31047"/>
                </a:lnTo>
                <a:lnTo>
                  <a:pt x="29649" y="29761"/>
                </a:lnTo>
                <a:cubicBezTo>
                  <a:pt x="29760" y="29328"/>
                  <a:pt x="29871" y="28895"/>
                  <a:pt x="29983" y="28475"/>
                </a:cubicBezTo>
                <a:cubicBezTo>
                  <a:pt x="30094" y="28042"/>
                  <a:pt x="30255" y="27633"/>
                  <a:pt x="30378" y="27213"/>
                </a:cubicBezTo>
                <a:cubicBezTo>
                  <a:pt x="30663" y="26384"/>
                  <a:pt x="30898" y="25543"/>
                  <a:pt x="31195" y="24727"/>
                </a:cubicBezTo>
                <a:cubicBezTo>
                  <a:pt x="31492" y="23923"/>
                  <a:pt x="31801" y="23119"/>
                  <a:pt x="32098" y="22339"/>
                </a:cubicBezTo>
                <a:cubicBezTo>
                  <a:pt x="33347" y="19222"/>
                  <a:pt x="34695" y="16353"/>
                  <a:pt x="36043" y="13990"/>
                </a:cubicBezTo>
                <a:cubicBezTo>
                  <a:pt x="38690" y="9228"/>
                  <a:pt x="40966" y="6284"/>
                  <a:pt x="40694" y="6049"/>
                </a:cubicBezTo>
                <a:cubicBezTo>
                  <a:pt x="40686" y="6042"/>
                  <a:pt x="40674" y="6038"/>
                  <a:pt x="40660" y="6038"/>
                </a:cubicBezTo>
                <a:cubicBezTo>
                  <a:pt x="40477" y="6038"/>
                  <a:pt x="39807" y="6600"/>
                  <a:pt x="38777" y="7596"/>
                </a:cubicBezTo>
                <a:cubicBezTo>
                  <a:pt x="38493" y="7868"/>
                  <a:pt x="38183" y="8165"/>
                  <a:pt x="37862" y="8499"/>
                </a:cubicBezTo>
                <a:lnTo>
                  <a:pt x="36860" y="9649"/>
                </a:lnTo>
                <a:lnTo>
                  <a:pt x="35747" y="10960"/>
                </a:lnTo>
                <a:cubicBezTo>
                  <a:pt x="35351" y="11430"/>
                  <a:pt x="34992" y="11962"/>
                  <a:pt x="34584" y="12494"/>
                </a:cubicBezTo>
                <a:lnTo>
                  <a:pt x="33347" y="14188"/>
                </a:lnTo>
                <a:cubicBezTo>
                  <a:pt x="32964" y="14807"/>
                  <a:pt x="32555" y="15425"/>
                  <a:pt x="32147" y="16093"/>
                </a:cubicBezTo>
                <a:cubicBezTo>
                  <a:pt x="31937" y="16415"/>
                  <a:pt x="31739" y="16749"/>
                  <a:pt x="31529" y="17083"/>
                </a:cubicBezTo>
                <a:cubicBezTo>
                  <a:pt x="31331" y="17417"/>
                  <a:pt x="31145" y="17775"/>
                  <a:pt x="30935" y="18134"/>
                </a:cubicBezTo>
                <a:lnTo>
                  <a:pt x="29760" y="20323"/>
                </a:lnTo>
                <a:cubicBezTo>
                  <a:pt x="29377" y="21078"/>
                  <a:pt x="29030" y="21869"/>
                  <a:pt x="28659" y="22661"/>
                </a:cubicBezTo>
                <a:cubicBezTo>
                  <a:pt x="28474" y="23057"/>
                  <a:pt x="28288" y="23453"/>
                  <a:pt x="28115" y="23848"/>
                </a:cubicBezTo>
                <a:lnTo>
                  <a:pt x="27620" y="25085"/>
                </a:lnTo>
                <a:cubicBezTo>
                  <a:pt x="27311" y="25926"/>
                  <a:pt x="26965" y="26755"/>
                  <a:pt x="26668" y="27609"/>
                </a:cubicBezTo>
                <a:cubicBezTo>
                  <a:pt x="26383" y="28475"/>
                  <a:pt x="26124" y="29340"/>
                  <a:pt x="25839" y="30206"/>
                </a:cubicBezTo>
                <a:cubicBezTo>
                  <a:pt x="25122" y="32680"/>
                  <a:pt x="24553" y="35191"/>
                  <a:pt x="24169" y="37727"/>
                </a:cubicBezTo>
                <a:cubicBezTo>
                  <a:pt x="24107" y="36304"/>
                  <a:pt x="24021" y="34783"/>
                  <a:pt x="23934" y="33187"/>
                </a:cubicBezTo>
                <a:cubicBezTo>
                  <a:pt x="23810" y="30404"/>
                  <a:pt x="23650" y="27411"/>
                  <a:pt x="23551" y="24393"/>
                </a:cubicBezTo>
                <a:cubicBezTo>
                  <a:pt x="23340" y="18381"/>
                  <a:pt x="23291" y="12308"/>
                  <a:pt x="23316" y="7732"/>
                </a:cubicBezTo>
                <a:cubicBezTo>
                  <a:pt x="23328" y="3143"/>
                  <a:pt x="23328" y="38"/>
                  <a:pt x="23007" y="1"/>
                </a:cubicBezTo>
                <a:cubicBezTo>
                  <a:pt x="23004" y="1"/>
                  <a:pt x="23002" y="1"/>
                  <a:pt x="23000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  <p:grpSp>
        <p:nvGrpSpPr>
          <p:cNvPr id="111" name="Google Shape;111;p9"/>
          <p:cNvGrpSpPr/>
          <p:nvPr/>
        </p:nvGrpSpPr>
        <p:grpSpPr>
          <a:xfrm rot="-4277269">
            <a:off x="261165" y="3933934"/>
            <a:ext cx="1383773" cy="1468796"/>
            <a:chOff x="-224583" y="1"/>
            <a:chExt cx="1383834" cy="1468861"/>
          </a:xfrm>
        </p:grpSpPr>
        <p:sp>
          <p:nvSpPr>
            <p:cNvPr id="112" name="Google Shape;112;p9"/>
            <p:cNvSpPr/>
            <p:nvPr/>
          </p:nvSpPr>
          <p:spPr>
            <a:xfrm rot="-3476434" flipH="1">
              <a:off x="65796" y="148100"/>
              <a:ext cx="889052" cy="974577"/>
            </a:xfrm>
            <a:custGeom>
              <a:avLst/>
              <a:gdLst/>
              <a:ahLst/>
              <a:cxnLst/>
              <a:rect l="l" t="t" r="r" b="b"/>
              <a:pathLst>
                <a:path w="35562" h="38983" extrusionOk="0">
                  <a:moveTo>
                    <a:pt x="35561" y="1"/>
                  </a:moveTo>
                  <a:cubicBezTo>
                    <a:pt x="35561" y="1"/>
                    <a:pt x="35464" y="293"/>
                    <a:pt x="35269" y="816"/>
                  </a:cubicBezTo>
                  <a:lnTo>
                    <a:pt x="34929" y="1790"/>
                  </a:lnTo>
                  <a:cubicBezTo>
                    <a:pt x="34783" y="2167"/>
                    <a:pt x="34612" y="2605"/>
                    <a:pt x="34430" y="3092"/>
                  </a:cubicBezTo>
                  <a:cubicBezTo>
                    <a:pt x="33420" y="5721"/>
                    <a:pt x="32263" y="8289"/>
                    <a:pt x="30973" y="10783"/>
                  </a:cubicBezTo>
                  <a:cubicBezTo>
                    <a:pt x="29221" y="14203"/>
                    <a:pt x="27237" y="17477"/>
                    <a:pt x="25022" y="20605"/>
                  </a:cubicBezTo>
                  <a:cubicBezTo>
                    <a:pt x="23842" y="22284"/>
                    <a:pt x="22540" y="24000"/>
                    <a:pt x="21213" y="25594"/>
                  </a:cubicBezTo>
                  <a:cubicBezTo>
                    <a:pt x="19887" y="27189"/>
                    <a:pt x="18511" y="28637"/>
                    <a:pt x="17063" y="29805"/>
                  </a:cubicBezTo>
                  <a:cubicBezTo>
                    <a:pt x="16382" y="30353"/>
                    <a:pt x="15664" y="30852"/>
                    <a:pt x="14897" y="31290"/>
                  </a:cubicBezTo>
                  <a:cubicBezTo>
                    <a:pt x="14556" y="31497"/>
                    <a:pt x="14203" y="31667"/>
                    <a:pt x="13850" y="31837"/>
                  </a:cubicBezTo>
                  <a:cubicBezTo>
                    <a:pt x="13497" y="31996"/>
                    <a:pt x="13144" y="32130"/>
                    <a:pt x="12779" y="32251"/>
                  </a:cubicBezTo>
                  <a:cubicBezTo>
                    <a:pt x="11684" y="32630"/>
                    <a:pt x="10520" y="32819"/>
                    <a:pt x="9360" y="32819"/>
                  </a:cubicBezTo>
                  <a:cubicBezTo>
                    <a:pt x="9141" y="32819"/>
                    <a:pt x="8921" y="32812"/>
                    <a:pt x="8702" y="32799"/>
                  </a:cubicBezTo>
                  <a:cubicBezTo>
                    <a:pt x="8106" y="32750"/>
                    <a:pt x="7522" y="32629"/>
                    <a:pt x="6950" y="32458"/>
                  </a:cubicBezTo>
                  <a:cubicBezTo>
                    <a:pt x="6439" y="32288"/>
                    <a:pt x="5964" y="32069"/>
                    <a:pt x="5502" y="31801"/>
                  </a:cubicBezTo>
                  <a:cubicBezTo>
                    <a:pt x="4662" y="31229"/>
                    <a:pt x="3968" y="30487"/>
                    <a:pt x="3481" y="29598"/>
                  </a:cubicBezTo>
                  <a:cubicBezTo>
                    <a:pt x="2532" y="27907"/>
                    <a:pt x="2411" y="26178"/>
                    <a:pt x="2654" y="25059"/>
                  </a:cubicBezTo>
                  <a:cubicBezTo>
                    <a:pt x="2678" y="24925"/>
                    <a:pt x="2690" y="24779"/>
                    <a:pt x="2739" y="24657"/>
                  </a:cubicBezTo>
                  <a:lnTo>
                    <a:pt x="2849" y="24316"/>
                  </a:lnTo>
                  <a:cubicBezTo>
                    <a:pt x="2873" y="24207"/>
                    <a:pt x="2909" y="24097"/>
                    <a:pt x="2946" y="24012"/>
                  </a:cubicBezTo>
                  <a:cubicBezTo>
                    <a:pt x="2982" y="23915"/>
                    <a:pt x="3019" y="23842"/>
                    <a:pt x="3056" y="23769"/>
                  </a:cubicBezTo>
                  <a:lnTo>
                    <a:pt x="3250" y="23331"/>
                  </a:lnTo>
                  <a:lnTo>
                    <a:pt x="3250" y="23331"/>
                  </a:lnTo>
                  <a:cubicBezTo>
                    <a:pt x="3250" y="23331"/>
                    <a:pt x="3116" y="23404"/>
                    <a:pt x="2824" y="23574"/>
                  </a:cubicBezTo>
                  <a:lnTo>
                    <a:pt x="2581" y="23720"/>
                  </a:lnTo>
                  <a:cubicBezTo>
                    <a:pt x="2496" y="23793"/>
                    <a:pt x="2411" y="23866"/>
                    <a:pt x="2313" y="23939"/>
                  </a:cubicBezTo>
                  <a:lnTo>
                    <a:pt x="2009" y="24219"/>
                  </a:lnTo>
                  <a:cubicBezTo>
                    <a:pt x="1899" y="24329"/>
                    <a:pt x="1790" y="24450"/>
                    <a:pt x="1692" y="24572"/>
                  </a:cubicBezTo>
                  <a:cubicBezTo>
                    <a:pt x="1120" y="25241"/>
                    <a:pt x="707" y="26032"/>
                    <a:pt x="463" y="26872"/>
                  </a:cubicBezTo>
                  <a:cubicBezTo>
                    <a:pt x="98" y="28077"/>
                    <a:pt x="1" y="29355"/>
                    <a:pt x="196" y="30596"/>
                  </a:cubicBezTo>
                  <a:cubicBezTo>
                    <a:pt x="439" y="32288"/>
                    <a:pt x="1145" y="33870"/>
                    <a:pt x="2228" y="35172"/>
                  </a:cubicBezTo>
                  <a:cubicBezTo>
                    <a:pt x="2897" y="35939"/>
                    <a:pt x="3676" y="36608"/>
                    <a:pt x="4528" y="37156"/>
                  </a:cubicBezTo>
                  <a:cubicBezTo>
                    <a:pt x="5453" y="37728"/>
                    <a:pt x="6451" y="38166"/>
                    <a:pt x="7498" y="38470"/>
                  </a:cubicBezTo>
                  <a:cubicBezTo>
                    <a:pt x="8658" y="38811"/>
                    <a:pt x="9892" y="38982"/>
                    <a:pt x="11165" y="38982"/>
                  </a:cubicBezTo>
                  <a:cubicBezTo>
                    <a:pt x="12255" y="38982"/>
                    <a:pt x="13372" y="38857"/>
                    <a:pt x="14495" y="38604"/>
                  </a:cubicBezTo>
                  <a:cubicBezTo>
                    <a:pt x="15116" y="38470"/>
                    <a:pt x="15724" y="38288"/>
                    <a:pt x="16321" y="38068"/>
                  </a:cubicBezTo>
                  <a:cubicBezTo>
                    <a:pt x="16929" y="37849"/>
                    <a:pt x="17526" y="37594"/>
                    <a:pt x="18110" y="37290"/>
                  </a:cubicBezTo>
                  <a:cubicBezTo>
                    <a:pt x="19266" y="36693"/>
                    <a:pt x="20373" y="35987"/>
                    <a:pt x="21383" y="35160"/>
                  </a:cubicBezTo>
                  <a:cubicBezTo>
                    <a:pt x="23440" y="33505"/>
                    <a:pt x="25083" y="31558"/>
                    <a:pt x="26470" y="29574"/>
                  </a:cubicBezTo>
                  <a:cubicBezTo>
                    <a:pt x="27785" y="27663"/>
                    <a:pt x="28977" y="25655"/>
                    <a:pt x="30012" y="23574"/>
                  </a:cubicBezTo>
                  <a:cubicBezTo>
                    <a:pt x="31862" y="19887"/>
                    <a:pt x="33273" y="15980"/>
                    <a:pt x="34211" y="11964"/>
                  </a:cubicBezTo>
                  <a:cubicBezTo>
                    <a:pt x="34880" y="9128"/>
                    <a:pt x="35306" y="6232"/>
                    <a:pt x="35488" y="3323"/>
                  </a:cubicBezTo>
                  <a:cubicBezTo>
                    <a:pt x="35513" y="2788"/>
                    <a:pt x="35549" y="2325"/>
                    <a:pt x="35549" y="1912"/>
                  </a:cubicBezTo>
                  <a:cubicBezTo>
                    <a:pt x="35561" y="1498"/>
                    <a:pt x="35561" y="1157"/>
                    <a:pt x="35561" y="877"/>
                  </a:cubicBezTo>
                  <a:lnTo>
                    <a:pt x="3556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13" name="Google Shape;113;p9"/>
            <p:cNvSpPr/>
            <p:nvPr/>
          </p:nvSpPr>
          <p:spPr>
            <a:xfrm rot="-3476434" flipH="1">
              <a:off x="-84162" y="310862"/>
              <a:ext cx="799002" cy="526876"/>
            </a:xfrm>
            <a:custGeom>
              <a:avLst/>
              <a:gdLst/>
              <a:ahLst/>
              <a:cxnLst/>
              <a:rect l="l" t="t" r="r" b="b"/>
              <a:pathLst>
                <a:path w="31960" h="21075" extrusionOk="0">
                  <a:moveTo>
                    <a:pt x="31959" y="1"/>
                  </a:moveTo>
                  <a:lnTo>
                    <a:pt x="31558" y="487"/>
                  </a:lnTo>
                  <a:cubicBezTo>
                    <a:pt x="31302" y="804"/>
                    <a:pt x="30913" y="1254"/>
                    <a:pt x="30414" y="1814"/>
                  </a:cubicBezTo>
                  <a:cubicBezTo>
                    <a:pt x="29075" y="3347"/>
                    <a:pt x="27639" y="4808"/>
                    <a:pt x="26142" y="6183"/>
                  </a:cubicBezTo>
                  <a:cubicBezTo>
                    <a:pt x="24097" y="8069"/>
                    <a:pt x="21919" y="9810"/>
                    <a:pt x="19631" y="11379"/>
                  </a:cubicBezTo>
                  <a:cubicBezTo>
                    <a:pt x="18414" y="12219"/>
                    <a:pt x="17100" y="13059"/>
                    <a:pt x="15797" y="13813"/>
                  </a:cubicBezTo>
                  <a:cubicBezTo>
                    <a:pt x="14568" y="14544"/>
                    <a:pt x="13266" y="15152"/>
                    <a:pt x="11927" y="15639"/>
                  </a:cubicBezTo>
                  <a:cubicBezTo>
                    <a:pt x="11319" y="15846"/>
                    <a:pt x="10698" y="16004"/>
                    <a:pt x="10078" y="16114"/>
                  </a:cubicBezTo>
                  <a:cubicBezTo>
                    <a:pt x="9597" y="16199"/>
                    <a:pt x="9108" y="16237"/>
                    <a:pt x="8617" y="16237"/>
                  </a:cubicBezTo>
                  <a:cubicBezTo>
                    <a:pt x="8548" y="16237"/>
                    <a:pt x="8479" y="16237"/>
                    <a:pt x="8410" y="16235"/>
                  </a:cubicBezTo>
                  <a:cubicBezTo>
                    <a:pt x="7400" y="16211"/>
                    <a:pt x="6402" y="15992"/>
                    <a:pt x="5490" y="15578"/>
                  </a:cubicBezTo>
                  <a:cubicBezTo>
                    <a:pt x="5100" y="15396"/>
                    <a:pt x="4723" y="15176"/>
                    <a:pt x="4382" y="14921"/>
                  </a:cubicBezTo>
                  <a:cubicBezTo>
                    <a:pt x="4078" y="14677"/>
                    <a:pt x="3810" y="14398"/>
                    <a:pt x="3567" y="14106"/>
                  </a:cubicBezTo>
                  <a:cubicBezTo>
                    <a:pt x="3129" y="13509"/>
                    <a:pt x="2849" y="12828"/>
                    <a:pt x="2739" y="12110"/>
                  </a:cubicBezTo>
                  <a:cubicBezTo>
                    <a:pt x="2520" y="10710"/>
                    <a:pt x="2873" y="9505"/>
                    <a:pt x="3311" y="8812"/>
                  </a:cubicBezTo>
                  <a:cubicBezTo>
                    <a:pt x="3396" y="8641"/>
                    <a:pt x="3506" y="8495"/>
                    <a:pt x="3628" y="8349"/>
                  </a:cubicBezTo>
                  <a:cubicBezTo>
                    <a:pt x="3713" y="8240"/>
                    <a:pt x="3798" y="8130"/>
                    <a:pt x="3907" y="8033"/>
                  </a:cubicBezTo>
                  <a:lnTo>
                    <a:pt x="4151" y="7789"/>
                  </a:lnTo>
                  <a:lnTo>
                    <a:pt x="3810" y="7838"/>
                  </a:lnTo>
                  <a:cubicBezTo>
                    <a:pt x="3664" y="7862"/>
                    <a:pt x="3518" y="7911"/>
                    <a:pt x="3372" y="7972"/>
                  </a:cubicBezTo>
                  <a:cubicBezTo>
                    <a:pt x="3165" y="8033"/>
                    <a:pt x="2970" y="8130"/>
                    <a:pt x="2788" y="8240"/>
                  </a:cubicBezTo>
                  <a:cubicBezTo>
                    <a:pt x="2228" y="8556"/>
                    <a:pt x="1753" y="8982"/>
                    <a:pt x="1376" y="9493"/>
                  </a:cubicBezTo>
                  <a:cubicBezTo>
                    <a:pt x="816" y="10223"/>
                    <a:pt x="439" y="11063"/>
                    <a:pt x="256" y="11964"/>
                  </a:cubicBezTo>
                  <a:cubicBezTo>
                    <a:pt x="1" y="13168"/>
                    <a:pt x="86" y="14422"/>
                    <a:pt x="500" y="15590"/>
                  </a:cubicBezTo>
                  <a:cubicBezTo>
                    <a:pt x="768" y="16272"/>
                    <a:pt x="1121" y="16917"/>
                    <a:pt x="1571" y="17513"/>
                  </a:cubicBezTo>
                  <a:cubicBezTo>
                    <a:pt x="2045" y="18134"/>
                    <a:pt x="2617" y="18681"/>
                    <a:pt x="3250" y="19144"/>
                  </a:cubicBezTo>
                  <a:cubicBezTo>
                    <a:pt x="4638" y="20142"/>
                    <a:pt x="6268" y="20787"/>
                    <a:pt x="7972" y="20982"/>
                  </a:cubicBezTo>
                  <a:cubicBezTo>
                    <a:pt x="8447" y="21044"/>
                    <a:pt x="8925" y="21074"/>
                    <a:pt x="9402" y="21074"/>
                  </a:cubicBezTo>
                  <a:cubicBezTo>
                    <a:pt x="9856" y="21074"/>
                    <a:pt x="10309" y="21047"/>
                    <a:pt x="10759" y="20994"/>
                  </a:cubicBezTo>
                  <a:cubicBezTo>
                    <a:pt x="11696" y="20884"/>
                    <a:pt x="12621" y="20677"/>
                    <a:pt x="13522" y="20373"/>
                  </a:cubicBezTo>
                  <a:cubicBezTo>
                    <a:pt x="15250" y="19752"/>
                    <a:pt x="16881" y="18900"/>
                    <a:pt x="18365" y="17842"/>
                  </a:cubicBezTo>
                  <a:cubicBezTo>
                    <a:pt x="19753" y="16868"/>
                    <a:pt x="21055" y="15797"/>
                    <a:pt x="22284" y="14641"/>
                  </a:cubicBezTo>
                  <a:cubicBezTo>
                    <a:pt x="24462" y="12596"/>
                    <a:pt x="26397" y="10296"/>
                    <a:pt x="28053" y="7801"/>
                  </a:cubicBezTo>
                  <a:cubicBezTo>
                    <a:pt x="29209" y="6037"/>
                    <a:pt x="30231" y="4175"/>
                    <a:pt x="31071" y="2240"/>
                  </a:cubicBezTo>
                  <a:cubicBezTo>
                    <a:pt x="31375" y="1534"/>
                    <a:pt x="31606" y="974"/>
                    <a:pt x="31740" y="597"/>
                  </a:cubicBezTo>
                  <a:lnTo>
                    <a:pt x="3195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14" name="Google Shape;114;p9"/>
            <p:cNvSpPr/>
            <p:nvPr/>
          </p:nvSpPr>
          <p:spPr>
            <a:xfrm rot="-3476434" flipH="1">
              <a:off x="173316" y="297335"/>
              <a:ext cx="534301" cy="1234803"/>
            </a:xfrm>
            <a:custGeom>
              <a:avLst/>
              <a:gdLst/>
              <a:ahLst/>
              <a:cxnLst/>
              <a:rect l="l" t="t" r="r" b="b"/>
              <a:pathLst>
                <a:path w="21372" h="49392" extrusionOk="0">
                  <a:moveTo>
                    <a:pt x="16309" y="0"/>
                  </a:moveTo>
                  <a:lnTo>
                    <a:pt x="16309" y="0"/>
                  </a:lnTo>
                  <a:cubicBezTo>
                    <a:pt x="16309" y="0"/>
                    <a:pt x="16321" y="268"/>
                    <a:pt x="16345" y="779"/>
                  </a:cubicBezTo>
                  <a:cubicBezTo>
                    <a:pt x="16369" y="1290"/>
                    <a:pt x="16406" y="2020"/>
                    <a:pt x="16430" y="2957"/>
                  </a:cubicBezTo>
                  <a:cubicBezTo>
                    <a:pt x="16479" y="4831"/>
                    <a:pt x="16503" y="7485"/>
                    <a:pt x="16394" y="10588"/>
                  </a:cubicBezTo>
                  <a:cubicBezTo>
                    <a:pt x="16284" y="13691"/>
                    <a:pt x="15980" y="17257"/>
                    <a:pt x="15493" y="20957"/>
                  </a:cubicBezTo>
                  <a:cubicBezTo>
                    <a:pt x="15262" y="22819"/>
                    <a:pt x="14946" y="24705"/>
                    <a:pt x="14617" y="26603"/>
                  </a:cubicBezTo>
                  <a:cubicBezTo>
                    <a:pt x="14288" y="28502"/>
                    <a:pt x="13911" y="30425"/>
                    <a:pt x="13497" y="32226"/>
                  </a:cubicBezTo>
                  <a:cubicBezTo>
                    <a:pt x="12682" y="35865"/>
                    <a:pt x="11660" y="38773"/>
                    <a:pt x="10321" y="41037"/>
                  </a:cubicBezTo>
                  <a:cubicBezTo>
                    <a:pt x="9189" y="42984"/>
                    <a:pt x="7644" y="44664"/>
                    <a:pt x="5794" y="45941"/>
                  </a:cubicBezTo>
                  <a:cubicBezTo>
                    <a:pt x="4552" y="46818"/>
                    <a:pt x="3153" y="47451"/>
                    <a:pt x="1680" y="47816"/>
                  </a:cubicBezTo>
                  <a:lnTo>
                    <a:pt x="974" y="47974"/>
                  </a:lnTo>
                  <a:cubicBezTo>
                    <a:pt x="768" y="48010"/>
                    <a:pt x="597" y="48023"/>
                    <a:pt x="439" y="48047"/>
                  </a:cubicBezTo>
                  <a:lnTo>
                    <a:pt x="1" y="48120"/>
                  </a:lnTo>
                  <a:cubicBezTo>
                    <a:pt x="1" y="48120"/>
                    <a:pt x="135" y="48193"/>
                    <a:pt x="390" y="48339"/>
                  </a:cubicBezTo>
                  <a:cubicBezTo>
                    <a:pt x="524" y="48412"/>
                    <a:pt x="682" y="48522"/>
                    <a:pt x="889" y="48607"/>
                  </a:cubicBezTo>
                  <a:cubicBezTo>
                    <a:pt x="1096" y="48692"/>
                    <a:pt x="1327" y="48801"/>
                    <a:pt x="1619" y="48899"/>
                  </a:cubicBezTo>
                  <a:cubicBezTo>
                    <a:pt x="1899" y="48996"/>
                    <a:pt x="2228" y="49069"/>
                    <a:pt x="2605" y="49167"/>
                  </a:cubicBezTo>
                  <a:cubicBezTo>
                    <a:pt x="3007" y="49252"/>
                    <a:pt x="3421" y="49313"/>
                    <a:pt x="3847" y="49349"/>
                  </a:cubicBezTo>
                  <a:cubicBezTo>
                    <a:pt x="4156" y="49377"/>
                    <a:pt x="4466" y="49391"/>
                    <a:pt x="4776" y="49391"/>
                  </a:cubicBezTo>
                  <a:cubicBezTo>
                    <a:pt x="5540" y="49391"/>
                    <a:pt x="6303" y="49307"/>
                    <a:pt x="7047" y="49142"/>
                  </a:cubicBezTo>
                  <a:cubicBezTo>
                    <a:pt x="8410" y="48862"/>
                    <a:pt x="9725" y="48388"/>
                    <a:pt x="10942" y="47706"/>
                  </a:cubicBezTo>
                  <a:cubicBezTo>
                    <a:pt x="12439" y="46891"/>
                    <a:pt x="13789" y="45832"/>
                    <a:pt x="14933" y="44566"/>
                  </a:cubicBezTo>
                  <a:cubicBezTo>
                    <a:pt x="16236" y="43118"/>
                    <a:pt x="17319" y="41499"/>
                    <a:pt x="18158" y="39747"/>
                  </a:cubicBezTo>
                  <a:cubicBezTo>
                    <a:pt x="19059" y="37836"/>
                    <a:pt x="19753" y="35828"/>
                    <a:pt x="20215" y="33772"/>
                  </a:cubicBezTo>
                  <a:cubicBezTo>
                    <a:pt x="20678" y="31678"/>
                    <a:pt x="20982" y="29561"/>
                    <a:pt x="21140" y="27431"/>
                  </a:cubicBezTo>
                  <a:cubicBezTo>
                    <a:pt x="21310" y="25362"/>
                    <a:pt x="21371" y="23293"/>
                    <a:pt x="21298" y="21224"/>
                  </a:cubicBezTo>
                  <a:cubicBezTo>
                    <a:pt x="21164" y="17525"/>
                    <a:pt x="20665" y="13849"/>
                    <a:pt x="19814" y="10247"/>
                  </a:cubicBezTo>
                  <a:cubicBezTo>
                    <a:pt x="19217" y="7691"/>
                    <a:pt x="18438" y="5184"/>
                    <a:pt x="17477" y="2750"/>
                  </a:cubicBezTo>
                  <a:cubicBezTo>
                    <a:pt x="17136" y="1862"/>
                    <a:pt x="16832" y="1180"/>
                    <a:pt x="16625" y="706"/>
                  </a:cubicBezTo>
                  <a:lnTo>
                    <a:pt x="16309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410992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875786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able of Contents"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3"/>
          <p:cNvSpPr txBox="1">
            <a:spLocks noGrp="1"/>
          </p:cNvSpPr>
          <p:nvPr>
            <p:ph type="title"/>
          </p:nvPr>
        </p:nvSpPr>
        <p:spPr>
          <a:xfrm>
            <a:off x="726100" y="542575"/>
            <a:ext cx="7691700" cy="681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500"/>
              <a:buNone/>
              <a:defRPr>
                <a:solidFill>
                  <a:schemeClr val="accent5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p13"/>
          <p:cNvSpPr txBox="1">
            <a:spLocks noGrp="1"/>
          </p:cNvSpPr>
          <p:nvPr>
            <p:ph type="title" idx="2" hasCustomPrompt="1"/>
          </p:nvPr>
        </p:nvSpPr>
        <p:spPr>
          <a:xfrm flipH="1">
            <a:off x="1421950" y="1924681"/>
            <a:ext cx="873000" cy="681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4500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r>
              <a:t>xx%</a:t>
            </a:r>
          </a:p>
        </p:txBody>
      </p:sp>
      <p:sp>
        <p:nvSpPr>
          <p:cNvPr id="132" name="Google Shape;132;p13"/>
          <p:cNvSpPr txBox="1">
            <a:spLocks noGrp="1"/>
          </p:cNvSpPr>
          <p:nvPr>
            <p:ph type="subTitle" idx="1"/>
          </p:nvPr>
        </p:nvSpPr>
        <p:spPr>
          <a:xfrm>
            <a:off x="726100" y="3306150"/>
            <a:ext cx="2264700" cy="54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33" name="Google Shape;133;p13"/>
          <p:cNvSpPr txBox="1">
            <a:spLocks noGrp="1"/>
          </p:cNvSpPr>
          <p:nvPr>
            <p:ph type="subTitle" idx="3"/>
          </p:nvPr>
        </p:nvSpPr>
        <p:spPr>
          <a:xfrm>
            <a:off x="726100" y="2830950"/>
            <a:ext cx="2264700" cy="33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34" name="Google Shape;134;p13"/>
          <p:cNvSpPr/>
          <p:nvPr/>
        </p:nvSpPr>
        <p:spPr>
          <a:xfrm>
            <a:off x="0" y="-3750"/>
            <a:ext cx="9144000" cy="5151000"/>
          </a:xfrm>
          <a:prstGeom prst="frame">
            <a:avLst>
              <a:gd name="adj1" fmla="val 2446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35" name="Google Shape;135;p13"/>
          <p:cNvSpPr txBox="1">
            <a:spLocks noGrp="1"/>
          </p:cNvSpPr>
          <p:nvPr>
            <p:ph type="title" idx="4" hasCustomPrompt="1"/>
          </p:nvPr>
        </p:nvSpPr>
        <p:spPr>
          <a:xfrm flipH="1">
            <a:off x="4135500" y="1924681"/>
            <a:ext cx="873000" cy="6813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4500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r>
              <a:t>xx%</a:t>
            </a:r>
          </a:p>
        </p:txBody>
      </p:sp>
      <p:sp>
        <p:nvSpPr>
          <p:cNvPr id="136" name="Google Shape;136;p13"/>
          <p:cNvSpPr txBox="1">
            <a:spLocks noGrp="1"/>
          </p:cNvSpPr>
          <p:nvPr>
            <p:ph type="subTitle" idx="5"/>
          </p:nvPr>
        </p:nvSpPr>
        <p:spPr>
          <a:xfrm>
            <a:off x="3439650" y="3306150"/>
            <a:ext cx="2264700" cy="54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37" name="Google Shape;137;p13"/>
          <p:cNvSpPr txBox="1">
            <a:spLocks noGrp="1"/>
          </p:cNvSpPr>
          <p:nvPr>
            <p:ph type="subTitle" idx="6"/>
          </p:nvPr>
        </p:nvSpPr>
        <p:spPr>
          <a:xfrm>
            <a:off x="3439650" y="2830950"/>
            <a:ext cx="2264700" cy="33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38" name="Google Shape;138;p13"/>
          <p:cNvSpPr txBox="1">
            <a:spLocks noGrp="1"/>
          </p:cNvSpPr>
          <p:nvPr>
            <p:ph type="title" idx="7" hasCustomPrompt="1"/>
          </p:nvPr>
        </p:nvSpPr>
        <p:spPr>
          <a:xfrm flipH="1">
            <a:off x="6849050" y="1924681"/>
            <a:ext cx="873000" cy="681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4500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r>
              <a:t>xx%</a:t>
            </a:r>
          </a:p>
        </p:txBody>
      </p:sp>
      <p:sp>
        <p:nvSpPr>
          <p:cNvPr id="139" name="Google Shape;139;p13"/>
          <p:cNvSpPr txBox="1">
            <a:spLocks noGrp="1"/>
          </p:cNvSpPr>
          <p:nvPr>
            <p:ph type="subTitle" idx="8"/>
          </p:nvPr>
        </p:nvSpPr>
        <p:spPr>
          <a:xfrm>
            <a:off x="6153200" y="3306150"/>
            <a:ext cx="2264700" cy="54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40" name="Google Shape;140;p13"/>
          <p:cNvSpPr txBox="1">
            <a:spLocks noGrp="1"/>
          </p:cNvSpPr>
          <p:nvPr>
            <p:ph type="subTitle" idx="9"/>
          </p:nvPr>
        </p:nvSpPr>
        <p:spPr>
          <a:xfrm>
            <a:off x="6153200" y="2830950"/>
            <a:ext cx="2264700" cy="33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grpSp>
        <p:nvGrpSpPr>
          <p:cNvPr id="141" name="Google Shape;141;p13"/>
          <p:cNvGrpSpPr/>
          <p:nvPr/>
        </p:nvGrpSpPr>
        <p:grpSpPr>
          <a:xfrm rot="2546319" flipH="1">
            <a:off x="8002064" y="537186"/>
            <a:ext cx="1383834" cy="1468860"/>
            <a:chOff x="-224583" y="1"/>
            <a:chExt cx="1383834" cy="1468861"/>
          </a:xfrm>
        </p:grpSpPr>
        <p:sp>
          <p:nvSpPr>
            <p:cNvPr id="142" name="Google Shape;142;p13"/>
            <p:cNvSpPr/>
            <p:nvPr/>
          </p:nvSpPr>
          <p:spPr>
            <a:xfrm rot="-3476434" flipH="1">
              <a:off x="65796" y="148100"/>
              <a:ext cx="889052" cy="974577"/>
            </a:xfrm>
            <a:custGeom>
              <a:avLst/>
              <a:gdLst/>
              <a:ahLst/>
              <a:cxnLst/>
              <a:rect l="l" t="t" r="r" b="b"/>
              <a:pathLst>
                <a:path w="35562" h="38983" extrusionOk="0">
                  <a:moveTo>
                    <a:pt x="35561" y="1"/>
                  </a:moveTo>
                  <a:cubicBezTo>
                    <a:pt x="35561" y="1"/>
                    <a:pt x="35464" y="293"/>
                    <a:pt x="35269" y="816"/>
                  </a:cubicBezTo>
                  <a:lnTo>
                    <a:pt x="34929" y="1790"/>
                  </a:lnTo>
                  <a:cubicBezTo>
                    <a:pt x="34783" y="2167"/>
                    <a:pt x="34612" y="2605"/>
                    <a:pt x="34430" y="3092"/>
                  </a:cubicBezTo>
                  <a:cubicBezTo>
                    <a:pt x="33420" y="5721"/>
                    <a:pt x="32263" y="8289"/>
                    <a:pt x="30973" y="10783"/>
                  </a:cubicBezTo>
                  <a:cubicBezTo>
                    <a:pt x="29221" y="14203"/>
                    <a:pt x="27237" y="17477"/>
                    <a:pt x="25022" y="20605"/>
                  </a:cubicBezTo>
                  <a:cubicBezTo>
                    <a:pt x="23842" y="22284"/>
                    <a:pt x="22540" y="24000"/>
                    <a:pt x="21213" y="25594"/>
                  </a:cubicBezTo>
                  <a:cubicBezTo>
                    <a:pt x="19887" y="27189"/>
                    <a:pt x="18511" y="28637"/>
                    <a:pt x="17063" y="29805"/>
                  </a:cubicBezTo>
                  <a:cubicBezTo>
                    <a:pt x="16382" y="30353"/>
                    <a:pt x="15664" y="30852"/>
                    <a:pt x="14897" y="31290"/>
                  </a:cubicBezTo>
                  <a:cubicBezTo>
                    <a:pt x="14556" y="31497"/>
                    <a:pt x="14203" y="31667"/>
                    <a:pt x="13850" y="31837"/>
                  </a:cubicBezTo>
                  <a:cubicBezTo>
                    <a:pt x="13497" y="31996"/>
                    <a:pt x="13144" y="32130"/>
                    <a:pt x="12779" y="32251"/>
                  </a:cubicBezTo>
                  <a:cubicBezTo>
                    <a:pt x="11684" y="32630"/>
                    <a:pt x="10520" y="32819"/>
                    <a:pt x="9360" y="32819"/>
                  </a:cubicBezTo>
                  <a:cubicBezTo>
                    <a:pt x="9141" y="32819"/>
                    <a:pt x="8921" y="32812"/>
                    <a:pt x="8702" y="32799"/>
                  </a:cubicBezTo>
                  <a:cubicBezTo>
                    <a:pt x="8106" y="32750"/>
                    <a:pt x="7522" y="32629"/>
                    <a:pt x="6950" y="32458"/>
                  </a:cubicBezTo>
                  <a:cubicBezTo>
                    <a:pt x="6439" y="32288"/>
                    <a:pt x="5964" y="32069"/>
                    <a:pt x="5502" y="31801"/>
                  </a:cubicBezTo>
                  <a:cubicBezTo>
                    <a:pt x="4662" y="31229"/>
                    <a:pt x="3968" y="30487"/>
                    <a:pt x="3481" y="29598"/>
                  </a:cubicBezTo>
                  <a:cubicBezTo>
                    <a:pt x="2532" y="27907"/>
                    <a:pt x="2411" y="26178"/>
                    <a:pt x="2654" y="25059"/>
                  </a:cubicBezTo>
                  <a:cubicBezTo>
                    <a:pt x="2678" y="24925"/>
                    <a:pt x="2690" y="24779"/>
                    <a:pt x="2739" y="24657"/>
                  </a:cubicBezTo>
                  <a:lnTo>
                    <a:pt x="2849" y="24316"/>
                  </a:lnTo>
                  <a:cubicBezTo>
                    <a:pt x="2873" y="24207"/>
                    <a:pt x="2909" y="24097"/>
                    <a:pt x="2946" y="24012"/>
                  </a:cubicBezTo>
                  <a:cubicBezTo>
                    <a:pt x="2982" y="23915"/>
                    <a:pt x="3019" y="23842"/>
                    <a:pt x="3056" y="23769"/>
                  </a:cubicBezTo>
                  <a:lnTo>
                    <a:pt x="3250" y="23331"/>
                  </a:lnTo>
                  <a:lnTo>
                    <a:pt x="3250" y="23331"/>
                  </a:lnTo>
                  <a:cubicBezTo>
                    <a:pt x="3250" y="23331"/>
                    <a:pt x="3116" y="23404"/>
                    <a:pt x="2824" y="23574"/>
                  </a:cubicBezTo>
                  <a:lnTo>
                    <a:pt x="2581" y="23720"/>
                  </a:lnTo>
                  <a:cubicBezTo>
                    <a:pt x="2496" y="23793"/>
                    <a:pt x="2411" y="23866"/>
                    <a:pt x="2313" y="23939"/>
                  </a:cubicBezTo>
                  <a:lnTo>
                    <a:pt x="2009" y="24219"/>
                  </a:lnTo>
                  <a:cubicBezTo>
                    <a:pt x="1899" y="24329"/>
                    <a:pt x="1790" y="24450"/>
                    <a:pt x="1692" y="24572"/>
                  </a:cubicBezTo>
                  <a:cubicBezTo>
                    <a:pt x="1120" y="25241"/>
                    <a:pt x="707" y="26032"/>
                    <a:pt x="463" y="26872"/>
                  </a:cubicBezTo>
                  <a:cubicBezTo>
                    <a:pt x="98" y="28077"/>
                    <a:pt x="1" y="29355"/>
                    <a:pt x="196" y="30596"/>
                  </a:cubicBezTo>
                  <a:cubicBezTo>
                    <a:pt x="439" y="32288"/>
                    <a:pt x="1145" y="33870"/>
                    <a:pt x="2228" y="35172"/>
                  </a:cubicBezTo>
                  <a:cubicBezTo>
                    <a:pt x="2897" y="35939"/>
                    <a:pt x="3676" y="36608"/>
                    <a:pt x="4528" y="37156"/>
                  </a:cubicBezTo>
                  <a:cubicBezTo>
                    <a:pt x="5453" y="37728"/>
                    <a:pt x="6451" y="38166"/>
                    <a:pt x="7498" y="38470"/>
                  </a:cubicBezTo>
                  <a:cubicBezTo>
                    <a:pt x="8658" y="38811"/>
                    <a:pt x="9892" y="38982"/>
                    <a:pt x="11165" y="38982"/>
                  </a:cubicBezTo>
                  <a:cubicBezTo>
                    <a:pt x="12255" y="38982"/>
                    <a:pt x="13372" y="38857"/>
                    <a:pt x="14495" y="38604"/>
                  </a:cubicBezTo>
                  <a:cubicBezTo>
                    <a:pt x="15116" y="38470"/>
                    <a:pt x="15724" y="38288"/>
                    <a:pt x="16321" y="38068"/>
                  </a:cubicBezTo>
                  <a:cubicBezTo>
                    <a:pt x="16929" y="37849"/>
                    <a:pt x="17526" y="37594"/>
                    <a:pt x="18110" y="37290"/>
                  </a:cubicBezTo>
                  <a:cubicBezTo>
                    <a:pt x="19266" y="36693"/>
                    <a:pt x="20373" y="35987"/>
                    <a:pt x="21383" y="35160"/>
                  </a:cubicBezTo>
                  <a:cubicBezTo>
                    <a:pt x="23440" y="33505"/>
                    <a:pt x="25083" y="31558"/>
                    <a:pt x="26470" y="29574"/>
                  </a:cubicBezTo>
                  <a:cubicBezTo>
                    <a:pt x="27785" y="27663"/>
                    <a:pt x="28977" y="25655"/>
                    <a:pt x="30012" y="23574"/>
                  </a:cubicBezTo>
                  <a:cubicBezTo>
                    <a:pt x="31862" y="19887"/>
                    <a:pt x="33273" y="15980"/>
                    <a:pt x="34211" y="11964"/>
                  </a:cubicBezTo>
                  <a:cubicBezTo>
                    <a:pt x="34880" y="9128"/>
                    <a:pt x="35306" y="6232"/>
                    <a:pt x="35488" y="3323"/>
                  </a:cubicBezTo>
                  <a:cubicBezTo>
                    <a:pt x="35513" y="2788"/>
                    <a:pt x="35549" y="2325"/>
                    <a:pt x="35549" y="1912"/>
                  </a:cubicBezTo>
                  <a:cubicBezTo>
                    <a:pt x="35561" y="1498"/>
                    <a:pt x="35561" y="1157"/>
                    <a:pt x="35561" y="877"/>
                  </a:cubicBezTo>
                  <a:lnTo>
                    <a:pt x="3556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43" name="Google Shape;143;p13"/>
            <p:cNvSpPr/>
            <p:nvPr/>
          </p:nvSpPr>
          <p:spPr>
            <a:xfrm rot="-3476434" flipH="1">
              <a:off x="-84162" y="310862"/>
              <a:ext cx="799002" cy="526876"/>
            </a:xfrm>
            <a:custGeom>
              <a:avLst/>
              <a:gdLst/>
              <a:ahLst/>
              <a:cxnLst/>
              <a:rect l="l" t="t" r="r" b="b"/>
              <a:pathLst>
                <a:path w="31960" h="21075" extrusionOk="0">
                  <a:moveTo>
                    <a:pt x="31959" y="1"/>
                  </a:moveTo>
                  <a:lnTo>
                    <a:pt x="31558" y="487"/>
                  </a:lnTo>
                  <a:cubicBezTo>
                    <a:pt x="31302" y="804"/>
                    <a:pt x="30913" y="1254"/>
                    <a:pt x="30414" y="1814"/>
                  </a:cubicBezTo>
                  <a:cubicBezTo>
                    <a:pt x="29075" y="3347"/>
                    <a:pt x="27639" y="4808"/>
                    <a:pt x="26142" y="6183"/>
                  </a:cubicBezTo>
                  <a:cubicBezTo>
                    <a:pt x="24097" y="8069"/>
                    <a:pt x="21919" y="9810"/>
                    <a:pt x="19631" y="11379"/>
                  </a:cubicBezTo>
                  <a:cubicBezTo>
                    <a:pt x="18414" y="12219"/>
                    <a:pt x="17100" y="13059"/>
                    <a:pt x="15797" y="13813"/>
                  </a:cubicBezTo>
                  <a:cubicBezTo>
                    <a:pt x="14568" y="14544"/>
                    <a:pt x="13266" y="15152"/>
                    <a:pt x="11927" y="15639"/>
                  </a:cubicBezTo>
                  <a:cubicBezTo>
                    <a:pt x="11319" y="15846"/>
                    <a:pt x="10698" y="16004"/>
                    <a:pt x="10078" y="16114"/>
                  </a:cubicBezTo>
                  <a:cubicBezTo>
                    <a:pt x="9597" y="16199"/>
                    <a:pt x="9108" y="16237"/>
                    <a:pt x="8617" y="16237"/>
                  </a:cubicBezTo>
                  <a:cubicBezTo>
                    <a:pt x="8548" y="16237"/>
                    <a:pt x="8479" y="16237"/>
                    <a:pt x="8410" y="16235"/>
                  </a:cubicBezTo>
                  <a:cubicBezTo>
                    <a:pt x="7400" y="16211"/>
                    <a:pt x="6402" y="15992"/>
                    <a:pt x="5490" y="15578"/>
                  </a:cubicBezTo>
                  <a:cubicBezTo>
                    <a:pt x="5100" y="15396"/>
                    <a:pt x="4723" y="15176"/>
                    <a:pt x="4382" y="14921"/>
                  </a:cubicBezTo>
                  <a:cubicBezTo>
                    <a:pt x="4078" y="14677"/>
                    <a:pt x="3810" y="14398"/>
                    <a:pt x="3567" y="14106"/>
                  </a:cubicBezTo>
                  <a:cubicBezTo>
                    <a:pt x="3129" y="13509"/>
                    <a:pt x="2849" y="12828"/>
                    <a:pt x="2739" y="12110"/>
                  </a:cubicBezTo>
                  <a:cubicBezTo>
                    <a:pt x="2520" y="10710"/>
                    <a:pt x="2873" y="9505"/>
                    <a:pt x="3311" y="8812"/>
                  </a:cubicBezTo>
                  <a:cubicBezTo>
                    <a:pt x="3396" y="8641"/>
                    <a:pt x="3506" y="8495"/>
                    <a:pt x="3628" y="8349"/>
                  </a:cubicBezTo>
                  <a:cubicBezTo>
                    <a:pt x="3713" y="8240"/>
                    <a:pt x="3798" y="8130"/>
                    <a:pt x="3907" y="8033"/>
                  </a:cubicBezTo>
                  <a:lnTo>
                    <a:pt x="4151" y="7789"/>
                  </a:lnTo>
                  <a:lnTo>
                    <a:pt x="3810" y="7838"/>
                  </a:lnTo>
                  <a:cubicBezTo>
                    <a:pt x="3664" y="7862"/>
                    <a:pt x="3518" y="7911"/>
                    <a:pt x="3372" y="7972"/>
                  </a:cubicBezTo>
                  <a:cubicBezTo>
                    <a:pt x="3165" y="8033"/>
                    <a:pt x="2970" y="8130"/>
                    <a:pt x="2788" y="8240"/>
                  </a:cubicBezTo>
                  <a:cubicBezTo>
                    <a:pt x="2228" y="8556"/>
                    <a:pt x="1753" y="8982"/>
                    <a:pt x="1376" y="9493"/>
                  </a:cubicBezTo>
                  <a:cubicBezTo>
                    <a:pt x="816" y="10223"/>
                    <a:pt x="439" y="11063"/>
                    <a:pt x="256" y="11964"/>
                  </a:cubicBezTo>
                  <a:cubicBezTo>
                    <a:pt x="1" y="13168"/>
                    <a:pt x="86" y="14422"/>
                    <a:pt x="500" y="15590"/>
                  </a:cubicBezTo>
                  <a:cubicBezTo>
                    <a:pt x="768" y="16272"/>
                    <a:pt x="1121" y="16917"/>
                    <a:pt x="1571" y="17513"/>
                  </a:cubicBezTo>
                  <a:cubicBezTo>
                    <a:pt x="2045" y="18134"/>
                    <a:pt x="2617" y="18681"/>
                    <a:pt x="3250" y="19144"/>
                  </a:cubicBezTo>
                  <a:cubicBezTo>
                    <a:pt x="4638" y="20142"/>
                    <a:pt x="6268" y="20787"/>
                    <a:pt x="7972" y="20982"/>
                  </a:cubicBezTo>
                  <a:cubicBezTo>
                    <a:pt x="8447" y="21044"/>
                    <a:pt x="8925" y="21074"/>
                    <a:pt x="9402" y="21074"/>
                  </a:cubicBezTo>
                  <a:cubicBezTo>
                    <a:pt x="9856" y="21074"/>
                    <a:pt x="10309" y="21047"/>
                    <a:pt x="10759" y="20994"/>
                  </a:cubicBezTo>
                  <a:cubicBezTo>
                    <a:pt x="11696" y="20884"/>
                    <a:pt x="12621" y="20677"/>
                    <a:pt x="13522" y="20373"/>
                  </a:cubicBezTo>
                  <a:cubicBezTo>
                    <a:pt x="15250" y="19752"/>
                    <a:pt x="16881" y="18900"/>
                    <a:pt x="18365" y="17842"/>
                  </a:cubicBezTo>
                  <a:cubicBezTo>
                    <a:pt x="19753" y="16868"/>
                    <a:pt x="21055" y="15797"/>
                    <a:pt x="22284" y="14641"/>
                  </a:cubicBezTo>
                  <a:cubicBezTo>
                    <a:pt x="24462" y="12596"/>
                    <a:pt x="26397" y="10296"/>
                    <a:pt x="28053" y="7801"/>
                  </a:cubicBezTo>
                  <a:cubicBezTo>
                    <a:pt x="29209" y="6037"/>
                    <a:pt x="30231" y="4175"/>
                    <a:pt x="31071" y="2240"/>
                  </a:cubicBezTo>
                  <a:cubicBezTo>
                    <a:pt x="31375" y="1534"/>
                    <a:pt x="31606" y="974"/>
                    <a:pt x="31740" y="597"/>
                  </a:cubicBezTo>
                  <a:lnTo>
                    <a:pt x="3195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44" name="Google Shape;144;p13"/>
            <p:cNvSpPr/>
            <p:nvPr/>
          </p:nvSpPr>
          <p:spPr>
            <a:xfrm rot="-3476434" flipH="1">
              <a:off x="173316" y="297335"/>
              <a:ext cx="534301" cy="1234803"/>
            </a:xfrm>
            <a:custGeom>
              <a:avLst/>
              <a:gdLst/>
              <a:ahLst/>
              <a:cxnLst/>
              <a:rect l="l" t="t" r="r" b="b"/>
              <a:pathLst>
                <a:path w="21372" h="49392" extrusionOk="0">
                  <a:moveTo>
                    <a:pt x="16309" y="0"/>
                  </a:moveTo>
                  <a:lnTo>
                    <a:pt x="16309" y="0"/>
                  </a:lnTo>
                  <a:cubicBezTo>
                    <a:pt x="16309" y="0"/>
                    <a:pt x="16321" y="268"/>
                    <a:pt x="16345" y="779"/>
                  </a:cubicBezTo>
                  <a:cubicBezTo>
                    <a:pt x="16369" y="1290"/>
                    <a:pt x="16406" y="2020"/>
                    <a:pt x="16430" y="2957"/>
                  </a:cubicBezTo>
                  <a:cubicBezTo>
                    <a:pt x="16479" y="4831"/>
                    <a:pt x="16503" y="7485"/>
                    <a:pt x="16394" y="10588"/>
                  </a:cubicBezTo>
                  <a:cubicBezTo>
                    <a:pt x="16284" y="13691"/>
                    <a:pt x="15980" y="17257"/>
                    <a:pt x="15493" y="20957"/>
                  </a:cubicBezTo>
                  <a:cubicBezTo>
                    <a:pt x="15262" y="22819"/>
                    <a:pt x="14946" y="24705"/>
                    <a:pt x="14617" y="26603"/>
                  </a:cubicBezTo>
                  <a:cubicBezTo>
                    <a:pt x="14288" y="28502"/>
                    <a:pt x="13911" y="30425"/>
                    <a:pt x="13497" y="32226"/>
                  </a:cubicBezTo>
                  <a:cubicBezTo>
                    <a:pt x="12682" y="35865"/>
                    <a:pt x="11660" y="38773"/>
                    <a:pt x="10321" y="41037"/>
                  </a:cubicBezTo>
                  <a:cubicBezTo>
                    <a:pt x="9189" y="42984"/>
                    <a:pt x="7644" y="44664"/>
                    <a:pt x="5794" y="45941"/>
                  </a:cubicBezTo>
                  <a:cubicBezTo>
                    <a:pt x="4552" y="46818"/>
                    <a:pt x="3153" y="47451"/>
                    <a:pt x="1680" y="47816"/>
                  </a:cubicBezTo>
                  <a:lnTo>
                    <a:pt x="974" y="47974"/>
                  </a:lnTo>
                  <a:cubicBezTo>
                    <a:pt x="768" y="48010"/>
                    <a:pt x="597" y="48023"/>
                    <a:pt x="439" y="48047"/>
                  </a:cubicBezTo>
                  <a:lnTo>
                    <a:pt x="1" y="48120"/>
                  </a:lnTo>
                  <a:cubicBezTo>
                    <a:pt x="1" y="48120"/>
                    <a:pt x="135" y="48193"/>
                    <a:pt x="390" y="48339"/>
                  </a:cubicBezTo>
                  <a:cubicBezTo>
                    <a:pt x="524" y="48412"/>
                    <a:pt x="682" y="48522"/>
                    <a:pt x="889" y="48607"/>
                  </a:cubicBezTo>
                  <a:cubicBezTo>
                    <a:pt x="1096" y="48692"/>
                    <a:pt x="1327" y="48801"/>
                    <a:pt x="1619" y="48899"/>
                  </a:cubicBezTo>
                  <a:cubicBezTo>
                    <a:pt x="1899" y="48996"/>
                    <a:pt x="2228" y="49069"/>
                    <a:pt x="2605" y="49167"/>
                  </a:cubicBezTo>
                  <a:cubicBezTo>
                    <a:pt x="3007" y="49252"/>
                    <a:pt x="3421" y="49313"/>
                    <a:pt x="3847" y="49349"/>
                  </a:cubicBezTo>
                  <a:cubicBezTo>
                    <a:pt x="4156" y="49377"/>
                    <a:pt x="4466" y="49391"/>
                    <a:pt x="4776" y="49391"/>
                  </a:cubicBezTo>
                  <a:cubicBezTo>
                    <a:pt x="5540" y="49391"/>
                    <a:pt x="6303" y="49307"/>
                    <a:pt x="7047" y="49142"/>
                  </a:cubicBezTo>
                  <a:cubicBezTo>
                    <a:pt x="8410" y="48862"/>
                    <a:pt x="9725" y="48388"/>
                    <a:pt x="10942" y="47706"/>
                  </a:cubicBezTo>
                  <a:cubicBezTo>
                    <a:pt x="12439" y="46891"/>
                    <a:pt x="13789" y="45832"/>
                    <a:pt x="14933" y="44566"/>
                  </a:cubicBezTo>
                  <a:cubicBezTo>
                    <a:pt x="16236" y="43118"/>
                    <a:pt x="17319" y="41499"/>
                    <a:pt x="18158" y="39747"/>
                  </a:cubicBezTo>
                  <a:cubicBezTo>
                    <a:pt x="19059" y="37836"/>
                    <a:pt x="19753" y="35828"/>
                    <a:pt x="20215" y="33772"/>
                  </a:cubicBezTo>
                  <a:cubicBezTo>
                    <a:pt x="20678" y="31678"/>
                    <a:pt x="20982" y="29561"/>
                    <a:pt x="21140" y="27431"/>
                  </a:cubicBezTo>
                  <a:cubicBezTo>
                    <a:pt x="21310" y="25362"/>
                    <a:pt x="21371" y="23293"/>
                    <a:pt x="21298" y="21224"/>
                  </a:cubicBezTo>
                  <a:cubicBezTo>
                    <a:pt x="21164" y="17525"/>
                    <a:pt x="20665" y="13849"/>
                    <a:pt x="19814" y="10247"/>
                  </a:cubicBezTo>
                  <a:cubicBezTo>
                    <a:pt x="19217" y="7691"/>
                    <a:pt x="18438" y="5184"/>
                    <a:pt x="17477" y="2750"/>
                  </a:cubicBezTo>
                  <a:cubicBezTo>
                    <a:pt x="17136" y="1862"/>
                    <a:pt x="16832" y="1180"/>
                    <a:pt x="16625" y="706"/>
                  </a:cubicBezTo>
                  <a:lnTo>
                    <a:pt x="16309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  <p:sp>
        <p:nvSpPr>
          <p:cNvPr id="145" name="Google Shape;145;p13"/>
          <p:cNvSpPr/>
          <p:nvPr/>
        </p:nvSpPr>
        <p:spPr>
          <a:xfrm>
            <a:off x="2504175" y="4122649"/>
            <a:ext cx="1181575" cy="1020808"/>
          </a:xfrm>
          <a:custGeom>
            <a:avLst/>
            <a:gdLst/>
            <a:ahLst/>
            <a:cxnLst/>
            <a:rect l="l" t="t" r="r" b="b"/>
            <a:pathLst>
              <a:path w="47263" h="37063" extrusionOk="0">
                <a:moveTo>
                  <a:pt x="23416" y="1"/>
                </a:moveTo>
                <a:cubicBezTo>
                  <a:pt x="23057" y="1"/>
                  <a:pt x="21510" y="2528"/>
                  <a:pt x="19927" y="6672"/>
                </a:cubicBezTo>
                <a:lnTo>
                  <a:pt x="19309" y="8329"/>
                </a:lnTo>
                <a:cubicBezTo>
                  <a:pt x="19123" y="8911"/>
                  <a:pt x="18925" y="9517"/>
                  <a:pt x="18727" y="10135"/>
                </a:cubicBezTo>
                <a:cubicBezTo>
                  <a:pt x="18319" y="11372"/>
                  <a:pt x="17998" y="12720"/>
                  <a:pt x="17651" y="14106"/>
                </a:cubicBezTo>
                <a:cubicBezTo>
                  <a:pt x="16971" y="17025"/>
                  <a:pt x="16501" y="19981"/>
                  <a:pt x="16229" y="22974"/>
                </a:cubicBezTo>
                <a:cubicBezTo>
                  <a:pt x="16006" y="25448"/>
                  <a:pt x="15944" y="27934"/>
                  <a:pt x="16031" y="30420"/>
                </a:cubicBezTo>
                <a:lnTo>
                  <a:pt x="15400" y="29097"/>
                </a:lnTo>
                <a:cubicBezTo>
                  <a:pt x="15239" y="28788"/>
                  <a:pt x="15103" y="28478"/>
                  <a:pt x="14980" y="28144"/>
                </a:cubicBezTo>
                <a:lnTo>
                  <a:pt x="14584" y="27180"/>
                </a:lnTo>
                <a:cubicBezTo>
                  <a:pt x="14448" y="26858"/>
                  <a:pt x="14312" y="26549"/>
                  <a:pt x="14176" y="26227"/>
                </a:cubicBezTo>
                <a:cubicBezTo>
                  <a:pt x="14052" y="25906"/>
                  <a:pt x="13953" y="25572"/>
                  <a:pt x="13829" y="25250"/>
                </a:cubicBezTo>
                <a:cubicBezTo>
                  <a:pt x="13619" y="24595"/>
                  <a:pt x="13372" y="23951"/>
                  <a:pt x="13161" y="23308"/>
                </a:cubicBezTo>
                <a:cubicBezTo>
                  <a:pt x="12963" y="22653"/>
                  <a:pt x="12790" y="22009"/>
                  <a:pt x="12605" y="21379"/>
                </a:cubicBezTo>
                <a:cubicBezTo>
                  <a:pt x="11949" y="18818"/>
                  <a:pt x="11467" y="16357"/>
                  <a:pt x="11244" y="14217"/>
                </a:cubicBezTo>
                <a:cubicBezTo>
                  <a:pt x="10749" y="9950"/>
                  <a:pt x="10910" y="6969"/>
                  <a:pt x="10502" y="6907"/>
                </a:cubicBezTo>
                <a:cubicBezTo>
                  <a:pt x="10499" y="6906"/>
                  <a:pt x="10495" y="6906"/>
                  <a:pt x="10492" y="6906"/>
                </a:cubicBezTo>
                <a:cubicBezTo>
                  <a:pt x="10306" y="6906"/>
                  <a:pt x="10026" y="7560"/>
                  <a:pt x="9686" y="8750"/>
                </a:cubicBezTo>
                <a:cubicBezTo>
                  <a:pt x="9599" y="9059"/>
                  <a:pt x="9500" y="9393"/>
                  <a:pt x="9414" y="9764"/>
                </a:cubicBezTo>
                <a:cubicBezTo>
                  <a:pt x="9352" y="10135"/>
                  <a:pt x="9277" y="10531"/>
                  <a:pt x="9203" y="10964"/>
                </a:cubicBezTo>
                <a:cubicBezTo>
                  <a:pt x="9129" y="11397"/>
                  <a:pt x="9055" y="11867"/>
                  <a:pt x="8981" y="12362"/>
                </a:cubicBezTo>
                <a:cubicBezTo>
                  <a:pt x="8906" y="12856"/>
                  <a:pt x="8894" y="13363"/>
                  <a:pt x="8845" y="13908"/>
                </a:cubicBezTo>
                <a:cubicBezTo>
                  <a:pt x="8807" y="14440"/>
                  <a:pt x="8783" y="15009"/>
                  <a:pt x="8746" y="15602"/>
                </a:cubicBezTo>
                <a:cubicBezTo>
                  <a:pt x="8758" y="16196"/>
                  <a:pt x="8770" y="16802"/>
                  <a:pt x="8770" y="17420"/>
                </a:cubicBezTo>
                <a:cubicBezTo>
                  <a:pt x="8783" y="17730"/>
                  <a:pt x="8795" y="18051"/>
                  <a:pt x="8795" y="18385"/>
                </a:cubicBezTo>
                <a:cubicBezTo>
                  <a:pt x="8795" y="18707"/>
                  <a:pt x="8845" y="19028"/>
                  <a:pt x="8869" y="19350"/>
                </a:cubicBezTo>
                <a:cubicBezTo>
                  <a:pt x="8944" y="20006"/>
                  <a:pt x="9005" y="20686"/>
                  <a:pt x="9080" y="21366"/>
                </a:cubicBezTo>
                <a:cubicBezTo>
                  <a:pt x="9141" y="22046"/>
                  <a:pt x="9302" y="22727"/>
                  <a:pt x="9426" y="23432"/>
                </a:cubicBezTo>
                <a:cubicBezTo>
                  <a:pt x="9488" y="23778"/>
                  <a:pt x="9550" y="24137"/>
                  <a:pt x="9611" y="24483"/>
                </a:cubicBezTo>
                <a:cubicBezTo>
                  <a:pt x="9698" y="24842"/>
                  <a:pt x="9785" y="25188"/>
                  <a:pt x="9871" y="25535"/>
                </a:cubicBezTo>
                <a:cubicBezTo>
                  <a:pt x="10057" y="26240"/>
                  <a:pt x="10218" y="26957"/>
                  <a:pt x="10440" y="27662"/>
                </a:cubicBezTo>
                <a:cubicBezTo>
                  <a:pt x="10613" y="28194"/>
                  <a:pt x="10799" y="28713"/>
                  <a:pt x="10972" y="29245"/>
                </a:cubicBezTo>
                <a:cubicBezTo>
                  <a:pt x="10279" y="28367"/>
                  <a:pt x="9550" y="27526"/>
                  <a:pt x="8807" y="26771"/>
                </a:cubicBezTo>
                <a:cubicBezTo>
                  <a:pt x="7583" y="25485"/>
                  <a:pt x="6247" y="24310"/>
                  <a:pt x="4837" y="23234"/>
                </a:cubicBezTo>
                <a:cubicBezTo>
                  <a:pt x="2656" y="21596"/>
                  <a:pt x="913" y="20747"/>
                  <a:pt x="384" y="20747"/>
                </a:cubicBezTo>
                <a:cubicBezTo>
                  <a:pt x="310" y="20747"/>
                  <a:pt x="260" y="20764"/>
                  <a:pt x="236" y="20797"/>
                </a:cubicBezTo>
                <a:cubicBezTo>
                  <a:pt x="1" y="21106"/>
                  <a:pt x="1262" y="22566"/>
                  <a:pt x="2994" y="24780"/>
                </a:cubicBezTo>
                <a:lnTo>
                  <a:pt x="3674" y="25634"/>
                </a:lnTo>
                <a:lnTo>
                  <a:pt x="4379" y="26574"/>
                </a:lnTo>
                <a:cubicBezTo>
                  <a:pt x="4862" y="27204"/>
                  <a:pt x="5332" y="27909"/>
                  <a:pt x="5839" y="28602"/>
                </a:cubicBezTo>
                <a:cubicBezTo>
                  <a:pt x="6816" y="30037"/>
                  <a:pt x="7830" y="31571"/>
                  <a:pt x="8746" y="33179"/>
                </a:cubicBezTo>
                <a:cubicBezTo>
                  <a:pt x="9500" y="34465"/>
                  <a:pt x="10205" y="35776"/>
                  <a:pt x="10861" y="37063"/>
                </a:cubicBezTo>
                <a:lnTo>
                  <a:pt x="23737" y="37063"/>
                </a:lnTo>
                <a:cubicBezTo>
                  <a:pt x="24021" y="36753"/>
                  <a:pt x="24294" y="36444"/>
                  <a:pt x="24590" y="36147"/>
                </a:cubicBezTo>
                <a:lnTo>
                  <a:pt x="26198" y="34564"/>
                </a:lnTo>
                <a:cubicBezTo>
                  <a:pt x="26334" y="34428"/>
                  <a:pt x="26458" y="34292"/>
                  <a:pt x="26607" y="34168"/>
                </a:cubicBezTo>
                <a:lnTo>
                  <a:pt x="27027" y="33797"/>
                </a:lnTo>
                <a:lnTo>
                  <a:pt x="27881" y="33043"/>
                </a:lnTo>
                <a:lnTo>
                  <a:pt x="28722" y="32288"/>
                </a:lnTo>
                <a:cubicBezTo>
                  <a:pt x="29006" y="32053"/>
                  <a:pt x="29315" y="31830"/>
                  <a:pt x="29600" y="31595"/>
                </a:cubicBezTo>
                <a:cubicBezTo>
                  <a:pt x="30194" y="31138"/>
                  <a:pt x="30763" y="30655"/>
                  <a:pt x="31356" y="30222"/>
                </a:cubicBezTo>
                <a:lnTo>
                  <a:pt x="33137" y="28973"/>
                </a:lnTo>
                <a:cubicBezTo>
                  <a:pt x="35525" y="27378"/>
                  <a:pt x="37862" y="26017"/>
                  <a:pt x="39978" y="25027"/>
                </a:cubicBezTo>
                <a:cubicBezTo>
                  <a:pt x="44171" y="22987"/>
                  <a:pt x="47263" y="22084"/>
                  <a:pt x="47176" y="21675"/>
                </a:cubicBezTo>
                <a:cubicBezTo>
                  <a:pt x="47146" y="21569"/>
                  <a:pt x="46844" y="21519"/>
                  <a:pt x="46300" y="21519"/>
                </a:cubicBezTo>
                <a:cubicBezTo>
                  <a:pt x="45959" y="21519"/>
                  <a:pt x="45523" y="21538"/>
                  <a:pt x="44999" y="21576"/>
                </a:cubicBezTo>
                <a:cubicBezTo>
                  <a:pt x="44665" y="21601"/>
                  <a:pt x="44294" y="21638"/>
                  <a:pt x="43886" y="21688"/>
                </a:cubicBezTo>
                <a:lnTo>
                  <a:pt x="42587" y="21923"/>
                </a:lnTo>
                <a:lnTo>
                  <a:pt x="41103" y="22220"/>
                </a:lnTo>
                <a:cubicBezTo>
                  <a:pt x="40584" y="22319"/>
                  <a:pt x="40052" y="22504"/>
                  <a:pt x="39483" y="22653"/>
                </a:cubicBezTo>
                <a:lnTo>
                  <a:pt x="37739" y="23184"/>
                </a:lnTo>
                <a:lnTo>
                  <a:pt x="35896" y="23877"/>
                </a:lnTo>
                <a:lnTo>
                  <a:pt x="34943" y="24236"/>
                </a:lnTo>
                <a:cubicBezTo>
                  <a:pt x="34622" y="24360"/>
                  <a:pt x="34312" y="24520"/>
                  <a:pt x="33979" y="24669"/>
                </a:cubicBezTo>
                <a:lnTo>
                  <a:pt x="32012" y="25596"/>
                </a:lnTo>
                <a:cubicBezTo>
                  <a:pt x="31356" y="25943"/>
                  <a:pt x="30713" y="26326"/>
                  <a:pt x="30045" y="26697"/>
                </a:cubicBezTo>
                <a:lnTo>
                  <a:pt x="29043" y="27266"/>
                </a:lnTo>
                <a:lnTo>
                  <a:pt x="28066" y="27909"/>
                </a:lnTo>
                <a:cubicBezTo>
                  <a:pt x="27423" y="28342"/>
                  <a:pt x="26755" y="28763"/>
                  <a:pt x="26124" y="29233"/>
                </a:cubicBezTo>
                <a:lnTo>
                  <a:pt x="25023" y="30099"/>
                </a:lnTo>
                <a:lnTo>
                  <a:pt x="25444" y="29023"/>
                </a:lnTo>
                <a:cubicBezTo>
                  <a:pt x="25592" y="28652"/>
                  <a:pt x="25741" y="28293"/>
                  <a:pt x="25889" y="27922"/>
                </a:cubicBezTo>
                <a:cubicBezTo>
                  <a:pt x="26025" y="27563"/>
                  <a:pt x="26211" y="27217"/>
                  <a:pt x="26372" y="26858"/>
                </a:cubicBezTo>
                <a:cubicBezTo>
                  <a:pt x="26706" y="26153"/>
                  <a:pt x="27015" y="25436"/>
                  <a:pt x="27361" y="24743"/>
                </a:cubicBezTo>
                <a:lnTo>
                  <a:pt x="28412" y="22727"/>
                </a:lnTo>
                <a:cubicBezTo>
                  <a:pt x="29724" y="20315"/>
                  <a:pt x="31195" y="17989"/>
                  <a:pt x="32803" y="15763"/>
                </a:cubicBezTo>
                <a:cubicBezTo>
                  <a:pt x="35648" y="11817"/>
                  <a:pt x="37986" y="9418"/>
                  <a:pt x="37714" y="9108"/>
                </a:cubicBezTo>
                <a:cubicBezTo>
                  <a:pt x="37697" y="9090"/>
                  <a:pt x="37670" y="9081"/>
                  <a:pt x="37632" y="9081"/>
                </a:cubicBezTo>
                <a:cubicBezTo>
                  <a:pt x="37390" y="9081"/>
                  <a:pt x="36727" y="9451"/>
                  <a:pt x="35723" y="10135"/>
                </a:cubicBezTo>
                <a:cubicBezTo>
                  <a:pt x="35426" y="10333"/>
                  <a:pt x="35104" y="10556"/>
                  <a:pt x="34758" y="10803"/>
                </a:cubicBezTo>
                <a:lnTo>
                  <a:pt x="33706" y="11669"/>
                </a:lnTo>
                <a:lnTo>
                  <a:pt x="32519" y="12683"/>
                </a:lnTo>
                <a:cubicBezTo>
                  <a:pt x="32098" y="13042"/>
                  <a:pt x="31703" y="13475"/>
                  <a:pt x="31270" y="13895"/>
                </a:cubicBezTo>
                <a:lnTo>
                  <a:pt x="29934" y="15231"/>
                </a:lnTo>
                <a:lnTo>
                  <a:pt x="28598" y="16765"/>
                </a:lnTo>
                <a:cubicBezTo>
                  <a:pt x="27658" y="17804"/>
                  <a:pt x="26817" y="19016"/>
                  <a:pt x="25889" y="20241"/>
                </a:cubicBezTo>
                <a:cubicBezTo>
                  <a:pt x="25444" y="20859"/>
                  <a:pt x="25036" y="21527"/>
                  <a:pt x="24603" y="22183"/>
                </a:cubicBezTo>
                <a:lnTo>
                  <a:pt x="23960" y="23184"/>
                </a:lnTo>
                <a:cubicBezTo>
                  <a:pt x="23762" y="23531"/>
                  <a:pt x="23564" y="23877"/>
                  <a:pt x="23366" y="24223"/>
                </a:cubicBezTo>
                <a:cubicBezTo>
                  <a:pt x="22982" y="24941"/>
                  <a:pt x="22562" y="25646"/>
                  <a:pt x="22191" y="26376"/>
                </a:cubicBezTo>
                <a:lnTo>
                  <a:pt x="21139" y="28602"/>
                </a:lnTo>
                <a:cubicBezTo>
                  <a:pt x="20892" y="29146"/>
                  <a:pt x="20657" y="29703"/>
                  <a:pt x="20434" y="30260"/>
                </a:cubicBezTo>
                <a:cubicBezTo>
                  <a:pt x="20348" y="28305"/>
                  <a:pt x="20298" y="26289"/>
                  <a:pt x="20348" y="24248"/>
                </a:cubicBezTo>
                <a:cubicBezTo>
                  <a:pt x="20422" y="21255"/>
                  <a:pt x="20595" y="18249"/>
                  <a:pt x="20929" y="15417"/>
                </a:cubicBezTo>
                <a:cubicBezTo>
                  <a:pt x="21251" y="12597"/>
                  <a:pt x="21659" y="9962"/>
                  <a:pt x="22104" y="7698"/>
                </a:cubicBezTo>
                <a:cubicBezTo>
                  <a:pt x="22982" y="3184"/>
                  <a:pt x="23811" y="153"/>
                  <a:pt x="23440" y="5"/>
                </a:cubicBezTo>
                <a:cubicBezTo>
                  <a:pt x="23433" y="2"/>
                  <a:pt x="23425" y="1"/>
                  <a:pt x="23416" y="1"/>
                </a:cubicBezTo>
                <a:close/>
              </a:path>
            </a:pathLst>
          </a:custGeom>
          <a:solidFill>
            <a:srgbClr val="B0BC2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300040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4"/>
          <p:cNvSpPr txBox="1">
            <a:spLocks noGrp="1"/>
          </p:cNvSpPr>
          <p:nvPr>
            <p:ph type="title"/>
          </p:nvPr>
        </p:nvSpPr>
        <p:spPr>
          <a:xfrm>
            <a:off x="2918100" y="3500906"/>
            <a:ext cx="3307800" cy="373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48" name="Google Shape;148;p14"/>
          <p:cNvSpPr txBox="1">
            <a:spLocks noGrp="1"/>
          </p:cNvSpPr>
          <p:nvPr>
            <p:ph type="subTitle" idx="1"/>
          </p:nvPr>
        </p:nvSpPr>
        <p:spPr>
          <a:xfrm>
            <a:off x="2421750" y="1216688"/>
            <a:ext cx="4300500" cy="195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5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149" name="Google Shape;149;p14"/>
          <p:cNvSpPr/>
          <p:nvPr/>
        </p:nvSpPr>
        <p:spPr>
          <a:xfrm>
            <a:off x="0" y="-3750"/>
            <a:ext cx="9144000" cy="5151000"/>
          </a:xfrm>
          <a:prstGeom prst="frame">
            <a:avLst>
              <a:gd name="adj1" fmla="val 2446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  <p:grpSp>
        <p:nvGrpSpPr>
          <p:cNvPr id="150" name="Google Shape;150;p14"/>
          <p:cNvGrpSpPr/>
          <p:nvPr/>
        </p:nvGrpSpPr>
        <p:grpSpPr>
          <a:xfrm rot="-3532420" flipH="1">
            <a:off x="7407731" y="-289643"/>
            <a:ext cx="1162639" cy="1234075"/>
            <a:chOff x="-224583" y="1"/>
            <a:chExt cx="1383834" cy="1468861"/>
          </a:xfrm>
        </p:grpSpPr>
        <p:sp>
          <p:nvSpPr>
            <p:cNvPr id="151" name="Google Shape;151;p14"/>
            <p:cNvSpPr/>
            <p:nvPr/>
          </p:nvSpPr>
          <p:spPr>
            <a:xfrm rot="-3476434" flipH="1">
              <a:off x="65796" y="148100"/>
              <a:ext cx="889052" cy="974577"/>
            </a:xfrm>
            <a:custGeom>
              <a:avLst/>
              <a:gdLst/>
              <a:ahLst/>
              <a:cxnLst/>
              <a:rect l="l" t="t" r="r" b="b"/>
              <a:pathLst>
                <a:path w="35562" h="38983" extrusionOk="0">
                  <a:moveTo>
                    <a:pt x="35561" y="1"/>
                  </a:moveTo>
                  <a:cubicBezTo>
                    <a:pt x="35561" y="1"/>
                    <a:pt x="35464" y="293"/>
                    <a:pt x="35269" y="816"/>
                  </a:cubicBezTo>
                  <a:lnTo>
                    <a:pt x="34929" y="1790"/>
                  </a:lnTo>
                  <a:cubicBezTo>
                    <a:pt x="34783" y="2167"/>
                    <a:pt x="34612" y="2605"/>
                    <a:pt x="34430" y="3092"/>
                  </a:cubicBezTo>
                  <a:cubicBezTo>
                    <a:pt x="33420" y="5721"/>
                    <a:pt x="32263" y="8289"/>
                    <a:pt x="30973" y="10783"/>
                  </a:cubicBezTo>
                  <a:cubicBezTo>
                    <a:pt x="29221" y="14203"/>
                    <a:pt x="27237" y="17477"/>
                    <a:pt x="25022" y="20605"/>
                  </a:cubicBezTo>
                  <a:cubicBezTo>
                    <a:pt x="23842" y="22284"/>
                    <a:pt x="22540" y="24000"/>
                    <a:pt x="21213" y="25594"/>
                  </a:cubicBezTo>
                  <a:cubicBezTo>
                    <a:pt x="19887" y="27189"/>
                    <a:pt x="18511" y="28637"/>
                    <a:pt x="17063" y="29805"/>
                  </a:cubicBezTo>
                  <a:cubicBezTo>
                    <a:pt x="16382" y="30353"/>
                    <a:pt x="15664" y="30852"/>
                    <a:pt x="14897" y="31290"/>
                  </a:cubicBezTo>
                  <a:cubicBezTo>
                    <a:pt x="14556" y="31497"/>
                    <a:pt x="14203" y="31667"/>
                    <a:pt x="13850" y="31837"/>
                  </a:cubicBezTo>
                  <a:cubicBezTo>
                    <a:pt x="13497" y="31996"/>
                    <a:pt x="13144" y="32130"/>
                    <a:pt x="12779" y="32251"/>
                  </a:cubicBezTo>
                  <a:cubicBezTo>
                    <a:pt x="11684" y="32630"/>
                    <a:pt x="10520" y="32819"/>
                    <a:pt x="9360" y="32819"/>
                  </a:cubicBezTo>
                  <a:cubicBezTo>
                    <a:pt x="9141" y="32819"/>
                    <a:pt x="8921" y="32812"/>
                    <a:pt x="8702" y="32799"/>
                  </a:cubicBezTo>
                  <a:cubicBezTo>
                    <a:pt x="8106" y="32750"/>
                    <a:pt x="7522" y="32629"/>
                    <a:pt x="6950" y="32458"/>
                  </a:cubicBezTo>
                  <a:cubicBezTo>
                    <a:pt x="6439" y="32288"/>
                    <a:pt x="5964" y="32069"/>
                    <a:pt x="5502" y="31801"/>
                  </a:cubicBezTo>
                  <a:cubicBezTo>
                    <a:pt x="4662" y="31229"/>
                    <a:pt x="3968" y="30487"/>
                    <a:pt x="3481" y="29598"/>
                  </a:cubicBezTo>
                  <a:cubicBezTo>
                    <a:pt x="2532" y="27907"/>
                    <a:pt x="2411" y="26178"/>
                    <a:pt x="2654" y="25059"/>
                  </a:cubicBezTo>
                  <a:cubicBezTo>
                    <a:pt x="2678" y="24925"/>
                    <a:pt x="2690" y="24779"/>
                    <a:pt x="2739" y="24657"/>
                  </a:cubicBezTo>
                  <a:lnTo>
                    <a:pt x="2849" y="24316"/>
                  </a:lnTo>
                  <a:cubicBezTo>
                    <a:pt x="2873" y="24207"/>
                    <a:pt x="2909" y="24097"/>
                    <a:pt x="2946" y="24012"/>
                  </a:cubicBezTo>
                  <a:cubicBezTo>
                    <a:pt x="2982" y="23915"/>
                    <a:pt x="3019" y="23842"/>
                    <a:pt x="3056" y="23769"/>
                  </a:cubicBezTo>
                  <a:lnTo>
                    <a:pt x="3250" y="23331"/>
                  </a:lnTo>
                  <a:lnTo>
                    <a:pt x="3250" y="23331"/>
                  </a:lnTo>
                  <a:cubicBezTo>
                    <a:pt x="3250" y="23331"/>
                    <a:pt x="3116" y="23404"/>
                    <a:pt x="2824" y="23574"/>
                  </a:cubicBezTo>
                  <a:lnTo>
                    <a:pt x="2581" y="23720"/>
                  </a:lnTo>
                  <a:cubicBezTo>
                    <a:pt x="2496" y="23793"/>
                    <a:pt x="2411" y="23866"/>
                    <a:pt x="2313" y="23939"/>
                  </a:cubicBezTo>
                  <a:lnTo>
                    <a:pt x="2009" y="24219"/>
                  </a:lnTo>
                  <a:cubicBezTo>
                    <a:pt x="1899" y="24329"/>
                    <a:pt x="1790" y="24450"/>
                    <a:pt x="1692" y="24572"/>
                  </a:cubicBezTo>
                  <a:cubicBezTo>
                    <a:pt x="1120" y="25241"/>
                    <a:pt x="707" y="26032"/>
                    <a:pt x="463" y="26872"/>
                  </a:cubicBezTo>
                  <a:cubicBezTo>
                    <a:pt x="98" y="28077"/>
                    <a:pt x="1" y="29355"/>
                    <a:pt x="196" y="30596"/>
                  </a:cubicBezTo>
                  <a:cubicBezTo>
                    <a:pt x="439" y="32288"/>
                    <a:pt x="1145" y="33870"/>
                    <a:pt x="2228" y="35172"/>
                  </a:cubicBezTo>
                  <a:cubicBezTo>
                    <a:pt x="2897" y="35939"/>
                    <a:pt x="3676" y="36608"/>
                    <a:pt x="4528" y="37156"/>
                  </a:cubicBezTo>
                  <a:cubicBezTo>
                    <a:pt x="5453" y="37728"/>
                    <a:pt x="6451" y="38166"/>
                    <a:pt x="7498" y="38470"/>
                  </a:cubicBezTo>
                  <a:cubicBezTo>
                    <a:pt x="8658" y="38811"/>
                    <a:pt x="9892" y="38982"/>
                    <a:pt x="11165" y="38982"/>
                  </a:cubicBezTo>
                  <a:cubicBezTo>
                    <a:pt x="12255" y="38982"/>
                    <a:pt x="13372" y="38857"/>
                    <a:pt x="14495" y="38604"/>
                  </a:cubicBezTo>
                  <a:cubicBezTo>
                    <a:pt x="15116" y="38470"/>
                    <a:pt x="15724" y="38288"/>
                    <a:pt x="16321" y="38068"/>
                  </a:cubicBezTo>
                  <a:cubicBezTo>
                    <a:pt x="16929" y="37849"/>
                    <a:pt x="17526" y="37594"/>
                    <a:pt x="18110" y="37290"/>
                  </a:cubicBezTo>
                  <a:cubicBezTo>
                    <a:pt x="19266" y="36693"/>
                    <a:pt x="20373" y="35987"/>
                    <a:pt x="21383" y="35160"/>
                  </a:cubicBezTo>
                  <a:cubicBezTo>
                    <a:pt x="23440" y="33505"/>
                    <a:pt x="25083" y="31558"/>
                    <a:pt x="26470" y="29574"/>
                  </a:cubicBezTo>
                  <a:cubicBezTo>
                    <a:pt x="27785" y="27663"/>
                    <a:pt x="28977" y="25655"/>
                    <a:pt x="30012" y="23574"/>
                  </a:cubicBezTo>
                  <a:cubicBezTo>
                    <a:pt x="31862" y="19887"/>
                    <a:pt x="33273" y="15980"/>
                    <a:pt x="34211" y="11964"/>
                  </a:cubicBezTo>
                  <a:cubicBezTo>
                    <a:pt x="34880" y="9128"/>
                    <a:pt x="35306" y="6232"/>
                    <a:pt x="35488" y="3323"/>
                  </a:cubicBezTo>
                  <a:cubicBezTo>
                    <a:pt x="35513" y="2788"/>
                    <a:pt x="35549" y="2325"/>
                    <a:pt x="35549" y="1912"/>
                  </a:cubicBezTo>
                  <a:cubicBezTo>
                    <a:pt x="35561" y="1498"/>
                    <a:pt x="35561" y="1157"/>
                    <a:pt x="35561" y="877"/>
                  </a:cubicBezTo>
                  <a:lnTo>
                    <a:pt x="3556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52" name="Google Shape;152;p14"/>
            <p:cNvSpPr/>
            <p:nvPr/>
          </p:nvSpPr>
          <p:spPr>
            <a:xfrm rot="-3476434" flipH="1">
              <a:off x="-84162" y="310862"/>
              <a:ext cx="799002" cy="526876"/>
            </a:xfrm>
            <a:custGeom>
              <a:avLst/>
              <a:gdLst/>
              <a:ahLst/>
              <a:cxnLst/>
              <a:rect l="l" t="t" r="r" b="b"/>
              <a:pathLst>
                <a:path w="31960" h="21075" extrusionOk="0">
                  <a:moveTo>
                    <a:pt x="31959" y="1"/>
                  </a:moveTo>
                  <a:lnTo>
                    <a:pt x="31558" y="487"/>
                  </a:lnTo>
                  <a:cubicBezTo>
                    <a:pt x="31302" y="804"/>
                    <a:pt x="30913" y="1254"/>
                    <a:pt x="30414" y="1814"/>
                  </a:cubicBezTo>
                  <a:cubicBezTo>
                    <a:pt x="29075" y="3347"/>
                    <a:pt x="27639" y="4808"/>
                    <a:pt x="26142" y="6183"/>
                  </a:cubicBezTo>
                  <a:cubicBezTo>
                    <a:pt x="24097" y="8069"/>
                    <a:pt x="21919" y="9810"/>
                    <a:pt x="19631" y="11379"/>
                  </a:cubicBezTo>
                  <a:cubicBezTo>
                    <a:pt x="18414" y="12219"/>
                    <a:pt x="17100" y="13059"/>
                    <a:pt x="15797" y="13813"/>
                  </a:cubicBezTo>
                  <a:cubicBezTo>
                    <a:pt x="14568" y="14544"/>
                    <a:pt x="13266" y="15152"/>
                    <a:pt x="11927" y="15639"/>
                  </a:cubicBezTo>
                  <a:cubicBezTo>
                    <a:pt x="11319" y="15846"/>
                    <a:pt x="10698" y="16004"/>
                    <a:pt x="10078" y="16114"/>
                  </a:cubicBezTo>
                  <a:cubicBezTo>
                    <a:pt x="9597" y="16199"/>
                    <a:pt x="9108" y="16237"/>
                    <a:pt x="8617" y="16237"/>
                  </a:cubicBezTo>
                  <a:cubicBezTo>
                    <a:pt x="8548" y="16237"/>
                    <a:pt x="8479" y="16237"/>
                    <a:pt x="8410" y="16235"/>
                  </a:cubicBezTo>
                  <a:cubicBezTo>
                    <a:pt x="7400" y="16211"/>
                    <a:pt x="6402" y="15992"/>
                    <a:pt x="5490" y="15578"/>
                  </a:cubicBezTo>
                  <a:cubicBezTo>
                    <a:pt x="5100" y="15396"/>
                    <a:pt x="4723" y="15176"/>
                    <a:pt x="4382" y="14921"/>
                  </a:cubicBezTo>
                  <a:cubicBezTo>
                    <a:pt x="4078" y="14677"/>
                    <a:pt x="3810" y="14398"/>
                    <a:pt x="3567" y="14106"/>
                  </a:cubicBezTo>
                  <a:cubicBezTo>
                    <a:pt x="3129" y="13509"/>
                    <a:pt x="2849" y="12828"/>
                    <a:pt x="2739" y="12110"/>
                  </a:cubicBezTo>
                  <a:cubicBezTo>
                    <a:pt x="2520" y="10710"/>
                    <a:pt x="2873" y="9505"/>
                    <a:pt x="3311" y="8812"/>
                  </a:cubicBezTo>
                  <a:cubicBezTo>
                    <a:pt x="3396" y="8641"/>
                    <a:pt x="3506" y="8495"/>
                    <a:pt x="3628" y="8349"/>
                  </a:cubicBezTo>
                  <a:cubicBezTo>
                    <a:pt x="3713" y="8240"/>
                    <a:pt x="3798" y="8130"/>
                    <a:pt x="3907" y="8033"/>
                  </a:cubicBezTo>
                  <a:lnTo>
                    <a:pt x="4151" y="7789"/>
                  </a:lnTo>
                  <a:lnTo>
                    <a:pt x="3810" y="7838"/>
                  </a:lnTo>
                  <a:cubicBezTo>
                    <a:pt x="3664" y="7862"/>
                    <a:pt x="3518" y="7911"/>
                    <a:pt x="3372" y="7972"/>
                  </a:cubicBezTo>
                  <a:cubicBezTo>
                    <a:pt x="3165" y="8033"/>
                    <a:pt x="2970" y="8130"/>
                    <a:pt x="2788" y="8240"/>
                  </a:cubicBezTo>
                  <a:cubicBezTo>
                    <a:pt x="2228" y="8556"/>
                    <a:pt x="1753" y="8982"/>
                    <a:pt x="1376" y="9493"/>
                  </a:cubicBezTo>
                  <a:cubicBezTo>
                    <a:pt x="816" y="10223"/>
                    <a:pt x="439" y="11063"/>
                    <a:pt x="256" y="11964"/>
                  </a:cubicBezTo>
                  <a:cubicBezTo>
                    <a:pt x="1" y="13168"/>
                    <a:pt x="86" y="14422"/>
                    <a:pt x="500" y="15590"/>
                  </a:cubicBezTo>
                  <a:cubicBezTo>
                    <a:pt x="768" y="16272"/>
                    <a:pt x="1121" y="16917"/>
                    <a:pt x="1571" y="17513"/>
                  </a:cubicBezTo>
                  <a:cubicBezTo>
                    <a:pt x="2045" y="18134"/>
                    <a:pt x="2617" y="18681"/>
                    <a:pt x="3250" y="19144"/>
                  </a:cubicBezTo>
                  <a:cubicBezTo>
                    <a:pt x="4638" y="20142"/>
                    <a:pt x="6268" y="20787"/>
                    <a:pt x="7972" y="20982"/>
                  </a:cubicBezTo>
                  <a:cubicBezTo>
                    <a:pt x="8447" y="21044"/>
                    <a:pt x="8925" y="21074"/>
                    <a:pt x="9402" y="21074"/>
                  </a:cubicBezTo>
                  <a:cubicBezTo>
                    <a:pt x="9856" y="21074"/>
                    <a:pt x="10309" y="21047"/>
                    <a:pt x="10759" y="20994"/>
                  </a:cubicBezTo>
                  <a:cubicBezTo>
                    <a:pt x="11696" y="20884"/>
                    <a:pt x="12621" y="20677"/>
                    <a:pt x="13522" y="20373"/>
                  </a:cubicBezTo>
                  <a:cubicBezTo>
                    <a:pt x="15250" y="19752"/>
                    <a:pt x="16881" y="18900"/>
                    <a:pt x="18365" y="17842"/>
                  </a:cubicBezTo>
                  <a:cubicBezTo>
                    <a:pt x="19753" y="16868"/>
                    <a:pt x="21055" y="15797"/>
                    <a:pt x="22284" y="14641"/>
                  </a:cubicBezTo>
                  <a:cubicBezTo>
                    <a:pt x="24462" y="12596"/>
                    <a:pt x="26397" y="10296"/>
                    <a:pt x="28053" y="7801"/>
                  </a:cubicBezTo>
                  <a:cubicBezTo>
                    <a:pt x="29209" y="6037"/>
                    <a:pt x="30231" y="4175"/>
                    <a:pt x="31071" y="2240"/>
                  </a:cubicBezTo>
                  <a:cubicBezTo>
                    <a:pt x="31375" y="1534"/>
                    <a:pt x="31606" y="974"/>
                    <a:pt x="31740" y="597"/>
                  </a:cubicBezTo>
                  <a:lnTo>
                    <a:pt x="3195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53" name="Google Shape;153;p14"/>
            <p:cNvSpPr/>
            <p:nvPr/>
          </p:nvSpPr>
          <p:spPr>
            <a:xfrm rot="-3476434" flipH="1">
              <a:off x="173316" y="297335"/>
              <a:ext cx="534301" cy="1234803"/>
            </a:xfrm>
            <a:custGeom>
              <a:avLst/>
              <a:gdLst/>
              <a:ahLst/>
              <a:cxnLst/>
              <a:rect l="l" t="t" r="r" b="b"/>
              <a:pathLst>
                <a:path w="21372" h="49392" extrusionOk="0">
                  <a:moveTo>
                    <a:pt x="16309" y="0"/>
                  </a:moveTo>
                  <a:lnTo>
                    <a:pt x="16309" y="0"/>
                  </a:lnTo>
                  <a:cubicBezTo>
                    <a:pt x="16309" y="0"/>
                    <a:pt x="16321" y="268"/>
                    <a:pt x="16345" y="779"/>
                  </a:cubicBezTo>
                  <a:cubicBezTo>
                    <a:pt x="16369" y="1290"/>
                    <a:pt x="16406" y="2020"/>
                    <a:pt x="16430" y="2957"/>
                  </a:cubicBezTo>
                  <a:cubicBezTo>
                    <a:pt x="16479" y="4831"/>
                    <a:pt x="16503" y="7485"/>
                    <a:pt x="16394" y="10588"/>
                  </a:cubicBezTo>
                  <a:cubicBezTo>
                    <a:pt x="16284" y="13691"/>
                    <a:pt x="15980" y="17257"/>
                    <a:pt x="15493" y="20957"/>
                  </a:cubicBezTo>
                  <a:cubicBezTo>
                    <a:pt x="15262" y="22819"/>
                    <a:pt x="14946" y="24705"/>
                    <a:pt x="14617" y="26603"/>
                  </a:cubicBezTo>
                  <a:cubicBezTo>
                    <a:pt x="14288" y="28502"/>
                    <a:pt x="13911" y="30425"/>
                    <a:pt x="13497" y="32226"/>
                  </a:cubicBezTo>
                  <a:cubicBezTo>
                    <a:pt x="12682" y="35865"/>
                    <a:pt x="11660" y="38773"/>
                    <a:pt x="10321" y="41037"/>
                  </a:cubicBezTo>
                  <a:cubicBezTo>
                    <a:pt x="9189" y="42984"/>
                    <a:pt x="7644" y="44664"/>
                    <a:pt x="5794" y="45941"/>
                  </a:cubicBezTo>
                  <a:cubicBezTo>
                    <a:pt x="4552" y="46818"/>
                    <a:pt x="3153" y="47451"/>
                    <a:pt x="1680" y="47816"/>
                  </a:cubicBezTo>
                  <a:lnTo>
                    <a:pt x="974" y="47974"/>
                  </a:lnTo>
                  <a:cubicBezTo>
                    <a:pt x="768" y="48010"/>
                    <a:pt x="597" y="48023"/>
                    <a:pt x="439" y="48047"/>
                  </a:cubicBezTo>
                  <a:lnTo>
                    <a:pt x="1" y="48120"/>
                  </a:lnTo>
                  <a:cubicBezTo>
                    <a:pt x="1" y="48120"/>
                    <a:pt x="135" y="48193"/>
                    <a:pt x="390" y="48339"/>
                  </a:cubicBezTo>
                  <a:cubicBezTo>
                    <a:pt x="524" y="48412"/>
                    <a:pt x="682" y="48522"/>
                    <a:pt x="889" y="48607"/>
                  </a:cubicBezTo>
                  <a:cubicBezTo>
                    <a:pt x="1096" y="48692"/>
                    <a:pt x="1327" y="48801"/>
                    <a:pt x="1619" y="48899"/>
                  </a:cubicBezTo>
                  <a:cubicBezTo>
                    <a:pt x="1899" y="48996"/>
                    <a:pt x="2228" y="49069"/>
                    <a:pt x="2605" y="49167"/>
                  </a:cubicBezTo>
                  <a:cubicBezTo>
                    <a:pt x="3007" y="49252"/>
                    <a:pt x="3421" y="49313"/>
                    <a:pt x="3847" y="49349"/>
                  </a:cubicBezTo>
                  <a:cubicBezTo>
                    <a:pt x="4156" y="49377"/>
                    <a:pt x="4466" y="49391"/>
                    <a:pt x="4776" y="49391"/>
                  </a:cubicBezTo>
                  <a:cubicBezTo>
                    <a:pt x="5540" y="49391"/>
                    <a:pt x="6303" y="49307"/>
                    <a:pt x="7047" y="49142"/>
                  </a:cubicBezTo>
                  <a:cubicBezTo>
                    <a:pt x="8410" y="48862"/>
                    <a:pt x="9725" y="48388"/>
                    <a:pt x="10942" y="47706"/>
                  </a:cubicBezTo>
                  <a:cubicBezTo>
                    <a:pt x="12439" y="46891"/>
                    <a:pt x="13789" y="45832"/>
                    <a:pt x="14933" y="44566"/>
                  </a:cubicBezTo>
                  <a:cubicBezTo>
                    <a:pt x="16236" y="43118"/>
                    <a:pt x="17319" y="41499"/>
                    <a:pt x="18158" y="39747"/>
                  </a:cubicBezTo>
                  <a:cubicBezTo>
                    <a:pt x="19059" y="37836"/>
                    <a:pt x="19753" y="35828"/>
                    <a:pt x="20215" y="33772"/>
                  </a:cubicBezTo>
                  <a:cubicBezTo>
                    <a:pt x="20678" y="31678"/>
                    <a:pt x="20982" y="29561"/>
                    <a:pt x="21140" y="27431"/>
                  </a:cubicBezTo>
                  <a:cubicBezTo>
                    <a:pt x="21310" y="25362"/>
                    <a:pt x="21371" y="23293"/>
                    <a:pt x="21298" y="21224"/>
                  </a:cubicBezTo>
                  <a:cubicBezTo>
                    <a:pt x="21164" y="17525"/>
                    <a:pt x="20665" y="13849"/>
                    <a:pt x="19814" y="10247"/>
                  </a:cubicBezTo>
                  <a:cubicBezTo>
                    <a:pt x="19217" y="7691"/>
                    <a:pt x="18438" y="5184"/>
                    <a:pt x="17477" y="2750"/>
                  </a:cubicBezTo>
                  <a:cubicBezTo>
                    <a:pt x="17136" y="1862"/>
                    <a:pt x="16832" y="1180"/>
                    <a:pt x="16625" y="706"/>
                  </a:cubicBezTo>
                  <a:lnTo>
                    <a:pt x="16309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  <p:sp>
        <p:nvSpPr>
          <p:cNvPr id="154" name="Google Shape;154;p14"/>
          <p:cNvSpPr/>
          <p:nvPr/>
        </p:nvSpPr>
        <p:spPr>
          <a:xfrm>
            <a:off x="881275" y="4002100"/>
            <a:ext cx="1185982" cy="1141363"/>
          </a:xfrm>
          <a:custGeom>
            <a:avLst/>
            <a:gdLst/>
            <a:ahLst/>
            <a:cxnLst/>
            <a:rect l="l" t="t" r="r" b="b"/>
            <a:pathLst>
              <a:path w="43379" h="41747" extrusionOk="0">
                <a:moveTo>
                  <a:pt x="23000" y="1"/>
                </a:moveTo>
                <a:cubicBezTo>
                  <a:pt x="22676" y="1"/>
                  <a:pt x="21975" y="2837"/>
                  <a:pt x="21300" y="7175"/>
                </a:cubicBezTo>
                <a:cubicBezTo>
                  <a:pt x="20953" y="9364"/>
                  <a:pt x="20669" y="11925"/>
                  <a:pt x="20421" y="14683"/>
                </a:cubicBezTo>
                <a:cubicBezTo>
                  <a:pt x="20162" y="17441"/>
                  <a:pt x="20013" y="20398"/>
                  <a:pt x="19964" y="23378"/>
                </a:cubicBezTo>
                <a:cubicBezTo>
                  <a:pt x="19877" y="28450"/>
                  <a:pt x="20100" y="33571"/>
                  <a:pt x="20595" y="37788"/>
                </a:cubicBezTo>
                <a:cubicBezTo>
                  <a:pt x="20211" y="36910"/>
                  <a:pt x="19840" y="35995"/>
                  <a:pt x="19444" y="35055"/>
                </a:cubicBezTo>
                <a:cubicBezTo>
                  <a:pt x="18430" y="32482"/>
                  <a:pt x="17379" y="29699"/>
                  <a:pt x="16525" y="26842"/>
                </a:cubicBezTo>
                <a:cubicBezTo>
                  <a:pt x="15684" y="23972"/>
                  <a:pt x="14930" y="21065"/>
                  <a:pt x="14398" y="18282"/>
                </a:cubicBezTo>
                <a:cubicBezTo>
                  <a:pt x="13866" y="15512"/>
                  <a:pt x="13458" y="12877"/>
                  <a:pt x="13223" y="10601"/>
                </a:cubicBezTo>
                <a:cubicBezTo>
                  <a:pt x="12715" y="6062"/>
                  <a:pt x="12641" y="2945"/>
                  <a:pt x="12295" y="2920"/>
                </a:cubicBezTo>
                <a:cubicBezTo>
                  <a:pt x="12294" y="2920"/>
                  <a:pt x="12293" y="2920"/>
                  <a:pt x="12291" y="2920"/>
                </a:cubicBezTo>
                <a:cubicBezTo>
                  <a:pt x="12017" y="2920"/>
                  <a:pt x="11354" y="5821"/>
                  <a:pt x="11169" y="10292"/>
                </a:cubicBezTo>
                <a:cubicBezTo>
                  <a:pt x="11145" y="10849"/>
                  <a:pt x="11132" y="11430"/>
                  <a:pt x="11107" y="12036"/>
                </a:cubicBezTo>
                <a:cubicBezTo>
                  <a:pt x="11120" y="12642"/>
                  <a:pt x="11120" y="13273"/>
                  <a:pt x="11132" y="13916"/>
                </a:cubicBezTo>
                <a:cubicBezTo>
                  <a:pt x="11132" y="15215"/>
                  <a:pt x="11268" y="16563"/>
                  <a:pt x="11355" y="17973"/>
                </a:cubicBezTo>
                <a:cubicBezTo>
                  <a:pt x="11639" y="20929"/>
                  <a:pt x="12134" y="23861"/>
                  <a:pt x="12814" y="26755"/>
                </a:cubicBezTo>
                <a:cubicBezTo>
                  <a:pt x="13804" y="30961"/>
                  <a:pt x="15239" y="35055"/>
                  <a:pt x="17106" y="38963"/>
                </a:cubicBezTo>
                <a:cubicBezTo>
                  <a:pt x="16439" y="38382"/>
                  <a:pt x="15734" y="37751"/>
                  <a:pt x="15016" y="37071"/>
                </a:cubicBezTo>
                <a:cubicBezTo>
                  <a:pt x="13532" y="35649"/>
                  <a:pt x="12134" y="34140"/>
                  <a:pt x="10823" y="32556"/>
                </a:cubicBezTo>
                <a:cubicBezTo>
                  <a:pt x="8089" y="29291"/>
                  <a:pt x="5653" y="25630"/>
                  <a:pt x="3773" y="22859"/>
                </a:cubicBezTo>
                <a:cubicBezTo>
                  <a:pt x="1963" y="20205"/>
                  <a:pt x="658" y="18398"/>
                  <a:pt x="309" y="18398"/>
                </a:cubicBezTo>
                <a:cubicBezTo>
                  <a:pt x="295" y="18398"/>
                  <a:pt x="283" y="18401"/>
                  <a:pt x="272" y="18406"/>
                </a:cubicBezTo>
                <a:cubicBezTo>
                  <a:pt x="0" y="18542"/>
                  <a:pt x="631" y="20595"/>
                  <a:pt x="1843" y="23576"/>
                </a:cubicBezTo>
                <a:cubicBezTo>
                  <a:pt x="3068" y="26557"/>
                  <a:pt x="4948" y="30478"/>
                  <a:pt x="7520" y="34127"/>
                </a:cubicBezTo>
                <a:cubicBezTo>
                  <a:pt x="8770" y="35933"/>
                  <a:pt x="10205" y="37615"/>
                  <a:pt x="11775" y="39161"/>
                </a:cubicBezTo>
                <a:cubicBezTo>
                  <a:pt x="12728" y="40101"/>
                  <a:pt x="13754" y="40955"/>
                  <a:pt x="14843" y="41746"/>
                </a:cubicBezTo>
                <a:lnTo>
                  <a:pt x="27447" y="41746"/>
                </a:lnTo>
                <a:cubicBezTo>
                  <a:pt x="27459" y="41610"/>
                  <a:pt x="27484" y="41462"/>
                  <a:pt x="27496" y="41326"/>
                </a:cubicBezTo>
                <a:lnTo>
                  <a:pt x="27534" y="41017"/>
                </a:lnTo>
                <a:cubicBezTo>
                  <a:pt x="29092" y="39631"/>
                  <a:pt x="30688" y="38122"/>
                  <a:pt x="32197" y="36502"/>
                </a:cubicBezTo>
                <a:cubicBezTo>
                  <a:pt x="35487" y="33039"/>
                  <a:pt x="38418" y="29217"/>
                  <a:pt x="40373" y="26186"/>
                </a:cubicBezTo>
                <a:cubicBezTo>
                  <a:pt x="42327" y="23156"/>
                  <a:pt x="43378" y="20967"/>
                  <a:pt x="43131" y="20793"/>
                </a:cubicBezTo>
                <a:cubicBezTo>
                  <a:pt x="43120" y="20786"/>
                  <a:pt x="43107" y="20782"/>
                  <a:pt x="43090" y="20782"/>
                </a:cubicBezTo>
                <a:cubicBezTo>
                  <a:pt x="42749" y="20782"/>
                  <a:pt x="41193" y="22364"/>
                  <a:pt x="38963" y="24677"/>
                </a:cubicBezTo>
                <a:cubicBezTo>
                  <a:pt x="37800" y="25902"/>
                  <a:pt x="36427" y="27312"/>
                  <a:pt x="34955" y="28808"/>
                </a:cubicBezTo>
                <a:cubicBezTo>
                  <a:pt x="33483" y="30305"/>
                  <a:pt x="31863" y="31864"/>
                  <a:pt x="30230" y="33410"/>
                </a:cubicBezTo>
                <a:cubicBezTo>
                  <a:pt x="29624" y="33991"/>
                  <a:pt x="29006" y="34572"/>
                  <a:pt x="28387" y="35141"/>
                </a:cubicBezTo>
                <a:cubicBezTo>
                  <a:pt x="28399" y="35067"/>
                  <a:pt x="28412" y="34993"/>
                  <a:pt x="28424" y="34931"/>
                </a:cubicBezTo>
                <a:cubicBezTo>
                  <a:pt x="28610" y="34065"/>
                  <a:pt x="28795" y="33199"/>
                  <a:pt x="28981" y="32334"/>
                </a:cubicBezTo>
                <a:cubicBezTo>
                  <a:pt x="29030" y="32123"/>
                  <a:pt x="29067" y="31901"/>
                  <a:pt x="29129" y="31678"/>
                </a:cubicBezTo>
                <a:lnTo>
                  <a:pt x="29302" y="31047"/>
                </a:lnTo>
                <a:lnTo>
                  <a:pt x="29649" y="29761"/>
                </a:lnTo>
                <a:cubicBezTo>
                  <a:pt x="29760" y="29328"/>
                  <a:pt x="29871" y="28895"/>
                  <a:pt x="29983" y="28475"/>
                </a:cubicBezTo>
                <a:cubicBezTo>
                  <a:pt x="30094" y="28042"/>
                  <a:pt x="30255" y="27633"/>
                  <a:pt x="30378" y="27213"/>
                </a:cubicBezTo>
                <a:cubicBezTo>
                  <a:pt x="30663" y="26384"/>
                  <a:pt x="30898" y="25543"/>
                  <a:pt x="31195" y="24727"/>
                </a:cubicBezTo>
                <a:cubicBezTo>
                  <a:pt x="31492" y="23923"/>
                  <a:pt x="31801" y="23119"/>
                  <a:pt x="32098" y="22339"/>
                </a:cubicBezTo>
                <a:cubicBezTo>
                  <a:pt x="33347" y="19222"/>
                  <a:pt x="34695" y="16353"/>
                  <a:pt x="36043" y="13990"/>
                </a:cubicBezTo>
                <a:cubicBezTo>
                  <a:pt x="38690" y="9228"/>
                  <a:pt x="40966" y="6284"/>
                  <a:pt x="40694" y="6049"/>
                </a:cubicBezTo>
                <a:cubicBezTo>
                  <a:pt x="40686" y="6042"/>
                  <a:pt x="40674" y="6038"/>
                  <a:pt x="40660" y="6038"/>
                </a:cubicBezTo>
                <a:cubicBezTo>
                  <a:pt x="40477" y="6038"/>
                  <a:pt x="39807" y="6600"/>
                  <a:pt x="38777" y="7596"/>
                </a:cubicBezTo>
                <a:cubicBezTo>
                  <a:pt x="38493" y="7868"/>
                  <a:pt x="38183" y="8165"/>
                  <a:pt x="37862" y="8499"/>
                </a:cubicBezTo>
                <a:lnTo>
                  <a:pt x="36860" y="9649"/>
                </a:lnTo>
                <a:lnTo>
                  <a:pt x="35747" y="10960"/>
                </a:lnTo>
                <a:cubicBezTo>
                  <a:pt x="35351" y="11430"/>
                  <a:pt x="34992" y="11962"/>
                  <a:pt x="34584" y="12494"/>
                </a:cubicBezTo>
                <a:lnTo>
                  <a:pt x="33347" y="14188"/>
                </a:lnTo>
                <a:cubicBezTo>
                  <a:pt x="32964" y="14807"/>
                  <a:pt x="32555" y="15425"/>
                  <a:pt x="32147" y="16093"/>
                </a:cubicBezTo>
                <a:cubicBezTo>
                  <a:pt x="31937" y="16415"/>
                  <a:pt x="31739" y="16749"/>
                  <a:pt x="31529" y="17083"/>
                </a:cubicBezTo>
                <a:cubicBezTo>
                  <a:pt x="31331" y="17417"/>
                  <a:pt x="31145" y="17775"/>
                  <a:pt x="30935" y="18134"/>
                </a:cubicBezTo>
                <a:lnTo>
                  <a:pt x="29760" y="20323"/>
                </a:lnTo>
                <a:cubicBezTo>
                  <a:pt x="29377" y="21078"/>
                  <a:pt x="29030" y="21869"/>
                  <a:pt x="28659" y="22661"/>
                </a:cubicBezTo>
                <a:cubicBezTo>
                  <a:pt x="28474" y="23057"/>
                  <a:pt x="28288" y="23453"/>
                  <a:pt x="28115" y="23848"/>
                </a:cubicBezTo>
                <a:lnTo>
                  <a:pt x="27620" y="25085"/>
                </a:lnTo>
                <a:cubicBezTo>
                  <a:pt x="27311" y="25926"/>
                  <a:pt x="26965" y="26755"/>
                  <a:pt x="26668" y="27609"/>
                </a:cubicBezTo>
                <a:cubicBezTo>
                  <a:pt x="26383" y="28475"/>
                  <a:pt x="26124" y="29340"/>
                  <a:pt x="25839" y="30206"/>
                </a:cubicBezTo>
                <a:cubicBezTo>
                  <a:pt x="25122" y="32680"/>
                  <a:pt x="24553" y="35191"/>
                  <a:pt x="24169" y="37727"/>
                </a:cubicBezTo>
                <a:cubicBezTo>
                  <a:pt x="24107" y="36304"/>
                  <a:pt x="24021" y="34783"/>
                  <a:pt x="23934" y="33187"/>
                </a:cubicBezTo>
                <a:cubicBezTo>
                  <a:pt x="23810" y="30404"/>
                  <a:pt x="23650" y="27411"/>
                  <a:pt x="23551" y="24393"/>
                </a:cubicBezTo>
                <a:cubicBezTo>
                  <a:pt x="23340" y="18381"/>
                  <a:pt x="23291" y="12308"/>
                  <a:pt x="23316" y="7732"/>
                </a:cubicBezTo>
                <a:cubicBezTo>
                  <a:pt x="23328" y="3143"/>
                  <a:pt x="23328" y="38"/>
                  <a:pt x="23007" y="1"/>
                </a:cubicBezTo>
                <a:cubicBezTo>
                  <a:pt x="23004" y="1"/>
                  <a:pt x="23002" y="1"/>
                  <a:pt x="23000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12408437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Title only 1"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5"/>
          <p:cNvSpPr txBox="1">
            <a:spLocks noGrp="1"/>
          </p:cNvSpPr>
          <p:nvPr>
            <p:ph type="title"/>
          </p:nvPr>
        </p:nvSpPr>
        <p:spPr>
          <a:xfrm>
            <a:off x="726100" y="542575"/>
            <a:ext cx="7691700" cy="681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>
                <a:solidFill>
                  <a:schemeClr val="accent5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7" name="Google Shape;157;p15"/>
          <p:cNvSpPr/>
          <p:nvPr/>
        </p:nvSpPr>
        <p:spPr>
          <a:xfrm>
            <a:off x="0" y="-3750"/>
            <a:ext cx="9144000" cy="5151000"/>
          </a:xfrm>
          <a:prstGeom prst="frame">
            <a:avLst>
              <a:gd name="adj1" fmla="val 2446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  <p:grpSp>
        <p:nvGrpSpPr>
          <p:cNvPr id="158" name="Google Shape;158;p15"/>
          <p:cNvGrpSpPr/>
          <p:nvPr/>
        </p:nvGrpSpPr>
        <p:grpSpPr>
          <a:xfrm rot="4410788">
            <a:off x="112403" y="-561285"/>
            <a:ext cx="1383856" cy="1468884"/>
            <a:chOff x="-224583" y="1"/>
            <a:chExt cx="1383834" cy="1468861"/>
          </a:xfrm>
        </p:grpSpPr>
        <p:sp>
          <p:nvSpPr>
            <p:cNvPr id="159" name="Google Shape;159;p15"/>
            <p:cNvSpPr/>
            <p:nvPr/>
          </p:nvSpPr>
          <p:spPr>
            <a:xfrm rot="-3476434" flipH="1">
              <a:off x="65796" y="148100"/>
              <a:ext cx="889052" cy="974577"/>
            </a:xfrm>
            <a:custGeom>
              <a:avLst/>
              <a:gdLst/>
              <a:ahLst/>
              <a:cxnLst/>
              <a:rect l="l" t="t" r="r" b="b"/>
              <a:pathLst>
                <a:path w="35562" h="38983" extrusionOk="0">
                  <a:moveTo>
                    <a:pt x="35561" y="1"/>
                  </a:moveTo>
                  <a:cubicBezTo>
                    <a:pt x="35561" y="1"/>
                    <a:pt x="35464" y="293"/>
                    <a:pt x="35269" y="816"/>
                  </a:cubicBezTo>
                  <a:lnTo>
                    <a:pt x="34929" y="1790"/>
                  </a:lnTo>
                  <a:cubicBezTo>
                    <a:pt x="34783" y="2167"/>
                    <a:pt x="34612" y="2605"/>
                    <a:pt x="34430" y="3092"/>
                  </a:cubicBezTo>
                  <a:cubicBezTo>
                    <a:pt x="33420" y="5721"/>
                    <a:pt x="32263" y="8289"/>
                    <a:pt x="30973" y="10783"/>
                  </a:cubicBezTo>
                  <a:cubicBezTo>
                    <a:pt x="29221" y="14203"/>
                    <a:pt x="27237" y="17477"/>
                    <a:pt x="25022" y="20605"/>
                  </a:cubicBezTo>
                  <a:cubicBezTo>
                    <a:pt x="23842" y="22284"/>
                    <a:pt x="22540" y="24000"/>
                    <a:pt x="21213" y="25594"/>
                  </a:cubicBezTo>
                  <a:cubicBezTo>
                    <a:pt x="19887" y="27189"/>
                    <a:pt x="18511" y="28637"/>
                    <a:pt x="17063" y="29805"/>
                  </a:cubicBezTo>
                  <a:cubicBezTo>
                    <a:pt x="16382" y="30353"/>
                    <a:pt x="15664" y="30852"/>
                    <a:pt x="14897" y="31290"/>
                  </a:cubicBezTo>
                  <a:cubicBezTo>
                    <a:pt x="14556" y="31497"/>
                    <a:pt x="14203" y="31667"/>
                    <a:pt x="13850" y="31837"/>
                  </a:cubicBezTo>
                  <a:cubicBezTo>
                    <a:pt x="13497" y="31996"/>
                    <a:pt x="13144" y="32130"/>
                    <a:pt x="12779" y="32251"/>
                  </a:cubicBezTo>
                  <a:cubicBezTo>
                    <a:pt x="11684" y="32630"/>
                    <a:pt x="10520" y="32819"/>
                    <a:pt x="9360" y="32819"/>
                  </a:cubicBezTo>
                  <a:cubicBezTo>
                    <a:pt x="9141" y="32819"/>
                    <a:pt x="8921" y="32812"/>
                    <a:pt x="8702" y="32799"/>
                  </a:cubicBezTo>
                  <a:cubicBezTo>
                    <a:pt x="8106" y="32750"/>
                    <a:pt x="7522" y="32629"/>
                    <a:pt x="6950" y="32458"/>
                  </a:cubicBezTo>
                  <a:cubicBezTo>
                    <a:pt x="6439" y="32288"/>
                    <a:pt x="5964" y="32069"/>
                    <a:pt x="5502" y="31801"/>
                  </a:cubicBezTo>
                  <a:cubicBezTo>
                    <a:pt x="4662" y="31229"/>
                    <a:pt x="3968" y="30487"/>
                    <a:pt x="3481" y="29598"/>
                  </a:cubicBezTo>
                  <a:cubicBezTo>
                    <a:pt x="2532" y="27907"/>
                    <a:pt x="2411" y="26178"/>
                    <a:pt x="2654" y="25059"/>
                  </a:cubicBezTo>
                  <a:cubicBezTo>
                    <a:pt x="2678" y="24925"/>
                    <a:pt x="2690" y="24779"/>
                    <a:pt x="2739" y="24657"/>
                  </a:cubicBezTo>
                  <a:lnTo>
                    <a:pt x="2849" y="24316"/>
                  </a:lnTo>
                  <a:cubicBezTo>
                    <a:pt x="2873" y="24207"/>
                    <a:pt x="2909" y="24097"/>
                    <a:pt x="2946" y="24012"/>
                  </a:cubicBezTo>
                  <a:cubicBezTo>
                    <a:pt x="2982" y="23915"/>
                    <a:pt x="3019" y="23842"/>
                    <a:pt x="3056" y="23769"/>
                  </a:cubicBezTo>
                  <a:lnTo>
                    <a:pt x="3250" y="23331"/>
                  </a:lnTo>
                  <a:lnTo>
                    <a:pt x="3250" y="23331"/>
                  </a:lnTo>
                  <a:cubicBezTo>
                    <a:pt x="3250" y="23331"/>
                    <a:pt x="3116" y="23404"/>
                    <a:pt x="2824" y="23574"/>
                  </a:cubicBezTo>
                  <a:lnTo>
                    <a:pt x="2581" y="23720"/>
                  </a:lnTo>
                  <a:cubicBezTo>
                    <a:pt x="2496" y="23793"/>
                    <a:pt x="2411" y="23866"/>
                    <a:pt x="2313" y="23939"/>
                  </a:cubicBezTo>
                  <a:lnTo>
                    <a:pt x="2009" y="24219"/>
                  </a:lnTo>
                  <a:cubicBezTo>
                    <a:pt x="1899" y="24329"/>
                    <a:pt x="1790" y="24450"/>
                    <a:pt x="1692" y="24572"/>
                  </a:cubicBezTo>
                  <a:cubicBezTo>
                    <a:pt x="1120" y="25241"/>
                    <a:pt x="707" y="26032"/>
                    <a:pt x="463" y="26872"/>
                  </a:cubicBezTo>
                  <a:cubicBezTo>
                    <a:pt x="98" y="28077"/>
                    <a:pt x="1" y="29355"/>
                    <a:pt x="196" y="30596"/>
                  </a:cubicBezTo>
                  <a:cubicBezTo>
                    <a:pt x="439" y="32288"/>
                    <a:pt x="1145" y="33870"/>
                    <a:pt x="2228" y="35172"/>
                  </a:cubicBezTo>
                  <a:cubicBezTo>
                    <a:pt x="2897" y="35939"/>
                    <a:pt x="3676" y="36608"/>
                    <a:pt x="4528" y="37156"/>
                  </a:cubicBezTo>
                  <a:cubicBezTo>
                    <a:pt x="5453" y="37728"/>
                    <a:pt x="6451" y="38166"/>
                    <a:pt x="7498" y="38470"/>
                  </a:cubicBezTo>
                  <a:cubicBezTo>
                    <a:pt x="8658" y="38811"/>
                    <a:pt x="9892" y="38982"/>
                    <a:pt x="11165" y="38982"/>
                  </a:cubicBezTo>
                  <a:cubicBezTo>
                    <a:pt x="12255" y="38982"/>
                    <a:pt x="13372" y="38857"/>
                    <a:pt x="14495" y="38604"/>
                  </a:cubicBezTo>
                  <a:cubicBezTo>
                    <a:pt x="15116" y="38470"/>
                    <a:pt x="15724" y="38288"/>
                    <a:pt x="16321" y="38068"/>
                  </a:cubicBezTo>
                  <a:cubicBezTo>
                    <a:pt x="16929" y="37849"/>
                    <a:pt x="17526" y="37594"/>
                    <a:pt x="18110" y="37290"/>
                  </a:cubicBezTo>
                  <a:cubicBezTo>
                    <a:pt x="19266" y="36693"/>
                    <a:pt x="20373" y="35987"/>
                    <a:pt x="21383" y="35160"/>
                  </a:cubicBezTo>
                  <a:cubicBezTo>
                    <a:pt x="23440" y="33505"/>
                    <a:pt x="25083" y="31558"/>
                    <a:pt x="26470" y="29574"/>
                  </a:cubicBezTo>
                  <a:cubicBezTo>
                    <a:pt x="27785" y="27663"/>
                    <a:pt x="28977" y="25655"/>
                    <a:pt x="30012" y="23574"/>
                  </a:cubicBezTo>
                  <a:cubicBezTo>
                    <a:pt x="31862" y="19887"/>
                    <a:pt x="33273" y="15980"/>
                    <a:pt x="34211" y="11964"/>
                  </a:cubicBezTo>
                  <a:cubicBezTo>
                    <a:pt x="34880" y="9128"/>
                    <a:pt x="35306" y="6232"/>
                    <a:pt x="35488" y="3323"/>
                  </a:cubicBezTo>
                  <a:cubicBezTo>
                    <a:pt x="35513" y="2788"/>
                    <a:pt x="35549" y="2325"/>
                    <a:pt x="35549" y="1912"/>
                  </a:cubicBezTo>
                  <a:cubicBezTo>
                    <a:pt x="35561" y="1498"/>
                    <a:pt x="35561" y="1157"/>
                    <a:pt x="35561" y="877"/>
                  </a:cubicBezTo>
                  <a:lnTo>
                    <a:pt x="3556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60" name="Google Shape;160;p15"/>
            <p:cNvSpPr/>
            <p:nvPr/>
          </p:nvSpPr>
          <p:spPr>
            <a:xfrm rot="-3476434" flipH="1">
              <a:off x="-84162" y="310862"/>
              <a:ext cx="799002" cy="526876"/>
            </a:xfrm>
            <a:custGeom>
              <a:avLst/>
              <a:gdLst/>
              <a:ahLst/>
              <a:cxnLst/>
              <a:rect l="l" t="t" r="r" b="b"/>
              <a:pathLst>
                <a:path w="31960" h="21075" extrusionOk="0">
                  <a:moveTo>
                    <a:pt x="31959" y="1"/>
                  </a:moveTo>
                  <a:lnTo>
                    <a:pt x="31558" y="487"/>
                  </a:lnTo>
                  <a:cubicBezTo>
                    <a:pt x="31302" y="804"/>
                    <a:pt x="30913" y="1254"/>
                    <a:pt x="30414" y="1814"/>
                  </a:cubicBezTo>
                  <a:cubicBezTo>
                    <a:pt x="29075" y="3347"/>
                    <a:pt x="27639" y="4808"/>
                    <a:pt x="26142" y="6183"/>
                  </a:cubicBezTo>
                  <a:cubicBezTo>
                    <a:pt x="24097" y="8069"/>
                    <a:pt x="21919" y="9810"/>
                    <a:pt x="19631" y="11379"/>
                  </a:cubicBezTo>
                  <a:cubicBezTo>
                    <a:pt x="18414" y="12219"/>
                    <a:pt x="17100" y="13059"/>
                    <a:pt x="15797" y="13813"/>
                  </a:cubicBezTo>
                  <a:cubicBezTo>
                    <a:pt x="14568" y="14544"/>
                    <a:pt x="13266" y="15152"/>
                    <a:pt x="11927" y="15639"/>
                  </a:cubicBezTo>
                  <a:cubicBezTo>
                    <a:pt x="11319" y="15846"/>
                    <a:pt x="10698" y="16004"/>
                    <a:pt x="10078" y="16114"/>
                  </a:cubicBezTo>
                  <a:cubicBezTo>
                    <a:pt x="9597" y="16199"/>
                    <a:pt x="9108" y="16237"/>
                    <a:pt x="8617" y="16237"/>
                  </a:cubicBezTo>
                  <a:cubicBezTo>
                    <a:pt x="8548" y="16237"/>
                    <a:pt x="8479" y="16237"/>
                    <a:pt x="8410" y="16235"/>
                  </a:cubicBezTo>
                  <a:cubicBezTo>
                    <a:pt x="7400" y="16211"/>
                    <a:pt x="6402" y="15992"/>
                    <a:pt x="5490" y="15578"/>
                  </a:cubicBezTo>
                  <a:cubicBezTo>
                    <a:pt x="5100" y="15396"/>
                    <a:pt x="4723" y="15176"/>
                    <a:pt x="4382" y="14921"/>
                  </a:cubicBezTo>
                  <a:cubicBezTo>
                    <a:pt x="4078" y="14677"/>
                    <a:pt x="3810" y="14398"/>
                    <a:pt x="3567" y="14106"/>
                  </a:cubicBezTo>
                  <a:cubicBezTo>
                    <a:pt x="3129" y="13509"/>
                    <a:pt x="2849" y="12828"/>
                    <a:pt x="2739" y="12110"/>
                  </a:cubicBezTo>
                  <a:cubicBezTo>
                    <a:pt x="2520" y="10710"/>
                    <a:pt x="2873" y="9505"/>
                    <a:pt x="3311" y="8812"/>
                  </a:cubicBezTo>
                  <a:cubicBezTo>
                    <a:pt x="3396" y="8641"/>
                    <a:pt x="3506" y="8495"/>
                    <a:pt x="3628" y="8349"/>
                  </a:cubicBezTo>
                  <a:cubicBezTo>
                    <a:pt x="3713" y="8240"/>
                    <a:pt x="3798" y="8130"/>
                    <a:pt x="3907" y="8033"/>
                  </a:cubicBezTo>
                  <a:lnTo>
                    <a:pt x="4151" y="7789"/>
                  </a:lnTo>
                  <a:lnTo>
                    <a:pt x="3810" y="7838"/>
                  </a:lnTo>
                  <a:cubicBezTo>
                    <a:pt x="3664" y="7862"/>
                    <a:pt x="3518" y="7911"/>
                    <a:pt x="3372" y="7972"/>
                  </a:cubicBezTo>
                  <a:cubicBezTo>
                    <a:pt x="3165" y="8033"/>
                    <a:pt x="2970" y="8130"/>
                    <a:pt x="2788" y="8240"/>
                  </a:cubicBezTo>
                  <a:cubicBezTo>
                    <a:pt x="2228" y="8556"/>
                    <a:pt x="1753" y="8982"/>
                    <a:pt x="1376" y="9493"/>
                  </a:cubicBezTo>
                  <a:cubicBezTo>
                    <a:pt x="816" y="10223"/>
                    <a:pt x="439" y="11063"/>
                    <a:pt x="256" y="11964"/>
                  </a:cubicBezTo>
                  <a:cubicBezTo>
                    <a:pt x="1" y="13168"/>
                    <a:pt x="86" y="14422"/>
                    <a:pt x="500" y="15590"/>
                  </a:cubicBezTo>
                  <a:cubicBezTo>
                    <a:pt x="768" y="16272"/>
                    <a:pt x="1121" y="16917"/>
                    <a:pt x="1571" y="17513"/>
                  </a:cubicBezTo>
                  <a:cubicBezTo>
                    <a:pt x="2045" y="18134"/>
                    <a:pt x="2617" y="18681"/>
                    <a:pt x="3250" y="19144"/>
                  </a:cubicBezTo>
                  <a:cubicBezTo>
                    <a:pt x="4638" y="20142"/>
                    <a:pt x="6268" y="20787"/>
                    <a:pt x="7972" y="20982"/>
                  </a:cubicBezTo>
                  <a:cubicBezTo>
                    <a:pt x="8447" y="21044"/>
                    <a:pt x="8925" y="21074"/>
                    <a:pt x="9402" y="21074"/>
                  </a:cubicBezTo>
                  <a:cubicBezTo>
                    <a:pt x="9856" y="21074"/>
                    <a:pt x="10309" y="21047"/>
                    <a:pt x="10759" y="20994"/>
                  </a:cubicBezTo>
                  <a:cubicBezTo>
                    <a:pt x="11696" y="20884"/>
                    <a:pt x="12621" y="20677"/>
                    <a:pt x="13522" y="20373"/>
                  </a:cubicBezTo>
                  <a:cubicBezTo>
                    <a:pt x="15250" y="19752"/>
                    <a:pt x="16881" y="18900"/>
                    <a:pt x="18365" y="17842"/>
                  </a:cubicBezTo>
                  <a:cubicBezTo>
                    <a:pt x="19753" y="16868"/>
                    <a:pt x="21055" y="15797"/>
                    <a:pt x="22284" y="14641"/>
                  </a:cubicBezTo>
                  <a:cubicBezTo>
                    <a:pt x="24462" y="12596"/>
                    <a:pt x="26397" y="10296"/>
                    <a:pt x="28053" y="7801"/>
                  </a:cubicBezTo>
                  <a:cubicBezTo>
                    <a:pt x="29209" y="6037"/>
                    <a:pt x="30231" y="4175"/>
                    <a:pt x="31071" y="2240"/>
                  </a:cubicBezTo>
                  <a:cubicBezTo>
                    <a:pt x="31375" y="1534"/>
                    <a:pt x="31606" y="974"/>
                    <a:pt x="31740" y="597"/>
                  </a:cubicBezTo>
                  <a:lnTo>
                    <a:pt x="3195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61" name="Google Shape;161;p15"/>
            <p:cNvSpPr/>
            <p:nvPr/>
          </p:nvSpPr>
          <p:spPr>
            <a:xfrm rot="-3476434" flipH="1">
              <a:off x="173316" y="297335"/>
              <a:ext cx="534301" cy="1234803"/>
            </a:xfrm>
            <a:custGeom>
              <a:avLst/>
              <a:gdLst/>
              <a:ahLst/>
              <a:cxnLst/>
              <a:rect l="l" t="t" r="r" b="b"/>
              <a:pathLst>
                <a:path w="21372" h="49392" extrusionOk="0">
                  <a:moveTo>
                    <a:pt x="16309" y="0"/>
                  </a:moveTo>
                  <a:lnTo>
                    <a:pt x="16309" y="0"/>
                  </a:lnTo>
                  <a:cubicBezTo>
                    <a:pt x="16309" y="0"/>
                    <a:pt x="16321" y="268"/>
                    <a:pt x="16345" y="779"/>
                  </a:cubicBezTo>
                  <a:cubicBezTo>
                    <a:pt x="16369" y="1290"/>
                    <a:pt x="16406" y="2020"/>
                    <a:pt x="16430" y="2957"/>
                  </a:cubicBezTo>
                  <a:cubicBezTo>
                    <a:pt x="16479" y="4831"/>
                    <a:pt x="16503" y="7485"/>
                    <a:pt x="16394" y="10588"/>
                  </a:cubicBezTo>
                  <a:cubicBezTo>
                    <a:pt x="16284" y="13691"/>
                    <a:pt x="15980" y="17257"/>
                    <a:pt x="15493" y="20957"/>
                  </a:cubicBezTo>
                  <a:cubicBezTo>
                    <a:pt x="15262" y="22819"/>
                    <a:pt x="14946" y="24705"/>
                    <a:pt x="14617" y="26603"/>
                  </a:cubicBezTo>
                  <a:cubicBezTo>
                    <a:pt x="14288" y="28502"/>
                    <a:pt x="13911" y="30425"/>
                    <a:pt x="13497" y="32226"/>
                  </a:cubicBezTo>
                  <a:cubicBezTo>
                    <a:pt x="12682" y="35865"/>
                    <a:pt x="11660" y="38773"/>
                    <a:pt x="10321" y="41037"/>
                  </a:cubicBezTo>
                  <a:cubicBezTo>
                    <a:pt x="9189" y="42984"/>
                    <a:pt x="7644" y="44664"/>
                    <a:pt x="5794" y="45941"/>
                  </a:cubicBezTo>
                  <a:cubicBezTo>
                    <a:pt x="4552" y="46818"/>
                    <a:pt x="3153" y="47451"/>
                    <a:pt x="1680" y="47816"/>
                  </a:cubicBezTo>
                  <a:lnTo>
                    <a:pt x="974" y="47974"/>
                  </a:lnTo>
                  <a:cubicBezTo>
                    <a:pt x="768" y="48010"/>
                    <a:pt x="597" y="48023"/>
                    <a:pt x="439" y="48047"/>
                  </a:cubicBezTo>
                  <a:lnTo>
                    <a:pt x="1" y="48120"/>
                  </a:lnTo>
                  <a:cubicBezTo>
                    <a:pt x="1" y="48120"/>
                    <a:pt x="135" y="48193"/>
                    <a:pt x="390" y="48339"/>
                  </a:cubicBezTo>
                  <a:cubicBezTo>
                    <a:pt x="524" y="48412"/>
                    <a:pt x="682" y="48522"/>
                    <a:pt x="889" y="48607"/>
                  </a:cubicBezTo>
                  <a:cubicBezTo>
                    <a:pt x="1096" y="48692"/>
                    <a:pt x="1327" y="48801"/>
                    <a:pt x="1619" y="48899"/>
                  </a:cubicBezTo>
                  <a:cubicBezTo>
                    <a:pt x="1899" y="48996"/>
                    <a:pt x="2228" y="49069"/>
                    <a:pt x="2605" y="49167"/>
                  </a:cubicBezTo>
                  <a:cubicBezTo>
                    <a:pt x="3007" y="49252"/>
                    <a:pt x="3421" y="49313"/>
                    <a:pt x="3847" y="49349"/>
                  </a:cubicBezTo>
                  <a:cubicBezTo>
                    <a:pt x="4156" y="49377"/>
                    <a:pt x="4466" y="49391"/>
                    <a:pt x="4776" y="49391"/>
                  </a:cubicBezTo>
                  <a:cubicBezTo>
                    <a:pt x="5540" y="49391"/>
                    <a:pt x="6303" y="49307"/>
                    <a:pt x="7047" y="49142"/>
                  </a:cubicBezTo>
                  <a:cubicBezTo>
                    <a:pt x="8410" y="48862"/>
                    <a:pt x="9725" y="48388"/>
                    <a:pt x="10942" y="47706"/>
                  </a:cubicBezTo>
                  <a:cubicBezTo>
                    <a:pt x="12439" y="46891"/>
                    <a:pt x="13789" y="45832"/>
                    <a:pt x="14933" y="44566"/>
                  </a:cubicBezTo>
                  <a:cubicBezTo>
                    <a:pt x="16236" y="43118"/>
                    <a:pt x="17319" y="41499"/>
                    <a:pt x="18158" y="39747"/>
                  </a:cubicBezTo>
                  <a:cubicBezTo>
                    <a:pt x="19059" y="37836"/>
                    <a:pt x="19753" y="35828"/>
                    <a:pt x="20215" y="33772"/>
                  </a:cubicBezTo>
                  <a:cubicBezTo>
                    <a:pt x="20678" y="31678"/>
                    <a:pt x="20982" y="29561"/>
                    <a:pt x="21140" y="27431"/>
                  </a:cubicBezTo>
                  <a:cubicBezTo>
                    <a:pt x="21310" y="25362"/>
                    <a:pt x="21371" y="23293"/>
                    <a:pt x="21298" y="21224"/>
                  </a:cubicBezTo>
                  <a:cubicBezTo>
                    <a:pt x="21164" y="17525"/>
                    <a:pt x="20665" y="13849"/>
                    <a:pt x="19814" y="10247"/>
                  </a:cubicBezTo>
                  <a:cubicBezTo>
                    <a:pt x="19217" y="7691"/>
                    <a:pt x="18438" y="5184"/>
                    <a:pt x="17477" y="2750"/>
                  </a:cubicBezTo>
                  <a:cubicBezTo>
                    <a:pt x="17136" y="1862"/>
                    <a:pt x="16832" y="1180"/>
                    <a:pt x="16625" y="706"/>
                  </a:cubicBezTo>
                  <a:lnTo>
                    <a:pt x="16309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  <p:sp>
        <p:nvSpPr>
          <p:cNvPr id="162" name="Google Shape;162;p15"/>
          <p:cNvSpPr/>
          <p:nvPr/>
        </p:nvSpPr>
        <p:spPr>
          <a:xfrm rot="-5400000">
            <a:off x="8200194" y="772560"/>
            <a:ext cx="1181575" cy="926575"/>
          </a:xfrm>
          <a:custGeom>
            <a:avLst/>
            <a:gdLst/>
            <a:ahLst/>
            <a:cxnLst/>
            <a:rect l="l" t="t" r="r" b="b"/>
            <a:pathLst>
              <a:path w="47263" h="37063" extrusionOk="0">
                <a:moveTo>
                  <a:pt x="23416" y="1"/>
                </a:moveTo>
                <a:cubicBezTo>
                  <a:pt x="23057" y="1"/>
                  <a:pt x="21510" y="2528"/>
                  <a:pt x="19927" y="6672"/>
                </a:cubicBezTo>
                <a:lnTo>
                  <a:pt x="19309" y="8329"/>
                </a:lnTo>
                <a:cubicBezTo>
                  <a:pt x="19123" y="8911"/>
                  <a:pt x="18925" y="9517"/>
                  <a:pt x="18727" y="10135"/>
                </a:cubicBezTo>
                <a:cubicBezTo>
                  <a:pt x="18319" y="11372"/>
                  <a:pt x="17998" y="12720"/>
                  <a:pt x="17651" y="14106"/>
                </a:cubicBezTo>
                <a:cubicBezTo>
                  <a:pt x="16971" y="17025"/>
                  <a:pt x="16501" y="19981"/>
                  <a:pt x="16229" y="22974"/>
                </a:cubicBezTo>
                <a:cubicBezTo>
                  <a:pt x="16006" y="25448"/>
                  <a:pt x="15944" y="27934"/>
                  <a:pt x="16031" y="30420"/>
                </a:cubicBezTo>
                <a:lnTo>
                  <a:pt x="15400" y="29097"/>
                </a:lnTo>
                <a:cubicBezTo>
                  <a:pt x="15239" y="28788"/>
                  <a:pt x="15103" y="28478"/>
                  <a:pt x="14980" y="28144"/>
                </a:cubicBezTo>
                <a:lnTo>
                  <a:pt x="14584" y="27180"/>
                </a:lnTo>
                <a:cubicBezTo>
                  <a:pt x="14448" y="26858"/>
                  <a:pt x="14312" y="26549"/>
                  <a:pt x="14176" y="26227"/>
                </a:cubicBezTo>
                <a:cubicBezTo>
                  <a:pt x="14052" y="25906"/>
                  <a:pt x="13953" y="25572"/>
                  <a:pt x="13829" y="25250"/>
                </a:cubicBezTo>
                <a:cubicBezTo>
                  <a:pt x="13619" y="24595"/>
                  <a:pt x="13372" y="23951"/>
                  <a:pt x="13161" y="23308"/>
                </a:cubicBezTo>
                <a:cubicBezTo>
                  <a:pt x="12963" y="22653"/>
                  <a:pt x="12790" y="22009"/>
                  <a:pt x="12605" y="21379"/>
                </a:cubicBezTo>
                <a:cubicBezTo>
                  <a:pt x="11949" y="18818"/>
                  <a:pt x="11467" y="16357"/>
                  <a:pt x="11244" y="14217"/>
                </a:cubicBezTo>
                <a:cubicBezTo>
                  <a:pt x="10749" y="9950"/>
                  <a:pt x="10910" y="6969"/>
                  <a:pt x="10502" y="6907"/>
                </a:cubicBezTo>
                <a:cubicBezTo>
                  <a:pt x="10499" y="6906"/>
                  <a:pt x="10495" y="6906"/>
                  <a:pt x="10492" y="6906"/>
                </a:cubicBezTo>
                <a:cubicBezTo>
                  <a:pt x="10306" y="6906"/>
                  <a:pt x="10026" y="7560"/>
                  <a:pt x="9686" y="8750"/>
                </a:cubicBezTo>
                <a:cubicBezTo>
                  <a:pt x="9599" y="9059"/>
                  <a:pt x="9500" y="9393"/>
                  <a:pt x="9414" y="9764"/>
                </a:cubicBezTo>
                <a:cubicBezTo>
                  <a:pt x="9352" y="10135"/>
                  <a:pt x="9277" y="10531"/>
                  <a:pt x="9203" y="10964"/>
                </a:cubicBezTo>
                <a:cubicBezTo>
                  <a:pt x="9129" y="11397"/>
                  <a:pt x="9055" y="11867"/>
                  <a:pt x="8981" y="12362"/>
                </a:cubicBezTo>
                <a:cubicBezTo>
                  <a:pt x="8906" y="12856"/>
                  <a:pt x="8894" y="13363"/>
                  <a:pt x="8845" y="13908"/>
                </a:cubicBezTo>
                <a:cubicBezTo>
                  <a:pt x="8807" y="14440"/>
                  <a:pt x="8783" y="15009"/>
                  <a:pt x="8746" y="15602"/>
                </a:cubicBezTo>
                <a:cubicBezTo>
                  <a:pt x="8758" y="16196"/>
                  <a:pt x="8770" y="16802"/>
                  <a:pt x="8770" y="17420"/>
                </a:cubicBezTo>
                <a:cubicBezTo>
                  <a:pt x="8783" y="17730"/>
                  <a:pt x="8795" y="18051"/>
                  <a:pt x="8795" y="18385"/>
                </a:cubicBezTo>
                <a:cubicBezTo>
                  <a:pt x="8795" y="18707"/>
                  <a:pt x="8845" y="19028"/>
                  <a:pt x="8869" y="19350"/>
                </a:cubicBezTo>
                <a:cubicBezTo>
                  <a:pt x="8944" y="20006"/>
                  <a:pt x="9005" y="20686"/>
                  <a:pt x="9080" y="21366"/>
                </a:cubicBezTo>
                <a:cubicBezTo>
                  <a:pt x="9141" y="22046"/>
                  <a:pt x="9302" y="22727"/>
                  <a:pt x="9426" y="23432"/>
                </a:cubicBezTo>
                <a:cubicBezTo>
                  <a:pt x="9488" y="23778"/>
                  <a:pt x="9550" y="24137"/>
                  <a:pt x="9611" y="24483"/>
                </a:cubicBezTo>
                <a:cubicBezTo>
                  <a:pt x="9698" y="24842"/>
                  <a:pt x="9785" y="25188"/>
                  <a:pt x="9871" y="25535"/>
                </a:cubicBezTo>
                <a:cubicBezTo>
                  <a:pt x="10057" y="26240"/>
                  <a:pt x="10218" y="26957"/>
                  <a:pt x="10440" y="27662"/>
                </a:cubicBezTo>
                <a:cubicBezTo>
                  <a:pt x="10613" y="28194"/>
                  <a:pt x="10799" y="28713"/>
                  <a:pt x="10972" y="29245"/>
                </a:cubicBezTo>
                <a:cubicBezTo>
                  <a:pt x="10279" y="28367"/>
                  <a:pt x="9550" y="27526"/>
                  <a:pt x="8807" y="26771"/>
                </a:cubicBezTo>
                <a:cubicBezTo>
                  <a:pt x="7583" y="25485"/>
                  <a:pt x="6247" y="24310"/>
                  <a:pt x="4837" y="23234"/>
                </a:cubicBezTo>
                <a:cubicBezTo>
                  <a:pt x="2656" y="21596"/>
                  <a:pt x="913" y="20747"/>
                  <a:pt x="384" y="20747"/>
                </a:cubicBezTo>
                <a:cubicBezTo>
                  <a:pt x="310" y="20747"/>
                  <a:pt x="260" y="20764"/>
                  <a:pt x="236" y="20797"/>
                </a:cubicBezTo>
                <a:cubicBezTo>
                  <a:pt x="1" y="21106"/>
                  <a:pt x="1262" y="22566"/>
                  <a:pt x="2994" y="24780"/>
                </a:cubicBezTo>
                <a:lnTo>
                  <a:pt x="3674" y="25634"/>
                </a:lnTo>
                <a:lnTo>
                  <a:pt x="4379" y="26574"/>
                </a:lnTo>
                <a:cubicBezTo>
                  <a:pt x="4862" y="27204"/>
                  <a:pt x="5332" y="27909"/>
                  <a:pt x="5839" y="28602"/>
                </a:cubicBezTo>
                <a:cubicBezTo>
                  <a:pt x="6816" y="30037"/>
                  <a:pt x="7830" y="31571"/>
                  <a:pt x="8746" y="33179"/>
                </a:cubicBezTo>
                <a:cubicBezTo>
                  <a:pt x="9500" y="34465"/>
                  <a:pt x="10205" y="35776"/>
                  <a:pt x="10861" y="37063"/>
                </a:cubicBezTo>
                <a:lnTo>
                  <a:pt x="23737" y="37063"/>
                </a:lnTo>
                <a:cubicBezTo>
                  <a:pt x="24021" y="36753"/>
                  <a:pt x="24294" y="36444"/>
                  <a:pt x="24590" y="36147"/>
                </a:cubicBezTo>
                <a:lnTo>
                  <a:pt x="26198" y="34564"/>
                </a:lnTo>
                <a:cubicBezTo>
                  <a:pt x="26334" y="34428"/>
                  <a:pt x="26458" y="34292"/>
                  <a:pt x="26607" y="34168"/>
                </a:cubicBezTo>
                <a:lnTo>
                  <a:pt x="27027" y="33797"/>
                </a:lnTo>
                <a:lnTo>
                  <a:pt x="27881" y="33043"/>
                </a:lnTo>
                <a:lnTo>
                  <a:pt x="28722" y="32288"/>
                </a:lnTo>
                <a:cubicBezTo>
                  <a:pt x="29006" y="32053"/>
                  <a:pt x="29315" y="31830"/>
                  <a:pt x="29600" y="31595"/>
                </a:cubicBezTo>
                <a:cubicBezTo>
                  <a:pt x="30194" y="31138"/>
                  <a:pt x="30763" y="30655"/>
                  <a:pt x="31356" y="30222"/>
                </a:cubicBezTo>
                <a:lnTo>
                  <a:pt x="33137" y="28973"/>
                </a:lnTo>
                <a:cubicBezTo>
                  <a:pt x="35525" y="27378"/>
                  <a:pt x="37862" y="26017"/>
                  <a:pt x="39978" y="25027"/>
                </a:cubicBezTo>
                <a:cubicBezTo>
                  <a:pt x="44171" y="22987"/>
                  <a:pt x="47263" y="22084"/>
                  <a:pt x="47176" y="21675"/>
                </a:cubicBezTo>
                <a:cubicBezTo>
                  <a:pt x="47146" y="21569"/>
                  <a:pt x="46844" y="21519"/>
                  <a:pt x="46300" y="21519"/>
                </a:cubicBezTo>
                <a:cubicBezTo>
                  <a:pt x="45959" y="21519"/>
                  <a:pt x="45523" y="21538"/>
                  <a:pt x="44999" y="21576"/>
                </a:cubicBezTo>
                <a:cubicBezTo>
                  <a:pt x="44665" y="21601"/>
                  <a:pt x="44294" y="21638"/>
                  <a:pt x="43886" y="21688"/>
                </a:cubicBezTo>
                <a:lnTo>
                  <a:pt x="42587" y="21923"/>
                </a:lnTo>
                <a:lnTo>
                  <a:pt x="41103" y="22220"/>
                </a:lnTo>
                <a:cubicBezTo>
                  <a:pt x="40584" y="22319"/>
                  <a:pt x="40052" y="22504"/>
                  <a:pt x="39483" y="22653"/>
                </a:cubicBezTo>
                <a:lnTo>
                  <a:pt x="37739" y="23184"/>
                </a:lnTo>
                <a:lnTo>
                  <a:pt x="35896" y="23877"/>
                </a:lnTo>
                <a:lnTo>
                  <a:pt x="34943" y="24236"/>
                </a:lnTo>
                <a:cubicBezTo>
                  <a:pt x="34622" y="24360"/>
                  <a:pt x="34312" y="24520"/>
                  <a:pt x="33979" y="24669"/>
                </a:cubicBezTo>
                <a:lnTo>
                  <a:pt x="32012" y="25596"/>
                </a:lnTo>
                <a:cubicBezTo>
                  <a:pt x="31356" y="25943"/>
                  <a:pt x="30713" y="26326"/>
                  <a:pt x="30045" y="26697"/>
                </a:cubicBezTo>
                <a:lnTo>
                  <a:pt x="29043" y="27266"/>
                </a:lnTo>
                <a:lnTo>
                  <a:pt x="28066" y="27909"/>
                </a:lnTo>
                <a:cubicBezTo>
                  <a:pt x="27423" y="28342"/>
                  <a:pt x="26755" y="28763"/>
                  <a:pt x="26124" y="29233"/>
                </a:cubicBezTo>
                <a:lnTo>
                  <a:pt x="25023" y="30099"/>
                </a:lnTo>
                <a:lnTo>
                  <a:pt x="25444" y="29023"/>
                </a:lnTo>
                <a:cubicBezTo>
                  <a:pt x="25592" y="28652"/>
                  <a:pt x="25741" y="28293"/>
                  <a:pt x="25889" y="27922"/>
                </a:cubicBezTo>
                <a:cubicBezTo>
                  <a:pt x="26025" y="27563"/>
                  <a:pt x="26211" y="27217"/>
                  <a:pt x="26372" y="26858"/>
                </a:cubicBezTo>
                <a:cubicBezTo>
                  <a:pt x="26706" y="26153"/>
                  <a:pt x="27015" y="25436"/>
                  <a:pt x="27361" y="24743"/>
                </a:cubicBezTo>
                <a:lnTo>
                  <a:pt x="28412" y="22727"/>
                </a:lnTo>
                <a:cubicBezTo>
                  <a:pt x="29724" y="20315"/>
                  <a:pt x="31195" y="17989"/>
                  <a:pt x="32803" y="15763"/>
                </a:cubicBezTo>
                <a:cubicBezTo>
                  <a:pt x="35648" y="11817"/>
                  <a:pt x="37986" y="9418"/>
                  <a:pt x="37714" y="9108"/>
                </a:cubicBezTo>
                <a:cubicBezTo>
                  <a:pt x="37697" y="9090"/>
                  <a:pt x="37670" y="9081"/>
                  <a:pt x="37632" y="9081"/>
                </a:cubicBezTo>
                <a:cubicBezTo>
                  <a:pt x="37390" y="9081"/>
                  <a:pt x="36727" y="9451"/>
                  <a:pt x="35723" y="10135"/>
                </a:cubicBezTo>
                <a:cubicBezTo>
                  <a:pt x="35426" y="10333"/>
                  <a:pt x="35104" y="10556"/>
                  <a:pt x="34758" y="10803"/>
                </a:cubicBezTo>
                <a:lnTo>
                  <a:pt x="33706" y="11669"/>
                </a:lnTo>
                <a:lnTo>
                  <a:pt x="32519" y="12683"/>
                </a:lnTo>
                <a:cubicBezTo>
                  <a:pt x="32098" y="13042"/>
                  <a:pt x="31703" y="13475"/>
                  <a:pt x="31270" y="13895"/>
                </a:cubicBezTo>
                <a:lnTo>
                  <a:pt x="29934" y="15231"/>
                </a:lnTo>
                <a:lnTo>
                  <a:pt x="28598" y="16765"/>
                </a:lnTo>
                <a:cubicBezTo>
                  <a:pt x="27658" y="17804"/>
                  <a:pt x="26817" y="19016"/>
                  <a:pt x="25889" y="20241"/>
                </a:cubicBezTo>
                <a:cubicBezTo>
                  <a:pt x="25444" y="20859"/>
                  <a:pt x="25036" y="21527"/>
                  <a:pt x="24603" y="22183"/>
                </a:cubicBezTo>
                <a:lnTo>
                  <a:pt x="23960" y="23184"/>
                </a:lnTo>
                <a:cubicBezTo>
                  <a:pt x="23762" y="23531"/>
                  <a:pt x="23564" y="23877"/>
                  <a:pt x="23366" y="24223"/>
                </a:cubicBezTo>
                <a:cubicBezTo>
                  <a:pt x="22982" y="24941"/>
                  <a:pt x="22562" y="25646"/>
                  <a:pt x="22191" y="26376"/>
                </a:cubicBezTo>
                <a:lnTo>
                  <a:pt x="21139" y="28602"/>
                </a:lnTo>
                <a:cubicBezTo>
                  <a:pt x="20892" y="29146"/>
                  <a:pt x="20657" y="29703"/>
                  <a:pt x="20434" y="30260"/>
                </a:cubicBezTo>
                <a:cubicBezTo>
                  <a:pt x="20348" y="28305"/>
                  <a:pt x="20298" y="26289"/>
                  <a:pt x="20348" y="24248"/>
                </a:cubicBezTo>
                <a:cubicBezTo>
                  <a:pt x="20422" y="21255"/>
                  <a:pt x="20595" y="18249"/>
                  <a:pt x="20929" y="15417"/>
                </a:cubicBezTo>
                <a:cubicBezTo>
                  <a:pt x="21251" y="12597"/>
                  <a:pt x="21659" y="9962"/>
                  <a:pt x="22104" y="7698"/>
                </a:cubicBezTo>
                <a:cubicBezTo>
                  <a:pt x="22982" y="3184"/>
                  <a:pt x="23811" y="153"/>
                  <a:pt x="23440" y="5"/>
                </a:cubicBezTo>
                <a:cubicBezTo>
                  <a:pt x="23433" y="2"/>
                  <a:pt x="23425" y="1"/>
                  <a:pt x="23416" y="1"/>
                </a:cubicBezTo>
                <a:close/>
              </a:path>
            </a:pathLst>
          </a:custGeom>
          <a:solidFill>
            <a:srgbClr val="B0BC2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  <p:grpSp>
        <p:nvGrpSpPr>
          <p:cNvPr id="163" name="Google Shape;163;p15"/>
          <p:cNvGrpSpPr/>
          <p:nvPr/>
        </p:nvGrpSpPr>
        <p:grpSpPr>
          <a:xfrm>
            <a:off x="7755901" y="4259056"/>
            <a:ext cx="937014" cy="884448"/>
            <a:chOff x="7552701" y="4417806"/>
            <a:chExt cx="937014" cy="884448"/>
          </a:xfrm>
        </p:grpSpPr>
        <p:sp>
          <p:nvSpPr>
            <p:cNvPr id="164" name="Google Shape;164;p15"/>
            <p:cNvSpPr/>
            <p:nvPr/>
          </p:nvSpPr>
          <p:spPr>
            <a:xfrm>
              <a:off x="7552701" y="4417806"/>
              <a:ext cx="937014" cy="435396"/>
            </a:xfrm>
            <a:custGeom>
              <a:avLst/>
              <a:gdLst/>
              <a:ahLst/>
              <a:cxnLst/>
              <a:rect l="l" t="t" r="r" b="b"/>
              <a:pathLst>
                <a:path w="11249" h="5227" extrusionOk="0">
                  <a:moveTo>
                    <a:pt x="5392" y="0"/>
                  </a:moveTo>
                  <a:cubicBezTo>
                    <a:pt x="4967" y="0"/>
                    <a:pt x="4546" y="47"/>
                    <a:pt x="4137" y="149"/>
                  </a:cubicBezTo>
                  <a:cubicBezTo>
                    <a:pt x="1779" y="740"/>
                    <a:pt x="498" y="3081"/>
                    <a:pt x="88" y="3977"/>
                  </a:cubicBezTo>
                  <a:cubicBezTo>
                    <a:pt x="1" y="4165"/>
                    <a:pt x="95" y="4387"/>
                    <a:pt x="291" y="4456"/>
                  </a:cubicBezTo>
                  <a:cubicBezTo>
                    <a:pt x="998" y="4706"/>
                    <a:pt x="2709" y="5226"/>
                    <a:pt x="4761" y="5226"/>
                  </a:cubicBezTo>
                  <a:cubicBezTo>
                    <a:pt x="5206" y="5226"/>
                    <a:pt x="5666" y="5202"/>
                    <a:pt x="6136" y="5145"/>
                  </a:cubicBezTo>
                  <a:cubicBezTo>
                    <a:pt x="8745" y="4833"/>
                    <a:pt x="10428" y="3908"/>
                    <a:pt x="11034" y="3520"/>
                  </a:cubicBezTo>
                  <a:cubicBezTo>
                    <a:pt x="11190" y="3422"/>
                    <a:pt x="11248" y="3222"/>
                    <a:pt x="11165" y="3059"/>
                  </a:cubicBezTo>
                  <a:cubicBezTo>
                    <a:pt x="10404" y="1570"/>
                    <a:pt x="7850" y="0"/>
                    <a:pt x="539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65" name="Google Shape;165;p15"/>
            <p:cNvSpPr/>
            <p:nvPr/>
          </p:nvSpPr>
          <p:spPr>
            <a:xfrm>
              <a:off x="8172589" y="5027285"/>
              <a:ext cx="161181" cy="256140"/>
            </a:xfrm>
            <a:custGeom>
              <a:avLst/>
              <a:gdLst/>
              <a:ahLst/>
              <a:cxnLst/>
              <a:rect l="l" t="t" r="r" b="b"/>
              <a:pathLst>
                <a:path w="1935" h="3075" extrusionOk="0">
                  <a:moveTo>
                    <a:pt x="1851" y="0"/>
                  </a:moveTo>
                  <a:cubicBezTo>
                    <a:pt x="1741" y="0"/>
                    <a:pt x="580" y="1928"/>
                    <a:pt x="0" y="3075"/>
                  </a:cubicBezTo>
                  <a:cubicBezTo>
                    <a:pt x="755" y="2011"/>
                    <a:pt x="1934" y="49"/>
                    <a:pt x="1854" y="1"/>
                  </a:cubicBezTo>
                  <a:cubicBezTo>
                    <a:pt x="1853" y="1"/>
                    <a:pt x="1852" y="0"/>
                    <a:pt x="185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66" name="Google Shape;166;p15"/>
            <p:cNvSpPr/>
            <p:nvPr/>
          </p:nvSpPr>
          <p:spPr>
            <a:xfrm>
              <a:off x="8172589" y="5141568"/>
              <a:ext cx="178340" cy="141856"/>
            </a:xfrm>
            <a:custGeom>
              <a:avLst/>
              <a:gdLst/>
              <a:ahLst/>
              <a:cxnLst/>
              <a:rect l="l" t="t" r="r" b="b"/>
              <a:pathLst>
                <a:path w="2141" h="1703" extrusionOk="0">
                  <a:moveTo>
                    <a:pt x="2069" y="1"/>
                  </a:moveTo>
                  <a:cubicBezTo>
                    <a:pt x="1932" y="1"/>
                    <a:pt x="666" y="1036"/>
                    <a:pt x="0" y="1703"/>
                  </a:cubicBezTo>
                  <a:cubicBezTo>
                    <a:pt x="813" y="1162"/>
                    <a:pt x="2141" y="77"/>
                    <a:pt x="2079" y="5"/>
                  </a:cubicBezTo>
                  <a:cubicBezTo>
                    <a:pt x="2077" y="2"/>
                    <a:pt x="2074" y="1"/>
                    <a:pt x="206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67" name="Google Shape;167;p15"/>
            <p:cNvSpPr/>
            <p:nvPr/>
          </p:nvSpPr>
          <p:spPr>
            <a:xfrm>
              <a:off x="8172589" y="5110415"/>
              <a:ext cx="41149" cy="173009"/>
            </a:xfrm>
            <a:custGeom>
              <a:avLst/>
              <a:gdLst/>
              <a:ahLst/>
              <a:cxnLst/>
              <a:rect l="l" t="t" r="r" b="b"/>
              <a:pathLst>
                <a:path w="494" h="2077" extrusionOk="0">
                  <a:moveTo>
                    <a:pt x="401" y="1"/>
                  </a:moveTo>
                  <a:cubicBezTo>
                    <a:pt x="309" y="1"/>
                    <a:pt x="51" y="1313"/>
                    <a:pt x="0" y="2077"/>
                  </a:cubicBezTo>
                  <a:cubicBezTo>
                    <a:pt x="240" y="1344"/>
                    <a:pt x="494" y="19"/>
                    <a:pt x="403" y="1"/>
                  </a:cubicBezTo>
                  <a:cubicBezTo>
                    <a:pt x="402" y="1"/>
                    <a:pt x="402" y="1"/>
                    <a:pt x="40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68" name="Google Shape;168;p15"/>
            <p:cNvSpPr/>
            <p:nvPr/>
          </p:nvSpPr>
          <p:spPr>
            <a:xfrm>
              <a:off x="7785763" y="5027285"/>
              <a:ext cx="161097" cy="256140"/>
            </a:xfrm>
            <a:custGeom>
              <a:avLst/>
              <a:gdLst/>
              <a:ahLst/>
              <a:cxnLst/>
              <a:rect l="l" t="t" r="r" b="b"/>
              <a:pathLst>
                <a:path w="1934" h="3075" extrusionOk="0">
                  <a:moveTo>
                    <a:pt x="83" y="0"/>
                  </a:moveTo>
                  <a:cubicBezTo>
                    <a:pt x="82" y="0"/>
                    <a:pt x="81" y="1"/>
                    <a:pt x="80" y="1"/>
                  </a:cubicBezTo>
                  <a:cubicBezTo>
                    <a:pt x="0" y="49"/>
                    <a:pt x="1183" y="2011"/>
                    <a:pt x="1934" y="3075"/>
                  </a:cubicBezTo>
                  <a:cubicBezTo>
                    <a:pt x="1354" y="1928"/>
                    <a:pt x="190" y="0"/>
                    <a:pt x="8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69" name="Google Shape;169;p15"/>
            <p:cNvSpPr/>
            <p:nvPr/>
          </p:nvSpPr>
          <p:spPr>
            <a:xfrm>
              <a:off x="7768521" y="5141651"/>
              <a:ext cx="178090" cy="141772"/>
            </a:xfrm>
            <a:custGeom>
              <a:avLst/>
              <a:gdLst/>
              <a:ahLst/>
              <a:cxnLst/>
              <a:rect l="l" t="t" r="r" b="b"/>
              <a:pathLst>
                <a:path w="2138" h="1702" extrusionOk="0">
                  <a:moveTo>
                    <a:pt x="68" y="0"/>
                  </a:moveTo>
                  <a:cubicBezTo>
                    <a:pt x="64" y="0"/>
                    <a:pt x="60" y="1"/>
                    <a:pt x="58" y="4"/>
                  </a:cubicBezTo>
                  <a:cubicBezTo>
                    <a:pt x="0" y="76"/>
                    <a:pt x="1325" y="1161"/>
                    <a:pt x="2137" y="1702"/>
                  </a:cubicBezTo>
                  <a:cubicBezTo>
                    <a:pt x="1470" y="1034"/>
                    <a:pt x="205" y="0"/>
                    <a:pt x="6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70" name="Google Shape;170;p15"/>
            <p:cNvSpPr/>
            <p:nvPr/>
          </p:nvSpPr>
          <p:spPr>
            <a:xfrm>
              <a:off x="7905376" y="5110415"/>
              <a:ext cx="41232" cy="173009"/>
            </a:xfrm>
            <a:custGeom>
              <a:avLst/>
              <a:gdLst/>
              <a:ahLst/>
              <a:cxnLst/>
              <a:rect l="l" t="t" r="r" b="b"/>
              <a:pathLst>
                <a:path w="495" h="2077" extrusionOk="0">
                  <a:moveTo>
                    <a:pt x="93" y="1"/>
                  </a:moveTo>
                  <a:cubicBezTo>
                    <a:pt x="93" y="1"/>
                    <a:pt x="92" y="1"/>
                    <a:pt x="92" y="1"/>
                  </a:cubicBezTo>
                  <a:cubicBezTo>
                    <a:pt x="1" y="19"/>
                    <a:pt x="255" y="1344"/>
                    <a:pt x="494" y="2077"/>
                  </a:cubicBezTo>
                  <a:cubicBezTo>
                    <a:pt x="447" y="1313"/>
                    <a:pt x="189" y="1"/>
                    <a:pt x="9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71" name="Google Shape;171;p15"/>
            <p:cNvSpPr/>
            <p:nvPr/>
          </p:nvSpPr>
          <p:spPr>
            <a:xfrm>
              <a:off x="7939861" y="4738747"/>
              <a:ext cx="241563" cy="563508"/>
            </a:xfrm>
            <a:custGeom>
              <a:avLst/>
              <a:gdLst/>
              <a:ahLst/>
              <a:cxnLst/>
              <a:rect l="l" t="t" r="r" b="b"/>
              <a:pathLst>
                <a:path w="2900" h="6765" extrusionOk="0">
                  <a:moveTo>
                    <a:pt x="1253" y="0"/>
                  </a:moveTo>
                  <a:cubicBezTo>
                    <a:pt x="872" y="0"/>
                    <a:pt x="483" y="117"/>
                    <a:pt x="483" y="117"/>
                  </a:cubicBezTo>
                  <a:cubicBezTo>
                    <a:pt x="483" y="117"/>
                    <a:pt x="501" y="1372"/>
                    <a:pt x="494" y="2830"/>
                  </a:cubicBezTo>
                  <a:cubicBezTo>
                    <a:pt x="490" y="4235"/>
                    <a:pt x="0" y="5098"/>
                    <a:pt x="48" y="6412"/>
                  </a:cubicBezTo>
                  <a:cubicBezTo>
                    <a:pt x="48" y="6499"/>
                    <a:pt x="106" y="6571"/>
                    <a:pt x="189" y="6597"/>
                  </a:cubicBezTo>
                  <a:cubicBezTo>
                    <a:pt x="405" y="6659"/>
                    <a:pt x="856" y="6765"/>
                    <a:pt x="1453" y="6765"/>
                  </a:cubicBezTo>
                  <a:cubicBezTo>
                    <a:pt x="1830" y="6765"/>
                    <a:pt x="2266" y="6722"/>
                    <a:pt x="2736" y="6600"/>
                  </a:cubicBezTo>
                  <a:cubicBezTo>
                    <a:pt x="2834" y="6575"/>
                    <a:pt x="2899" y="6477"/>
                    <a:pt x="2885" y="6379"/>
                  </a:cubicBezTo>
                  <a:cubicBezTo>
                    <a:pt x="2791" y="5711"/>
                    <a:pt x="2377" y="3908"/>
                    <a:pt x="2196" y="3411"/>
                  </a:cubicBezTo>
                  <a:cubicBezTo>
                    <a:pt x="1992" y="2863"/>
                    <a:pt x="1771" y="117"/>
                    <a:pt x="1771" y="117"/>
                  </a:cubicBezTo>
                  <a:cubicBezTo>
                    <a:pt x="1633" y="29"/>
                    <a:pt x="1444" y="0"/>
                    <a:pt x="125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72" name="Google Shape;172;p15"/>
            <p:cNvSpPr/>
            <p:nvPr/>
          </p:nvSpPr>
          <p:spPr>
            <a:xfrm>
              <a:off x="7966182" y="4738747"/>
              <a:ext cx="160264" cy="236315"/>
            </a:xfrm>
            <a:custGeom>
              <a:avLst/>
              <a:gdLst/>
              <a:ahLst/>
              <a:cxnLst/>
              <a:rect l="l" t="t" r="r" b="b"/>
              <a:pathLst>
                <a:path w="1924" h="2837" extrusionOk="0">
                  <a:moveTo>
                    <a:pt x="937" y="0"/>
                  </a:moveTo>
                  <a:cubicBezTo>
                    <a:pt x="556" y="0"/>
                    <a:pt x="167" y="117"/>
                    <a:pt x="167" y="117"/>
                  </a:cubicBezTo>
                  <a:cubicBezTo>
                    <a:pt x="167" y="117"/>
                    <a:pt x="0" y="2798"/>
                    <a:pt x="51" y="2830"/>
                  </a:cubicBezTo>
                  <a:cubicBezTo>
                    <a:pt x="58" y="2834"/>
                    <a:pt x="68" y="2836"/>
                    <a:pt x="80" y="2836"/>
                  </a:cubicBezTo>
                  <a:cubicBezTo>
                    <a:pt x="154" y="2836"/>
                    <a:pt x="309" y="2764"/>
                    <a:pt x="381" y="2693"/>
                  </a:cubicBezTo>
                  <a:cubicBezTo>
                    <a:pt x="439" y="2758"/>
                    <a:pt x="523" y="2794"/>
                    <a:pt x="610" y="2798"/>
                  </a:cubicBezTo>
                  <a:cubicBezTo>
                    <a:pt x="614" y="2798"/>
                    <a:pt x="618" y="2798"/>
                    <a:pt x="622" y="2798"/>
                  </a:cubicBezTo>
                  <a:cubicBezTo>
                    <a:pt x="701" y="2798"/>
                    <a:pt x="779" y="2766"/>
                    <a:pt x="835" y="2707"/>
                  </a:cubicBezTo>
                  <a:cubicBezTo>
                    <a:pt x="890" y="2766"/>
                    <a:pt x="965" y="2802"/>
                    <a:pt x="1044" y="2802"/>
                  </a:cubicBezTo>
                  <a:cubicBezTo>
                    <a:pt x="1048" y="2802"/>
                    <a:pt x="1052" y="2802"/>
                    <a:pt x="1056" y="2801"/>
                  </a:cubicBezTo>
                  <a:cubicBezTo>
                    <a:pt x="1143" y="2798"/>
                    <a:pt x="1226" y="2758"/>
                    <a:pt x="1281" y="2693"/>
                  </a:cubicBezTo>
                  <a:cubicBezTo>
                    <a:pt x="1325" y="2741"/>
                    <a:pt x="1386" y="2769"/>
                    <a:pt x="1451" y="2769"/>
                  </a:cubicBezTo>
                  <a:cubicBezTo>
                    <a:pt x="1455" y="2769"/>
                    <a:pt x="1458" y="2769"/>
                    <a:pt x="1462" y="2769"/>
                  </a:cubicBezTo>
                  <a:cubicBezTo>
                    <a:pt x="1531" y="2765"/>
                    <a:pt x="1593" y="2729"/>
                    <a:pt x="1629" y="2671"/>
                  </a:cubicBezTo>
                  <a:cubicBezTo>
                    <a:pt x="1687" y="2723"/>
                    <a:pt x="1789" y="2775"/>
                    <a:pt x="1848" y="2775"/>
                  </a:cubicBezTo>
                  <a:cubicBezTo>
                    <a:pt x="1859" y="2775"/>
                    <a:pt x="1868" y="2773"/>
                    <a:pt x="1876" y="2769"/>
                  </a:cubicBezTo>
                  <a:cubicBezTo>
                    <a:pt x="1923" y="2740"/>
                    <a:pt x="1455" y="117"/>
                    <a:pt x="1455" y="117"/>
                  </a:cubicBezTo>
                  <a:cubicBezTo>
                    <a:pt x="1317" y="29"/>
                    <a:pt x="1128" y="0"/>
                    <a:pt x="93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73" name="Google Shape;173;p15"/>
            <p:cNvSpPr/>
            <p:nvPr/>
          </p:nvSpPr>
          <p:spPr>
            <a:xfrm>
              <a:off x="7629167" y="4481861"/>
              <a:ext cx="150602" cy="149519"/>
            </a:xfrm>
            <a:custGeom>
              <a:avLst/>
              <a:gdLst/>
              <a:ahLst/>
              <a:cxnLst/>
              <a:rect l="l" t="t" r="r" b="b"/>
              <a:pathLst>
                <a:path w="1808" h="1795" extrusionOk="0">
                  <a:moveTo>
                    <a:pt x="1807" y="0"/>
                  </a:moveTo>
                  <a:cubicBezTo>
                    <a:pt x="1038" y="490"/>
                    <a:pt x="443" y="1151"/>
                    <a:pt x="1" y="1771"/>
                  </a:cubicBezTo>
                  <a:cubicBezTo>
                    <a:pt x="92" y="1787"/>
                    <a:pt x="179" y="1794"/>
                    <a:pt x="261" y="1794"/>
                  </a:cubicBezTo>
                  <a:cubicBezTo>
                    <a:pt x="1031" y="1794"/>
                    <a:pt x="1419" y="1158"/>
                    <a:pt x="1419" y="1158"/>
                  </a:cubicBezTo>
                  <a:cubicBezTo>
                    <a:pt x="1419" y="1158"/>
                    <a:pt x="1717" y="842"/>
                    <a:pt x="180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74" name="Google Shape;174;p15"/>
            <p:cNvSpPr/>
            <p:nvPr/>
          </p:nvSpPr>
          <p:spPr>
            <a:xfrm>
              <a:off x="8260550" y="4486692"/>
              <a:ext cx="156932" cy="113534"/>
            </a:xfrm>
            <a:custGeom>
              <a:avLst/>
              <a:gdLst/>
              <a:ahLst/>
              <a:cxnLst/>
              <a:rect l="l" t="t" r="r" b="b"/>
              <a:pathLst>
                <a:path w="1884" h="1363" extrusionOk="0">
                  <a:moveTo>
                    <a:pt x="149" y="1"/>
                  </a:moveTo>
                  <a:cubicBezTo>
                    <a:pt x="29" y="363"/>
                    <a:pt x="0" y="828"/>
                    <a:pt x="461" y="1143"/>
                  </a:cubicBezTo>
                  <a:cubicBezTo>
                    <a:pt x="695" y="1304"/>
                    <a:pt x="946" y="1362"/>
                    <a:pt x="1187" y="1362"/>
                  </a:cubicBezTo>
                  <a:cubicBezTo>
                    <a:pt x="1442" y="1362"/>
                    <a:pt x="1685" y="1296"/>
                    <a:pt x="1883" y="1216"/>
                  </a:cubicBezTo>
                  <a:cubicBezTo>
                    <a:pt x="1368" y="730"/>
                    <a:pt x="784" y="320"/>
                    <a:pt x="14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75" name="Google Shape;175;p15"/>
            <p:cNvSpPr/>
            <p:nvPr/>
          </p:nvSpPr>
          <p:spPr>
            <a:xfrm>
              <a:off x="7565112" y="4570322"/>
              <a:ext cx="919771" cy="282878"/>
            </a:xfrm>
            <a:custGeom>
              <a:avLst/>
              <a:gdLst/>
              <a:ahLst/>
              <a:cxnLst/>
              <a:rect l="l" t="t" r="r" b="b"/>
              <a:pathLst>
                <a:path w="11042" h="3396" extrusionOk="0">
                  <a:moveTo>
                    <a:pt x="5157" y="1"/>
                  </a:moveTo>
                  <a:cubicBezTo>
                    <a:pt x="3569" y="1"/>
                    <a:pt x="3123" y="973"/>
                    <a:pt x="2994" y="1525"/>
                  </a:cubicBezTo>
                  <a:cubicBezTo>
                    <a:pt x="1455" y="1830"/>
                    <a:pt x="523" y="2237"/>
                    <a:pt x="0" y="2534"/>
                  </a:cubicBezTo>
                  <a:cubicBezTo>
                    <a:pt x="40" y="2574"/>
                    <a:pt x="87" y="2607"/>
                    <a:pt x="138" y="2625"/>
                  </a:cubicBezTo>
                  <a:cubicBezTo>
                    <a:pt x="848" y="2878"/>
                    <a:pt x="2558" y="3396"/>
                    <a:pt x="4608" y="3396"/>
                  </a:cubicBezTo>
                  <a:cubicBezTo>
                    <a:pt x="5054" y="3396"/>
                    <a:pt x="5516" y="3371"/>
                    <a:pt x="5987" y="3314"/>
                  </a:cubicBezTo>
                  <a:cubicBezTo>
                    <a:pt x="8596" y="3002"/>
                    <a:pt x="10279" y="2077"/>
                    <a:pt x="10885" y="1689"/>
                  </a:cubicBezTo>
                  <a:cubicBezTo>
                    <a:pt x="10961" y="1641"/>
                    <a:pt x="11016" y="1569"/>
                    <a:pt x="11041" y="1482"/>
                  </a:cubicBezTo>
                  <a:cubicBezTo>
                    <a:pt x="10253" y="1281"/>
                    <a:pt x="9119" y="1110"/>
                    <a:pt x="7526" y="1110"/>
                  </a:cubicBezTo>
                  <a:cubicBezTo>
                    <a:pt x="7447" y="1110"/>
                    <a:pt x="7367" y="1111"/>
                    <a:pt x="7286" y="1112"/>
                  </a:cubicBezTo>
                  <a:cubicBezTo>
                    <a:pt x="7123" y="622"/>
                    <a:pt x="6647" y="67"/>
                    <a:pt x="5345" y="5"/>
                  </a:cubicBezTo>
                  <a:cubicBezTo>
                    <a:pt x="5280" y="2"/>
                    <a:pt x="5218" y="1"/>
                    <a:pt x="515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5968456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ackground">
    <p:spTree>
      <p:nvGrpSpPr>
        <p:cNvPr id="1" name="Shape 4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7" name="Google Shape;497;p34"/>
          <p:cNvSpPr/>
          <p:nvPr/>
        </p:nvSpPr>
        <p:spPr>
          <a:xfrm>
            <a:off x="0" y="-3750"/>
            <a:ext cx="9144000" cy="5151000"/>
          </a:xfrm>
          <a:prstGeom prst="frame">
            <a:avLst>
              <a:gd name="adj1" fmla="val 2446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498" name="Google Shape;498;p34"/>
          <p:cNvSpPr/>
          <p:nvPr/>
        </p:nvSpPr>
        <p:spPr>
          <a:xfrm rot="10800000">
            <a:off x="3929953" y="-3751"/>
            <a:ext cx="1052808" cy="1013200"/>
          </a:xfrm>
          <a:custGeom>
            <a:avLst/>
            <a:gdLst/>
            <a:ahLst/>
            <a:cxnLst/>
            <a:rect l="l" t="t" r="r" b="b"/>
            <a:pathLst>
              <a:path w="43379" h="41747" extrusionOk="0">
                <a:moveTo>
                  <a:pt x="23000" y="1"/>
                </a:moveTo>
                <a:cubicBezTo>
                  <a:pt x="22676" y="1"/>
                  <a:pt x="21975" y="2837"/>
                  <a:pt x="21300" y="7175"/>
                </a:cubicBezTo>
                <a:cubicBezTo>
                  <a:pt x="20953" y="9364"/>
                  <a:pt x="20669" y="11925"/>
                  <a:pt x="20421" y="14683"/>
                </a:cubicBezTo>
                <a:cubicBezTo>
                  <a:pt x="20162" y="17441"/>
                  <a:pt x="20013" y="20398"/>
                  <a:pt x="19964" y="23378"/>
                </a:cubicBezTo>
                <a:cubicBezTo>
                  <a:pt x="19877" y="28450"/>
                  <a:pt x="20100" y="33571"/>
                  <a:pt x="20595" y="37788"/>
                </a:cubicBezTo>
                <a:cubicBezTo>
                  <a:pt x="20211" y="36910"/>
                  <a:pt x="19840" y="35995"/>
                  <a:pt x="19444" y="35055"/>
                </a:cubicBezTo>
                <a:cubicBezTo>
                  <a:pt x="18430" y="32482"/>
                  <a:pt x="17379" y="29699"/>
                  <a:pt x="16525" y="26842"/>
                </a:cubicBezTo>
                <a:cubicBezTo>
                  <a:pt x="15684" y="23972"/>
                  <a:pt x="14930" y="21065"/>
                  <a:pt x="14398" y="18282"/>
                </a:cubicBezTo>
                <a:cubicBezTo>
                  <a:pt x="13866" y="15512"/>
                  <a:pt x="13458" y="12877"/>
                  <a:pt x="13223" y="10601"/>
                </a:cubicBezTo>
                <a:cubicBezTo>
                  <a:pt x="12715" y="6062"/>
                  <a:pt x="12641" y="2945"/>
                  <a:pt x="12295" y="2920"/>
                </a:cubicBezTo>
                <a:cubicBezTo>
                  <a:pt x="12294" y="2920"/>
                  <a:pt x="12293" y="2920"/>
                  <a:pt x="12291" y="2920"/>
                </a:cubicBezTo>
                <a:cubicBezTo>
                  <a:pt x="12017" y="2920"/>
                  <a:pt x="11354" y="5821"/>
                  <a:pt x="11169" y="10292"/>
                </a:cubicBezTo>
                <a:cubicBezTo>
                  <a:pt x="11145" y="10849"/>
                  <a:pt x="11132" y="11430"/>
                  <a:pt x="11107" y="12036"/>
                </a:cubicBezTo>
                <a:cubicBezTo>
                  <a:pt x="11120" y="12642"/>
                  <a:pt x="11120" y="13273"/>
                  <a:pt x="11132" y="13916"/>
                </a:cubicBezTo>
                <a:cubicBezTo>
                  <a:pt x="11132" y="15215"/>
                  <a:pt x="11268" y="16563"/>
                  <a:pt x="11355" y="17973"/>
                </a:cubicBezTo>
                <a:cubicBezTo>
                  <a:pt x="11639" y="20929"/>
                  <a:pt x="12134" y="23861"/>
                  <a:pt x="12814" y="26755"/>
                </a:cubicBezTo>
                <a:cubicBezTo>
                  <a:pt x="13804" y="30961"/>
                  <a:pt x="15239" y="35055"/>
                  <a:pt x="17106" y="38963"/>
                </a:cubicBezTo>
                <a:cubicBezTo>
                  <a:pt x="16439" y="38382"/>
                  <a:pt x="15734" y="37751"/>
                  <a:pt x="15016" y="37071"/>
                </a:cubicBezTo>
                <a:cubicBezTo>
                  <a:pt x="13532" y="35649"/>
                  <a:pt x="12134" y="34140"/>
                  <a:pt x="10823" y="32556"/>
                </a:cubicBezTo>
                <a:cubicBezTo>
                  <a:pt x="8089" y="29291"/>
                  <a:pt x="5653" y="25630"/>
                  <a:pt x="3773" y="22859"/>
                </a:cubicBezTo>
                <a:cubicBezTo>
                  <a:pt x="1963" y="20205"/>
                  <a:pt x="658" y="18398"/>
                  <a:pt x="309" y="18398"/>
                </a:cubicBezTo>
                <a:cubicBezTo>
                  <a:pt x="295" y="18398"/>
                  <a:pt x="283" y="18401"/>
                  <a:pt x="272" y="18406"/>
                </a:cubicBezTo>
                <a:cubicBezTo>
                  <a:pt x="0" y="18542"/>
                  <a:pt x="631" y="20595"/>
                  <a:pt x="1843" y="23576"/>
                </a:cubicBezTo>
                <a:cubicBezTo>
                  <a:pt x="3068" y="26557"/>
                  <a:pt x="4948" y="30478"/>
                  <a:pt x="7520" y="34127"/>
                </a:cubicBezTo>
                <a:cubicBezTo>
                  <a:pt x="8770" y="35933"/>
                  <a:pt x="10205" y="37615"/>
                  <a:pt x="11775" y="39161"/>
                </a:cubicBezTo>
                <a:cubicBezTo>
                  <a:pt x="12728" y="40101"/>
                  <a:pt x="13754" y="40955"/>
                  <a:pt x="14843" y="41746"/>
                </a:cubicBezTo>
                <a:lnTo>
                  <a:pt x="27447" y="41746"/>
                </a:lnTo>
                <a:cubicBezTo>
                  <a:pt x="27459" y="41610"/>
                  <a:pt x="27484" y="41462"/>
                  <a:pt x="27496" y="41326"/>
                </a:cubicBezTo>
                <a:lnTo>
                  <a:pt x="27534" y="41017"/>
                </a:lnTo>
                <a:cubicBezTo>
                  <a:pt x="29092" y="39631"/>
                  <a:pt x="30688" y="38122"/>
                  <a:pt x="32197" y="36502"/>
                </a:cubicBezTo>
                <a:cubicBezTo>
                  <a:pt x="35487" y="33039"/>
                  <a:pt x="38418" y="29217"/>
                  <a:pt x="40373" y="26186"/>
                </a:cubicBezTo>
                <a:cubicBezTo>
                  <a:pt x="42327" y="23156"/>
                  <a:pt x="43378" y="20967"/>
                  <a:pt x="43131" y="20793"/>
                </a:cubicBezTo>
                <a:cubicBezTo>
                  <a:pt x="43120" y="20786"/>
                  <a:pt x="43107" y="20782"/>
                  <a:pt x="43090" y="20782"/>
                </a:cubicBezTo>
                <a:cubicBezTo>
                  <a:pt x="42749" y="20782"/>
                  <a:pt x="41193" y="22364"/>
                  <a:pt x="38963" y="24677"/>
                </a:cubicBezTo>
                <a:cubicBezTo>
                  <a:pt x="37800" y="25902"/>
                  <a:pt x="36427" y="27312"/>
                  <a:pt x="34955" y="28808"/>
                </a:cubicBezTo>
                <a:cubicBezTo>
                  <a:pt x="33483" y="30305"/>
                  <a:pt x="31863" y="31864"/>
                  <a:pt x="30230" y="33410"/>
                </a:cubicBezTo>
                <a:cubicBezTo>
                  <a:pt x="29624" y="33991"/>
                  <a:pt x="29006" y="34572"/>
                  <a:pt x="28387" y="35141"/>
                </a:cubicBezTo>
                <a:cubicBezTo>
                  <a:pt x="28399" y="35067"/>
                  <a:pt x="28412" y="34993"/>
                  <a:pt x="28424" y="34931"/>
                </a:cubicBezTo>
                <a:cubicBezTo>
                  <a:pt x="28610" y="34065"/>
                  <a:pt x="28795" y="33199"/>
                  <a:pt x="28981" y="32334"/>
                </a:cubicBezTo>
                <a:cubicBezTo>
                  <a:pt x="29030" y="32123"/>
                  <a:pt x="29067" y="31901"/>
                  <a:pt x="29129" y="31678"/>
                </a:cubicBezTo>
                <a:lnTo>
                  <a:pt x="29302" y="31047"/>
                </a:lnTo>
                <a:lnTo>
                  <a:pt x="29649" y="29761"/>
                </a:lnTo>
                <a:cubicBezTo>
                  <a:pt x="29760" y="29328"/>
                  <a:pt x="29871" y="28895"/>
                  <a:pt x="29983" y="28475"/>
                </a:cubicBezTo>
                <a:cubicBezTo>
                  <a:pt x="30094" y="28042"/>
                  <a:pt x="30255" y="27633"/>
                  <a:pt x="30378" y="27213"/>
                </a:cubicBezTo>
                <a:cubicBezTo>
                  <a:pt x="30663" y="26384"/>
                  <a:pt x="30898" y="25543"/>
                  <a:pt x="31195" y="24727"/>
                </a:cubicBezTo>
                <a:cubicBezTo>
                  <a:pt x="31492" y="23923"/>
                  <a:pt x="31801" y="23119"/>
                  <a:pt x="32098" y="22339"/>
                </a:cubicBezTo>
                <a:cubicBezTo>
                  <a:pt x="33347" y="19222"/>
                  <a:pt x="34695" y="16353"/>
                  <a:pt x="36043" y="13990"/>
                </a:cubicBezTo>
                <a:cubicBezTo>
                  <a:pt x="38690" y="9228"/>
                  <a:pt x="40966" y="6284"/>
                  <a:pt x="40694" y="6049"/>
                </a:cubicBezTo>
                <a:cubicBezTo>
                  <a:pt x="40686" y="6042"/>
                  <a:pt x="40674" y="6038"/>
                  <a:pt x="40660" y="6038"/>
                </a:cubicBezTo>
                <a:cubicBezTo>
                  <a:pt x="40477" y="6038"/>
                  <a:pt x="39807" y="6600"/>
                  <a:pt x="38777" y="7596"/>
                </a:cubicBezTo>
                <a:cubicBezTo>
                  <a:pt x="38493" y="7868"/>
                  <a:pt x="38183" y="8165"/>
                  <a:pt x="37862" y="8499"/>
                </a:cubicBezTo>
                <a:lnTo>
                  <a:pt x="36860" y="9649"/>
                </a:lnTo>
                <a:lnTo>
                  <a:pt x="35747" y="10960"/>
                </a:lnTo>
                <a:cubicBezTo>
                  <a:pt x="35351" y="11430"/>
                  <a:pt x="34992" y="11962"/>
                  <a:pt x="34584" y="12494"/>
                </a:cubicBezTo>
                <a:lnTo>
                  <a:pt x="33347" y="14188"/>
                </a:lnTo>
                <a:cubicBezTo>
                  <a:pt x="32964" y="14807"/>
                  <a:pt x="32555" y="15425"/>
                  <a:pt x="32147" y="16093"/>
                </a:cubicBezTo>
                <a:cubicBezTo>
                  <a:pt x="31937" y="16415"/>
                  <a:pt x="31739" y="16749"/>
                  <a:pt x="31529" y="17083"/>
                </a:cubicBezTo>
                <a:cubicBezTo>
                  <a:pt x="31331" y="17417"/>
                  <a:pt x="31145" y="17775"/>
                  <a:pt x="30935" y="18134"/>
                </a:cubicBezTo>
                <a:lnTo>
                  <a:pt x="29760" y="20323"/>
                </a:lnTo>
                <a:cubicBezTo>
                  <a:pt x="29377" y="21078"/>
                  <a:pt x="29030" y="21869"/>
                  <a:pt x="28659" y="22661"/>
                </a:cubicBezTo>
                <a:cubicBezTo>
                  <a:pt x="28474" y="23057"/>
                  <a:pt x="28288" y="23453"/>
                  <a:pt x="28115" y="23848"/>
                </a:cubicBezTo>
                <a:lnTo>
                  <a:pt x="27620" y="25085"/>
                </a:lnTo>
                <a:cubicBezTo>
                  <a:pt x="27311" y="25926"/>
                  <a:pt x="26965" y="26755"/>
                  <a:pt x="26668" y="27609"/>
                </a:cubicBezTo>
                <a:cubicBezTo>
                  <a:pt x="26383" y="28475"/>
                  <a:pt x="26124" y="29340"/>
                  <a:pt x="25839" y="30206"/>
                </a:cubicBezTo>
                <a:cubicBezTo>
                  <a:pt x="25122" y="32680"/>
                  <a:pt x="24553" y="35191"/>
                  <a:pt x="24169" y="37727"/>
                </a:cubicBezTo>
                <a:cubicBezTo>
                  <a:pt x="24107" y="36304"/>
                  <a:pt x="24021" y="34783"/>
                  <a:pt x="23934" y="33187"/>
                </a:cubicBezTo>
                <a:cubicBezTo>
                  <a:pt x="23810" y="30404"/>
                  <a:pt x="23650" y="27411"/>
                  <a:pt x="23551" y="24393"/>
                </a:cubicBezTo>
                <a:cubicBezTo>
                  <a:pt x="23340" y="18381"/>
                  <a:pt x="23291" y="12308"/>
                  <a:pt x="23316" y="7732"/>
                </a:cubicBezTo>
                <a:cubicBezTo>
                  <a:pt x="23328" y="3143"/>
                  <a:pt x="23328" y="38"/>
                  <a:pt x="23007" y="1"/>
                </a:cubicBezTo>
                <a:cubicBezTo>
                  <a:pt x="23004" y="1"/>
                  <a:pt x="23002" y="1"/>
                  <a:pt x="23000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499" name="Google Shape;499;p34"/>
          <p:cNvSpPr/>
          <p:nvPr/>
        </p:nvSpPr>
        <p:spPr>
          <a:xfrm rot="-5400000">
            <a:off x="8304748" y="3707633"/>
            <a:ext cx="1048648" cy="822335"/>
          </a:xfrm>
          <a:custGeom>
            <a:avLst/>
            <a:gdLst/>
            <a:ahLst/>
            <a:cxnLst/>
            <a:rect l="l" t="t" r="r" b="b"/>
            <a:pathLst>
              <a:path w="47263" h="37063" extrusionOk="0">
                <a:moveTo>
                  <a:pt x="23416" y="1"/>
                </a:moveTo>
                <a:cubicBezTo>
                  <a:pt x="23057" y="1"/>
                  <a:pt x="21510" y="2528"/>
                  <a:pt x="19927" y="6672"/>
                </a:cubicBezTo>
                <a:lnTo>
                  <a:pt x="19309" y="8329"/>
                </a:lnTo>
                <a:cubicBezTo>
                  <a:pt x="19123" y="8911"/>
                  <a:pt x="18925" y="9517"/>
                  <a:pt x="18727" y="10135"/>
                </a:cubicBezTo>
                <a:cubicBezTo>
                  <a:pt x="18319" y="11372"/>
                  <a:pt x="17998" y="12720"/>
                  <a:pt x="17651" y="14106"/>
                </a:cubicBezTo>
                <a:cubicBezTo>
                  <a:pt x="16971" y="17025"/>
                  <a:pt x="16501" y="19981"/>
                  <a:pt x="16229" y="22974"/>
                </a:cubicBezTo>
                <a:cubicBezTo>
                  <a:pt x="16006" y="25448"/>
                  <a:pt x="15944" y="27934"/>
                  <a:pt x="16031" y="30420"/>
                </a:cubicBezTo>
                <a:lnTo>
                  <a:pt x="15400" y="29097"/>
                </a:lnTo>
                <a:cubicBezTo>
                  <a:pt x="15239" y="28788"/>
                  <a:pt x="15103" y="28478"/>
                  <a:pt x="14980" y="28144"/>
                </a:cubicBezTo>
                <a:lnTo>
                  <a:pt x="14584" y="27180"/>
                </a:lnTo>
                <a:cubicBezTo>
                  <a:pt x="14448" y="26858"/>
                  <a:pt x="14312" y="26549"/>
                  <a:pt x="14176" y="26227"/>
                </a:cubicBezTo>
                <a:cubicBezTo>
                  <a:pt x="14052" y="25906"/>
                  <a:pt x="13953" y="25572"/>
                  <a:pt x="13829" y="25250"/>
                </a:cubicBezTo>
                <a:cubicBezTo>
                  <a:pt x="13619" y="24595"/>
                  <a:pt x="13372" y="23951"/>
                  <a:pt x="13161" y="23308"/>
                </a:cubicBezTo>
                <a:cubicBezTo>
                  <a:pt x="12963" y="22653"/>
                  <a:pt x="12790" y="22009"/>
                  <a:pt x="12605" y="21379"/>
                </a:cubicBezTo>
                <a:cubicBezTo>
                  <a:pt x="11949" y="18818"/>
                  <a:pt x="11467" y="16357"/>
                  <a:pt x="11244" y="14217"/>
                </a:cubicBezTo>
                <a:cubicBezTo>
                  <a:pt x="10749" y="9950"/>
                  <a:pt x="10910" y="6969"/>
                  <a:pt x="10502" y="6907"/>
                </a:cubicBezTo>
                <a:cubicBezTo>
                  <a:pt x="10499" y="6906"/>
                  <a:pt x="10495" y="6906"/>
                  <a:pt x="10492" y="6906"/>
                </a:cubicBezTo>
                <a:cubicBezTo>
                  <a:pt x="10306" y="6906"/>
                  <a:pt x="10026" y="7560"/>
                  <a:pt x="9686" y="8750"/>
                </a:cubicBezTo>
                <a:cubicBezTo>
                  <a:pt x="9599" y="9059"/>
                  <a:pt x="9500" y="9393"/>
                  <a:pt x="9414" y="9764"/>
                </a:cubicBezTo>
                <a:cubicBezTo>
                  <a:pt x="9352" y="10135"/>
                  <a:pt x="9277" y="10531"/>
                  <a:pt x="9203" y="10964"/>
                </a:cubicBezTo>
                <a:cubicBezTo>
                  <a:pt x="9129" y="11397"/>
                  <a:pt x="9055" y="11867"/>
                  <a:pt x="8981" y="12362"/>
                </a:cubicBezTo>
                <a:cubicBezTo>
                  <a:pt x="8906" y="12856"/>
                  <a:pt x="8894" y="13363"/>
                  <a:pt x="8845" y="13908"/>
                </a:cubicBezTo>
                <a:cubicBezTo>
                  <a:pt x="8807" y="14440"/>
                  <a:pt x="8783" y="15009"/>
                  <a:pt x="8746" y="15602"/>
                </a:cubicBezTo>
                <a:cubicBezTo>
                  <a:pt x="8758" y="16196"/>
                  <a:pt x="8770" y="16802"/>
                  <a:pt x="8770" y="17420"/>
                </a:cubicBezTo>
                <a:cubicBezTo>
                  <a:pt x="8783" y="17730"/>
                  <a:pt x="8795" y="18051"/>
                  <a:pt x="8795" y="18385"/>
                </a:cubicBezTo>
                <a:cubicBezTo>
                  <a:pt x="8795" y="18707"/>
                  <a:pt x="8845" y="19028"/>
                  <a:pt x="8869" y="19350"/>
                </a:cubicBezTo>
                <a:cubicBezTo>
                  <a:pt x="8944" y="20006"/>
                  <a:pt x="9005" y="20686"/>
                  <a:pt x="9080" y="21366"/>
                </a:cubicBezTo>
                <a:cubicBezTo>
                  <a:pt x="9141" y="22046"/>
                  <a:pt x="9302" y="22727"/>
                  <a:pt x="9426" y="23432"/>
                </a:cubicBezTo>
                <a:cubicBezTo>
                  <a:pt x="9488" y="23778"/>
                  <a:pt x="9550" y="24137"/>
                  <a:pt x="9611" y="24483"/>
                </a:cubicBezTo>
                <a:cubicBezTo>
                  <a:pt x="9698" y="24842"/>
                  <a:pt x="9785" y="25188"/>
                  <a:pt x="9871" y="25535"/>
                </a:cubicBezTo>
                <a:cubicBezTo>
                  <a:pt x="10057" y="26240"/>
                  <a:pt x="10218" y="26957"/>
                  <a:pt x="10440" y="27662"/>
                </a:cubicBezTo>
                <a:cubicBezTo>
                  <a:pt x="10613" y="28194"/>
                  <a:pt x="10799" y="28713"/>
                  <a:pt x="10972" y="29245"/>
                </a:cubicBezTo>
                <a:cubicBezTo>
                  <a:pt x="10279" y="28367"/>
                  <a:pt x="9550" y="27526"/>
                  <a:pt x="8807" y="26771"/>
                </a:cubicBezTo>
                <a:cubicBezTo>
                  <a:pt x="7583" y="25485"/>
                  <a:pt x="6247" y="24310"/>
                  <a:pt x="4837" y="23234"/>
                </a:cubicBezTo>
                <a:cubicBezTo>
                  <a:pt x="2656" y="21596"/>
                  <a:pt x="913" y="20747"/>
                  <a:pt x="384" y="20747"/>
                </a:cubicBezTo>
                <a:cubicBezTo>
                  <a:pt x="310" y="20747"/>
                  <a:pt x="260" y="20764"/>
                  <a:pt x="236" y="20797"/>
                </a:cubicBezTo>
                <a:cubicBezTo>
                  <a:pt x="1" y="21106"/>
                  <a:pt x="1262" y="22566"/>
                  <a:pt x="2994" y="24780"/>
                </a:cubicBezTo>
                <a:lnTo>
                  <a:pt x="3674" y="25634"/>
                </a:lnTo>
                <a:lnTo>
                  <a:pt x="4379" y="26574"/>
                </a:lnTo>
                <a:cubicBezTo>
                  <a:pt x="4862" y="27204"/>
                  <a:pt x="5332" y="27909"/>
                  <a:pt x="5839" y="28602"/>
                </a:cubicBezTo>
                <a:cubicBezTo>
                  <a:pt x="6816" y="30037"/>
                  <a:pt x="7830" y="31571"/>
                  <a:pt x="8746" y="33179"/>
                </a:cubicBezTo>
                <a:cubicBezTo>
                  <a:pt x="9500" y="34465"/>
                  <a:pt x="10205" y="35776"/>
                  <a:pt x="10861" y="37063"/>
                </a:cubicBezTo>
                <a:lnTo>
                  <a:pt x="23737" y="37063"/>
                </a:lnTo>
                <a:cubicBezTo>
                  <a:pt x="24021" y="36753"/>
                  <a:pt x="24294" y="36444"/>
                  <a:pt x="24590" y="36147"/>
                </a:cubicBezTo>
                <a:lnTo>
                  <a:pt x="26198" y="34564"/>
                </a:lnTo>
                <a:cubicBezTo>
                  <a:pt x="26334" y="34428"/>
                  <a:pt x="26458" y="34292"/>
                  <a:pt x="26607" y="34168"/>
                </a:cubicBezTo>
                <a:lnTo>
                  <a:pt x="27027" y="33797"/>
                </a:lnTo>
                <a:lnTo>
                  <a:pt x="27881" y="33043"/>
                </a:lnTo>
                <a:lnTo>
                  <a:pt x="28722" y="32288"/>
                </a:lnTo>
                <a:cubicBezTo>
                  <a:pt x="29006" y="32053"/>
                  <a:pt x="29315" y="31830"/>
                  <a:pt x="29600" y="31595"/>
                </a:cubicBezTo>
                <a:cubicBezTo>
                  <a:pt x="30194" y="31138"/>
                  <a:pt x="30763" y="30655"/>
                  <a:pt x="31356" y="30222"/>
                </a:cubicBezTo>
                <a:lnTo>
                  <a:pt x="33137" y="28973"/>
                </a:lnTo>
                <a:cubicBezTo>
                  <a:pt x="35525" y="27378"/>
                  <a:pt x="37862" y="26017"/>
                  <a:pt x="39978" y="25027"/>
                </a:cubicBezTo>
                <a:cubicBezTo>
                  <a:pt x="44171" y="22987"/>
                  <a:pt x="47263" y="22084"/>
                  <a:pt x="47176" y="21675"/>
                </a:cubicBezTo>
                <a:cubicBezTo>
                  <a:pt x="47146" y="21569"/>
                  <a:pt x="46844" y="21519"/>
                  <a:pt x="46300" y="21519"/>
                </a:cubicBezTo>
                <a:cubicBezTo>
                  <a:pt x="45959" y="21519"/>
                  <a:pt x="45523" y="21538"/>
                  <a:pt x="44999" y="21576"/>
                </a:cubicBezTo>
                <a:cubicBezTo>
                  <a:pt x="44665" y="21601"/>
                  <a:pt x="44294" y="21638"/>
                  <a:pt x="43886" y="21688"/>
                </a:cubicBezTo>
                <a:lnTo>
                  <a:pt x="42587" y="21923"/>
                </a:lnTo>
                <a:lnTo>
                  <a:pt x="41103" y="22220"/>
                </a:lnTo>
                <a:cubicBezTo>
                  <a:pt x="40584" y="22319"/>
                  <a:pt x="40052" y="22504"/>
                  <a:pt x="39483" y="22653"/>
                </a:cubicBezTo>
                <a:lnTo>
                  <a:pt x="37739" y="23184"/>
                </a:lnTo>
                <a:lnTo>
                  <a:pt x="35896" y="23877"/>
                </a:lnTo>
                <a:lnTo>
                  <a:pt x="34943" y="24236"/>
                </a:lnTo>
                <a:cubicBezTo>
                  <a:pt x="34622" y="24360"/>
                  <a:pt x="34312" y="24520"/>
                  <a:pt x="33979" y="24669"/>
                </a:cubicBezTo>
                <a:lnTo>
                  <a:pt x="32012" y="25596"/>
                </a:lnTo>
                <a:cubicBezTo>
                  <a:pt x="31356" y="25943"/>
                  <a:pt x="30713" y="26326"/>
                  <a:pt x="30045" y="26697"/>
                </a:cubicBezTo>
                <a:lnTo>
                  <a:pt x="29043" y="27266"/>
                </a:lnTo>
                <a:lnTo>
                  <a:pt x="28066" y="27909"/>
                </a:lnTo>
                <a:cubicBezTo>
                  <a:pt x="27423" y="28342"/>
                  <a:pt x="26755" y="28763"/>
                  <a:pt x="26124" y="29233"/>
                </a:cubicBezTo>
                <a:lnTo>
                  <a:pt x="25023" y="30099"/>
                </a:lnTo>
                <a:lnTo>
                  <a:pt x="25444" y="29023"/>
                </a:lnTo>
                <a:cubicBezTo>
                  <a:pt x="25592" y="28652"/>
                  <a:pt x="25741" y="28293"/>
                  <a:pt x="25889" y="27922"/>
                </a:cubicBezTo>
                <a:cubicBezTo>
                  <a:pt x="26025" y="27563"/>
                  <a:pt x="26211" y="27217"/>
                  <a:pt x="26372" y="26858"/>
                </a:cubicBezTo>
                <a:cubicBezTo>
                  <a:pt x="26706" y="26153"/>
                  <a:pt x="27015" y="25436"/>
                  <a:pt x="27361" y="24743"/>
                </a:cubicBezTo>
                <a:lnTo>
                  <a:pt x="28412" y="22727"/>
                </a:lnTo>
                <a:cubicBezTo>
                  <a:pt x="29724" y="20315"/>
                  <a:pt x="31195" y="17989"/>
                  <a:pt x="32803" y="15763"/>
                </a:cubicBezTo>
                <a:cubicBezTo>
                  <a:pt x="35648" y="11817"/>
                  <a:pt x="37986" y="9418"/>
                  <a:pt x="37714" y="9108"/>
                </a:cubicBezTo>
                <a:cubicBezTo>
                  <a:pt x="37697" y="9090"/>
                  <a:pt x="37670" y="9081"/>
                  <a:pt x="37632" y="9081"/>
                </a:cubicBezTo>
                <a:cubicBezTo>
                  <a:pt x="37390" y="9081"/>
                  <a:pt x="36727" y="9451"/>
                  <a:pt x="35723" y="10135"/>
                </a:cubicBezTo>
                <a:cubicBezTo>
                  <a:pt x="35426" y="10333"/>
                  <a:pt x="35104" y="10556"/>
                  <a:pt x="34758" y="10803"/>
                </a:cubicBezTo>
                <a:lnTo>
                  <a:pt x="33706" y="11669"/>
                </a:lnTo>
                <a:lnTo>
                  <a:pt x="32519" y="12683"/>
                </a:lnTo>
                <a:cubicBezTo>
                  <a:pt x="32098" y="13042"/>
                  <a:pt x="31703" y="13475"/>
                  <a:pt x="31270" y="13895"/>
                </a:cubicBezTo>
                <a:lnTo>
                  <a:pt x="29934" y="15231"/>
                </a:lnTo>
                <a:lnTo>
                  <a:pt x="28598" y="16765"/>
                </a:lnTo>
                <a:cubicBezTo>
                  <a:pt x="27658" y="17804"/>
                  <a:pt x="26817" y="19016"/>
                  <a:pt x="25889" y="20241"/>
                </a:cubicBezTo>
                <a:cubicBezTo>
                  <a:pt x="25444" y="20859"/>
                  <a:pt x="25036" y="21527"/>
                  <a:pt x="24603" y="22183"/>
                </a:cubicBezTo>
                <a:lnTo>
                  <a:pt x="23960" y="23184"/>
                </a:lnTo>
                <a:cubicBezTo>
                  <a:pt x="23762" y="23531"/>
                  <a:pt x="23564" y="23877"/>
                  <a:pt x="23366" y="24223"/>
                </a:cubicBezTo>
                <a:cubicBezTo>
                  <a:pt x="22982" y="24941"/>
                  <a:pt x="22562" y="25646"/>
                  <a:pt x="22191" y="26376"/>
                </a:cubicBezTo>
                <a:lnTo>
                  <a:pt x="21139" y="28602"/>
                </a:lnTo>
                <a:cubicBezTo>
                  <a:pt x="20892" y="29146"/>
                  <a:pt x="20657" y="29703"/>
                  <a:pt x="20434" y="30260"/>
                </a:cubicBezTo>
                <a:cubicBezTo>
                  <a:pt x="20348" y="28305"/>
                  <a:pt x="20298" y="26289"/>
                  <a:pt x="20348" y="24248"/>
                </a:cubicBezTo>
                <a:cubicBezTo>
                  <a:pt x="20422" y="21255"/>
                  <a:pt x="20595" y="18249"/>
                  <a:pt x="20929" y="15417"/>
                </a:cubicBezTo>
                <a:cubicBezTo>
                  <a:pt x="21251" y="12597"/>
                  <a:pt x="21659" y="9962"/>
                  <a:pt x="22104" y="7698"/>
                </a:cubicBezTo>
                <a:cubicBezTo>
                  <a:pt x="22982" y="3184"/>
                  <a:pt x="23811" y="153"/>
                  <a:pt x="23440" y="5"/>
                </a:cubicBezTo>
                <a:cubicBezTo>
                  <a:pt x="23433" y="2"/>
                  <a:pt x="23425" y="1"/>
                  <a:pt x="23416" y="1"/>
                </a:cubicBezTo>
                <a:close/>
              </a:path>
            </a:pathLst>
          </a:custGeom>
          <a:solidFill>
            <a:srgbClr val="B0BC2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  <p:grpSp>
        <p:nvGrpSpPr>
          <p:cNvPr id="500" name="Google Shape;500;p34"/>
          <p:cNvGrpSpPr/>
          <p:nvPr/>
        </p:nvGrpSpPr>
        <p:grpSpPr>
          <a:xfrm rot="-719995">
            <a:off x="-250886" y="3547285"/>
            <a:ext cx="1383767" cy="1468789"/>
            <a:chOff x="-224583" y="1"/>
            <a:chExt cx="1383834" cy="1468861"/>
          </a:xfrm>
        </p:grpSpPr>
        <p:sp>
          <p:nvSpPr>
            <p:cNvPr id="501" name="Google Shape;501;p34"/>
            <p:cNvSpPr/>
            <p:nvPr/>
          </p:nvSpPr>
          <p:spPr>
            <a:xfrm rot="-3476434" flipH="1">
              <a:off x="65796" y="148100"/>
              <a:ext cx="889052" cy="974577"/>
            </a:xfrm>
            <a:custGeom>
              <a:avLst/>
              <a:gdLst/>
              <a:ahLst/>
              <a:cxnLst/>
              <a:rect l="l" t="t" r="r" b="b"/>
              <a:pathLst>
                <a:path w="35562" h="38983" extrusionOk="0">
                  <a:moveTo>
                    <a:pt x="35561" y="1"/>
                  </a:moveTo>
                  <a:cubicBezTo>
                    <a:pt x="35561" y="1"/>
                    <a:pt x="35464" y="293"/>
                    <a:pt x="35269" y="816"/>
                  </a:cubicBezTo>
                  <a:lnTo>
                    <a:pt x="34929" y="1790"/>
                  </a:lnTo>
                  <a:cubicBezTo>
                    <a:pt x="34783" y="2167"/>
                    <a:pt x="34612" y="2605"/>
                    <a:pt x="34430" y="3092"/>
                  </a:cubicBezTo>
                  <a:cubicBezTo>
                    <a:pt x="33420" y="5721"/>
                    <a:pt x="32263" y="8289"/>
                    <a:pt x="30973" y="10783"/>
                  </a:cubicBezTo>
                  <a:cubicBezTo>
                    <a:pt x="29221" y="14203"/>
                    <a:pt x="27237" y="17477"/>
                    <a:pt x="25022" y="20605"/>
                  </a:cubicBezTo>
                  <a:cubicBezTo>
                    <a:pt x="23842" y="22284"/>
                    <a:pt x="22540" y="24000"/>
                    <a:pt x="21213" y="25594"/>
                  </a:cubicBezTo>
                  <a:cubicBezTo>
                    <a:pt x="19887" y="27189"/>
                    <a:pt x="18511" y="28637"/>
                    <a:pt x="17063" y="29805"/>
                  </a:cubicBezTo>
                  <a:cubicBezTo>
                    <a:pt x="16382" y="30353"/>
                    <a:pt x="15664" y="30852"/>
                    <a:pt x="14897" y="31290"/>
                  </a:cubicBezTo>
                  <a:cubicBezTo>
                    <a:pt x="14556" y="31497"/>
                    <a:pt x="14203" y="31667"/>
                    <a:pt x="13850" y="31837"/>
                  </a:cubicBezTo>
                  <a:cubicBezTo>
                    <a:pt x="13497" y="31996"/>
                    <a:pt x="13144" y="32130"/>
                    <a:pt x="12779" y="32251"/>
                  </a:cubicBezTo>
                  <a:cubicBezTo>
                    <a:pt x="11684" y="32630"/>
                    <a:pt x="10520" y="32819"/>
                    <a:pt x="9360" y="32819"/>
                  </a:cubicBezTo>
                  <a:cubicBezTo>
                    <a:pt x="9141" y="32819"/>
                    <a:pt x="8921" y="32812"/>
                    <a:pt x="8702" y="32799"/>
                  </a:cubicBezTo>
                  <a:cubicBezTo>
                    <a:pt x="8106" y="32750"/>
                    <a:pt x="7522" y="32629"/>
                    <a:pt x="6950" y="32458"/>
                  </a:cubicBezTo>
                  <a:cubicBezTo>
                    <a:pt x="6439" y="32288"/>
                    <a:pt x="5964" y="32069"/>
                    <a:pt x="5502" y="31801"/>
                  </a:cubicBezTo>
                  <a:cubicBezTo>
                    <a:pt x="4662" y="31229"/>
                    <a:pt x="3968" y="30487"/>
                    <a:pt x="3481" y="29598"/>
                  </a:cubicBezTo>
                  <a:cubicBezTo>
                    <a:pt x="2532" y="27907"/>
                    <a:pt x="2411" y="26178"/>
                    <a:pt x="2654" y="25059"/>
                  </a:cubicBezTo>
                  <a:cubicBezTo>
                    <a:pt x="2678" y="24925"/>
                    <a:pt x="2690" y="24779"/>
                    <a:pt x="2739" y="24657"/>
                  </a:cubicBezTo>
                  <a:lnTo>
                    <a:pt x="2849" y="24316"/>
                  </a:lnTo>
                  <a:cubicBezTo>
                    <a:pt x="2873" y="24207"/>
                    <a:pt x="2909" y="24097"/>
                    <a:pt x="2946" y="24012"/>
                  </a:cubicBezTo>
                  <a:cubicBezTo>
                    <a:pt x="2982" y="23915"/>
                    <a:pt x="3019" y="23842"/>
                    <a:pt x="3056" y="23769"/>
                  </a:cubicBezTo>
                  <a:lnTo>
                    <a:pt x="3250" y="23331"/>
                  </a:lnTo>
                  <a:lnTo>
                    <a:pt x="3250" y="23331"/>
                  </a:lnTo>
                  <a:cubicBezTo>
                    <a:pt x="3250" y="23331"/>
                    <a:pt x="3116" y="23404"/>
                    <a:pt x="2824" y="23574"/>
                  </a:cubicBezTo>
                  <a:lnTo>
                    <a:pt x="2581" y="23720"/>
                  </a:lnTo>
                  <a:cubicBezTo>
                    <a:pt x="2496" y="23793"/>
                    <a:pt x="2411" y="23866"/>
                    <a:pt x="2313" y="23939"/>
                  </a:cubicBezTo>
                  <a:lnTo>
                    <a:pt x="2009" y="24219"/>
                  </a:lnTo>
                  <a:cubicBezTo>
                    <a:pt x="1899" y="24329"/>
                    <a:pt x="1790" y="24450"/>
                    <a:pt x="1692" y="24572"/>
                  </a:cubicBezTo>
                  <a:cubicBezTo>
                    <a:pt x="1120" y="25241"/>
                    <a:pt x="707" y="26032"/>
                    <a:pt x="463" y="26872"/>
                  </a:cubicBezTo>
                  <a:cubicBezTo>
                    <a:pt x="98" y="28077"/>
                    <a:pt x="1" y="29355"/>
                    <a:pt x="196" y="30596"/>
                  </a:cubicBezTo>
                  <a:cubicBezTo>
                    <a:pt x="439" y="32288"/>
                    <a:pt x="1145" y="33870"/>
                    <a:pt x="2228" y="35172"/>
                  </a:cubicBezTo>
                  <a:cubicBezTo>
                    <a:pt x="2897" y="35939"/>
                    <a:pt x="3676" y="36608"/>
                    <a:pt x="4528" y="37156"/>
                  </a:cubicBezTo>
                  <a:cubicBezTo>
                    <a:pt x="5453" y="37728"/>
                    <a:pt x="6451" y="38166"/>
                    <a:pt x="7498" y="38470"/>
                  </a:cubicBezTo>
                  <a:cubicBezTo>
                    <a:pt x="8658" y="38811"/>
                    <a:pt x="9892" y="38982"/>
                    <a:pt x="11165" y="38982"/>
                  </a:cubicBezTo>
                  <a:cubicBezTo>
                    <a:pt x="12255" y="38982"/>
                    <a:pt x="13372" y="38857"/>
                    <a:pt x="14495" y="38604"/>
                  </a:cubicBezTo>
                  <a:cubicBezTo>
                    <a:pt x="15116" y="38470"/>
                    <a:pt x="15724" y="38288"/>
                    <a:pt x="16321" y="38068"/>
                  </a:cubicBezTo>
                  <a:cubicBezTo>
                    <a:pt x="16929" y="37849"/>
                    <a:pt x="17526" y="37594"/>
                    <a:pt x="18110" y="37290"/>
                  </a:cubicBezTo>
                  <a:cubicBezTo>
                    <a:pt x="19266" y="36693"/>
                    <a:pt x="20373" y="35987"/>
                    <a:pt x="21383" y="35160"/>
                  </a:cubicBezTo>
                  <a:cubicBezTo>
                    <a:pt x="23440" y="33505"/>
                    <a:pt x="25083" y="31558"/>
                    <a:pt x="26470" y="29574"/>
                  </a:cubicBezTo>
                  <a:cubicBezTo>
                    <a:pt x="27785" y="27663"/>
                    <a:pt x="28977" y="25655"/>
                    <a:pt x="30012" y="23574"/>
                  </a:cubicBezTo>
                  <a:cubicBezTo>
                    <a:pt x="31862" y="19887"/>
                    <a:pt x="33273" y="15980"/>
                    <a:pt x="34211" y="11964"/>
                  </a:cubicBezTo>
                  <a:cubicBezTo>
                    <a:pt x="34880" y="9128"/>
                    <a:pt x="35306" y="6232"/>
                    <a:pt x="35488" y="3323"/>
                  </a:cubicBezTo>
                  <a:cubicBezTo>
                    <a:pt x="35513" y="2788"/>
                    <a:pt x="35549" y="2325"/>
                    <a:pt x="35549" y="1912"/>
                  </a:cubicBezTo>
                  <a:cubicBezTo>
                    <a:pt x="35561" y="1498"/>
                    <a:pt x="35561" y="1157"/>
                    <a:pt x="35561" y="877"/>
                  </a:cubicBezTo>
                  <a:lnTo>
                    <a:pt x="3556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502" name="Google Shape;502;p34"/>
            <p:cNvSpPr/>
            <p:nvPr/>
          </p:nvSpPr>
          <p:spPr>
            <a:xfrm rot="-3476434" flipH="1">
              <a:off x="-84162" y="310862"/>
              <a:ext cx="799002" cy="526876"/>
            </a:xfrm>
            <a:custGeom>
              <a:avLst/>
              <a:gdLst/>
              <a:ahLst/>
              <a:cxnLst/>
              <a:rect l="l" t="t" r="r" b="b"/>
              <a:pathLst>
                <a:path w="31960" h="21075" extrusionOk="0">
                  <a:moveTo>
                    <a:pt x="31959" y="1"/>
                  </a:moveTo>
                  <a:lnTo>
                    <a:pt x="31558" y="487"/>
                  </a:lnTo>
                  <a:cubicBezTo>
                    <a:pt x="31302" y="804"/>
                    <a:pt x="30913" y="1254"/>
                    <a:pt x="30414" y="1814"/>
                  </a:cubicBezTo>
                  <a:cubicBezTo>
                    <a:pt x="29075" y="3347"/>
                    <a:pt x="27639" y="4808"/>
                    <a:pt x="26142" y="6183"/>
                  </a:cubicBezTo>
                  <a:cubicBezTo>
                    <a:pt x="24097" y="8069"/>
                    <a:pt x="21919" y="9810"/>
                    <a:pt x="19631" y="11379"/>
                  </a:cubicBezTo>
                  <a:cubicBezTo>
                    <a:pt x="18414" y="12219"/>
                    <a:pt x="17100" y="13059"/>
                    <a:pt x="15797" y="13813"/>
                  </a:cubicBezTo>
                  <a:cubicBezTo>
                    <a:pt x="14568" y="14544"/>
                    <a:pt x="13266" y="15152"/>
                    <a:pt x="11927" y="15639"/>
                  </a:cubicBezTo>
                  <a:cubicBezTo>
                    <a:pt x="11319" y="15846"/>
                    <a:pt x="10698" y="16004"/>
                    <a:pt x="10078" y="16114"/>
                  </a:cubicBezTo>
                  <a:cubicBezTo>
                    <a:pt x="9597" y="16199"/>
                    <a:pt x="9108" y="16237"/>
                    <a:pt x="8617" y="16237"/>
                  </a:cubicBezTo>
                  <a:cubicBezTo>
                    <a:pt x="8548" y="16237"/>
                    <a:pt x="8479" y="16237"/>
                    <a:pt x="8410" y="16235"/>
                  </a:cubicBezTo>
                  <a:cubicBezTo>
                    <a:pt x="7400" y="16211"/>
                    <a:pt x="6402" y="15992"/>
                    <a:pt x="5490" y="15578"/>
                  </a:cubicBezTo>
                  <a:cubicBezTo>
                    <a:pt x="5100" y="15396"/>
                    <a:pt x="4723" y="15176"/>
                    <a:pt x="4382" y="14921"/>
                  </a:cubicBezTo>
                  <a:cubicBezTo>
                    <a:pt x="4078" y="14677"/>
                    <a:pt x="3810" y="14398"/>
                    <a:pt x="3567" y="14106"/>
                  </a:cubicBezTo>
                  <a:cubicBezTo>
                    <a:pt x="3129" y="13509"/>
                    <a:pt x="2849" y="12828"/>
                    <a:pt x="2739" y="12110"/>
                  </a:cubicBezTo>
                  <a:cubicBezTo>
                    <a:pt x="2520" y="10710"/>
                    <a:pt x="2873" y="9505"/>
                    <a:pt x="3311" y="8812"/>
                  </a:cubicBezTo>
                  <a:cubicBezTo>
                    <a:pt x="3396" y="8641"/>
                    <a:pt x="3506" y="8495"/>
                    <a:pt x="3628" y="8349"/>
                  </a:cubicBezTo>
                  <a:cubicBezTo>
                    <a:pt x="3713" y="8240"/>
                    <a:pt x="3798" y="8130"/>
                    <a:pt x="3907" y="8033"/>
                  </a:cubicBezTo>
                  <a:lnTo>
                    <a:pt x="4151" y="7789"/>
                  </a:lnTo>
                  <a:lnTo>
                    <a:pt x="3810" y="7838"/>
                  </a:lnTo>
                  <a:cubicBezTo>
                    <a:pt x="3664" y="7862"/>
                    <a:pt x="3518" y="7911"/>
                    <a:pt x="3372" y="7972"/>
                  </a:cubicBezTo>
                  <a:cubicBezTo>
                    <a:pt x="3165" y="8033"/>
                    <a:pt x="2970" y="8130"/>
                    <a:pt x="2788" y="8240"/>
                  </a:cubicBezTo>
                  <a:cubicBezTo>
                    <a:pt x="2228" y="8556"/>
                    <a:pt x="1753" y="8982"/>
                    <a:pt x="1376" y="9493"/>
                  </a:cubicBezTo>
                  <a:cubicBezTo>
                    <a:pt x="816" y="10223"/>
                    <a:pt x="439" y="11063"/>
                    <a:pt x="256" y="11964"/>
                  </a:cubicBezTo>
                  <a:cubicBezTo>
                    <a:pt x="1" y="13168"/>
                    <a:pt x="86" y="14422"/>
                    <a:pt x="500" y="15590"/>
                  </a:cubicBezTo>
                  <a:cubicBezTo>
                    <a:pt x="768" y="16272"/>
                    <a:pt x="1121" y="16917"/>
                    <a:pt x="1571" y="17513"/>
                  </a:cubicBezTo>
                  <a:cubicBezTo>
                    <a:pt x="2045" y="18134"/>
                    <a:pt x="2617" y="18681"/>
                    <a:pt x="3250" y="19144"/>
                  </a:cubicBezTo>
                  <a:cubicBezTo>
                    <a:pt x="4638" y="20142"/>
                    <a:pt x="6268" y="20787"/>
                    <a:pt x="7972" y="20982"/>
                  </a:cubicBezTo>
                  <a:cubicBezTo>
                    <a:pt x="8447" y="21044"/>
                    <a:pt x="8925" y="21074"/>
                    <a:pt x="9402" y="21074"/>
                  </a:cubicBezTo>
                  <a:cubicBezTo>
                    <a:pt x="9856" y="21074"/>
                    <a:pt x="10309" y="21047"/>
                    <a:pt x="10759" y="20994"/>
                  </a:cubicBezTo>
                  <a:cubicBezTo>
                    <a:pt x="11696" y="20884"/>
                    <a:pt x="12621" y="20677"/>
                    <a:pt x="13522" y="20373"/>
                  </a:cubicBezTo>
                  <a:cubicBezTo>
                    <a:pt x="15250" y="19752"/>
                    <a:pt x="16881" y="18900"/>
                    <a:pt x="18365" y="17842"/>
                  </a:cubicBezTo>
                  <a:cubicBezTo>
                    <a:pt x="19753" y="16868"/>
                    <a:pt x="21055" y="15797"/>
                    <a:pt x="22284" y="14641"/>
                  </a:cubicBezTo>
                  <a:cubicBezTo>
                    <a:pt x="24462" y="12596"/>
                    <a:pt x="26397" y="10296"/>
                    <a:pt x="28053" y="7801"/>
                  </a:cubicBezTo>
                  <a:cubicBezTo>
                    <a:pt x="29209" y="6037"/>
                    <a:pt x="30231" y="4175"/>
                    <a:pt x="31071" y="2240"/>
                  </a:cubicBezTo>
                  <a:cubicBezTo>
                    <a:pt x="31375" y="1534"/>
                    <a:pt x="31606" y="974"/>
                    <a:pt x="31740" y="597"/>
                  </a:cubicBezTo>
                  <a:lnTo>
                    <a:pt x="3195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503" name="Google Shape;503;p34"/>
            <p:cNvSpPr/>
            <p:nvPr/>
          </p:nvSpPr>
          <p:spPr>
            <a:xfrm rot="-3476434" flipH="1">
              <a:off x="173316" y="297335"/>
              <a:ext cx="534301" cy="1234803"/>
            </a:xfrm>
            <a:custGeom>
              <a:avLst/>
              <a:gdLst/>
              <a:ahLst/>
              <a:cxnLst/>
              <a:rect l="l" t="t" r="r" b="b"/>
              <a:pathLst>
                <a:path w="21372" h="49392" extrusionOk="0">
                  <a:moveTo>
                    <a:pt x="16309" y="0"/>
                  </a:moveTo>
                  <a:lnTo>
                    <a:pt x="16309" y="0"/>
                  </a:lnTo>
                  <a:cubicBezTo>
                    <a:pt x="16309" y="0"/>
                    <a:pt x="16321" y="268"/>
                    <a:pt x="16345" y="779"/>
                  </a:cubicBezTo>
                  <a:cubicBezTo>
                    <a:pt x="16369" y="1290"/>
                    <a:pt x="16406" y="2020"/>
                    <a:pt x="16430" y="2957"/>
                  </a:cubicBezTo>
                  <a:cubicBezTo>
                    <a:pt x="16479" y="4831"/>
                    <a:pt x="16503" y="7485"/>
                    <a:pt x="16394" y="10588"/>
                  </a:cubicBezTo>
                  <a:cubicBezTo>
                    <a:pt x="16284" y="13691"/>
                    <a:pt x="15980" y="17257"/>
                    <a:pt x="15493" y="20957"/>
                  </a:cubicBezTo>
                  <a:cubicBezTo>
                    <a:pt x="15262" y="22819"/>
                    <a:pt x="14946" y="24705"/>
                    <a:pt x="14617" y="26603"/>
                  </a:cubicBezTo>
                  <a:cubicBezTo>
                    <a:pt x="14288" y="28502"/>
                    <a:pt x="13911" y="30425"/>
                    <a:pt x="13497" y="32226"/>
                  </a:cubicBezTo>
                  <a:cubicBezTo>
                    <a:pt x="12682" y="35865"/>
                    <a:pt x="11660" y="38773"/>
                    <a:pt x="10321" y="41037"/>
                  </a:cubicBezTo>
                  <a:cubicBezTo>
                    <a:pt x="9189" y="42984"/>
                    <a:pt x="7644" y="44664"/>
                    <a:pt x="5794" y="45941"/>
                  </a:cubicBezTo>
                  <a:cubicBezTo>
                    <a:pt x="4552" y="46818"/>
                    <a:pt x="3153" y="47451"/>
                    <a:pt x="1680" y="47816"/>
                  </a:cubicBezTo>
                  <a:lnTo>
                    <a:pt x="974" y="47974"/>
                  </a:lnTo>
                  <a:cubicBezTo>
                    <a:pt x="768" y="48010"/>
                    <a:pt x="597" y="48023"/>
                    <a:pt x="439" y="48047"/>
                  </a:cubicBezTo>
                  <a:lnTo>
                    <a:pt x="1" y="48120"/>
                  </a:lnTo>
                  <a:cubicBezTo>
                    <a:pt x="1" y="48120"/>
                    <a:pt x="135" y="48193"/>
                    <a:pt x="390" y="48339"/>
                  </a:cubicBezTo>
                  <a:cubicBezTo>
                    <a:pt x="524" y="48412"/>
                    <a:pt x="682" y="48522"/>
                    <a:pt x="889" y="48607"/>
                  </a:cubicBezTo>
                  <a:cubicBezTo>
                    <a:pt x="1096" y="48692"/>
                    <a:pt x="1327" y="48801"/>
                    <a:pt x="1619" y="48899"/>
                  </a:cubicBezTo>
                  <a:cubicBezTo>
                    <a:pt x="1899" y="48996"/>
                    <a:pt x="2228" y="49069"/>
                    <a:pt x="2605" y="49167"/>
                  </a:cubicBezTo>
                  <a:cubicBezTo>
                    <a:pt x="3007" y="49252"/>
                    <a:pt x="3421" y="49313"/>
                    <a:pt x="3847" y="49349"/>
                  </a:cubicBezTo>
                  <a:cubicBezTo>
                    <a:pt x="4156" y="49377"/>
                    <a:pt x="4466" y="49391"/>
                    <a:pt x="4776" y="49391"/>
                  </a:cubicBezTo>
                  <a:cubicBezTo>
                    <a:pt x="5540" y="49391"/>
                    <a:pt x="6303" y="49307"/>
                    <a:pt x="7047" y="49142"/>
                  </a:cubicBezTo>
                  <a:cubicBezTo>
                    <a:pt x="8410" y="48862"/>
                    <a:pt x="9725" y="48388"/>
                    <a:pt x="10942" y="47706"/>
                  </a:cubicBezTo>
                  <a:cubicBezTo>
                    <a:pt x="12439" y="46891"/>
                    <a:pt x="13789" y="45832"/>
                    <a:pt x="14933" y="44566"/>
                  </a:cubicBezTo>
                  <a:cubicBezTo>
                    <a:pt x="16236" y="43118"/>
                    <a:pt x="17319" y="41499"/>
                    <a:pt x="18158" y="39747"/>
                  </a:cubicBezTo>
                  <a:cubicBezTo>
                    <a:pt x="19059" y="37836"/>
                    <a:pt x="19753" y="35828"/>
                    <a:pt x="20215" y="33772"/>
                  </a:cubicBezTo>
                  <a:cubicBezTo>
                    <a:pt x="20678" y="31678"/>
                    <a:pt x="20982" y="29561"/>
                    <a:pt x="21140" y="27431"/>
                  </a:cubicBezTo>
                  <a:cubicBezTo>
                    <a:pt x="21310" y="25362"/>
                    <a:pt x="21371" y="23293"/>
                    <a:pt x="21298" y="21224"/>
                  </a:cubicBezTo>
                  <a:cubicBezTo>
                    <a:pt x="21164" y="17525"/>
                    <a:pt x="20665" y="13849"/>
                    <a:pt x="19814" y="10247"/>
                  </a:cubicBezTo>
                  <a:cubicBezTo>
                    <a:pt x="19217" y="7691"/>
                    <a:pt x="18438" y="5184"/>
                    <a:pt x="17477" y="2750"/>
                  </a:cubicBezTo>
                  <a:cubicBezTo>
                    <a:pt x="17136" y="1862"/>
                    <a:pt x="16832" y="1180"/>
                    <a:pt x="16625" y="706"/>
                  </a:cubicBezTo>
                  <a:lnTo>
                    <a:pt x="16309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2503148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ackground 1">
    <p:spTree>
      <p:nvGrpSpPr>
        <p:cNvPr id="1" name="Shape 5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" name="Google Shape;505;p35"/>
          <p:cNvSpPr/>
          <p:nvPr/>
        </p:nvSpPr>
        <p:spPr>
          <a:xfrm>
            <a:off x="0" y="-3750"/>
            <a:ext cx="9144000" cy="5151000"/>
          </a:xfrm>
          <a:prstGeom prst="frame">
            <a:avLst>
              <a:gd name="adj1" fmla="val 2446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  <p:grpSp>
        <p:nvGrpSpPr>
          <p:cNvPr id="506" name="Google Shape;506;p35"/>
          <p:cNvGrpSpPr/>
          <p:nvPr/>
        </p:nvGrpSpPr>
        <p:grpSpPr>
          <a:xfrm rot="-2372378" flipH="1">
            <a:off x="306637" y="-473881"/>
            <a:ext cx="1360857" cy="1452459"/>
            <a:chOff x="-12" y="-62386"/>
            <a:chExt cx="965386" cy="1030369"/>
          </a:xfrm>
        </p:grpSpPr>
        <p:sp>
          <p:nvSpPr>
            <p:cNvPr id="507" name="Google Shape;507;p35"/>
            <p:cNvSpPr/>
            <p:nvPr/>
          </p:nvSpPr>
          <p:spPr>
            <a:xfrm rot="8223859">
              <a:off x="178431" y="154867"/>
              <a:ext cx="638098" cy="687938"/>
            </a:xfrm>
            <a:custGeom>
              <a:avLst/>
              <a:gdLst/>
              <a:ahLst/>
              <a:cxnLst/>
              <a:rect l="l" t="t" r="r" b="b"/>
              <a:pathLst>
                <a:path w="13730" h="14803" extrusionOk="0">
                  <a:moveTo>
                    <a:pt x="10936" y="1"/>
                  </a:moveTo>
                  <a:cubicBezTo>
                    <a:pt x="10936" y="1"/>
                    <a:pt x="3578" y="2083"/>
                    <a:pt x="1423" y="6230"/>
                  </a:cubicBezTo>
                  <a:cubicBezTo>
                    <a:pt x="323" y="8346"/>
                    <a:pt x="0" y="12170"/>
                    <a:pt x="3904" y="14118"/>
                  </a:cubicBezTo>
                  <a:cubicBezTo>
                    <a:pt x="4873" y="14600"/>
                    <a:pt x="5778" y="14802"/>
                    <a:pt x="6607" y="14802"/>
                  </a:cubicBezTo>
                  <a:cubicBezTo>
                    <a:pt x="9088" y="14802"/>
                    <a:pt x="10887" y="12988"/>
                    <a:pt x="11665" y="11408"/>
                  </a:cubicBezTo>
                  <a:cubicBezTo>
                    <a:pt x="13730" y="7217"/>
                    <a:pt x="10936" y="1"/>
                    <a:pt x="1093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508" name="Google Shape;508;p35"/>
            <p:cNvSpPr/>
            <p:nvPr/>
          </p:nvSpPr>
          <p:spPr>
            <a:xfrm rot="8223859">
              <a:off x="370283" y="682187"/>
              <a:ext cx="169679" cy="29417"/>
            </a:xfrm>
            <a:custGeom>
              <a:avLst/>
              <a:gdLst/>
              <a:ahLst/>
              <a:cxnLst/>
              <a:rect l="l" t="t" r="r" b="b"/>
              <a:pathLst>
                <a:path w="3651" h="633" extrusionOk="0">
                  <a:moveTo>
                    <a:pt x="26" y="1"/>
                  </a:moveTo>
                  <a:lnTo>
                    <a:pt x="0" y="269"/>
                  </a:lnTo>
                  <a:lnTo>
                    <a:pt x="3650" y="632"/>
                  </a:lnTo>
                  <a:cubicBezTo>
                    <a:pt x="3639" y="541"/>
                    <a:pt x="3625" y="451"/>
                    <a:pt x="3610" y="360"/>
                  </a:cubicBezTo>
                  <a:lnTo>
                    <a:pt x="2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509" name="Google Shape;509;p35"/>
            <p:cNvSpPr/>
            <p:nvPr/>
          </p:nvSpPr>
          <p:spPr>
            <a:xfrm rot="8223859">
              <a:off x="560334" y="686540"/>
              <a:ext cx="88395" cy="92760"/>
            </a:xfrm>
            <a:custGeom>
              <a:avLst/>
              <a:gdLst/>
              <a:ahLst/>
              <a:cxnLst/>
              <a:rect l="l" t="t" r="r" b="b"/>
              <a:pathLst>
                <a:path w="1902" h="1996" extrusionOk="0">
                  <a:moveTo>
                    <a:pt x="258" y="0"/>
                  </a:moveTo>
                  <a:cubicBezTo>
                    <a:pt x="171" y="37"/>
                    <a:pt x="84" y="76"/>
                    <a:pt x="1" y="116"/>
                  </a:cubicBezTo>
                  <a:lnTo>
                    <a:pt x="1706" y="1996"/>
                  </a:lnTo>
                  <a:lnTo>
                    <a:pt x="1902" y="1814"/>
                  </a:lnTo>
                  <a:lnTo>
                    <a:pt x="25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510" name="Google Shape;510;p35"/>
            <p:cNvSpPr/>
            <p:nvPr/>
          </p:nvSpPr>
          <p:spPr>
            <a:xfrm rot="8223859">
              <a:off x="526001" y="471061"/>
              <a:ext cx="160570" cy="174041"/>
            </a:xfrm>
            <a:custGeom>
              <a:avLst/>
              <a:gdLst/>
              <a:ahLst/>
              <a:cxnLst/>
              <a:rect l="l" t="t" r="r" b="b"/>
              <a:pathLst>
                <a:path w="3455" h="3745" extrusionOk="0">
                  <a:moveTo>
                    <a:pt x="218" y="0"/>
                  </a:moveTo>
                  <a:cubicBezTo>
                    <a:pt x="146" y="51"/>
                    <a:pt x="73" y="102"/>
                    <a:pt x="1" y="156"/>
                  </a:cubicBezTo>
                  <a:lnTo>
                    <a:pt x="3255" y="3745"/>
                  </a:lnTo>
                  <a:lnTo>
                    <a:pt x="3455" y="3563"/>
                  </a:lnTo>
                  <a:lnTo>
                    <a:pt x="21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511" name="Google Shape;511;p35"/>
            <p:cNvSpPr/>
            <p:nvPr/>
          </p:nvSpPr>
          <p:spPr>
            <a:xfrm rot="8223859">
              <a:off x="237407" y="524853"/>
              <a:ext cx="259236" cy="38154"/>
            </a:xfrm>
            <a:custGeom>
              <a:avLst/>
              <a:gdLst/>
              <a:ahLst/>
              <a:cxnLst/>
              <a:rect l="l" t="t" r="r" b="b"/>
              <a:pathLst>
                <a:path w="5578" h="821" extrusionOk="0">
                  <a:moveTo>
                    <a:pt x="29" y="0"/>
                  </a:moveTo>
                  <a:lnTo>
                    <a:pt x="0" y="265"/>
                  </a:lnTo>
                  <a:lnTo>
                    <a:pt x="5544" y="820"/>
                  </a:lnTo>
                  <a:cubicBezTo>
                    <a:pt x="5559" y="730"/>
                    <a:pt x="5566" y="642"/>
                    <a:pt x="5577" y="555"/>
                  </a:cubicBezTo>
                  <a:lnTo>
                    <a:pt x="2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512" name="Google Shape;512;p35"/>
            <p:cNvSpPr/>
            <p:nvPr/>
          </p:nvSpPr>
          <p:spPr>
            <a:xfrm rot="8223859">
              <a:off x="430870" y="121930"/>
              <a:ext cx="165822" cy="191096"/>
            </a:xfrm>
            <a:custGeom>
              <a:avLst/>
              <a:gdLst/>
              <a:ahLst/>
              <a:cxnLst/>
              <a:rect l="l" t="t" r="r" b="b"/>
              <a:pathLst>
                <a:path w="3568" h="4112" extrusionOk="0">
                  <a:moveTo>
                    <a:pt x="1" y="0"/>
                  </a:moveTo>
                  <a:lnTo>
                    <a:pt x="1" y="0"/>
                  </a:lnTo>
                  <a:cubicBezTo>
                    <a:pt x="8" y="145"/>
                    <a:pt x="22" y="294"/>
                    <a:pt x="44" y="443"/>
                  </a:cubicBezTo>
                  <a:lnTo>
                    <a:pt x="3371" y="4111"/>
                  </a:lnTo>
                  <a:lnTo>
                    <a:pt x="3567" y="393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513" name="Google Shape;513;p35"/>
            <p:cNvSpPr/>
            <p:nvPr/>
          </p:nvSpPr>
          <p:spPr>
            <a:xfrm rot="8223859">
              <a:off x="164621" y="351137"/>
              <a:ext cx="282334" cy="39827"/>
            </a:xfrm>
            <a:custGeom>
              <a:avLst/>
              <a:gdLst/>
              <a:ahLst/>
              <a:cxnLst/>
              <a:rect l="l" t="t" r="r" b="b"/>
              <a:pathLst>
                <a:path w="6075" h="857" extrusionOk="0">
                  <a:moveTo>
                    <a:pt x="26" y="0"/>
                  </a:moveTo>
                  <a:lnTo>
                    <a:pt x="1" y="269"/>
                  </a:lnTo>
                  <a:lnTo>
                    <a:pt x="5878" y="856"/>
                  </a:lnTo>
                  <a:cubicBezTo>
                    <a:pt x="5947" y="773"/>
                    <a:pt x="6013" y="689"/>
                    <a:pt x="6074" y="606"/>
                  </a:cubicBezTo>
                  <a:lnTo>
                    <a:pt x="2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514" name="Google Shape;514;p35"/>
            <p:cNvSpPr/>
            <p:nvPr/>
          </p:nvSpPr>
          <p:spPr>
            <a:xfrm rot="8223859">
              <a:off x="484258" y="271306"/>
              <a:ext cx="199516" cy="220467"/>
            </a:xfrm>
            <a:custGeom>
              <a:avLst/>
              <a:gdLst/>
              <a:ahLst/>
              <a:cxnLst/>
              <a:rect l="l" t="t" r="r" b="b"/>
              <a:pathLst>
                <a:path w="4293" h="4744" extrusionOk="0">
                  <a:moveTo>
                    <a:pt x="153" y="1"/>
                  </a:moveTo>
                  <a:cubicBezTo>
                    <a:pt x="102" y="77"/>
                    <a:pt x="52" y="153"/>
                    <a:pt x="1" y="230"/>
                  </a:cubicBezTo>
                  <a:lnTo>
                    <a:pt x="4097" y="4743"/>
                  </a:lnTo>
                  <a:lnTo>
                    <a:pt x="4293" y="4565"/>
                  </a:lnTo>
                  <a:lnTo>
                    <a:pt x="15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515" name="Google Shape;515;p35"/>
            <p:cNvSpPr/>
            <p:nvPr/>
          </p:nvSpPr>
          <p:spPr>
            <a:xfrm rot="8223859">
              <a:off x="234706" y="-27635"/>
              <a:ext cx="441324" cy="862676"/>
            </a:xfrm>
            <a:custGeom>
              <a:avLst/>
              <a:gdLst/>
              <a:ahLst/>
              <a:cxnLst/>
              <a:rect l="l" t="t" r="r" b="b"/>
              <a:pathLst>
                <a:path w="9496" h="18563" extrusionOk="0">
                  <a:moveTo>
                    <a:pt x="9376" y="1"/>
                  </a:moveTo>
                  <a:lnTo>
                    <a:pt x="0" y="18113"/>
                  </a:lnTo>
                  <a:lnTo>
                    <a:pt x="904" y="18563"/>
                  </a:lnTo>
                  <a:lnTo>
                    <a:pt x="9495" y="62"/>
                  </a:lnTo>
                  <a:lnTo>
                    <a:pt x="937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  <p:sp>
        <p:nvSpPr>
          <p:cNvPr id="516" name="Google Shape;516;p35"/>
          <p:cNvSpPr/>
          <p:nvPr/>
        </p:nvSpPr>
        <p:spPr>
          <a:xfrm flipH="1">
            <a:off x="5681925" y="4142899"/>
            <a:ext cx="1181575" cy="1020808"/>
          </a:xfrm>
          <a:custGeom>
            <a:avLst/>
            <a:gdLst/>
            <a:ahLst/>
            <a:cxnLst/>
            <a:rect l="l" t="t" r="r" b="b"/>
            <a:pathLst>
              <a:path w="47263" h="37063" extrusionOk="0">
                <a:moveTo>
                  <a:pt x="23416" y="1"/>
                </a:moveTo>
                <a:cubicBezTo>
                  <a:pt x="23057" y="1"/>
                  <a:pt x="21510" y="2528"/>
                  <a:pt x="19927" y="6672"/>
                </a:cubicBezTo>
                <a:lnTo>
                  <a:pt x="19309" y="8329"/>
                </a:lnTo>
                <a:cubicBezTo>
                  <a:pt x="19123" y="8911"/>
                  <a:pt x="18925" y="9517"/>
                  <a:pt x="18727" y="10135"/>
                </a:cubicBezTo>
                <a:cubicBezTo>
                  <a:pt x="18319" y="11372"/>
                  <a:pt x="17998" y="12720"/>
                  <a:pt x="17651" y="14106"/>
                </a:cubicBezTo>
                <a:cubicBezTo>
                  <a:pt x="16971" y="17025"/>
                  <a:pt x="16501" y="19981"/>
                  <a:pt x="16229" y="22974"/>
                </a:cubicBezTo>
                <a:cubicBezTo>
                  <a:pt x="16006" y="25448"/>
                  <a:pt x="15944" y="27934"/>
                  <a:pt x="16031" y="30420"/>
                </a:cubicBezTo>
                <a:lnTo>
                  <a:pt x="15400" y="29097"/>
                </a:lnTo>
                <a:cubicBezTo>
                  <a:pt x="15239" y="28788"/>
                  <a:pt x="15103" y="28478"/>
                  <a:pt x="14980" y="28144"/>
                </a:cubicBezTo>
                <a:lnTo>
                  <a:pt x="14584" y="27180"/>
                </a:lnTo>
                <a:cubicBezTo>
                  <a:pt x="14448" y="26858"/>
                  <a:pt x="14312" y="26549"/>
                  <a:pt x="14176" y="26227"/>
                </a:cubicBezTo>
                <a:cubicBezTo>
                  <a:pt x="14052" y="25906"/>
                  <a:pt x="13953" y="25572"/>
                  <a:pt x="13829" y="25250"/>
                </a:cubicBezTo>
                <a:cubicBezTo>
                  <a:pt x="13619" y="24595"/>
                  <a:pt x="13372" y="23951"/>
                  <a:pt x="13161" y="23308"/>
                </a:cubicBezTo>
                <a:cubicBezTo>
                  <a:pt x="12963" y="22653"/>
                  <a:pt x="12790" y="22009"/>
                  <a:pt x="12605" y="21379"/>
                </a:cubicBezTo>
                <a:cubicBezTo>
                  <a:pt x="11949" y="18818"/>
                  <a:pt x="11467" y="16357"/>
                  <a:pt x="11244" y="14217"/>
                </a:cubicBezTo>
                <a:cubicBezTo>
                  <a:pt x="10749" y="9950"/>
                  <a:pt x="10910" y="6969"/>
                  <a:pt x="10502" y="6907"/>
                </a:cubicBezTo>
                <a:cubicBezTo>
                  <a:pt x="10499" y="6906"/>
                  <a:pt x="10495" y="6906"/>
                  <a:pt x="10492" y="6906"/>
                </a:cubicBezTo>
                <a:cubicBezTo>
                  <a:pt x="10306" y="6906"/>
                  <a:pt x="10026" y="7560"/>
                  <a:pt x="9686" y="8750"/>
                </a:cubicBezTo>
                <a:cubicBezTo>
                  <a:pt x="9599" y="9059"/>
                  <a:pt x="9500" y="9393"/>
                  <a:pt x="9414" y="9764"/>
                </a:cubicBezTo>
                <a:cubicBezTo>
                  <a:pt x="9352" y="10135"/>
                  <a:pt x="9277" y="10531"/>
                  <a:pt x="9203" y="10964"/>
                </a:cubicBezTo>
                <a:cubicBezTo>
                  <a:pt x="9129" y="11397"/>
                  <a:pt x="9055" y="11867"/>
                  <a:pt x="8981" y="12362"/>
                </a:cubicBezTo>
                <a:cubicBezTo>
                  <a:pt x="8906" y="12856"/>
                  <a:pt x="8894" y="13363"/>
                  <a:pt x="8845" y="13908"/>
                </a:cubicBezTo>
                <a:cubicBezTo>
                  <a:pt x="8807" y="14440"/>
                  <a:pt x="8783" y="15009"/>
                  <a:pt x="8746" y="15602"/>
                </a:cubicBezTo>
                <a:cubicBezTo>
                  <a:pt x="8758" y="16196"/>
                  <a:pt x="8770" y="16802"/>
                  <a:pt x="8770" y="17420"/>
                </a:cubicBezTo>
                <a:cubicBezTo>
                  <a:pt x="8783" y="17730"/>
                  <a:pt x="8795" y="18051"/>
                  <a:pt x="8795" y="18385"/>
                </a:cubicBezTo>
                <a:cubicBezTo>
                  <a:pt x="8795" y="18707"/>
                  <a:pt x="8845" y="19028"/>
                  <a:pt x="8869" y="19350"/>
                </a:cubicBezTo>
                <a:cubicBezTo>
                  <a:pt x="8944" y="20006"/>
                  <a:pt x="9005" y="20686"/>
                  <a:pt x="9080" y="21366"/>
                </a:cubicBezTo>
                <a:cubicBezTo>
                  <a:pt x="9141" y="22046"/>
                  <a:pt x="9302" y="22727"/>
                  <a:pt x="9426" y="23432"/>
                </a:cubicBezTo>
                <a:cubicBezTo>
                  <a:pt x="9488" y="23778"/>
                  <a:pt x="9550" y="24137"/>
                  <a:pt x="9611" y="24483"/>
                </a:cubicBezTo>
                <a:cubicBezTo>
                  <a:pt x="9698" y="24842"/>
                  <a:pt x="9785" y="25188"/>
                  <a:pt x="9871" y="25535"/>
                </a:cubicBezTo>
                <a:cubicBezTo>
                  <a:pt x="10057" y="26240"/>
                  <a:pt x="10218" y="26957"/>
                  <a:pt x="10440" y="27662"/>
                </a:cubicBezTo>
                <a:cubicBezTo>
                  <a:pt x="10613" y="28194"/>
                  <a:pt x="10799" y="28713"/>
                  <a:pt x="10972" y="29245"/>
                </a:cubicBezTo>
                <a:cubicBezTo>
                  <a:pt x="10279" y="28367"/>
                  <a:pt x="9550" y="27526"/>
                  <a:pt x="8807" y="26771"/>
                </a:cubicBezTo>
                <a:cubicBezTo>
                  <a:pt x="7583" y="25485"/>
                  <a:pt x="6247" y="24310"/>
                  <a:pt x="4837" y="23234"/>
                </a:cubicBezTo>
                <a:cubicBezTo>
                  <a:pt x="2656" y="21596"/>
                  <a:pt x="913" y="20747"/>
                  <a:pt x="384" y="20747"/>
                </a:cubicBezTo>
                <a:cubicBezTo>
                  <a:pt x="310" y="20747"/>
                  <a:pt x="260" y="20764"/>
                  <a:pt x="236" y="20797"/>
                </a:cubicBezTo>
                <a:cubicBezTo>
                  <a:pt x="1" y="21106"/>
                  <a:pt x="1262" y="22566"/>
                  <a:pt x="2994" y="24780"/>
                </a:cubicBezTo>
                <a:lnTo>
                  <a:pt x="3674" y="25634"/>
                </a:lnTo>
                <a:lnTo>
                  <a:pt x="4379" y="26574"/>
                </a:lnTo>
                <a:cubicBezTo>
                  <a:pt x="4862" y="27204"/>
                  <a:pt x="5332" y="27909"/>
                  <a:pt x="5839" y="28602"/>
                </a:cubicBezTo>
                <a:cubicBezTo>
                  <a:pt x="6816" y="30037"/>
                  <a:pt x="7830" y="31571"/>
                  <a:pt x="8746" y="33179"/>
                </a:cubicBezTo>
                <a:cubicBezTo>
                  <a:pt x="9500" y="34465"/>
                  <a:pt x="10205" y="35776"/>
                  <a:pt x="10861" y="37063"/>
                </a:cubicBezTo>
                <a:lnTo>
                  <a:pt x="23737" y="37063"/>
                </a:lnTo>
                <a:cubicBezTo>
                  <a:pt x="24021" y="36753"/>
                  <a:pt x="24294" y="36444"/>
                  <a:pt x="24590" y="36147"/>
                </a:cubicBezTo>
                <a:lnTo>
                  <a:pt x="26198" y="34564"/>
                </a:lnTo>
                <a:cubicBezTo>
                  <a:pt x="26334" y="34428"/>
                  <a:pt x="26458" y="34292"/>
                  <a:pt x="26607" y="34168"/>
                </a:cubicBezTo>
                <a:lnTo>
                  <a:pt x="27027" y="33797"/>
                </a:lnTo>
                <a:lnTo>
                  <a:pt x="27881" y="33043"/>
                </a:lnTo>
                <a:lnTo>
                  <a:pt x="28722" y="32288"/>
                </a:lnTo>
                <a:cubicBezTo>
                  <a:pt x="29006" y="32053"/>
                  <a:pt x="29315" y="31830"/>
                  <a:pt x="29600" y="31595"/>
                </a:cubicBezTo>
                <a:cubicBezTo>
                  <a:pt x="30194" y="31138"/>
                  <a:pt x="30763" y="30655"/>
                  <a:pt x="31356" y="30222"/>
                </a:cubicBezTo>
                <a:lnTo>
                  <a:pt x="33137" y="28973"/>
                </a:lnTo>
                <a:cubicBezTo>
                  <a:pt x="35525" y="27378"/>
                  <a:pt x="37862" y="26017"/>
                  <a:pt x="39978" y="25027"/>
                </a:cubicBezTo>
                <a:cubicBezTo>
                  <a:pt x="44171" y="22987"/>
                  <a:pt x="47263" y="22084"/>
                  <a:pt x="47176" y="21675"/>
                </a:cubicBezTo>
                <a:cubicBezTo>
                  <a:pt x="47146" y="21569"/>
                  <a:pt x="46844" y="21519"/>
                  <a:pt x="46300" y="21519"/>
                </a:cubicBezTo>
                <a:cubicBezTo>
                  <a:pt x="45959" y="21519"/>
                  <a:pt x="45523" y="21538"/>
                  <a:pt x="44999" y="21576"/>
                </a:cubicBezTo>
                <a:cubicBezTo>
                  <a:pt x="44665" y="21601"/>
                  <a:pt x="44294" y="21638"/>
                  <a:pt x="43886" y="21688"/>
                </a:cubicBezTo>
                <a:lnTo>
                  <a:pt x="42587" y="21923"/>
                </a:lnTo>
                <a:lnTo>
                  <a:pt x="41103" y="22220"/>
                </a:lnTo>
                <a:cubicBezTo>
                  <a:pt x="40584" y="22319"/>
                  <a:pt x="40052" y="22504"/>
                  <a:pt x="39483" y="22653"/>
                </a:cubicBezTo>
                <a:lnTo>
                  <a:pt x="37739" y="23184"/>
                </a:lnTo>
                <a:lnTo>
                  <a:pt x="35896" y="23877"/>
                </a:lnTo>
                <a:lnTo>
                  <a:pt x="34943" y="24236"/>
                </a:lnTo>
                <a:cubicBezTo>
                  <a:pt x="34622" y="24360"/>
                  <a:pt x="34312" y="24520"/>
                  <a:pt x="33979" y="24669"/>
                </a:cubicBezTo>
                <a:lnTo>
                  <a:pt x="32012" y="25596"/>
                </a:lnTo>
                <a:cubicBezTo>
                  <a:pt x="31356" y="25943"/>
                  <a:pt x="30713" y="26326"/>
                  <a:pt x="30045" y="26697"/>
                </a:cubicBezTo>
                <a:lnTo>
                  <a:pt x="29043" y="27266"/>
                </a:lnTo>
                <a:lnTo>
                  <a:pt x="28066" y="27909"/>
                </a:lnTo>
                <a:cubicBezTo>
                  <a:pt x="27423" y="28342"/>
                  <a:pt x="26755" y="28763"/>
                  <a:pt x="26124" y="29233"/>
                </a:cubicBezTo>
                <a:lnTo>
                  <a:pt x="25023" y="30099"/>
                </a:lnTo>
                <a:lnTo>
                  <a:pt x="25444" y="29023"/>
                </a:lnTo>
                <a:cubicBezTo>
                  <a:pt x="25592" y="28652"/>
                  <a:pt x="25741" y="28293"/>
                  <a:pt x="25889" y="27922"/>
                </a:cubicBezTo>
                <a:cubicBezTo>
                  <a:pt x="26025" y="27563"/>
                  <a:pt x="26211" y="27217"/>
                  <a:pt x="26372" y="26858"/>
                </a:cubicBezTo>
                <a:cubicBezTo>
                  <a:pt x="26706" y="26153"/>
                  <a:pt x="27015" y="25436"/>
                  <a:pt x="27361" y="24743"/>
                </a:cubicBezTo>
                <a:lnTo>
                  <a:pt x="28412" y="22727"/>
                </a:lnTo>
                <a:cubicBezTo>
                  <a:pt x="29724" y="20315"/>
                  <a:pt x="31195" y="17989"/>
                  <a:pt x="32803" y="15763"/>
                </a:cubicBezTo>
                <a:cubicBezTo>
                  <a:pt x="35648" y="11817"/>
                  <a:pt x="37986" y="9418"/>
                  <a:pt x="37714" y="9108"/>
                </a:cubicBezTo>
                <a:cubicBezTo>
                  <a:pt x="37697" y="9090"/>
                  <a:pt x="37670" y="9081"/>
                  <a:pt x="37632" y="9081"/>
                </a:cubicBezTo>
                <a:cubicBezTo>
                  <a:pt x="37390" y="9081"/>
                  <a:pt x="36727" y="9451"/>
                  <a:pt x="35723" y="10135"/>
                </a:cubicBezTo>
                <a:cubicBezTo>
                  <a:pt x="35426" y="10333"/>
                  <a:pt x="35104" y="10556"/>
                  <a:pt x="34758" y="10803"/>
                </a:cubicBezTo>
                <a:lnTo>
                  <a:pt x="33706" y="11669"/>
                </a:lnTo>
                <a:lnTo>
                  <a:pt x="32519" y="12683"/>
                </a:lnTo>
                <a:cubicBezTo>
                  <a:pt x="32098" y="13042"/>
                  <a:pt x="31703" y="13475"/>
                  <a:pt x="31270" y="13895"/>
                </a:cubicBezTo>
                <a:lnTo>
                  <a:pt x="29934" y="15231"/>
                </a:lnTo>
                <a:lnTo>
                  <a:pt x="28598" y="16765"/>
                </a:lnTo>
                <a:cubicBezTo>
                  <a:pt x="27658" y="17804"/>
                  <a:pt x="26817" y="19016"/>
                  <a:pt x="25889" y="20241"/>
                </a:cubicBezTo>
                <a:cubicBezTo>
                  <a:pt x="25444" y="20859"/>
                  <a:pt x="25036" y="21527"/>
                  <a:pt x="24603" y="22183"/>
                </a:cubicBezTo>
                <a:lnTo>
                  <a:pt x="23960" y="23184"/>
                </a:lnTo>
                <a:cubicBezTo>
                  <a:pt x="23762" y="23531"/>
                  <a:pt x="23564" y="23877"/>
                  <a:pt x="23366" y="24223"/>
                </a:cubicBezTo>
                <a:cubicBezTo>
                  <a:pt x="22982" y="24941"/>
                  <a:pt x="22562" y="25646"/>
                  <a:pt x="22191" y="26376"/>
                </a:cubicBezTo>
                <a:lnTo>
                  <a:pt x="21139" y="28602"/>
                </a:lnTo>
                <a:cubicBezTo>
                  <a:pt x="20892" y="29146"/>
                  <a:pt x="20657" y="29703"/>
                  <a:pt x="20434" y="30260"/>
                </a:cubicBezTo>
                <a:cubicBezTo>
                  <a:pt x="20348" y="28305"/>
                  <a:pt x="20298" y="26289"/>
                  <a:pt x="20348" y="24248"/>
                </a:cubicBezTo>
                <a:cubicBezTo>
                  <a:pt x="20422" y="21255"/>
                  <a:pt x="20595" y="18249"/>
                  <a:pt x="20929" y="15417"/>
                </a:cubicBezTo>
                <a:cubicBezTo>
                  <a:pt x="21251" y="12597"/>
                  <a:pt x="21659" y="9962"/>
                  <a:pt x="22104" y="7698"/>
                </a:cubicBezTo>
                <a:cubicBezTo>
                  <a:pt x="22982" y="3184"/>
                  <a:pt x="23811" y="153"/>
                  <a:pt x="23440" y="5"/>
                </a:cubicBezTo>
                <a:cubicBezTo>
                  <a:pt x="23433" y="2"/>
                  <a:pt x="23425" y="1"/>
                  <a:pt x="23416" y="1"/>
                </a:cubicBezTo>
                <a:close/>
              </a:path>
            </a:pathLst>
          </a:custGeom>
          <a:solidFill>
            <a:srgbClr val="B0BC2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612642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3"/>
          <p:cNvSpPr txBox="1">
            <a:spLocks noGrp="1"/>
          </p:cNvSpPr>
          <p:nvPr>
            <p:ph type="title"/>
          </p:nvPr>
        </p:nvSpPr>
        <p:spPr>
          <a:xfrm>
            <a:off x="4847324" y="2471813"/>
            <a:ext cx="3393900" cy="749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b="1">
                <a:latin typeface="Comfortaa"/>
                <a:ea typeface="Comfortaa"/>
                <a:cs typeface="Comfortaa"/>
                <a:sym typeface="Comfortaa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ubTitle" idx="1"/>
          </p:nvPr>
        </p:nvSpPr>
        <p:spPr>
          <a:xfrm>
            <a:off x="4847324" y="3359800"/>
            <a:ext cx="3393900" cy="54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title" idx="2" hasCustomPrompt="1"/>
          </p:nvPr>
        </p:nvSpPr>
        <p:spPr>
          <a:xfrm flipH="1">
            <a:off x="5585174" y="1268786"/>
            <a:ext cx="1918200" cy="101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8000"/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>
                <a:solidFill>
                  <a:schemeClr val="dk1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>
                <a:solidFill>
                  <a:schemeClr val="dk1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>
                <a:solidFill>
                  <a:schemeClr val="dk1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>
                <a:solidFill>
                  <a:schemeClr val="dk1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>
                <a:solidFill>
                  <a:schemeClr val="dk1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>
                <a:solidFill>
                  <a:schemeClr val="dk1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>
                <a:solidFill>
                  <a:schemeClr val="dk1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>
                <a:solidFill>
                  <a:schemeClr val="dk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4" name="Google Shape;24;p3"/>
          <p:cNvSpPr/>
          <p:nvPr/>
        </p:nvSpPr>
        <p:spPr>
          <a:xfrm>
            <a:off x="0" y="-3750"/>
            <a:ext cx="9144000" cy="5151000"/>
          </a:xfrm>
          <a:prstGeom prst="frame">
            <a:avLst>
              <a:gd name="adj1" fmla="val 2446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</p:txBody>
      </p:sp>
      <p:grpSp>
        <p:nvGrpSpPr>
          <p:cNvPr id="25" name="Google Shape;25;p3"/>
          <p:cNvGrpSpPr/>
          <p:nvPr/>
        </p:nvGrpSpPr>
        <p:grpSpPr>
          <a:xfrm rot="-4410788" flipH="1">
            <a:off x="3391316" y="-191885"/>
            <a:ext cx="1383856" cy="1468884"/>
            <a:chOff x="-224583" y="1"/>
            <a:chExt cx="1383834" cy="1468861"/>
          </a:xfrm>
        </p:grpSpPr>
        <p:sp>
          <p:nvSpPr>
            <p:cNvPr id="26" name="Google Shape;26;p3"/>
            <p:cNvSpPr/>
            <p:nvPr/>
          </p:nvSpPr>
          <p:spPr>
            <a:xfrm rot="-3476434" flipH="1">
              <a:off x="65796" y="148100"/>
              <a:ext cx="889052" cy="974577"/>
            </a:xfrm>
            <a:custGeom>
              <a:avLst/>
              <a:gdLst/>
              <a:ahLst/>
              <a:cxnLst/>
              <a:rect l="l" t="t" r="r" b="b"/>
              <a:pathLst>
                <a:path w="35562" h="38983" extrusionOk="0">
                  <a:moveTo>
                    <a:pt x="35561" y="1"/>
                  </a:moveTo>
                  <a:cubicBezTo>
                    <a:pt x="35561" y="1"/>
                    <a:pt x="35464" y="293"/>
                    <a:pt x="35269" y="816"/>
                  </a:cubicBezTo>
                  <a:lnTo>
                    <a:pt x="34929" y="1790"/>
                  </a:lnTo>
                  <a:cubicBezTo>
                    <a:pt x="34783" y="2167"/>
                    <a:pt x="34612" y="2605"/>
                    <a:pt x="34430" y="3092"/>
                  </a:cubicBezTo>
                  <a:cubicBezTo>
                    <a:pt x="33420" y="5721"/>
                    <a:pt x="32263" y="8289"/>
                    <a:pt x="30973" y="10783"/>
                  </a:cubicBezTo>
                  <a:cubicBezTo>
                    <a:pt x="29221" y="14203"/>
                    <a:pt x="27237" y="17477"/>
                    <a:pt x="25022" y="20605"/>
                  </a:cubicBezTo>
                  <a:cubicBezTo>
                    <a:pt x="23842" y="22284"/>
                    <a:pt x="22540" y="24000"/>
                    <a:pt x="21213" y="25594"/>
                  </a:cubicBezTo>
                  <a:cubicBezTo>
                    <a:pt x="19887" y="27189"/>
                    <a:pt x="18511" y="28637"/>
                    <a:pt x="17063" y="29805"/>
                  </a:cubicBezTo>
                  <a:cubicBezTo>
                    <a:pt x="16382" y="30353"/>
                    <a:pt x="15664" y="30852"/>
                    <a:pt x="14897" y="31290"/>
                  </a:cubicBezTo>
                  <a:cubicBezTo>
                    <a:pt x="14556" y="31497"/>
                    <a:pt x="14203" y="31667"/>
                    <a:pt x="13850" y="31837"/>
                  </a:cubicBezTo>
                  <a:cubicBezTo>
                    <a:pt x="13497" y="31996"/>
                    <a:pt x="13144" y="32130"/>
                    <a:pt x="12779" y="32251"/>
                  </a:cubicBezTo>
                  <a:cubicBezTo>
                    <a:pt x="11684" y="32630"/>
                    <a:pt x="10520" y="32819"/>
                    <a:pt x="9360" y="32819"/>
                  </a:cubicBezTo>
                  <a:cubicBezTo>
                    <a:pt x="9141" y="32819"/>
                    <a:pt x="8921" y="32812"/>
                    <a:pt x="8702" y="32799"/>
                  </a:cubicBezTo>
                  <a:cubicBezTo>
                    <a:pt x="8106" y="32750"/>
                    <a:pt x="7522" y="32629"/>
                    <a:pt x="6950" y="32458"/>
                  </a:cubicBezTo>
                  <a:cubicBezTo>
                    <a:pt x="6439" y="32288"/>
                    <a:pt x="5964" y="32069"/>
                    <a:pt x="5502" y="31801"/>
                  </a:cubicBezTo>
                  <a:cubicBezTo>
                    <a:pt x="4662" y="31229"/>
                    <a:pt x="3968" y="30487"/>
                    <a:pt x="3481" y="29598"/>
                  </a:cubicBezTo>
                  <a:cubicBezTo>
                    <a:pt x="2532" y="27907"/>
                    <a:pt x="2411" y="26178"/>
                    <a:pt x="2654" y="25059"/>
                  </a:cubicBezTo>
                  <a:cubicBezTo>
                    <a:pt x="2678" y="24925"/>
                    <a:pt x="2690" y="24779"/>
                    <a:pt x="2739" y="24657"/>
                  </a:cubicBezTo>
                  <a:lnTo>
                    <a:pt x="2849" y="24316"/>
                  </a:lnTo>
                  <a:cubicBezTo>
                    <a:pt x="2873" y="24207"/>
                    <a:pt x="2909" y="24097"/>
                    <a:pt x="2946" y="24012"/>
                  </a:cubicBezTo>
                  <a:cubicBezTo>
                    <a:pt x="2982" y="23915"/>
                    <a:pt x="3019" y="23842"/>
                    <a:pt x="3056" y="23769"/>
                  </a:cubicBezTo>
                  <a:lnTo>
                    <a:pt x="3250" y="23331"/>
                  </a:lnTo>
                  <a:lnTo>
                    <a:pt x="3250" y="23331"/>
                  </a:lnTo>
                  <a:cubicBezTo>
                    <a:pt x="3250" y="23331"/>
                    <a:pt x="3116" y="23404"/>
                    <a:pt x="2824" y="23574"/>
                  </a:cubicBezTo>
                  <a:lnTo>
                    <a:pt x="2581" y="23720"/>
                  </a:lnTo>
                  <a:cubicBezTo>
                    <a:pt x="2496" y="23793"/>
                    <a:pt x="2411" y="23866"/>
                    <a:pt x="2313" y="23939"/>
                  </a:cubicBezTo>
                  <a:lnTo>
                    <a:pt x="2009" y="24219"/>
                  </a:lnTo>
                  <a:cubicBezTo>
                    <a:pt x="1899" y="24329"/>
                    <a:pt x="1790" y="24450"/>
                    <a:pt x="1692" y="24572"/>
                  </a:cubicBezTo>
                  <a:cubicBezTo>
                    <a:pt x="1120" y="25241"/>
                    <a:pt x="707" y="26032"/>
                    <a:pt x="463" y="26872"/>
                  </a:cubicBezTo>
                  <a:cubicBezTo>
                    <a:pt x="98" y="28077"/>
                    <a:pt x="1" y="29355"/>
                    <a:pt x="196" y="30596"/>
                  </a:cubicBezTo>
                  <a:cubicBezTo>
                    <a:pt x="439" y="32288"/>
                    <a:pt x="1145" y="33870"/>
                    <a:pt x="2228" y="35172"/>
                  </a:cubicBezTo>
                  <a:cubicBezTo>
                    <a:pt x="2897" y="35939"/>
                    <a:pt x="3676" y="36608"/>
                    <a:pt x="4528" y="37156"/>
                  </a:cubicBezTo>
                  <a:cubicBezTo>
                    <a:pt x="5453" y="37728"/>
                    <a:pt x="6451" y="38166"/>
                    <a:pt x="7498" y="38470"/>
                  </a:cubicBezTo>
                  <a:cubicBezTo>
                    <a:pt x="8658" y="38811"/>
                    <a:pt x="9892" y="38982"/>
                    <a:pt x="11165" y="38982"/>
                  </a:cubicBezTo>
                  <a:cubicBezTo>
                    <a:pt x="12255" y="38982"/>
                    <a:pt x="13372" y="38857"/>
                    <a:pt x="14495" y="38604"/>
                  </a:cubicBezTo>
                  <a:cubicBezTo>
                    <a:pt x="15116" y="38470"/>
                    <a:pt x="15724" y="38288"/>
                    <a:pt x="16321" y="38068"/>
                  </a:cubicBezTo>
                  <a:cubicBezTo>
                    <a:pt x="16929" y="37849"/>
                    <a:pt x="17526" y="37594"/>
                    <a:pt x="18110" y="37290"/>
                  </a:cubicBezTo>
                  <a:cubicBezTo>
                    <a:pt x="19266" y="36693"/>
                    <a:pt x="20373" y="35987"/>
                    <a:pt x="21383" y="35160"/>
                  </a:cubicBezTo>
                  <a:cubicBezTo>
                    <a:pt x="23440" y="33505"/>
                    <a:pt x="25083" y="31558"/>
                    <a:pt x="26470" y="29574"/>
                  </a:cubicBezTo>
                  <a:cubicBezTo>
                    <a:pt x="27785" y="27663"/>
                    <a:pt x="28977" y="25655"/>
                    <a:pt x="30012" y="23574"/>
                  </a:cubicBezTo>
                  <a:cubicBezTo>
                    <a:pt x="31862" y="19887"/>
                    <a:pt x="33273" y="15980"/>
                    <a:pt x="34211" y="11964"/>
                  </a:cubicBezTo>
                  <a:cubicBezTo>
                    <a:pt x="34880" y="9128"/>
                    <a:pt x="35306" y="6232"/>
                    <a:pt x="35488" y="3323"/>
                  </a:cubicBezTo>
                  <a:cubicBezTo>
                    <a:pt x="35513" y="2788"/>
                    <a:pt x="35549" y="2325"/>
                    <a:pt x="35549" y="1912"/>
                  </a:cubicBezTo>
                  <a:cubicBezTo>
                    <a:pt x="35561" y="1498"/>
                    <a:pt x="35561" y="1157"/>
                    <a:pt x="35561" y="877"/>
                  </a:cubicBezTo>
                  <a:lnTo>
                    <a:pt x="3556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3"/>
            <p:cNvSpPr/>
            <p:nvPr/>
          </p:nvSpPr>
          <p:spPr>
            <a:xfrm rot="-3476434" flipH="1">
              <a:off x="-84162" y="310862"/>
              <a:ext cx="799002" cy="526876"/>
            </a:xfrm>
            <a:custGeom>
              <a:avLst/>
              <a:gdLst/>
              <a:ahLst/>
              <a:cxnLst/>
              <a:rect l="l" t="t" r="r" b="b"/>
              <a:pathLst>
                <a:path w="31960" h="21075" extrusionOk="0">
                  <a:moveTo>
                    <a:pt x="31959" y="1"/>
                  </a:moveTo>
                  <a:lnTo>
                    <a:pt x="31558" y="487"/>
                  </a:lnTo>
                  <a:cubicBezTo>
                    <a:pt x="31302" y="804"/>
                    <a:pt x="30913" y="1254"/>
                    <a:pt x="30414" y="1814"/>
                  </a:cubicBezTo>
                  <a:cubicBezTo>
                    <a:pt x="29075" y="3347"/>
                    <a:pt x="27639" y="4808"/>
                    <a:pt x="26142" y="6183"/>
                  </a:cubicBezTo>
                  <a:cubicBezTo>
                    <a:pt x="24097" y="8069"/>
                    <a:pt x="21919" y="9810"/>
                    <a:pt x="19631" y="11379"/>
                  </a:cubicBezTo>
                  <a:cubicBezTo>
                    <a:pt x="18414" y="12219"/>
                    <a:pt x="17100" y="13059"/>
                    <a:pt x="15797" y="13813"/>
                  </a:cubicBezTo>
                  <a:cubicBezTo>
                    <a:pt x="14568" y="14544"/>
                    <a:pt x="13266" y="15152"/>
                    <a:pt x="11927" y="15639"/>
                  </a:cubicBezTo>
                  <a:cubicBezTo>
                    <a:pt x="11319" y="15846"/>
                    <a:pt x="10698" y="16004"/>
                    <a:pt x="10078" y="16114"/>
                  </a:cubicBezTo>
                  <a:cubicBezTo>
                    <a:pt x="9597" y="16199"/>
                    <a:pt x="9108" y="16237"/>
                    <a:pt x="8617" y="16237"/>
                  </a:cubicBezTo>
                  <a:cubicBezTo>
                    <a:pt x="8548" y="16237"/>
                    <a:pt x="8479" y="16237"/>
                    <a:pt x="8410" y="16235"/>
                  </a:cubicBezTo>
                  <a:cubicBezTo>
                    <a:pt x="7400" y="16211"/>
                    <a:pt x="6402" y="15992"/>
                    <a:pt x="5490" y="15578"/>
                  </a:cubicBezTo>
                  <a:cubicBezTo>
                    <a:pt x="5100" y="15396"/>
                    <a:pt x="4723" y="15176"/>
                    <a:pt x="4382" y="14921"/>
                  </a:cubicBezTo>
                  <a:cubicBezTo>
                    <a:pt x="4078" y="14677"/>
                    <a:pt x="3810" y="14398"/>
                    <a:pt x="3567" y="14106"/>
                  </a:cubicBezTo>
                  <a:cubicBezTo>
                    <a:pt x="3129" y="13509"/>
                    <a:pt x="2849" y="12828"/>
                    <a:pt x="2739" y="12110"/>
                  </a:cubicBezTo>
                  <a:cubicBezTo>
                    <a:pt x="2520" y="10710"/>
                    <a:pt x="2873" y="9505"/>
                    <a:pt x="3311" y="8812"/>
                  </a:cubicBezTo>
                  <a:cubicBezTo>
                    <a:pt x="3396" y="8641"/>
                    <a:pt x="3506" y="8495"/>
                    <a:pt x="3628" y="8349"/>
                  </a:cubicBezTo>
                  <a:cubicBezTo>
                    <a:pt x="3713" y="8240"/>
                    <a:pt x="3798" y="8130"/>
                    <a:pt x="3907" y="8033"/>
                  </a:cubicBezTo>
                  <a:lnTo>
                    <a:pt x="4151" y="7789"/>
                  </a:lnTo>
                  <a:lnTo>
                    <a:pt x="3810" y="7838"/>
                  </a:lnTo>
                  <a:cubicBezTo>
                    <a:pt x="3664" y="7862"/>
                    <a:pt x="3518" y="7911"/>
                    <a:pt x="3372" y="7972"/>
                  </a:cubicBezTo>
                  <a:cubicBezTo>
                    <a:pt x="3165" y="8033"/>
                    <a:pt x="2970" y="8130"/>
                    <a:pt x="2788" y="8240"/>
                  </a:cubicBezTo>
                  <a:cubicBezTo>
                    <a:pt x="2228" y="8556"/>
                    <a:pt x="1753" y="8982"/>
                    <a:pt x="1376" y="9493"/>
                  </a:cubicBezTo>
                  <a:cubicBezTo>
                    <a:pt x="816" y="10223"/>
                    <a:pt x="439" y="11063"/>
                    <a:pt x="256" y="11964"/>
                  </a:cubicBezTo>
                  <a:cubicBezTo>
                    <a:pt x="1" y="13168"/>
                    <a:pt x="86" y="14422"/>
                    <a:pt x="500" y="15590"/>
                  </a:cubicBezTo>
                  <a:cubicBezTo>
                    <a:pt x="768" y="16272"/>
                    <a:pt x="1121" y="16917"/>
                    <a:pt x="1571" y="17513"/>
                  </a:cubicBezTo>
                  <a:cubicBezTo>
                    <a:pt x="2045" y="18134"/>
                    <a:pt x="2617" y="18681"/>
                    <a:pt x="3250" y="19144"/>
                  </a:cubicBezTo>
                  <a:cubicBezTo>
                    <a:pt x="4638" y="20142"/>
                    <a:pt x="6268" y="20787"/>
                    <a:pt x="7972" y="20982"/>
                  </a:cubicBezTo>
                  <a:cubicBezTo>
                    <a:pt x="8447" y="21044"/>
                    <a:pt x="8925" y="21074"/>
                    <a:pt x="9402" y="21074"/>
                  </a:cubicBezTo>
                  <a:cubicBezTo>
                    <a:pt x="9856" y="21074"/>
                    <a:pt x="10309" y="21047"/>
                    <a:pt x="10759" y="20994"/>
                  </a:cubicBezTo>
                  <a:cubicBezTo>
                    <a:pt x="11696" y="20884"/>
                    <a:pt x="12621" y="20677"/>
                    <a:pt x="13522" y="20373"/>
                  </a:cubicBezTo>
                  <a:cubicBezTo>
                    <a:pt x="15250" y="19752"/>
                    <a:pt x="16881" y="18900"/>
                    <a:pt x="18365" y="17842"/>
                  </a:cubicBezTo>
                  <a:cubicBezTo>
                    <a:pt x="19753" y="16868"/>
                    <a:pt x="21055" y="15797"/>
                    <a:pt x="22284" y="14641"/>
                  </a:cubicBezTo>
                  <a:cubicBezTo>
                    <a:pt x="24462" y="12596"/>
                    <a:pt x="26397" y="10296"/>
                    <a:pt x="28053" y="7801"/>
                  </a:cubicBezTo>
                  <a:cubicBezTo>
                    <a:pt x="29209" y="6037"/>
                    <a:pt x="30231" y="4175"/>
                    <a:pt x="31071" y="2240"/>
                  </a:cubicBezTo>
                  <a:cubicBezTo>
                    <a:pt x="31375" y="1534"/>
                    <a:pt x="31606" y="974"/>
                    <a:pt x="31740" y="597"/>
                  </a:cubicBezTo>
                  <a:lnTo>
                    <a:pt x="3195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3"/>
            <p:cNvSpPr/>
            <p:nvPr/>
          </p:nvSpPr>
          <p:spPr>
            <a:xfrm rot="-3476434" flipH="1">
              <a:off x="173316" y="297335"/>
              <a:ext cx="534301" cy="1234803"/>
            </a:xfrm>
            <a:custGeom>
              <a:avLst/>
              <a:gdLst/>
              <a:ahLst/>
              <a:cxnLst/>
              <a:rect l="l" t="t" r="r" b="b"/>
              <a:pathLst>
                <a:path w="21372" h="49392" extrusionOk="0">
                  <a:moveTo>
                    <a:pt x="16309" y="0"/>
                  </a:moveTo>
                  <a:lnTo>
                    <a:pt x="16309" y="0"/>
                  </a:lnTo>
                  <a:cubicBezTo>
                    <a:pt x="16309" y="0"/>
                    <a:pt x="16321" y="268"/>
                    <a:pt x="16345" y="779"/>
                  </a:cubicBezTo>
                  <a:cubicBezTo>
                    <a:pt x="16369" y="1290"/>
                    <a:pt x="16406" y="2020"/>
                    <a:pt x="16430" y="2957"/>
                  </a:cubicBezTo>
                  <a:cubicBezTo>
                    <a:pt x="16479" y="4831"/>
                    <a:pt x="16503" y="7485"/>
                    <a:pt x="16394" y="10588"/>
                  </a:cubicBezTo>
                  <a:cubicBezTo>
                    <a:pt x="16284" y="13691"/>
                    <a:pt x="15980" y="17257"/>
                    <a:pt x="15493" y="20957"/>
                  </a:cubicBezTo>
                  <a:cubicBezTo>
                    <a:pt x="15262" y="22819"/>
                    <a:pt x="14946" y="24705"/>
                    <a:pt x="14617" y="26603"/>
                  </a:cubicBezTo>
                  <a:cubicBezTo>
                    <a:pt x="14288" y="28502"/>
                    <a:pt x="13911" y="30425"/>
                    <a:pt x="13497" y="32226"/>
                  </a:cubicBezTo>
                  <a:cubicBezTo>
                    <a:pt x="12682" y="35865"/>
                    <a:pt x="11660" y="38773"/>
                    <a:pt x="10321" y="41037"/>
                  </a:cubicBezTo>
                  <a:cubicBezTo>
                    <a:pt x="9189" y="42984"/>
                    <a:pt x="7644" y="44664"/>
                    <a:pt x="5794" y="45941"/>
                  </a:cubicBezTo>
                  <a:cubicBezTo>
                    <a:pt x="4552" y="46818"/>
                    <a:pt x="3153" y="47451"/>
                    <a:pt x="1680" y="47816"/>
                  </a:cubicBezTo>
                  <a:lnTo>
                    <a:pt x="974" y="47974"/>
                  </a:lnTo>
                  <a:cubicBezTo>
                    <a:pt x="768" y="48010"/>
                    <a:pt x="597" y="48023"/>
                    <a:pt x="439" y="48047"/>
                  </a:cubicBezTo>
                  <a:lnTo>
                    <a:pt x="1" y="48120"/>
                  </a:lnTo>
                  <a:cubicBezTo>
                    <a:pt x="1" y="48120"/>
                    <a:pt x="135" y="48193"/>
                    <a:pt x="390" y="48339"/>
                  </a:cubicBezTo>
                  <a:cubicBezTo>
                    <a:pt x="524" y="48412"/>
                    <a:pt x="682" y="48522"/>
                    <a:pt x="889" y="48607"/>
                  </a:cubicBezTo>
                  <a:cubicBezTo>
                    <a:pt x="1096" y="48692"/>
                    <a:pt x="1327" y="48801"/>
                    <a:pt x="1619" y="48899"/>
                  </a:cubicBezTo>
                  <a:cubicBezTo>
                    <a:pt x="1899" y="48996"/>
                    <a:pt x="2228" y="49069"/>
                    <a:pt x="2605" y="49167"/>
                  </a:cubicBezTo>
                  <a:cubicBezTo>
                    <a:pt x="3007" y="49252"/>
                    <a:pt x="3421" y="49313"/>
                    <a:pt x="3847" y="49349"/>
                  </a:cubicBezTo>
                  <a:cubicBezTo>
                    <a:pt x="4156" y="49377"/>
                    <a:pt x="4466" y="49391"/>
                    <a:pt x="4776" y="49391"/>
                  </a:cubicBezTo>
                  <a:cubicBezTo>
                    <a:pt x="5540" y="49391"/>
                    <a:pt x="6303" y="49307"/>
                    <a:pt x="7047" y="49142"/>
                  </a:cubicBezTo>
                  <a:cubicBezTo>
                    <a:pt x="8410" y="48862"/>
                    <a:pt x="9725" y="48388"/>
                    <a:pt x="10942" y="47706"/>
                  </a:cubicBezTo>
                  <a:cubicBezTo>
                    <a:pt x="12439" y="46891"/>
                    <a:pt x="13789" y="45832"/>
                    <a:pt x="14933" y="44566"/>
                  </a:cubicBezTo>
                  <a:cubicBezTo>
                    <a:pt x="16236" y="43118"/>
                    <a:pt x="17319" y="41499"/>
                    <a:pt x="18158" y="39747"/>
                  </a:cubicBezTo>
                  <a:cubicBezTo>
                    <a:pt x="19059" y="37836"/>
                    <a:pt x="19753" y="35828"/>
                    <a:pt x="20215" y="33772"/>
                  </a:cubicBezTo>
                  <a:cubicBezTo>
                    <a:pt x="20678" y="31678"/>
                    <a:pt x="20982" y="29561"/>
                    <a:pt x="21140" y="27431"/>
                  </a:cubicBezTo>
                  <a:cubicBezTo>
                    <a:pt x="21310" y="25362"/>
                    <a:pt x="21371" y="23293"/>
                    <a:pt x="21298" y="21224"/>
                  </a:cubicBezTo>
                  <a:cubicBezTo>
                    <a:pt x="21164" y="17525"/>
                    <a:pt x="20665" y="13849"/>
                    <a:pt x="19814" y="10247"/>
                  </a:cubicBezTo>
                  <a:cubicBezTo>
                    <a:pt x="19217" y="7691"/>
                    <a:pt x="18438" y="5184"/>
                    <a:pt x="17477" y="2750"/>
                  </a:cubicBezTo>
                  <a:cubicBezTo>
                    <a:pt x="17136" y="1862"/>
                    <a:pt x="16832" y="1180"/>
                    <a:pt x="16625" y="706"/>
                  </a:cubicBezTo>
                  <a:lnTo>
                    <a:pt x="16309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" name="Google Shape;29;p3"/>
          <p:cNvSpPr/>
          <p:nvPr/>
        </p:nvSpPr>
        <p:spPr>
          <a:xfrm>
            <a:off x="7503375" y="4002100"/>
            <a:ext cx="1185982" cy="1141363"/>
          </a:xfrm>
          <a:custGeom>
            <a:avLst/>
            <a:gdLst/>
            <a:ahLst/>
            <a:cxnLst/>
            <a:rect l="l" t="t" r="r" b="b"/>
            <a:pathLst>
              <a:path w="43379" h="41747" extrusionOk="0">
                <a:moveTo>
                  <a:pt x="23000" y="1"/>
                </a:moveTo>
                <a:cubicBezTo>
                  <a:pt x="22676" y="1"/>
                  <a:pt x="21975" y="2837"/>
                  <a:pt x="21300" y="7175"/>
                </a:cubicBezTo>
                <a:cubicBezTo>
                  <a:pt x="20953" y="9364"/>
                  <a:pt x="20669" y="11925"/>
                  <a:pt x="20421" y="14683"/>
                </a:cubicBezTo>
                <a:cubicBezTo>
                  <a:pt x="20162" y="17441"/>
                  <a:pt x="20013" y="20398"/>
                  <a:pt x="19964" y="23378"/>
                </a:cubicBezTo>
                <a:cubicBezTo>
                  <a:pt x="19877" y="28450"/>
                  <a:pt x="20100" y="33571"/>
                  <a:pt x="20595" y="37788"/>
                </a:cubicBezTo>
                <a:cubicBezTo>
                  <a:pt x="20211" y="36910"/>
                  <a:pt x="19840" y="35995"/>
                  <a:pt x="19444" y="35055"/>
                </a:cubicBezTo>
                <a:cubicBezTo>
                  <a:pt x="18430" y="32482"/>
                  <a:pt x="17379" y="29699"/>
                  <a:pt x="16525" y="26842"/>
                </a:cubicBezTo>
                <a:cubicBezTo>
                  <a:pt x="15684" y="23972"/>
                  <a:pt x="14930" y="21065"/>
                  <a:pt x="14398" y="18282"/>
                </a:cubicBezTo>
                <a:cubicBezTo>
                  <a:pt x="13866" y="15512"/>
                  <a:pt x="13458" y="12877"/>
                  <a:pt x="13223" y="10601"/>
                </a:cubicBezTo>
                <a:cubicBezTo>
                  <a:pt x="12715" y="6062"/>
                  <a:pt x="12641" y="2945"/>
                  <a:pt x="12295" y="2920"/>
                </a:cubicBezTo>
                <a:cubicBezTo>
                  <a:pt x="12294" y="2920"/>
                  <a:pt x="12293" y="2920"/>
                  <a:pt x="12291" y="2920"/>
                </a:cubicBezTo>
                <a:cubicBezTo>
                  <a:pt x="12017" y="2920"/>
                  <a:pt x="11354" y="5821"/>
                  <a:pt x="11169" y="10292"/>
                </a:cubicBezTo>
                <a:cubicBezTo>
                  <a:pt x="11145" y="10849"/>
                  <a:pt x="11132" y="11430"/>
                  <a:pt x="11107" y="12036"/>
                </a:cubicBezTo>
                <a:cubicBezTo>
                  <a:pt x="11120" y="12642"/>
                  <a:pt x="11120" y="13273"/>
                  <a:pt x="11132" y="13916"/>
                </a:cubicBezTo>
                <a:cubicBezTo>
                  <a:pt x="11132" y="15215"/>
                  <a:pt x="11268" y="16563"/>
                  <a:pt x="11355" y="17973"/>
                </a:cubicBezTo>
                <a:cubicBezTo>
                  <a:pt x="11639" y="20929"/>
                  <a:pt x="12134" y="23861"/>
                  <a:pt x="12814" y="26755"/>
                </a:cubicBezTo>
                <a:cubicBezTo>
                  <a:pt x="13804" y="30961"/>
                  <a:pt x="15239" y="35055"/>
                  <a:pt x="17106" y="38963"/>
                </a:cubicBezTo>
                <a:cubicBezTo>
                  <a:pt x="16439" y="38382"/>
                  <a:pt x="15734" y="37751"/>
                  <a:pt x="15016" y="37071"/>
                </a:cubicBezTo>
                <a:cubicBezTo>
                  <a:pt x="13532" y="35649"/>
                  <a:pt x="12134" y="34140"/>
                  <a:pt x="10823" y="32556"/>
                </a:cubicBezTo>
                <a:cubicBezTo>
                  <a:pt x="8089" y="29291"/>
                  <a:pt x="5653" y="25630"/>
                  <a:pt x="3773" y="22859"/>
                </a:cubicBezTo>
                <a:cubicBezTo>
                  <a:pt x="1963" y="20205"/>
                  <a:pt x="658" y="18398"/>
                  <a:pt x="309" y="18398"/>
                </a:cubicBezTo>
                <a:cubicBezTo>
                  <a:pt x="295" y="18398"/>
                  <a:pt x="283" y="18401"/>
                  <a:pt x="272" y="18406"/>
                </a:cubicBezTo>
                <a:cubicBezTo>
                  <a:pt x="0" y="18542"/>
                  <a:pt x="631" y="20595"/>
                  <a:pt x="1843" y="23576"/>
                </a:cubicBezTo>
                <a:cubicBezTo>
                  <a:pt x="3068" y="26557"/>
                  <a:pt x="4948" y="30478"/>
                  <a:pt x="7520" y="34127"/>
                </a:cubicBezTo>
                <a:cubicBezTo>
                  <a:pt x="8770" y="35933"/>
                  <a:pt x="10205" y="37615"/>
                  <a:pt x="11775" y="39161"/>
                </a:cubicBezTo>
                <a:cubicBezTo>
                  <a:pt x="12728" y="40101"/>
                  <a:pt x="13754" y="40955"/>
                  <a:pt x="14843" y="41746"/>
                </a:cubicBezTo>
                <a:lnTo>
                  <a:pt x="27447" y="41746"/>
                </a:lnTo>
                <a:cubicBezTo>
                  <a:pt x="27459" y="41610"/>
                  <a:pt x="27484" y="41462"/>
                  <a:pt x="27496" y="41326"/>
                </a:cubicBezTo>
                <a:lnTo>
                  <a:pt x="27534" y="41017"/>
                </a:lnTo>
                <a:cubicBezTo>
                  <a:pt x="29092" y="39631"/>
                  <a:pt x="30688" y="38122"/>
                  <a:pt x="32197" y="36502"/>
                </a:cubicBezTo>
                <a:cubicBezTo>
                  <a:pt x="35487" y="33039"/>
                  <a:pt x="38418" y="29217"/>
                  <a:pt x="40373" y="26186"/>
                </a:cubicBezTo>
                <a:cubicBezTo>
                  <a:pt x="42327" y="23156"/>
                  <a:pt x="43378" y="20967"/>
                  <a:pt x="43131" y="20793"/>
                </a:cubicBezTo>
                <a:cubicBezTo>
                  <a:pt x="43120" y="20786"/>
                  <a:pt x="43107" y="20782"/>
                  <a:pt x="43090" y="20782"/>
                </a:cubicBezTo>
                <a:cubicBezTo>
                  <a:pt x="42749" y="20782"/>
                  <a:pt x="41193" y="22364"/>
                  <a:pt x="38963" y="24677"/>
                </a:cubicBezTo>
                <a:cubicBezTo>
                  <a:pt x="37800" y="25902"/>
                  <a:pt x="36427" y="27312"/>
                  <a:pt x="34955" y="28808"/>
                </a:cubicBezTo>
                <a:cubicBezTo>
                  <a:pt x="33483" y="30305"/>
                  <a:pt x="31863" y="31864"/>
                  <a:pt x="30230" y="33410"/>
                </a:cubicBezTo>
                <a:cubicBezTo>
                  <a:pt x="29624" y="33991"/>
                  <a:pt x="29006" y="34572"/>
                  <a:pt x="28387" y="35141"/>
                </a:cubicBezTo>
                <a:cubicBezTo>
                  <a:pt x="28399" y="35067"/>
                  <a:pt x="28412" y="34993"/>
                  <a:pt x="28424" y="34931"/>
                </a:cubicBezTo>
                <a:cubicBezTo>
                  <a:pt x="28610" y="34065"/>
                  <a:pt x="28795" y="33199"/>
                  <a:pt x="28981" y="32334"/>
                </a:cubicBezTo>
                <a:cubicBezTo>
                  <a:pt x="29030" y="32123"/>
                  <a:pt x="29067" y="31901"/>
                  <a:pt x="29129" y="31678"/>
                </a:cubicBezTo>
                <a:lnTo>
                  <a:pt x="29302" y="31047"/>
                </a:lnTo>
                <a:lnTo>
                  <a:pt x="29649" y="29761"/>
                </a:lnTo>
                <a:cubicBezTo>
                  <a:pt x="29760" y="29328"/>
                  <a:pt x="29871" y="28895"/>
                  <a:pt x="29983" y="28475"/>
                </a:cubicBezTo>
                <a:cubicBezTo>
                  <a:pt x="30094" y="28042"/>
                  <a:pt x="30255" y="27633"/>
                  <a:pt x="30378" y="27213"/>
                </a:cubicBezTo>
                <a:cubicBezTo>
                  <a:pt x="30663" y="26384"/>
                  <a:pt x="30898" y="25543"/>
                  <a:pt x="31195" y="24727"/>
                </a:cubicBezTo>
                <a:cubicBezTo>
                  <a:pt x="31492" y="23923"/>
                  <a:pt x="31801" y="23119"/>
                  <a:pt x="32098" y="22339"/>
                </a:cubicBezTo>
                <a:cubicBezTo>
                  <a:pt x="33347" y="19222"/>
                  <a:pt x="34695" y="16353"/>
                  <a:pt x="36043" y="13990"/>
                </a:cubicBezTo>
                <a:cubicBezTo>
                  <a:pt x="38690" y="9228"/>
                  <a:pt x="40966" y="6284"/>
                  <a:pt x="40694" y="6049"/>
                </a:cubicBezTo>
                <a:cubicBezTo>
                  <a:pt x="40686" y="6042"/>
                  <a:pt x="40674" y="6038"/>
                  <a:pt x="40660" y="6038"/>
                </a:cubicBezTo>
                <a:cubicBezTo>
                  <a:pt x="40477" y="6038"/>
                  <a:pt x="39807" y="6600"/>
                  <a:pt x="38777" y="7596"/>
                </a:cubicBezTo>
                <a:cubicBezTo>
                  <a:pt x="38493" y="7868"/>
                  <a:pt x="38183" y="8165"/>
                  <a:pt x="37862" y="8499"/>
                </a:cubicBezTo>
                <a:lnTo>
                  <a:pt x="36860" y="9649"/>
                </a:lnTo>
                <a:lnTo>
                  <a:pt x="35747" y="10960"/>
                </a:lnTo>
                <a:cubicBezTo>
                  <a:pt x="35351" y="11430"/>
                  <a:pt x="34992" y="11962"/>
                  <a:pt x="34584" y="12494"/>
                </a:cubicBezTo>
                <a:lnTo>
                  <a:pt x="33347" y="14188"/>
                </a:lnTo>
                <a:cubicBezTo>
                  <a:pt x="32964" y="14807"/>
                  <a:pt x="32555" y="15425"/>
                  <a:pt x="32147" y="16093"/>
                </a:cubicBezTo>
                <a:cubicBezTo>
                  <a:pt x="31937" y="16415"/>
                  <a:pt x="31739" y="16749"/>
                  <a:pt x="31529" y="17083"/>
                </a:cubicBezTo>
                <a:cubicBezTo>
                  <a:pt x="31331" y="17417"/>
                  <a:pt x="31145" y="17775"/>
                  <a:pt x="30935" y="18134"/>
                </a:cubicBezTo>
                <a:lnTo>
                  <a:pt x="29760" y="20323"/>
                </a:lnTo>
                <a:cubicBezTo>
                  <a:pt x="29377" y="21078"/>
                  <a:pt x="29030" y="21869"/>
                  <a:pt x="28659" y="22661"/>
                </a:cubicBezTo>
                <a:cubicBezTo>
                  <a:pt x="28474" y="23057"/>
                  <a:pt x="28288" y="23453"/>
                  <a:pt x="28115" y="23848"/>
                </a:cubicBezTo>
                <a:lnTo>
                  <a:pt x="27620" y="25085"/>
                </a:lnTo>
                <a:cubicBezTo>
                  <a:pt x="27311" y="25926"/>
                  <a:pt x="26965" y="26755"/>
                  <a:pt x="26668" y="27609"/>
                </a:cubicBezTo>
                <a:cubicBezTo>
                  <a:pt x="26383" y="28475"/>
                  <a:pt x="26124" y="29340"/>
                  <a:pt x="25839" y="30206"/>
                </a:cubicBezTo>
                <a:cubicBezTo>
                  <a:pt x="25122" y="32680"/>
                  <a:pt x="24553" y="35191"/>
                  <a:pt x="24169" y="37727"/>
                </a:cubicBezTo>
                <a:cubicBezTo>
                  <a:pt x="24107" y="36304"/>
                  <a:pt x="24021" y="34783"/>
                  <a:pt x="23934" y="33187"/>
                </a:cubicBezTo>
                <a:cubicBezTo>
                  <a:pt x="23810" y="30404"/>
                  <a:pt x="23650" y="27411"/>
                  <a:pt x="23551" y="24393"/>
                </a:cubicBezTo>
                <a:cubicBezTo>
                  <a:pt x="23340" y="18381"/>
                  <a:pt x="23291" y="12308"/>
                  <a:pt x="23316" y="7732"/>
                </a:cubicBezTo>
                <a:cubicBezTo>
                  <a:pt x="23328" y="3143"/>
                  <a:pt x="23328" y="38"/>
                  <a:pt x="23007" y="1"/>
                </a:cubicBezTo>
                <a:cubicBezTo>
                  <a:pt x="23004" y="1"/>
                  <a:pt x="23002" y="1"/>
                  <a:pt x="23000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" name="Google Shape;30;p3"/>
          <p:cNvSpPr/>
          <p:nvPr/>
        </p:nvSpPr>
        <p:spPr>
          <a:xfrm>
            <a:off x="1001925" y="4122649"/>
            <a:ext cx="1181575" cy="1020808"/>
          </a:xfrm>
          <a:custGeom>
            <a:avLst/>
            <a:gdLst/>
            <a:ahLst/>
            <a:cxnLst/>
            <a:rect l="l" t="t" r="r" b="b"/>
            <a:pathLst>
              <a:path w="47263" h="37063" extrusionOk="0">
                <a:moveTo>
                  <a:pt x="23416" y="1"/>
                </a:moveTo>
                <a:cubicBezTo>
                  <a:pt x="23057" y="1"/>
                  <a:pt x="21510" y="2528"/>
                  <a:pt x="19927" y="6672"/>
                </a:cubicBezTo>
                <a:lnTo>
                  <a:pt x="19309" y="8329"/>
                </a:lnTo>
                <a:cubicBezTo>
                  <a:pt x="19123" y="8911"/>
                  <a:pt x="18925" y="9517"/>
                  <a:pt x="18727" y="10135"/>
                </a:cubicBezTo>
                <a:cubicBezTo>
                  <a:pt x="18319" y="11372"/>
                  <a:pt x="17998" y="12720"/>
                  <a:pt x="17651" y="14106"/>
                </a:cubicBezTo>
                <a:cubicBezTo>
                  <a:pt x="16971" y="17025"/>
                  <a:pt x="16501" y="19981"/>
                  <a:pt x="16229" y="22974"/>
                </a:cubicBezTo>
                <a:cubicBezTo>
                  <a:pt x="16006" y="25448"/>
                  <a:pt x="15944" y="27934"/>
                  <a:pt x="16031" y="30420"/>
                </a:cubicBezTo>
                <a:lnTo>
                  <a:pt x="15400" y="29097"/>
                </a:lnTo>
                <a:cubicBezTo>
                  <a:pt x="15239" y="28788"/>
                  <a:pt x="15103" y="28478"/>
                  <a:pt x="14980" y="28144"/>
                </a:cubicBezTo>
                <a:lnTo>
                  <a:pt x="14584" y="27180"/>
                </a:lnTo>
                <a:cubicBezTo>
                  <a:pt x="14448" y="26858"/>
                  <a:pt x="14312" y="26549"/>
                  <a:pt x="14176" y="26227"/>
                </a:cubicBezTo>
                <a:cubicBezTo>
                  <a:pt x="14052" y="25906"/>
                  <a:pt x="13953" y="25572"/>
                  <a:pt x="13829" y="25250"/>
                </a:cubicBezTo>
                <a:cubicBezTo>
                  <a:pt x="13619" y="24595"/>
                  <a:pt x="13372" y="23951"/>
                  <a:pt x="13161" y="23308"/>
                </a:cubicBezTo>
                <a:cubicBezTo>
                  <a:pt x="12963" y="22653"/>
                  <a:pt x="12790" y="22009"/>
                  <a:pt x="12605" y="21379"/>
                </a:cubicBezTo>
                <a:cubicBezTo>
                  <a:pt x="11949" y="18818"/>
                  <a:pt x="11467" y="16357"/>
                  <a:pt x="11244" y="14217"/>
                </a:cubicBezTo>
                <a:cubicBezTo>
                  <a:pt x="10749" y="9950"/>
                  <a:pt x="10910" y="6969"/>
                  <a:pt x="10502" y="6907"/>
                </a:cubicBezTo>
                <a:cubicBezTo>
                  <a:pt x="10499" y="6906"/>
                  <a:pt x="10495" y="6906"/>
                  <a:pt x="10492" y="6906"/>
                </a:cubicBezTo>
                <a:cubicBezTo>
                  <a:pt x="10306" y="6906"/>
                  <a:pt x="10026" y="7560"/>
                  <a:pt x="9686" y="8750"/>
                </a:cubicBezTo>
                <a:cubicBezTo>
                  <a:pt x="9599" y="9059"/>
                  <a:pt x="9500" y="9393"/>
                  <a:pt x="9414" y="9764"/>
                </a:cubicBezTo>
                <a:cubicBezTo>
                  <a:pt x="9352" y="10135"/>
                  <a:pt x="9277" y="10531"/>
                  <a:pt x="9203" y="10964"/>
                </a:cubicBezTo>
                <a:cubicBezTo>
                  <a:pt x="9129" y="11397"/>
                  <a:pt x="9055" y="11867"/>
                  <a:pt x="8981" y="12362"/>
                </a:cubicBezTo>
                <a:cubicBezTo>
                  <a:pt x="8906" y="12856"/>
                  <a:pt x="8894" y="13363"/>
                  <a:pt x="8845" y="13908"/>
                </a:cubicBezTo>
                <a:cubicBezTo>
                  <a:pt x="8807" y="14440"/>
                  <a:pt x="8783" y="15009"/>
                  <a:pt x="8746" y="15602"/>
                </a:cubicBezTo>
                <a:cubicBezTo>
                  <a:pt x="8758" y="16196"/>
                  <a:pt x="8770" y="16802"/>
                  <a:pt x="8770" y="17420"/>
                </a:cubicBezTo>
                <a:cubicBezTo>
                  <a:pt x="8783" y="17730"/>
                  <a:pt x="8795" y="18051"/>
                  <a:pt x="8795" y="18385"/>
                </a:cubicBezTo>
                <a:cubicBezTo>
                  <a:pt x="8795" y="18707"/>
                  <a:pt x="8845" y="19028"/>
                  <a:pt x="8869" y="19350"/>
                </a:cubicBezTo>
                <a:cubicBezTo>
                  <a:pt x="8944" y="20006"/>
                  <a:pt x="9005" y="20686"/>
                  <a:pt x="9080" y="21366"/>
                </a:cubicBezTo>
                <a:cubicBezTo>
                  <a:pt x="9141" y="22046"/>
                  <a:pt x="9302" y="22727"/>
                  <a:pt x="9426" y="23432"/>
                </a:cubicBezTo>
                <a:cubicBezTo>
                  <a:pt x="9488" y="23778"/>
                  <a:pt x="9550" y="24137"/>
                  <a:pt x="9611" y="24483"/>
                </a:cubicBezTo>
                <a:cubicBezTo>
                  <a:pt x="9698" y="24842"/>
                  <a:pt x="9785" y="25188"/>
                  <a:pt x="9871" y="25535"/>
                </a:cubicBezTo>
                <a:cubicBezTo>
                  <a:pt x="10057" y="26240"/>
                  <a:pt x="10218" y="26957"/>
                  <a:pt x="10440" y="27662"/>
                </a:cubicBezTo>
                <a:cubicBezTo>
                  <a:pt x="10613" y="28194"/>
                  <a:pt x="10799" y="28713"/>
                  <a:pt x="10972" y="29245"/>
                </a:cubicBezTo>
                <a:cubicBezTo>
                  <a:pt x="10279" y="28367"/>
                  <a:pt x="9550" y="27526"/>
                  <a:pt x="8807" y="26771"/>
                </a:cubicBezTo>
                <a:cubicBezTo>
                  <a:pt x="7583" y="25485"/>
                  <a:pt x="6247" y="24310"/>
                  <a:pt x="4837" y="23234"/>
                </a:cubicBezTo>
                <a:cubicBezTo>
                  <a:pt x="2656" y="21596"/>
                  <a:pt x="913" y="20747"/>
                  <a:pt x="384" y="20747"/>
                </a:cubicBezTo>
                <a:cubicBezTo>
                  <a:pt x="310" y="20747"/>
                  <a:pt x="260" y="20764"/>
                  <a:pt x="236" y="20797"/>
                </a:cubicBezTo>
                <a:cubicBezTo>
                  <a:pt x="1" y="21106"/>
                  <a:pt x="1262" y="22566"/>
                  <a:pt x="2994" y="24780"/>
                </a:cubicBezTo>
                <a:lnTo>
                  <a:pt x="3674" y="25634"/>
                </a:lnTo>
                <a:lnTo>
                  <a:pt x="4379" y="26574"/>
                </a:lnTo>
                <a:cubicBezTo>
                  <a:pt x="4862" y="27204"/>
                  <a:pt x="5332" y="27909"/>
                  <a:pt x="5839" y="28602"/>
                </a:cubicBezTo>
                <a:cubicBezTo>
                  <a:pt x="6816" y="30037"/>
                  <a:pt x="7830" y="31571"/>
                  <a:pt x="8746" y="33179"/>
                </a:cubicBezTo>
                <a:cubicBezTo>
                  <a:pt x="9500" y="34465"/>
                  <a:pt x="10205" y="35776"/>
                  <a:pt x="10861" y="37063"/>
                </a:cubicBezTo>
                <a:lnTo>
                  <a:pt x="23737" y="37063"/>
                </a:lnTo>
                <a:cubicBezTo>
                  <a:pt x="24021" y="36753"/>
                  <a:pt x="24294" y="36444"/>
                  <a:pt x="24590" y="36147"/>
                </a:cubicBezTo>
                <a:lnTo>
                  <a:pt x="26198" y="34564"/>
                </a:lnTo>
                <a:cubicBezTo>
                  <a:pt x="26334" y="34428"/>
                  <a:pt x="26458" y="34292"/>
                  <a:pt x="26607" y="34168"/>
                </a:cubicBezTo>
                <a:lnTo>
                  <a:pt x="27027" y="33797"/>
                </a:lnTo>
                <a:lnTo>
                  <a:pt x="27881" y="33043"/>
                </a:lnTo>
                <a:lnTo>
                  <a:pt x="28722" y="32288"/>
                </a:lnTo>
                <a:cubicBezTo>
                  <a:pt x="29006" y="32053"/>
                  <a:pt x="29315" y="31830"/>
                  <a:pt x="29600" y="31595"/>
                </a:cubicBezTo>
                <a:cubicBezTo>
                  <a:pt x="30194" y="31138"/>
                  <a:pt x="30763" y="30655"/>
                  <a:pt x="31356" y="30222"/>
                </a:cubicBezTo>
                <a:lnTo>
                  <a:pt x="33137" y="28973"/>
                </a:lnTo>
                <a:cubicBezTo>
                  <a:pt x="35525" y="27378"/>
                  <a:pt x="37862" y="26017"/>
                  <a:pt x="39978" y="25027"/>
                </a:cubicBezTo>
                <a:cubicBezTo>
                  <a:pt x="44171" y="22987"/>
                  <a:pt x="47263" y="22084"/>
                  <a:pt x="47176" y="21675"/>
                </a:cubicBezTo>
                <a:cubicBezTo>
                  <a:pt x="47146" y="21569"/>
                  <a:pt x="46844" y="21519"/>
                  <a:pt x="46300" y="21519"/>
                </a:cubicBezTo>
                <a:cubicBezTo>
                  <a:pt x="45959" y="21519"/>
                  <a:pt x="45523" y="21538"/>
                  <a:pt x="44999" y="21576"/>
                </a:cubicBezTo>
                <a:cubicBezTo>
                  <a:pt x="44665" y="21601"/>
                  <a:pt x="44294" y="21638"/>
                  <a:pt x="43886" y="21688"/>
                </a:cubicBezTo>
                <a:lnTo>
                  <a:pt x="42587" y="21923"/>
                </a:lnTo>
                <a:lnTo>
                  <a:pt x="41103" y="22220"/>
                </a:lnTo>
                <a:cubicBezTo>
                  <a:pt x="40584" y="22319"/>
                  <a:pt x="40052" y="22504"/>
                  <a:pt x="39483" y="22653"/>
                </a:cubicBezTo>
                <a:lnTo>
                  <a:pt x="37739" y="23184"/>
                </a:lnTo>
                <a:lnTo>
                  <a:pt x="35896" y="23877"/>
                </a:lnTo>
                <a:lnTo>
                  <a:pt x="34943" y="24236"/>
                </a:lnTo>
                <a:cubicBezTo>
                  <a:pt x="34622" y="24360"/>
                  <a:pt x="34312" y="24520"/>
                  <a:pt x="33979" y="24669"/>
                </a:cubicBezTo>
                <a:lnTo>
                  <a:pt x="32012" y="25596"/>
                </a:lnTo>
                <a:cubicBezTo>
                  <a:pt x="31356" y="25943"/>
                  <a:pt x="30713" y="26326"/>
                  <a:pt x="30045" y="26697"/>
                </a:cubicBezTo>
                <a:lnTo>
                  <a:pt x="29043" y="27266"/>
                </a:lnTo>
                <a:lnTo>
                  <a:pt x="28066" y="27909"/>
                </a:lnTo>
                <a:cubicBezTo>
                  <a:pt x="27423" y="28342"/>
                  <a:pt x="26755" y="28763"/>
                  <a:pt x="26124" y="29233"/>
                </a:cubicBezTo>
                <a:lnTo>
                  <a:pt x="25023" y="30099"/>
                </a:lnTo>
                <a:lnTo>
                  <a:pt x="25444" y="29023"/>
                </a:lnTo>
                <a:cubicBezTo>
                  <a:pt x="25592" y="28652"/>
                  <a:pt x="25741" y="28293"/>
                  <a:pt x="25889" y="27922"/>
                </a:cubicBezTo>
                <a:cubicBezTo>
                  <a:pt x="26025" y="27563"/>
                  <a:pt x="26211" y="27217"/>
                  <a:pt x="26372" y="26858"/>
                </a:cubicBezTo>
                <a:cubicBezTo>
                  <a:pt x="26706" y="26153"/>
                  <a:pt x="27015" y="25436"/>
                  <a:pt x="27361" y="24743"/>
                </a:cubicBezTo>
                <a:lnTo>
                  <a:pt x="28412" y="22727"/>
                </a:lnTo>
                <a:cubicBezTo>
                  <a:pt x="29724" y="20315"/>
                  <a:pt x="31195" y="17989"/>
                  <a:pt x="32803" y="15763"/>
                </a:cubicBezTo>
                <a:cubicBezTo>
                  <a:pt x="35648" y="11817"/>
                  <a:pt x="37986" y="9418"/>
                  <a:pt x="37714" y="9108"/>
                </a:cubicBezTo>
                <a:cubicBezTo>
                  <a:pt x="37697" y="9090"/>
                  <a:pt x="37670" y="9081"/>
                  <a:pt x="37632" y="9081"/>
                </a:cubicBezTo>
                <a:cubicBezTo>
                  <a:pt x="37390" y="9081"/>
                  <a:pt x="36727" y="9451"/>
                  <a:pt x="35723" y="10135"/>
                </a:cubicBezTo>
                <a:cubicBezTo>
                  <a:pt x="35426" y="10333"/>
                  <a:pt x="35104" y="10556"/>
                  <a:pt x="34758" y="10803"/>
                </a:cubicBezTo>
                <a:lnTo>
                  <a:pt x="33706" y="11669"/>
                </a:lnTo>
                <a:lnTo>
                  <a:pt x="32519" y="12683"/>
                </a:lnTo>
                <a:cubicBezTo>
                  <a:pt x="32098" y="13042"/>
                  <a:pt x="31703" y="13475"/>
                  <a:pt x="31270" y="13895"/>
                </a:cubicBezTo>
                <a:lnTo>
                  <a:pt x="29934" y="15231"/>
                </a:lnTo>
                <a:lnTo>
                  <a:pt x="28598" y="16765"/>
                </a:lnTo>
                <a:cubicBezTo>
                  <a:pt x="27658" y="17804"/>
                  <a:pt x="26817" y="19016"/>
                  <a:pt x="25889" y="20241"/>
                </a:cubicBezTo>
                <a:cubicBezTo>
                  <a:pt x="25444" y="20859"/>
                  <a:pt x="25036" y="21527"/>
                  <a:pt x="24603" y="22183"/>
                </a:cubicBezTo>
                <a:lnTo>
                  <a:pt x="23960" y="23184"/>
                </a:lnTo>
                <a:cubicBezTo>
                  <a:pt x="23762" y="23531"/>
                  <a:pt x="23564" y="23877"/>
                  <a:pt x="23366" y="24223"/>
                </a:cubicBezTo>
                <a:cubicBezTo>
                  <a:pt x="22982" y="24941"/>
                  <a:pt x="22562" y="25646"/>
                  <a:pt x="22191" y="26376"/>
                </a:cubicBezTo>
                <a:lnTo>
                  <a:pt x="21139" y="28602"/>
                </a:lnTo>
                <a:cubicBezTo>
                  <a:pt x="20892" y="29146"/>
                  <a:pt x="20657" y="29703"/>
                  <a:pt x="20434" y="30260"/>
                </a:cubicBezTo>
                <a:cubicBezTo>
                  <a:pt x="20348" y="28305"/>
                  <a:pt x="20298" y="26289"/>
                  <a:pt x="20348" y="24248"/>
                </a:cubicBezTo>
                <a:cubicBezTo>
                  <a:pt x="20422" y="21255"/>
                  <a:pt x="20595" y="18249"/>
                  <a:pt x="20929" y="15417"/>
                </a:cubicBezTo>
                <a:cubicBezTo>
                  <a:pt x="21251" y="12597"/>
                  <a:pt x="21659" y="9962"/>
                  <a:pt x="22104" y="7698"/>
                </a:cubicBezTo>
                <a:cubicBezTo>
                  <a:pt x="22982" y="3184"/>
                  <a:pt x="23811" y="153"/>
                  <a:pt x="23440" y="5"/>
                </a:cubicBezTo>
                <a:cubicBezTo>
                  <a:pt x="23433" y="2"/>
                  <a:pt x="23425" y="1"/>
                  <a:pt x="23416" y="1"/>
                </a:cubicBezTo>
                <a:close/>
              </a:path>
            </a:pathLst>
          </a:custGeom>
          <a:solidFill>
            <a:srgbClr val="B0BC2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6"/>
          <p:cNvSpPr txBox="1">
            <a:spLocks noGrp="1"/>
          </p:cNvSpPr>
          <p:nvPr>
            <p:ph type="title"/>
          </p:nvPr>
        </p:nvSpPr>
        <p:spPr>
          <a:xfrm>
            <a:off x="726100" y="542575"/>
            <a:ext cx="7691700" cy="681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>
                <a:solidFill>
                  <a:schemeClr val="accent5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6"/>
          <p:cNvSpPr/>
          <p:nvPr/>
        </p:nvSpPr>
        <p:spPr>
          <a:xfrm>
            <a:off x="0" y="-3750"/>
            <a:ext cx="9144000" cy="5151000"/>
          </a:xfrm>
          <a:prstGeom prst="frame">
            <a:avLst>
              <a:gd name="adj1" fmla="val 2446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72;p6"/>
          <p:cNvSpPr/>
          <p:nvPr/>
        </p:nvSpPr>
        <p:spPr>
          <a:xfrm rot="-9900048" flipH="1">
            <a:off x="185644" y="-89225"/>
            <a:ext cx="1048694" cy="822371"/>
          </a:xfrm>
          <a:custGeom>
            <a:avLst/>
            <a:gdLst/>
            <a:ahLst/>
            <a:cxnLst/>
            <a:rect l="l" t="t" r="r" b="b"/>
            <a:pathLst>
              <a:path w="47263" h="37063" extrusionOk="0">
                <a:moveTo>
                  <a:pt x="23416" y="1"/>
                </a:moveTo>
                <a:cubicBezTo>
                  <a:pt x="23057" y="1"/>
                  <a:pt x="21510" y="2528"/>
                  <a:pt x="19927" y="6672"/>
                </a:cubicBezTo>
                <a:lnTo>
                  <a:pt x="19309" y="8329"/>
                </a:lnTo>
                <a:cubicBezTo>
                  <a:pt x="19123" y="8911"/>
                  <a:pt x="18925" y="9517"/>
                  <a:pt x="18727" y="10135"/>
                </a:cubicBezTo>
                <a:cubicBezTo>
                  <a:pt x="18319" y="11372"/>
                  <a:pt x="17998" y="12720"/>
                  <a:pt x="17651" y="14106"/>
                </a:cubicBezTo>
                <a:cubicBezTo>
                  <a:pt x="16971" y="17025"/>
                  <a:pt x="16501" y="19981"/>
                  <a:pt x="16229" y="22974"/>
                </a:cubicBezTo>
                <a:cubicBezTo>
                  <a:pt x="16006" y="25448"/>
                  <a:pt x="15944" y="27934"/>
                  <a:pt x="16031" y="30420"/>
                </a:cubicBezTo>
                <a:lnTo>
                  <a:pt x="15400" y="29097"/>
                </a:lnTo>
                <a:cubicBezTo>
                  <a:pt x="15239" y="28788"/>
                  <a:pt x="15103" y="28478"/>
                  <a:pt x="14980" y="28144"/>
                </a:cubicBezTo>
                <a:lnTo>
                  <a:pt x="14584" y="27180"/>
                </a:lnTo>
                <a:cubicBezTo>
                  <a:pt x="14448" y="26858"/>
                  <a:pt x="14312" y="26549"/>
                  <a:pt x="14176" y="26227"/>
                </a:cubicBezTo>
                <a:cubicBezTo>
                  <a:pt x="14052" y="25906"/>
                  <a:pt x="13953" y="25572"/>
                  <a:pt x="13829" y="25250"/>
                </a:cubicBezTo>
                <a:cubicBezTo>
                  <a:pt x="13619" y="24595"/>
                  <a:pt x="13372" y="23951"/>
                  <a:pt x="13161" y="23308"/>
                </a:cubicBezTo>
                <a:cubicBezTo>
                  <a:pt x="12963" y="22653"/>
                  <a:pt x="12790" y="22009"/>
                  <a:pt x="12605" y="21379"/>
                </a:cubicBezTo>
                <a:cubicBezTo>
                  <a:pt x="11949" y="18818"/>
                  <a:pt x="11467" y="16357"/>
                  <a:pt x="11244" y="14217"/>
                </a:cubicBezTo>
                <a:cubicBezTo>
                  <a:pt x="10749" y="9950"/>
                  <a:pt x="10910" y="6969"/>
                  <a:pt x="10502" y="6907"/>
                </a:cubicBezTo>
                <a:cubicBezTo>
                  <a:pt x="10499" y="6906"/>
                  <a:pt x="10495" y="6906"/>
                  <a:pt x="10492" y="6906"/>
                </a:cubicBezTo>
                <a:cubicBezTo>
                  <a:pt x="10306" y="6906"/>
                  <a:pt x="10026" y="7560"/>
                  <a:pt x="9686" y="8750"/>
                </a:cubicBezTo>
                <a:cubicBezTo>
                  <a:pt x="9599" y="9059"/>
                  <a:pt x="9500" y="9393"/>
                  <a:pt x="9414" y="9764"/>
                </a:cubicBezTo>
                <a:cubicBezTo>
                  <a:pt x="9352" y="10135"/>
                  <a:pt x="9277" y="10531"/>
                  <a:pt x="9203" y="10964"/>
                </a:cubicBezTo>
                <a:cubicBezTo>
                  <a:pt x="9129" y="11397"/>
                  <a:pt x="9055" y="11867"/>
                  <a:pt x="8981" y="12362"/>
                </a:cubicBezTo>
                <a:cubicBezTo>
                  <a:pt x="8906" y="12856"/>
                  <a:pt x="8894" y="13363"/>
                  <a:pt x="8845" y="13908"/>
                </a:cubicBezTo>
                <a:cubicBezTo>
                  <a:pt x="8807" y="14440"/>
                  <a:pt x="8783" y="15009"/>
                  <a:pt x="8746" y="15602"/>
                </a:cubicBezTo>
                <a:cubicBezTo>
                  <a:pt x="8758" y="16196"/>
                  <a:pt x="8770" y="16802"/>
                  <a:pt x="8770" y="17420"/>
                </a:cubicBezTo>
                <a:cubicBezTo>
                  <a:pt x="8783" y="17730"/>
                  <a:pt x="8795" y="18051"/>
                  <a:pt x="8795" y="18385"/>
                </a:cubicBezTo>
                <a:cubicBezTo>
                  <a:pt x="8795" y="18707"/>
                  <a:pt x="8845" y="19028"/>
                  <a:pt x="8869" y="19350"/>
                </a:cubicBezTo>
                <a:cubicBezTo>
                  <a:pt x="8944" y="20006"/>
                  <a:pt x="9005" y="20686"/>
                  <a:pt x="9080" y="21366"/>
                </a:cubicBezTo>
                <a:cubicBezTo>
                  <a:pt x="9141" y="22046"/>
                  <a:pt x="9302" y="22727"/>
                  <a:pt x="9426" y="23432"/>
                </a:cubicBezTo>
                <a:cubicBezTo>
                  <a:pt x="9488" y="23778"/>
                  <a:pt x="9550" y="24137"/>
                  <a:pt x="9611" y="24483"/>
                </a:cubicBezTo>
                <a:cubicBezTo>
                  <a:pt x="9698" y="24842"/>
                  <a:pt x="9785" y="25188"/>
                  <a:pt x="9871" y="25535"/>
                </a:cubicBezTo>
                <a:cubicBezTo>
                  <a:pt x="10057" y="26240"/>
                  <a:pt x="10218" y="26957"/>
                  <a:pt x="10440" y="27662"/>
                </a:cubicBezTo>
                <a:cubicBezTo>
                  <a:pt x="10613" y="28194"/>
                  <a:pt x="10799" y="28713"/>
                  <a:pt x="10972" y="29245"/>
                </a:cubicBezTo>
                <a:cubicBezTo>
                  <a:pt x="10279" y="28367"/>
                  <a:pt x="9550" y="27526"/>
                  <a:pt x="8807" y="26771"/>
                </a:cubicBezTo>
                <a:cubicBezTo>
                  <a:pt x="7583" y="25485"/>
                  <a:pt x="6247" y="24310"/>
                  <a:pt x="4837" y="23234"/>
                </a:cubicBezTo>
                <a:cubicBezTo>
                  <a:pt x="2656" y="21596"/>
                  <a:pt x="913" y="20747"/>
                  <a:pt x="384" y="20747"/>
                </a:cubicBezTo>
                <a:cubicBezTo>
                  <a:pt x="310" y="20747"/>
                  <a:pt x="260" y="20764"/>
                  <a:pt x="236" y="20797"/>
                </a:cubicBezTo>
                <a:cubicBezTo>
                  <a:pt x="1" y="21106"/>
                  <a:pt x="1262" y="22566"/>
                  <a:pt x="2994" y="24780"/>
                </a:cubicBezTo>
                <a:lnTo>
                  <a:pt x="3674" y="25634"/>
                </a:lnTo>
                <a:lnTo>
                  <a:pt x="4379" y="26574"/>
                </a:lnTo>
                <a:cubicBezTo>
                  <a:pt x="4862" y="27204"/>
                  <a:pt x="5332" y="27909"/>
                  <a:pt x="5839" y="28602"/>
                </a:cubicBezTo>
                <a:cubicBezTo>
                  <a:pt x="6816" y="30037"/>
                  <a:pt x="7830" y="31571"/>
                  <a:pt x="8746" y="33179"/>
                </a:cubicBezTo>
                <a:cubicBezTo>
                  <a:pt x="9500" y="34465"/>
                  <a:pt x="10205" y="35776"/>
                  <a:pt x="10861" y="37063"/>
                </a:cubicBezTo>
                <a:lnTo>
                  <a:pt x="23737" y="37063"/>
                </a:lnTo>
                <a:cubicBezTo>
                  <a:pt x="24021" y="36753"/>
                  <a:pt x="24294" y="36444"/>
                  <a:pt x="24590" y="36147"/>
                </a:cubicBezTo>
                <a:lnTo>
                  <a:pt x="26198" y="34564"/>
                </a:lnTo>
                <a:cubicBezTo>
                  <a:pt x="26334" y="34428"/>
                  <a:pt x="26458" y="34292"/>
                  <a:pt x="26607" y="34168"/>
                </a:cubicBezTo>
                <a:lnTo>
                  <a:pt x="27027" y="33797"/>
                </a:lnTo>
                <a:lnTo>
                  <a:pt x="27881" y="33043"/>
                </a:lnTo>
                <a:lnTo>
                  <a:pt x="28722" y="32288"/>
                </a:lnTo>
                <a:cubicBezTo>
                  <a:pt x="29006" y="32053"/>
                  <a:pt x="29315" y="31830"/>
                  <a:pt x="29600" y="31595"/>
                </a:cubicBezTo>
                <a:cubicBezTo>
                  <a:pt x="30194" y="31138"/>
                  <a:pt x="30763" y="30655"/>
                  <a:pt x="31356" y="30222"/>
                </a:cubicBezTo>
                <a:lnTo>
                  <a:pt x="33137" y="28973"/>
                </a:lnTo>
                <a:cubicBezTo>
                  <a:pt x="35525" y="27378"/>
                  <a:pt x="37862" y="26017"/>
                  <a:pt x="39978" y="25027"/>
                </a:cubicBezTo>
                <a:cubicBezTo>
                  <a:pt x="44171" y="22987"/>
                  <a:pt x="47263" y="22084"/>
                  <a:pt x="47176" y="21675"/>
                </a:cubicBezTo>
                <a:cubicBezTo>
                  <a:pt x="47146" y="21569"/>
                  <a:pt x="46844" y="21519"/>
                  <a:pt x="46300" y="21519"/>
                </a:cubicBezTo>
                <a:cubicBezTo>
                  <a:pt x="45959" y="21519"/>
                  <a:pt x="45523" y="21538"/>
                  <a:pt x="44999" y="21576"/>
                </a:cubicBezTo>
                <a:cubicBezTo>
                  <a:pt x="44665" y="21601"/>
                  <a:pt x="44294" y="21638"/>
                  <a:pt x="43886" y="21688"/>
                </a:cubicBezTo>
                <a:lnTo>
                  <a:pt x="42587" y="21923"/>
                </a:lnTo>
                <a:lnTo>
                  <a:pt x="41103" y="22220"/>
                </a:lnTo>
                <a:cubicBezTo>
                  <a:pt x="40584" y="22319"/>
                  <a:pt x="40052" y="22504"/>
                  <a:pt x="39483" y="22653"/>
                </a:cubicBezTo>
                <a:lnTo>
                  <a:pt x="37739" y="23184"/>
                </a:lnTo>
                <a:lnTo>
                  <a:pt x="35896" y="23877"/>
                </a:lnTo>
                <a:lnTo>
                  <a:pt x="34943" y="24236"/>
                </a:lnTo>
                <a:cubicBezTo>
                  <a:pt x="34622" y="24360"/>
                  <a:pt x="34312" y="24520"/>
                  <a:pt x="33979" y="24669"/>
                </a:cubicBezTo>
                <a:lnTo>
                  <a:pt x="32012" y="25596"/>
                </a:lnTo>
                <a:cubicBezTo>
                  <a:pt x="31356" y="25943"/>
                  <a:pt x="30713" y="26326"/>
                  <a:pt x="30045" y="26697"/>
                </a:cubicBezTo>
                <a:lnTo>
                  <a:pt x="29043" y="27266"/>
                </a:lnTo>
                <a:lnTo>
                  <a:pt x="28066" y="27909"/>
                </a:lnTo>
                <a:cubicBezTo>
                  <a:pt x="27423" y="28342"/>
                  <a:pt x="26755" y="28763"/>
                  <a:pt x="26124" y="29233"/>
                </a:cubicBezTo>
                <a:lnTo>
                  <a:pt x="25023" y="30099"/>
                </a:lnTo>
                <a:lnTo>
                  <a:pt x="25444" y="29023"/>
                </a:lnTo>
                <a:cubicBezTo>
                  <a:pt x="25592" y="28652"/>
                  <a:pt x="25741" y="28293"/>
                  <a:pt x="25889" y="27922"/>
                </a:cubicBezTo>
                <a:cubicBezTo>
                  <a:pt x="26025" y="27563"/>
                  <a:pt x="26211" y="27217"/>
                  <a:pt x="26372" y="26858"/>
                </a:cubicBezTo>
                <a:cubicBezTo>
                  <a:pt x="26706" y="26153"/>
                  <a:pt x="27015" y="25436"/>
                  <a:pt x="27361" y="24743"/>
                </a:cubicBezTo>
                <a:lnTo>
                  <a:pt x="28412" y="22727"/>
                </a:lnTo>
                <a:cubicBezTo>
                  <a:pt x="29724" y="20315"/>
                  <a:pt x="31195" y="17989"/>
                  <a:pt x="32803" y="15763"/>
                </a:cubicBezTo>
                <a:cubicBezTo>
                  <a:pt x="35648" y="11817"/>
                  <a:pt x="37986" y="9418"/>
                  <a:pt x="37714" y="9108"/>
                </a:cubicBezTo>
                <a:cubicBezTo>
                  <a:pt x="37697" y="9090"/>
                  <a:pt x="37670" y="9081"/>
                  <a:pt x="37632" y="9081"/>
                </a:cubicBezTo>
                <a:cubicBezTo>
                  <a:pt x="37390" y="9081"/>
                  <a:pt x="36727" y="9451"/>
                  <a:pt x="35723" y="10135"/>
                </a:cubicBezTo>
                <a:cubicBezTo>
                  <a:pt x="35426" y="10333"/>
                  <a:pt x="35104" y="10556"/>
                  <a:pt x="34758" y="10803"/>
                </a:cubicBezTo>
                <a:lnTo>
                  <a:pt x="33706" y="11669"/>
                </a:lnTo>
                <a:lnTo>
                  <a:pt x="32519" y="12683"/>
                </a:lnTo>
                <a:cubicBezTo>
                  <a:pt x="32098" y="13042"/>
                  <a:pt x="31703" y="13475"/>
                  <a:pt x="31270" y="13895"/>
                </a:cubicBezTo>
                <a:lnTo>
                  <a:pt x="29934" y="15231"/>
                </a:lnTo>
                <a:lnTo>
                  <a:pt x="28598" y="16765"/>
                </a:lnTo>
                <a:cubicBezTo>
                  <a:pt x="27658" y="17804"/>
                  <a:pt x="26817" y="19016"/>
                  <a:pt x="25889" y="20241"/>
                </a:cubicBezTo>
                <a:cubicBezTo>
                  <a:pt x="25444" y="20859"/>
                  <a:pt x="25036" y="21527"/>
                  <a:pt x="24603" y="22183"/>
                </a:cubicBezTo>
                <a:lnTo>
                  <a:pt x="23960" y="23184"/>
                </a:lnTo>
                <a:cubicBezTo>
                  <a:pt x="23762" y="23531"/>
                  <a:pt x="23564" y="23877"/>
                  <a:pt x="23366" y="24223"/>
                </a:cubicBezTo>
                <a:cubicBezTo>
                  <a:pt x="22982" y="24941"/>
                  <a:pt x="22562" y="25646"/>
                  <a:pt x="22191" y="26376"/>
                </a:cubicBezTo>
                <a:lnTo>
                  <a:pt x="21139" y="28602"/>
                </a:lnTo>
                <a:cubicBezTo>
                  <a:pt x="20892" y="29146"/>
                  <a:pt x="20657" y="29703"/>
                  <a:pt x="20434" y="30260"/>
                </a:cubicBezTo>
                <a:cubicBezTo>
                  <a:pt x="20348" y="28305"/>
                  <a:pt x="20298" y="26289"/>
                  <a:pt x="20348" y="24248"/>
                </a:cubicBezTo>
                <a:cubicBezTo>
                  <a:pt x="20422" y="21255"/>
                  <a:pt x="20595" y="18249"/>
                  <a:pt x="20929" y="15417"/>
                </a:cubicBezTo>
                <a:cubicBezTo>
                  <a:pt x="21251" y="12597"/>
                  <a:pt x="21659" y="9962"/>
                  <a:pt x="22104" y="7698"/>
                </a:cubicBezTo>
                <a:cubicBezTo>
                  <a:pt x="22982" y="3184"/>
                  <a:pt x="23811" y="153"/>
                  <a:pt x="23440" y="5"/>
                </a:cubicBezTo>
                <a:cubicBezTo>
                  <a:pt x="23433" y="2"/>
                  <a:pt x="23425" y="1"/>
                  <a:pt x="23416" y="1"/>
                </a:cubicBezTo>
                <a:close/>
              </a:path>
            </a:pathLst>
          </a:custGeom>
          <a:solidFill>
            <a:srgbClr val="B0BC2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3" name="Google Shape;73;p6"/>
          <p:cNvGrpSpPr/>
          <p:nvPr/>
        </p:nvGrpSpPr>
        <p:grpSpPr>
          <a:xfrm rot="-8099494">
            <a:off x="3887760" y="4597523"/>
            <a:ext cx="928105" cy="990578"/>
            <a:chOff x="-12" y="-62386"/>
            <a:chExt cx="965386" cy="1030369"/>
          </a:xfrm>
        </p:grpSpPr>
        <p:sp>
          <p:nvSpPr>
            <p:cNvPr id="74" name="Google Shape;74;p6"/>
            <p:cNvSpPr/>
            <p:nvPr/>
          </p:nvSpPr>
          <p:spPr>
            <a:xfrm rot="8223859">
              <a:off x="178431" y="154867"/>
              <a:ext cx="638098" cy="687938"/>
            </a:xfrm>
            <a:custGeom>
              <a:avLst/>
              <a:gdLst/>
              <a:ahLst/>
              <a:cxnLst/>
              <a:rect l="l" t="t" r="r" b="b"/>
              <a:pathLst>
                <a:path w="13730" h="14803" extrusionOk="0">
                  <a:moveTo>
                    <a:pt x="10936" y="1"/>
                  </a:moveTo>
                  <a:cubicBezTo>
                    <a:pt x="10936" y="1"/>
                    <a:pt x="3578" y="2083"/>
                    <a:pt x="1423" y="6230"/>
                  </a:cubicBezTo>
                  <a:cubicBezTo>
                    <a:pt x="323" y="8346"/>
                    <a:pt x="0" y="12170"/>
                    <a:pt x="3904" y="14118"/>
                  </a:cubicBezTo>
                  <a:cubicBezTo>
                    <a:pt x="4873" y="14600"/>
                    <a:pt x="5778" y="14802"/>
                    <a:pt x="6607" y="14802"/>
                  </a:cubicBezTo>
                  <a:cubicBezTo>
                    <a:pt x="9088" y="14802"/>
                    <a:pt x="10887" y="12988"/>
                    <a:pt x="11665" y="11408"/>
                  </a:cubicBezTo>
                  <a:cubicBezTo>
                    <a:pt x="13730" y="7217"/>
                    <a:pt x="10936" y="1"/>
                    <a:pt x="1093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5;p6"/>
            <p:cNvSpPr/>
            <p:nvPr/>
          </p:nvSpPr>
          <p:spPr>
            <a:xfrm rot="8223859">
              <a:off x="370283" y="682187"/>
              <a:ext cx="169679" cy="29417"/>
            </a:xfrm>
            <a:custGeom>
              <a:avLst/>
              <a:gdLst/>
              <a:ahLst/>
              <a:cxnLst/>
              <a:rect l="l" t="t" r="r" b="b"/>
              <a:pathLst>
                <a:path w="3651" h="633" extrusionOk="0">
                  <a:moveTo>
                    <a:pt x="26" y="1"/>
                  </a:moveTo>
                  <a:lnTo>
                    <a:pt x="0" y="269"/>
                  </a:lnTo>
                  <a:lnTo>
                    <a:pt x="3650" y="632"/>
                  </a:lnTo>
                  <a:cubicBezTo>
                    <a:pt x="3639" y="541"/>
                    <a:pt x="3625" y="451"/>
                    <a:pt x="3610" y="360"/>
                  </a:cubicBezTo>
                  <a:lnTo>
                    <a:pt x="2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6"/>
            <p:cNvSpPr/>
            <p:nvPr/>
          </p:nvSpPr>
          <p:spPr>
            <a:xfrm rot="8223859">
              <a:off x="560334" y="686540"/>
              <a:ext cx="88395" cy="92760"/>
            </a:xfrm>
            <a:custGeom>
              <a:avLst/>
              <a:gdLst/>
              <a:ahLst/>
              <a:cxnLst/>
              <a:rect l="l" t="t" r="r" b="b"/>
              <a:pathLst>
                <a:path w="1902" h="1996" extrusionOk="0">
                  <a:moveTo>
                    <a:pt x="258" y="0"/>
                  </a:moveTo>
                  <a:cubicBezTo>
                    <a:pt x="171" y="37"/>
                    <a:pt x="84" y="76"/>
                    <a:pt x="1" y="116"/>
                  </a:cubicBezTo>
                  <a:lnTo>
                    <a:pt x="1706" y="1996"/>
                  </a:lnTo>
                  <a:lnTo>
                    <a:pt x="1902" y="1814"/>
                  </a:lnTo>
                  <a:lnTo>
                    <a:pt x="25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6"/>
            <p:cNvSpPr/>
            <p:nvPr/>
          </p:nvSpPr>
          <p:spPr>
            <a:xfrm rot="8223859">
              <a:off x="526001" y="471061"/>
              <a:ext cx="160570" cy="174041"/>
            </a:xfrm>
            <a:custGeom>
              <a:avLst/>
              <a:gdLst/>
              <a:ahLst/>
              <a:cxnLst/>
              <a:rect l="l" t="t" r="r" b="b"/>
              <a:pathLst>
                <a:path w="3455" h="3745" extrusionOk="0">
                  <a:moveTo>
                    <a:pt x="218" y="0"/>
                  </a:moveTo>
                  <a:cubicBezTo>
                    <a:pt x="146" y="51"/>
                    <a:pt x="73" y="102"/>
                    <a:pt x="1" y="156"/>
                  </a:cubicBezTo>
                  <a:lnTo>
                    <a:pt x="3255" y="3745"/>
                  </a:lnTo>
                  <a:lnTo>
                    <a:pt x="3455" y="3563"/>
                  </a:lnTo>
                  <a:lnTo>
                    <a:pt x="21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6"/>
            <p:cNvSpPr/>
            <p:nvPr/>
          </p:nvSpPr>
          <p:spPr>
            <a:xfrm rot="8223859">
              <a:off x="237407" y="524853"/>
              <a:ext cx="259236" cy="38154"/>
            </a:xfrm>
            <a:custGeom>
              <a:avLst/>
              <a:gdLst/>
              <a:ahLst/>
              <a:cxnLst/>
              <a:rect l="l" t="t" r="r" b="b"/>
              <a:pathLst>
                <a:path w="5578" h="821" extrusionOk="0">
                  <a:moveTo>
                    <a:pt x="29" y="0"/>
                  </a:moveTo>
                  <a:lnTo>
                    <a:pt x="0" y="265"/>
                  </a:lnTo>
                  <a:lnTo>
                    <a:pt x="5544" y="820"/>
                  </a:lnTo>
                  <a:cubicBezTo>
                    <a:pt x="5559" y="730"/>
                    <a:pt x="5566" y="642"/>
                    <a:pt x="5577" y="555"/>
                  </a:cubicBezTo>
                  <a:lnTo>
                    <a:pt x="2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6"/>
            <p:cNvSpPr/>
            <p:nvPr/>
          </p:nvSpPr>
          <p:spPr>
            <a:xfrm rot="8223859">
              <a:off x="430870" y="121930"/>
              <a:ext cx="165822" cy="191096"/>
            </a:xfrm>
            <a:custGeom>
              <a:avLst/>
              <a:gdLst/>
              <a:ahLst/>
              <a:cxnLst/>
              <a:rect l="l" t="t" r="r" b="b"/>
              <a:pathLst>
                <a:path w="3568" h="4112" extrusionOk="0">
                  <a:moveTo>
                    <a:pt x="1" y="0"/>
                  </a:moveTo>
                  <a:lnTo>
                    <a:pt x="1" y="0"/>
                  </a:lnTo>
                  <a:cubicBezTo>
                    <a:pt x="8" y="145"/>
                    <a:pt x="22" y="294"/>
                    <a:pt x="44" y="443"/>
                  </a:cubicBezTo>
                  <a:lnTo>
                    <a:pt x="3371" y="4111"/>
                  </a:lnTo>
                  <a:lnTo>
                    <a:pt x="3567" y="393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6"/>
            <p:cNvSpPr/>
            <p:nvPr/>
          </p:nvSpPr>
          <p:spPr>
            <a:xfrm rot="8223859">
              <a:off x="164621" y="351137"/>
              <a:ext cx="282334" cy="39827"/>
            </a:xfrm>
            <a:custGeom>
              <a:avLst/>
              <a:gdLst/>
              <a:ahLst/>
              <a:cxnLst/>
              <a:rect l="l" t="t" r="r" b="b"/>
              <a:pathLst>
                <a:path w="6075" h="857" extrusionOk="0">
                  <a:moveTo>
                    <a:pt x="26" y="0"/>
                  </a:moveTo>
                  <a:lnTo>
                    <a:pt x="1" y="269"/>
                  </a:lnTo>
                  <a:lnTo>
                    <a:pt x="5878" y="856"/>
                  </a:lnTo>
                  <a:cubicBezTo>
                    <a:pt x="5947" y="773"/>
                    <a:pt x="6013" y="689"/>
                    <a:pt x="6074" y="606"/>
                  </a:cubicBezTo>
                  <a:lnTo>
                    <a:pt x="2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6"/>
            <p:cNvSpPr/>
            <p:nvPr/>
          </p:nvSpPr>
          <p:spPr>
            <a:xfrm rot="8223859">
              <a:off x="484258" y="271306"/>
              <a:ext cx="199516" cy="220467"/>
            </a:xfrm>
            <a:custGeom>
              <a:avLst/>
              <a:gdLst/>
              <a:ahLst/>
              <a:cxnLst/>
              <a:rect l="l" t="t" r="r" b="b"/>
              <a:pathLst>
                <a:path w="4293" h="4744" extrusionOk="0">
                  <a:moveTo>
                    <a:pt x="153" y="1"/>
                  </a:moveTo>
                  <a:cubicBezTo>
                    <a:pt x="102" y="77"/>
                    <a:pt x="52" y="153"/>
                    <a:pt x="1" y="230"/>
                  </a:cubicBezTo>
                  <a:lnTo>
                    <a:pt x="4097" y="4743"/>
                  </a:lnTo>
                  <a:lnTo>
                    <a:pt x="4293" y="4565"/>
                  </a:lnTo>
                  <a:lnTo>
                    <a:pt x="15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2;p6"/>
            <p:cNvSpPr/>
            <p:nvPr/>
          </p:nvSpPr>
          <p:spPr>
            <a:xfrm rot="8223859">
              <a:off x="234706" y="-27635"/>
              <a:ext cx="441324" cy="862676"/>
            </a:xfrm>
            <a:custGeom>
              <a:avLst/>
              <a:gdLst/>
              <a:ahLst/>
              <a:cxnLst/>
              <a:rect l="l" t="t" r="r" b="b"/>
              <a:pathLst>
                <a:path w="9496" h="18563" extrusionOk="0">
                  <a:moveTo>
                    <a:pt x="9376" y="1"/>
                  </a:moveTo>
                  <a:lnTo>
                    <a:pt x="0" y="18113"/>
                  </a:lnTo>
                  <a:lnTo>
                    <a:pt x="904" y="18563"/>
                  </a:lnTo>
                  <a:lnTo>
                    <a:pt x="9495" y="62"/>
                  </a:lnTo>
                  <a:lnTo>
                    <a:pt x="937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9"/>
          <p:cNvSpPr txBox="1">
            <a:spLocks noGrp="1"/>
          </p:cNvSpPr>
          <p:nvPr>
            <p:ph type="title"/>
          </p:nvPr>
        </p:nvSpPr>
        <p:spPr>
          <a:xfrm>
            <a:off x="2549400" y="1427250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100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08" name="Google Shape;108;p9"/>
          <p:cNvSpPr txBox="1">
            <a:spLocks noGrp="1"/>
          </p:cNvSpPr>
          <p:nvPr>
            <p:ph type="subTitle" idx="1"/>
          </p:nvPr>
        </p:nvSpPr>
        <p:spPr>
          <a:xfrm>
            <a:off x="2549400" y="3074438"/>
            <a:ext cx="4045200" cy="759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109" name="Google Shape;109;p9"/>
          <p:cNvSpPr/>
          <p:nvPr/>
        </p:nvSpPr>
        <p:spPr>
          <a:xfrm>
            <a:off x="0" y="-3750"/>
            <a:ext cx="9144000" cy="5151000"/>
          </a:xfrm>
          <a:prstGeom prst="frame">
            <a:avLst>
              <a:gd name="adj1" fmla="val 2446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9"/>
          <p:cNvSpPr/>
          <p:nvPr/>
        </p:nvSpPr>
        <p:spPr>
          <a:xfrm rot="10800000">
            <a:off x="6782191" y="-3751"/>
            <a:ext cx="1052808" cy="1013200"/>
          </a:xfrm>
          <a:custGeom>
            <a:avLst/>
            <a:gdLst/>
            <a:ahLst/>
            <a:cxnLst/>
            <a:rect l="l" t="t" r="r" b="b"/>
            <a:pathLst>
              <a:path w="43379" h="41747" extrusionOk="0">
                <a:moveTo>
                  <a:pt x="23000" y="1"/>
                </a:moveTo>
                <a:cubicBezTo>
                  <a:pt x="22676" y="1"/>
                  <a:pt x="21975" y="2837"/>
                  <a:pt x="21300" y="7175"/>
                </a:cubicBezTo>
                <a:cubicBezTo>
                  <a:pt x="20953" y="9364"/>
                  <a:pt x="20669" y="11925"/>
                  <a:pt x="20421" y="14683"/>
                </a:cubicBezTo>
                <a:cubicBezTo>
                  <a:pt x="20162" y="17441"/>
                  <a:pt x="20013" y="20398"/>
                  <a:pt x="19964" y="23378"/>
                </a:cubicBezTo>
                <a:cubicBezTo>
                  <a:pt x="19877" y="28450"/>
                  <a:pt x="20100" y="33571"/>
                  <a:pt x="20595" y="37788"/>
                </a:cubicBezTo>
                <a:cubicBezTo>
                  <a:pt x="20211" y="36910"/>
                  <a:pt x="19840" y="35995"/>
                  <a:pt x="19444" y="35055"/>
                </a:cubicBezTo>
                <a:cubicBezTo>
                  <a:pt x="18430" y="32482"/>
                  <a:pt x="17379" y="29699"/>
                  <a:pt x="16525" y="26842"/>
                </a:cubicBezTo>
                <a:cubicBezTo>
                  <a:pt x="15684" y="23972"/>
                  <a:pt x="14930" y="21065"/>
                  <a:pt x="14398" y="18282"/>
                </a:cubicBezTo>
                <a:cubicBezTo>
                  <a:pt x="13866" y="15512"/>
                  <a:pt x="13458" y="12877"/>
                  <a:pt x="13223" y="10601"/>
                </a:cubicBezTo>
                <a:cubicBezTo>
                  <a:pt x="12715" y="6062"/>
                  <a:pt x="12641" y="2945"/>
                  <a:pt x="12295" y="2920"/>
                </a:cubicBezTo>
                <a:cubicBezTo>
                  <a:pt x="12294" y="2920"/>
                  <a:pt x="12293" y="2920"/>
                  <a:pt x="12291" y="2920"/>
                </a:cubicBezTo>
                <a:cubicBezTo>
                  <a:pt x="12017" y="2920"/>
                  <a:pt x="11354" y="5821"/>
                  <a:pt x="11169" y="10292"/>
                </a:cubicBezTo>
                <a:cubicBezTo>
                  <a:pt x="11145" y="10849"/>
                  <a:pt x="11132" y="11430"/>
                  <a:pt x="11107" y="12036"/>
                </a:cubicBezTo>
                <a:cubicBezTo>
                  <a:pt x="11120" y="12642"/>
                  <a:pt x="11120" y="13273"/>
                  <a:pt x="11132" y="13916"/>
                </a:cubicBezTo>
                <a:cubicBezTo>
                  <a:pt x="11132" y="15215"/>
                  <a:pt x="11268" y="16563"/>
                  <a:pt x="11355" y="17973"/>
                </a:cubicBezTo>
                <a:cubicBezTo>
                  <a:pt x="11639" y="20929"/>
                  <a:pt x="12134" y="23861"/>
                  <a:pt x="12814" y="26755"/>
                </a:cubicBezTo>
                <a:cubicBezTo>
                  <a:pt x="13804" y="30961"/>
                  <a:pt x="15239" y="35055"/>
                  <a:pt x="17106" y="38963"/>
                </a:cubicBezTo>
                <a:cubicBezTo>
                  <a:pt x="16439" y="38382"/>
                  <a:pt x="15734" y="37751"/>
                  <a:pt x="15016" y="37071"/>
                </a:cubicBezTo>
                <a:cubicBezTo>
                  <a:pt x="13532" y="35649"/>
                  <a:pt x="12134" y="34140"/>
                  <a:pt x="10823" y="32556"/>
                </a:cubicBezTo>
                <a:cubicBezTo>
                  <a:pt x="8089" y="29291"/>
                  <a:pt x="5653" y="25630"/>
                  <a:pt x="3773" y="22859"/>
                </a:cubicBezTo>
                <a:cubicBezTo>
                  <a:pt x="1963" y="20205"/>
                  <a:pt x="658" y="18398"/>
                  <a:pt x="309" y="18398"/>
                </a:cubicBezTo>
                <a:cubicBezTo>
                  <a:pt x="295" y="18398"/>
                  <a:pt x="283" y="18401"/>
                  <a:pt x="272" y="18406"/>
                </a:cubicBezTo>
                <a:cubicBezTo>
                  <a:pt x="0" y="18542"/>
                  <a:pt x="631" y="20595"/>
                  <a:pt x="1843" y="23576"/>
                </a:cubicBezTo>
                <a:cubicBezTo>
                  <a:pt x="3068" y="26557"/>
                  <a:pt x="4948" y="30478"/>
                  <a:pt x="7520" y="34127"/>
                </a:cubicBezTo>
                <a:cubicBezTo>
                  <a:pt x="8770" y="35933"/>
                  <a:pt x="10205" y="37615"/>
                  <a:pt x="11775" y="39161"/>
                </a:cubicBezTo>
                <a:cubicBezTo>
                  <a:pt x="12728" y="40101"/>
                  <a:pt x="13754" y="40955"/>
                  <a:pt x="14843" y="41746"/>
                </a:cubicBezTo>
                <a:lnTo>
                  <a:pt x="27447" y="41746"/>
                </a:lnTo>
                <a:cubicBezTo>
                  <a:pt x="27459" y="41610"/>
                  <a:pt x="27484" y="41462"/>
                  <a:pt x="27496" y="41326"/>
                </a:cubicBezTo>
                <a:lnTo>
                  <a:pt x="27534" y="41017"/>
                </a:lnTo>
                <a:cubicBezTo>
                  <a:pt x="29092" y="39631"/>
                  <a:pt x="30688" y="38122"/>
                  <a:pt x="32197" y="36502"/>
                </a:cubicBezTo>
                <a:cubicBezTo>
                  <a:pt x="35487" y="33039"/>
                  <a:pt x="38418" y="29217"/>
                  <a:pt x="40373" y="26186"/>
                </a:cubicBezTo>
                <a:cubicBezTo>
                  <a:pt x="42327" y="23156"/>
                  <a:pt x="43378" y="20967"/>
                  <a:pt x="43131" y="20793"/>
                </a:cubicBezTo>
                <a:cubicBezTo>
                  <a:pt x="43120" y="20786"/>
                  <a:pt x="43107" y="20782"/>
                  <a:pt x="43090" y="20782"/>
                </a:cubicBezTo>
                <a:cubicBezTo>
                  <a:pt x="42749" y="20782"/>
                  <a:pt x="41193" y="22364"/>
                  <a:pt x="38963" y="24677"/>
                </a:cubicBezTo>
                <a:cubicBezTo>
                  <a:pt x="37800" y="25902"/>
                  <a:pt x="36427" y="27312"/>
                  <a:pt x="34955" y="28808"/>
                </a:cubicBezTo>
                <a:cubicBezTo>
                  <a:pt x="33483" y="30305"/>
                  <a:pt x="31863" y="31864"/>
                  <a:pt x="30230" y="33410"/>
                </a:cubicBezTo>
                <a:cubicBezTo>
                  <a:pt x="29624" y="33991"/>
                  <a:pt x="29006" y="34572"/>
                  <a:pt x="28387" y="35141"/>
                </a:cubicBezTo>
                <a:cubicBezTo>
                  <a:pt x="28399" y="35067"/>
                  <a:pt x="28412" y="34993"/>
                  <a:pt x="28424" y="34931"/>
                </a:cubicBezTo>
                <a:cubicBezTo>
                  <a:pt x="28610" y="34065"/>
                  <a:pt x="28795" y="33199"/>
                  <a:pt x="28981" y="32334"/>
                </a:cubicBezTo>
                <a:cubicBezTo>
                  <a:pt x="29030" y="32123"/>
                  <a:pt x="29067" y="31901"/>
                  <a:pt x="29129" y="31678"/>
                </a:cubicBezTo>
                <a:lnTo>
                  <a:pt x="29302" y="31047"/>
                </a:lnTo>
                <a:lnTo>
                  <a:pt x="29649" y="29761"/>
                </a:lnTo>
                <a:cubicBezTo>
                  <a:pt x="29760" y="29328"/>
                  <a:pt x="29871" y="28895"/>
                  <a:pt x="29983" y="28475"/>
                </a:cubicBezTo>
                <a:cubicBezTo>
                  <a:pt x="30094" y="28042"/>
                  <a:pt x="30255" y="27633"/>
                  <a:pt x="30378" y="27213"/>
                </a:cubicBezTo>
                <a:cubicBezTo>
                  <a:pt x="30663" y="26384"/>
                  <a:pt x="30898" y="25543"/>
                  <a:pt x="31195" y="24727"/>
                </a:cubicBezTo>
                <a:cubicBezTo>
                  <a:pt x="31492" y="23923"/>
                  <a:pt x="31801" y="23119"/>
                  <a:pt x="32098" y="22339"/>
                </a:cubicBezTo>
                <a:cubicBezTo>
                  <a:pt x="33347" y="19222"/>
                  <a:pt x="34695" y="16353"/>
                  <a:pt x="36043" y="13990"/>
                </a:cubicBezTo>
                <a:cubicBezTo>
                  <a:pt x="38690" y="9228"/>
                  <a:pt x="40966" y="6284"/>
                  <a:pt x="40694" y="6049"/>
                </a:cubicBezTo>
                <a:cubicBezTo>
                  <a:pt x="40686" y="6042"/>
                  <a:pt x="40674" y="6038"/>
                  <a:pt x="40660" y="6038"/>
                </a:cubicBezTo>
                <a:cubicBezTo>
                  <a:pt x="40477" y="6038"/>
                  <a:pt x="39807" y="6600"/>
                  <a:pt x="38777" y="7596"/>
                </a:cubicBezTo>
                <a:cubicBezTo>
                  <a:pt x="38493" y="7868"/>
                  <a:pt x="38183" y="8165"/>
                  <a:pt x="37862" y="8499"/>
                </a:cubicBezTo>
                <a:lnTo>
                  <a:pt x="36860" y="9649"/>
                </a:lnTo>
                <a:lnTo>
                  <a:pt x="35747" y="10960"/>
                </a:lnTo>
                <a:cubicBezTo>
                  <a:pt x="35351" y="11430"/>
                  <a:pt x="34992" y="11962"/>
                  <a:pt x="34584" y="12494"/>
                </a:cubicBezTo>
                <a:lnTo>
                  <a:pt x="33347" y="14188"/>
                </a:lnTo>
                <a:cubicBezTo>
                  <a:pt x="32964" y="14807"/>
                  <a:pt x="32555" y="15425"/>
                  <a:pt x="32147" y="16093"/>
                </a:cubicBezTo>
                <a:cubicBezTo>
                  <a:pt x="31937" y="16415"/>
                  <a:pt x="31739" y="16749"/>
                  <a:pt x="31529" y="17083"/>
                </a:cubicBezTo>
                <a:cubicBezTo>
                  <a:pt x="31331" y="17417"/>
                  <a:pt x="31145" y="17775"/>
                  <a:pt x="30935" y="18134"/>
                </a:cubicBezTo>
                <a:lnTo>
                  <a:pt x="29760" y="20323"/>
                </a:lnTo>
                <a:cubicBezTo>
                  <a:pt x="29377" y="21078"/>
                  <a:pt x="29030" y="21869"/>
                  <a:pt x="28659" y="22661"/>
                </a:cubicBezTo>
                <a:cubicBezTo>
                  <a:pt x="28474" y="23057"/>
                  <a:pt x="28288" y="23453"/>
                  <a:pt x="28115" y="23848"/>
                </a:cubicBezTo>
                <a:lnTo>
                  <a:pt x="27620" y="25085"/>
                </a:lnTo>
                <a:cubicBezTo>
                  <a:pt x="27311" y="25926"/>
                  <a:pt x="26965" y="26755"/>
                  <a:pt x="26668" y="27609"/>
                </a:cubicBezTo>
                <a:cubicBezTo>
                  <a:pt x="26383" y="28475"/>
                  <a:pt x="26124" y="29340"/>
                  <a:pt x="25839" y="30206"/>
                </a:cubicBezTo>
                <a:cubicBezTo>
                  <a:pt x="25122" y="32680"/>
                  <a:pt x="24553" y="35191"/>
                  <a:pt x="24169" y="37727"/>
                </a:cubicBezTo>
                <a:cubicBezTo>
                  <a:pt x="24107" y="36304"/>
                  <a:pt x="24021" y="34783"/>
                  <a:pt x="23934" y="33187"/>
                </a:cubicBezTo>
                <a:cubicBezTo>
                  <a:pt x="23810" y="30404"/>
                  <a:pt x="23650" y="27411"/>
                  <a:pt x="23551" y="24393"/>
                </a:cubicBezTo>
                <a:cubicBezTo>
                  <a:pt x="23340" y="18381"/>
                  <a:pt x="23291" y="12308"/>
                  <a:pt x="23316" y="7732"/>
                </a:cubicBezTo>
                <a:cubicBezTo>
                  <a:pt x="23328" y="3143"/>
                  <a:pt x="23328" y="38"/>
                  <a:pt x="23007" y="1"/>
                </a:cubicBezTo>
                <a:cubicBezTo>
                  <a:pt x="23004" y="1"/>
                  <a:pt x="23002" y="1"/>
                  <a:pt x="23000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1" name="Google Shape;111;p9"/>
          <p:cNvGrpSpPr/>
          <p:nvPr/>
        </p:nvGrpSpPr>
        <p:grpSpPr>
          <a:xfrm rot="-4277269">
            <a:off x="261165" y="3933934"/>
            <a:ext cx="1383773" cy="1468796"/>
            <a:chOff x="-224583" y="1"/>
            <a:chExt cx="1383834" cy="1468861"/>
          </a:xfrm>
        </p:grpSpPr>
        <p:sp>
          <p:nvSpPr>
            <p:cNvPr id="112" name="Google Shape;112;p9"/>
            <p:cNvSpPr/>
            <p:nvPr/>
          </p:nvSpPr>
          <p:spPr>
            <a:xfrm rot="-3476434" flipH="1">
              <a:off x="65796" y="148100"/>
              <a:ext cx="889052" cy="974577"/>
            </a:xfrm>
            <a:custGeom>
              <a:avLst/>
              <a:gdLst/>
              <a:ahLst/>
              <a:cxnLst/>
              <a:rect l="l" t="t" r="r" b="b"/>
              <a:pathLst>
                <a:path w="35562" h="38983" extrusionOk="0">
                  <a:moveTo>
                    <a:pt x="35561" y="1"/>
                  </a:moveTo>
                  <a:cubicBezTo>
                    <a:pt x="35561" y="1"/>
                    <a:pt x="35464" y="293"/>
                    <a:pt x="35269" y="816"/>
                  </a:cubicBezTo>
                  <a:lnTo>
                    <a:pt x="34929" y="1790"/>
                  </a:lnTo>
                  <a:cubicBezTo>
                    <a:pt x="34783" y="2167"/>
                    <a:pt x="34612" y="2605"/>
                    <a:pt x="34430" y="3092"/>
                  </a:cubicBezTo>
                  <a:cubicBezTo>
                    <a:pt x="33420" y="5721"/>
                    <a:pt x="32263" y="8289"/>
                    <a:pt x="30973" y="10783"/>
                  </a:cubicBezTo>
                  <a:cubicBezTo>
                    <a:pt x="29221" y="14203"/>
                    <a:pt x="27237" y="17477"/>
                    <a:pt x="25022" y="20605"/>
                  </a:cubicBezTo>
                  <a:cubicBezTo>
                    <a:pt x="23842" y="22284"/>
                    <a:pt x="22540" y="24000"/>
                    <a:pt x="21213" y="25594"/>
                  </a:cubicBezTo>
                  <a:cubicBezTo>
                    <a:pt x="19887" y="27189"/>
                    <a:pt x="18511" y="28637"/>
                    <a:pt x="17063" y="29805"/>
                  </a:cubicBezTo>
                  <a:cubicBezTo>
                    <a:pt x="16382" y="30353"/>
                    <a:pt x="15664" y="30852"/>
                    <a:pt x="14897" y="31290"/>
                  </a:cubicBezTo>
                  <a:cubicBezTo>
                    <a:pt x="14556" y="31497"/>
                    <a:pt x="14203" y="31667"/>
                    <a:pt x="13850" y="31837"/>
                  </a:cubicBezTo>
                  <a:cubicBezTo>
                    <a:pt x="13497" y="31996"/>
                    <a:pt x="13144" y="32130"/>
                    <a:pt x="12779" y="32251"/>
                  </a:cubicBezTo>
                  <a:cubicBezTo>
                    <a:pt x="11684" y="32630"/>
                    <a:pt x="10520" y="32819"/>
                    <a:pt x="9360" y="32819"/>
                  </a:cubicBezTo>
                  <a:cubicBezTo>
                    <a:pt x="9141" y="32819"/>
                    <a:pt x="8921" y="32812"/>
                    <a:pt x="8702" y="32799"/>
                  </a:cubicBezTo>
                  <a:cubicBezTo>
                    <a:pt x="8106" y="32750"/>
                    <a:pt x="7522" y="32629"/>
                    <a:pt x="6950" y="32458"/>
                  </a:cubicBezTo>
                  <a:cubicBezTo>
                    <a:pt x="6439" y="32288"/>
                    <a:pt x="5964" y="32069"/>
                    <a:pt x="5502" y="31801"/>
                  </a:cubicBezTo>
                  <a:cubicBezTo>
                    <a:pt x="4662" y="31229"/>
                    <a:pt x="3968" y="30487"/>
                    <a:pt x="3481" y="29598"/>
                  </a:cubicBezTo>
                  <a:cubicBezTo>
                    <a:pt x="2532" y="27907"/>
                    <a:pt x="2411" y="26178"/>
                    <a:pt x="2654" y="25059"/>
                  </a:cubicBezTo>
                  <a:cubicBezTo>
                    <a:pt x="2678" y="24925"/>
                    <a:pt x="2690" y="24779"/>
                    <a:pt x="2739" y="24657"/>
                  </a:cubicBezTo>
                  <a:lnTo>
                    <a:pt x="2849" y="24316"/>
                  </a:lnTo>
                  <a:cubicBezTo>
                    <a:pt x="2873" y="24207"/>
                    <a:pt x="2909" y="24097"/>
                    <a:pt x="2946" y="24012"/>
                  </a:cubicBezTo>
                  <a:cubicBezTo>
                    <a:pt x="2982" y="23915"/>
                    <a:pt x="3019" y="23842"/>
                    <a:pt x="3056" y="23769"/>
                  </a:cubicBezTo>
                  <a:lnTo>
                    <a:pt x="3250" y="23331"/>
                  </a:lnTo>
                  <a:lnTo>
                    <a:pt x="3250" y="23331"/>
                  </a:lnTo>
                  <a:cubicBezTo>
                    <a:pt x="3250" y="23331"/>
                    <a:pt x="3116" y="23404"/>
                    <a:pt x="2824" y="23574"/>
                  </a:cubicBezTo>
                  <a:lnTo>
                    <a:pt x="2581" y="23720"/>
                  </a:lnTo>
                  <a:cubicBezTo>
                    <a:pt x="2496" y="23793"/>
                    <a:pt x="2411" y="23866"/>
                    <a:pt x="2313" y="23939"/>
                  </a:cubicBezTo>
                  <a:lnTo>
                    <a:pt x="2009" y="24219"/>
                  </a:lnTo>
                  <a:cubicBezTo>
                    <a:pt x="1899" y="24329"/>
                    <a:pt x="1790" y="24450"/>
                    <a:pt x="1692" y="24572"/>
                  </a:cubicBezTo>
                  <a:cubicBezTo>
                    <a:pt x="1120" y="25241"/>
                    <a:pt x="707" y="26032"/>
                    <a:pt x="463" y="26872"/>
                  </a:cubicBezTo>
                  <a:cubicBezTo>
                    <a:pt x="98" y="28077"/>
                    <a:pt x="1" y="29355"/>
                    <a:pt x="196" y="30596"/>
                  </a:cubicBezTo>
                  <a:cubicBezTo>
                    <a:pt x="439" y="32288"/>
                    <a:pt x="1145" y="33870"/>
                    <a:pt x="2228" y="35172"/>
                  </a:cubicBezTo>
                  <a:cubicBezTo>
                    <a:pt x="2897" y="35939"/>
                    <a:pt x="3676" y="36608"/>
                    <a:pt x="4528" y="37156"/>
                  </a:cubicBezTo>
                  <a:cubicBezTo>
                    <a:pt x="5453" y="37728"/>
                    <a:pt x="6451" y="38166"/>
                    <a:pt x="7498" y="38470"/>
                  </a:cubicBezTo>
                  <a:cubicBezTo>
                    <a:pt x="8658" y="38811"/>
                    <a:pt x="9892" y="38982"/>
                    <a:pt x="11165" y="38982"/>
                  </a:cubicBezTo>
                  <a:cubicBezTo>
                    <a:pt x="12255" y="38982"/>
                    <a:pt x="13372" y="38857"/>
                    <a:pt x="14495" y="38604"/>
                  </a:cubicBezTo>
                  <a:cubicBezTo>
                    <a:pt x="15116" y="38470"/>
                    <a:pt x="15724" y="38288"/>
                    <a:pt x="16321" y="38068"/>
                  </a:cubicBezTo>
                  <a:cubicBezTo>
                    <a:pt x="16929" y="37849"/>
                    <a:pt x="17526" y="37594"/>
                    <a:pt x="18110" y="37290"/>
                  </a:cubicBezTo>
                  <a:cubicBezTo>
                    <a:pt x="19266" y="36693"/>
                    <a:pt x="20373" y="35987"/>
                    <a:pt x="21383" y="35160"/>
                  </a:cubicBezTo>
                  <a:cubicBezTo>
                    <a:pt x="23440" y="33505"/>
                    <a:pt x="25083" y="31558"/>
                    <a:pt x="26470" y="29574"/>
                  </a:cubicBezTo>
                  <a:cubicBezTo>
                    <a:pt x="27785" y="27663"/>
                    <a:pt x="28977" y="25655"/>
                    <a:pt x="30012" y="23574"/>
                  </a:cubicBezTo>
                  <a:cubicBezTo>
                    <a:pt x="31862" y="19887"/>
                    <a:pt x="33273" y="15980"/>
                    <a:pt x="34211" y="11964"/>
                  </a:cubicBezTo>
                  <a:cubicBezTo>
                    <a:pt x="34880" y="9128"/>
                    <a:pt x="35306" y="6232"/>
                    <a:pt x="35488" y="3323"/>
                  </a:cubicBezTo>
                  <a:cubicBezTo>
                    <a:pt x="35513" y="2788"/>
                    <a:pt x="35549" y="2325"/>
                    <a:pt x="35549" y="1912"/>
                  </a:cubicBezTo>
                  <a:cubicBezTo>
                    <a:pt x="35561" y="1498"/>
                    <a:pt x="35561" y="1157"/>
                    <a:pt x="35561" y="877"/>
                  </a:cubicBezTo>
                  <a:lnTo>
                    <a:pt x="3556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9"/>
            <p:cNvSpPr/>
            <p:nvPr/>
          </p:nvSpPr>
          <p:spPr>
            <a:xfrm rot="-3476434" flipH="1">
              <a:off x="-84162" y="310862"/>
              <a:ext cx="799002" cy="526876"/>
            </a:xfrm>
            <a:custGeom>
              <a:avLst/>
              <a:gdLst/>
              <a:ahLst/>
              <a:cxnLst/>
              <a:rect l="l" t="t" r="r" b="b"/>
              <a:pathLst>
                <a:path w="31960" h="21075" extrusionOk="0">
                  <a:moveTo>
                    <a:pt x="31959" y="1"/>
                  </a:moveTo>
                  <a:lnTo>
                    <a:pt x="31558" y="487"/>
                  </a:lnTo>
                  <a:cubicBezTo>
                    <a:pt x="31302" y="804"/>
                    <a:pt x="30913" y="1254"/>
                    <a:pt x="30414" y="1814"/>
                  </a:cubicBezTo>
                  <a:cubicBezTo>
                    <a:pt x="29075" y="3347"/>
                    <a:pt x="27639" y="4808"/>
                    <a:pt x="26142" y="6183"/>
                  </a:cubicBezTo>
                  <a:cubicBezTo>
                    <a:pt x="24097" y="8069"/>
                    <a:pt x="21919" y="9810"/>
                    <a:pt x="19631" y="11379"/>
                  </a:cubicBezTo>
                  <a:cubicBezTo>
                    <a:pt x="18414" y="12219"/>
                    <a:pt x="17100" y="13059"/>
                    <a:pt x="15797" y="13813"/>
                  </a:cubicBezTo>
                  <a:cubicBezTo>
                    <a:pt x="14568" y="14544"/>
                    <a:pt x="13266" y="15152"/>
                    <a:pt x="11927" y="15639"/>
                  </a:cubicBezTo>
                  <a:cubicBezTo>
                    <a:pt x="11319" y="15846"/>
                    <a:pt x="10698" y="16004"/>
                    <a:pt x="10078" y="16114"/>
                  </a:cubicBezTo>
                  <a:cubicBezTo>
                    <a:pt x="9597" y="16199"/>
                    <a:pt x="9108" y="16237"/>
                    <a:pt x="8617" y="16237"/>
                  </a:cubicBezTo>
                  <a:cubicBezTo>
                    <a:pt x="8548" y="16237"/>
                    <a:pt x="8479" y="16237"/>
                    <a:pt x="8410" y="16235"/>
                  </a:cubicBezTo>
                  <a:cubicBezTo>
                    <a:pt x="7400" y="16211"/>
                    <a:pt x="6402" y="15992"/>
                    <a:pt x="5490" y="15578"/>
                  </a:cubicBezTo>
                  <a:cubicBezTo>
                    <a:pt x="5100" y="15396"/>
                    <a:pt x="4723" y="15176"/>
                    <a:pt x="4382" y="14921"/>
                  </a:cubicBezTo>
                  <a:cubicBezTo>
                    <a:pt x="4078" y="14677"/>
                    <a:pt x="3810" y="14398"/>
                    <a:pt x="3567" y="14106"/>
                  </a:cubicBezTo>
                  <a:cubicBezTo>
                    <a:pt x="3129" y="13509"/>
                    <a:pt x="2849" y="12828"/>
                    <a:pt x="2739" y="12110"/>
                  </a:cubicBezTo>
                  <a:cubicBezTo>
                    <a:pt x="2520" y="10710"/>
                    <a:pt x="2873" y="9505"/>
                    <a:pt x="3311" y="8812"/>
                  </a:cubicBezTo>
                  <a:cubicBezTo>
                    <a:pt x="3396" y="8641"/>
                    <a:pt x="3506" y="8495"/>
                    <a:pt x="3628" y="8349"/>
                  </a:cubicBezTo>
                  <a:cubicBezTo>
                    <a:pt x="3713" y="8240"/>
                    <a:pt x="3798" y="8130"/>
                    <a:pt x="3907" y="8033"/>
                  </a:cubicBezTo>
                  <a:lnTo>
                    <a:pt x="4151" y="7789"/>
                  </a:lnTo>
                  <a:lnTo>
                    <a:pt x="3810" y="7838"/>
                  </a:lnTo>
                  <a:cubicBezTo>
                    <a:pt x="3664" y="7862"/>
                    <a:pt x="3518" y="7911"/>
                    <a:pt x="3372" y="7972"/>
                  </a:cubicBezTo>
                  <a:cubicBezTo>
                    <a:pt x="3165" y="8033"/>
                    <a:pt x="2970" y="8130"/>
                    <a:pt x="2788" y="8240"/>
                  </a:cubicBezTo>
                  <a:cubicBezTo>
                    <a:pt x="2228" y="8556"/>
                    <a:pt x="1753" y="8982"/>
                    <a:pt x="1376" y="9493"/>
                  </a:cubicBezTo>
                  <a:cubicBezTo>
                    <a:pt x="816" y="10223"/>
                    <a:pt x="439" y="11063"/>
                    <a:pt x="256" y="11964"/>
                  </a:cubicBezTo>
                  <a:cubicBezTo>
                    <a:pt x="1" y="13168"/>
                    <a:pt x="86" y="14422"/>
                    <a:pt x="500" y="15590"/>
                  </a:cubicBezTo>
                  <a:cubicBezTo>
                    <a:pt x="768" y="16272"/>
                    <a:pt x="1121" y="16917"/>
                    <a:pt x="1571" y="17513"/>
                  </a:cubicBezTo>
                  <a:cubicBezTo>
                    <a:pt x="2045" y="18134"/>
                    <a:pt x="2617" y="18681"/>
                    <a:pt x="3250" y="19144"/>
                  </a:cubicBezTo>
                  <a:cubicBezTo>
                    <a:pt x="4638" y="20142"/>
                    <a:pt x="6268" y="20787"/>
                    <a:pt x="7972" y="20982"/>
                  </a:cubicBezTo>
                  <a:cubicBezTo>
                    <a:pt x="8447" y="21044"/>
                    <a:pt x="8925" y="21074"/>
                    <a:pt x="9402" y="21074"/>
                  </a:cubicBezTo>
                  <a:cubicBezTo>
                    <a:pt x="9856" y="21074"/>
                    <a:pt x="10309" y="21047"/>
                    <a:pt x="10759" y="20994"/>
                  </a:cubicBezTo>
                  <a:cubicBezTo>
                    <a:pt x="11696" y="20884"/>
                    <a:pt x="12621" y="20677"/>
                    <a:pt x="13522" y="20373"/>
                  </a:cubicBezTo>
                  <a:cubicBezTo>
                    <a:pt x="15250" y="19752"/>
                    <a:pt x="16881" y="18900"/>
                    <a:pt x="18365" y="17842"/>
                  </a:cubicBezTo>
                  <a:cubicBezTo>
                    <a:pt x="19753" y="16868"/>
                    <a:pt x="21055" y="15797"/>
                    <a:pt x="22284" y="14641"/>
                  </a:cubicBezTo>
                  <a:cubicBezTo>
                    <a:pt x="24462" y="12596"/>
                    <a:pt x="26397" y="10296"/>
                    <a:pt x="28053" y="7801"/>
                  </a:cubicBezTo>
                  <a:cubicBezTo>
                    <a:pt x="29209" y="6037"/>
                    <a:pt x="30231" y="4175"/>
                    <a:pt x="31071" y="2240"/>
                  </a:cubicBezTo>
                  <a:cubicBezTo>
                    <a:pt x="31375" y="1534"/>
                    <a:pt x="31606" y="974"/>
                    <a:pt x="31740" y="597"/>
                  </a:cubicBezTo>
                  <a:lnTo>
                    <a:pt x="3195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9"/>
            <p:cNvSpPr/>
            <p:nvPr/>
          </p:nvSpPr>
          <p:spPr>
            <a:xfrm rot="-3476434" flipH="1">
              <a:off x="173316" y="297335"/>
              <a:ext cx="534301" cy="1234803"/>
            </a:xfrm>
            <a:custGeom>
              <a:avLst/>
              <a:gdLst/>
              <a:ahLst/>
              <a:cxnLst/>
              <a:rect l="l" t="t" r="r" b="b"/>
              <a:pathLst>
                <a:path w="21372" h="49392" extrusionOk="0">
                  <a:moveTo>
                    <a:pt x="16309" y="0"/>
                  </a:moveTo>
                  <a:lnTo>
                    <a:pt x="16309" y="0"/>
                  </a:lnTo>
                  <a:cubicBezTo>
                    <a:pt x="16309" y="0"/>
                    <a:pt x="16321" y="268"/>
                    <a:pt x="16345" y="779"/>
                  </a:cubicBezTo>
                  <a:cubicBezTo>
                    <a:pt x="16369" y="1290"/>
                    <a:pt x="16406" y="2020"/>
                    <a:pt x="16430" y="2957"/>
                  </a:cubicBezTo>
                  <a:cubicBezTo>
                    <a:pt x="16479" y="4831"/>
                    <a:pt x="16503" y="7485"/>
                    <a:pt x="16394" y="10588"/>
                  </a:cubicBezTo>
                  <a:cubicBezTo>
                    <a:pt x="16284" y="13691"/>
                    <a:pt x="15980" y="17257"/>
                    <a:pt x="15493" y="20957"/>
                  </a:cubicBezTo>
                  <a:cubicBezTo>
                    <a:pt x="15262" y="22819"/>
                    <a:pt x="14946" y="24705"/>
                    <a:pt x="14617" y="26603"/>
                  </a:cubicBezTo>
                  <a:cubicBezTo>
                    <a:pt x="14288" y="28502"/>
                    <a:pt x="13911" y="30425"/>
                    <a:pt x="13497" y="32226"/>
                  </a:cubicBezTo>
                  <a:cubicBezTo>
                    <a:pt x="12682" y="35865"/>
                    <a:pt x="11660" y="38773"/>
                    <a:pt x="10321" y="41037"/>
                  </a:cubicBezTo>
                  <a:cubicBezTo>
                    <a:pt x="9189" y="42984"/>
                    <a:pt x="7644" y="44664"/>
                    <a:pt x="5794" y="45941"/>
                  </a:cubicBezTo>
                  <a:cubicBezTo>
                    <a:pt x="4552" y="46818"/>
                    <a:pt x="3153" y="47451"/>
                    <a:pt x="1680" y="47816"/>
                  </a:cubicBezTo>
                  <a:lnTo>
                    <a:pt x="974" y="47974"/>
                  </a:lnTo>
                  <a:cubicBezTo>
                    <a:pt x="768" y="48010"/>
                    <a:pt x="597" y="48023"/>
                    <a:pt x="439" y="48047"/>
                  </a:cubicBezTo>
                  <a:lnTo>
                    <a:pt x="1" y="48120"/>
                  </a:lnTo>
                  <a:cubicBezTo>
                    <a:pt x="1" y="48120"/>
                    <a:pt x="135" y="48193"/>
                    <a:pt x="390" y="48339"/>
                  </a:cubicBezTo>
                  <a:cubicBezTo>
                    <a:pt x="524" y="48412"/>
                    <a:pt x="682" y="48522"/>
                    <a:pt x="889" y="48607"/>
                  </a:cubicBezTo>
                  <a:cubicBezTo>
                    <a:pt x="1096" y="48692"/>
                    <a:pt x="1327" y="48801"/>
                    <a:pt x="1619" y="48899"/>
                  </a:cubicBezTo>
                  <a:cubicBezTo>
                    <a:pt x="1899" y="48996"/>
                    <a:pt x="2228" y="49069"/>
                    <a:pt x="2605" y="49167"/>
                  </a:cubicBezTo>
                  <a:cubicBezTo>
                    <a:pt x="3007" y="49252"/>
                    <a:pt x="3421" y="49313"/>
                    <a:pt x="3847" y="49349"/>
                  </a:cubicBezTo>
                  <a:cubicBezTo>
                    <a:pt x="4156" y="49377"/>
                    <a:pt x="4466" y="49391"/>
                    <a:pt x="4776" y="49391"/>
                  </a:cubicBezTo>
                  <a:cubicBezTo>
                    <a:pt x="5540" y="49391"/>
                    <a:pt x="6303" y="49307"/>
                    <a:pt x="7047" y="49142"/>
                  </a:cubicBezTo>
                  <a:cubicBezTo>
                    <a:pt x="8410" y="48862"/>
                    <a:pt x="9725" y="48388"/>
                    <a:pt x="10942" y="47706"/>
                  </a:cubicBezTo>
                  <a:cubicBezTo>
                    <a:pt x="12439" y="46891"/>
                    <a:pt x="13789" y="45832"/>
                    <a:pt x="14933" y="44566"/>
                  </a:cubicBezTo>
                  <a:cubicBezTo>
                    <a:pt x="16236" y="43118"/>
                    <a:pt x="17319" y="41499"/>
                    <a:pt x="18158" y="39747"/>
                  </a:cubicBezTo>
                  <a:cubicBezTo>
                    <a:pt x="19059" y="37836"/>
                    <a:pt x="19753" y="35828"/>
                    <a:pt x="20215" y="33772"/>
                  </a:cubicBezTo>
                  <a:cubicBezTo>
                    <a:pt x="20678" y="31678"/>
                    <a:pt x="20982" y="29561"/>
                    <a:pt x="21140" y="27431"/>
                  </a:cubicBezTo>
                  <a:cubicBezTo>
                    <a:pt x="21310" y="25362"/>
                    <a:pt x="21371" y="23293"/>
                    <a:pt x="21298" y="21224"/>
                  </a:cubicBezTo>
                  <a:cubicBezTo>
                    <a:pt x="21164" y="17525"/>
                    <a:pt x="20665" y="13849"/>
                    <a:pt x="19814" y="10247"/>
                  </a:cubicBezTo>
                  <a:cubicBezTo>
                    <a:pt x="19217" y="7691"/>
                    <a:pt x="18438" y="5184"/>
                    <a:pt x="17477" y="2750"/>
                  </a:cubicBezTo>
                  <a:cubicBezTo>
                    <a:pt x="17136" y="1862"/>
                    <a:pt x="16832" y="1180"/>
                    <a:pt x="16625" y="706"/>
                  </a:cubicBezTo>
                  <a:lnTo>
                    <a:pt x="16309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CUSTOM_2"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4"/>
          <p:cNvSpPr txBox="1">
            <a:spLocks noGrp="1"/>
          </p:cNvSpPr>
          <p:nvPr>
            <p:ph type="title"/>
          </p:nvPr>
        </p:nvSpPr>
        <p:spPr>
          <a:xfrm>
            <a:off x="2918100" y="3500906"/>
            <a:ext cx="3307800" cy="373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48" name="Google Shape;148;p14"/>
          <p:cNvSpPr txBox="1">
            <a:spLocks noGrp="1"/>
          </p:cNvSpPr>
          <p:nvPr>
            <p:ph type="subTitle" idx="1"/>
          </p:nvPr>
        </p:nvSpPr>
        <p:spPr>
          <a:xfrm>
            <a:off x="2421750" y="1216688"/>
            <a:ext cx="4300500" cy="195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5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149" name="Google Shape;149;p14"/>
          <p:cNvSpPr/>
          <p:nvPr/>
        </p:nvSpPr>
        <p:spPr>
          <a:xfrm>
            <a:off x="0" y="-3750"/>
            <a:ext cx="9144000" cy="5151000"/>
          </a:xfrm>
          <a:prstGeom prst="frame">
            <a:avLst>
              <a:gd name="adj1" fmla="val 2446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50" name="Google Shape;150;p14"/>
          <p:cNvGrpSpPr/>
          <p:nvPr/>
        </p:nvGrpSpPr>
        <p:grpSpPr>
          <a:xfrm rot="-3532420" flipH="1">
            <a:off x="7407731" y="-289643"/>
            <a:ext cx="1162639" cy="1234075"/>
            <a:chOff x="-224583" y="1"/>
            <a:chExt cx="1383834" cy="1468861"/>
          </a:xfrm>
        </p:grpSpPr>
        <p:sp>
          <p:nvSpPr>
            <p:cNvPr id="151" name="Google Shape;151;p14"/>
            <p:cNvSpPr/>
            <p:nvPr/>
          </p:nvSpPr>
          <p:spPr>
            <a:xfrm rot="-3476434" flipH="1">
              <a:off x="65796" y="148100"/>
              <a:ext cx="889052" cy="974577"/>
            </a:xfrm>
            <a:custGeom>
              <a:avLst/>
              <a:gdLst/>
              <a:ahLst/>
              <a:cxnLst/>
              <a:rect l="l" t="t" r="r" b="b"/>
              <a:pathLst>
                <a:path w="35562" h="38983" extrusionOk="0">
                  <a:moveTo>
                    <a:pt x="35561" y="1"/>
                  </a:moveTo>
                  <a:cubicBezTo>
                    <a:pt x="35561" y="1"/>
                    <a:pt x="35464" y="293"/>
                    <a:pt x="35269" y="816"/>
                  </a:cubicBezTo>
                  <a:lnTo>
                    <a:pt x="34929" y="1790"/>
                  </a:lnTo>
                  <a:cubicBezTo>
                    <a:pt x="34783" y="2167"/>
                    <a:pt x="34612" y="2605"/>
                    <a:pt x="34430" y="3092"/>
                  </a:cubicBezTo>
                  <a:cubicBezTo>
                    <a:pt x="33420" y="5721"/>
                    <a:pt x="32263" y="8289"/>
                    <a:pt x="30973" y="10783"/>
                  </a:cubicBezTo>
                  <a:cubicBezTo>
                    <a:pt x="29221" y="14203"/>
                    <a:pt x="27237" y="17477"/>
                    <a:pt x="25022" y="20605"/>
                  </a:cubicBezTo>
                  <a:cubicBezTo>
                    <a:pt x="23842" y="22284"/>
                    <a:pt x="22540" y="24000"/>
                    <a:pt x="21213" y="25594"/>
                  </a:cubicBezTo>
                  <a:cubicBezTo>
                    <a:pt x="19887" y="27189"/>
                    <a:pt x="18511" y="28637"/>
                    <a:pt x="17063" y="29805"/>
                  </a:cubicBezTo>
                  <a:cubicBezTo>
                    <a:pt x="16382" y="30353"/>
                    <a:pt x="15664" y="30852"/>
                    <a:pt x="14897" y="31290"/>
                  </a:cubicBezTo>
                  <a:cubicBezTo>
                    <a:pt x="14556" y="31497"/>
                    <a:pt x="14203" y="31667"/>
                    <a:pt x="13850" y="31837"/>
                  </a:cubicBezTo>
                  <a:cubicBezTo>
                    <a:pt x="13497" y="31996"/>
                    <a:pt x="13144" y="32130"/>
                    <a:pt x="12779" y="32251"/>
                  </a:cubicBezTo>
                  <a:cubicBezTo>
                    <a:pt x="11684" y="32630"/>
                    <a:pt x="10520" y="32819"/>
                    <a:pt x="9360" y="32819"/>
                  </a:cubicBezTo>
                  <a:cubicBezTo>
                    <a:pt x="9141" y="32819"/>
                    <a:pt x="8921" y="32812"/>
                    <a:pt x="8702" y="32799"/>
                  </a:cubicBezTo>
                  <a:cubicBezTo>
                    <a:pt x="8106" y="32750"/>
                    <a:pt x="7522" y="32629"/>
                    <a:pt x="6950" y="32458"/>
                  </a:cubicBezTo>
                  <a:cubicBezTo>
                    <a:pt x="6439" y="32288"/>
                    <a:pt x="5964" y="32069"/>
                    <a:pt x="5502" y="31801"/>
                  </a:cubicBezTo>
                  <a:cubicBezTo>
                    <a:pt x="4662" y="31229"/>
                    <a:pt x="3968" y="30487"/>
                    <a:pt x="3481" y="29598"/>
                  </a:cubicBezTo>
                  <a:cubicBezTo>
                    <a:pt x="2532" y="27907"/>
                    <a:pt x="2411" y="26178"/>
                    <a:pt x="2654" y="25059"/>
                  </a:cubicBezTo>
                  <a:cubicBezTo>
                    <a:pt x="2678" y="24925"/>
                    <a:pt x="2690" y="24779"/>
                    <a:pt x="2739" y="24657"/>
                  </a:cubicBezTo>
                  <a:lnTo>
                    <a:pt x="2849" y="24316"/>
                  </a:lnTo>
                  <a:cubicBezTo>
                    <a:pt x="2873" y="24207"/>
                    <a:pt x="2909" y="24097"/>
                    <a:pt x="2946" y="24012"/>
                  </a:cubicBezTo>
                  <a:cubicBezTo>
                    <a:pt x="2982" y="23915"/>
                    <a:pt x="3019" y="23842"/>
                    <a:pt x="3056" y="23769"/>
                  </a:cubicBezTo>
                  <a:lnTo>
                    <a:pt x="3250" y="23331"/>
                  </a:lnTo>
                  <a:lnTo>
                    <a:pt x="3250" y="23331"/>
                  </a:lnTo>
                  <a:cubicBezTo>
                    <a:pt x="3250" y="23331"/>
                    <a:pt x="3116" y="23404"/>
                    <a:pt x="2824" y="23574"/>
                  </a:cubicBezTo>
                  <a:lnTo>
                    <a:pt x="2581" y="23720"/>
                  </a:lnTo>
                  <a:cubicBezTo>
                    <a:pt x="2496" y="23793"/>
                    <a:pt x="2411" y="23866"/>
                    <a:pt x="2313" y="23939"/>
                  </a:cubicBezTo>
                  <a:lnTo>
                    <a:pt x="2009" y="24219"/>
                  </a:lnTo>
                  <a:cubicBezTo>
                    <a:pt x="1899" y="24329"/>
                    <a:pt x="1790" y="24450"/>
                    <a:pt x="1692" y="24572"/>
                  </a:cubicBezTo>
                  <a:cubicBezTo>
                    <a:pt x="1120" y="25241"/>
                    <a:pt x="707" y="26032"/>
                    <a:pt x="463" y="26872"/>
                  </a:cubicBezTo>
                  <a:cubicBezTo>
                    <a:pt x="98" y="28077"/>
                    <a:pt x="1" y="29355"/>
                    <a:pt x="196" y="30596"/>
                  </a:cubicBezTo>
                  <a:cubicBezTo>
                    <a:pt x="439" y="32288"/>
                    <a:pt x="1145" y="33870"/>
                    <a:pt x="2228" y="35172"/>
                  </a:cubicBezTo>
                  <a:cubicBezTo>
                    <a:pt x="2897" y="35939"/>
                    <a:pt x="3676" y="36608"/>
                    <a:pt x="4528" y="37156"/>
                  </a:cubicBezTo>
                  <a:cubicBezTo>
                    <a:pt x="5453" y="37728"/>
                    <a:pt x="6451" y="38166"/>
                    <a:pt x="7498" y="38470"/>
                  </a:cubicBezTo>
                  <a:cubicBezTo>
                    <a:pt x="8658" y="38811"/>
                    <a:pt x="9892" y="38982"/>
                    <a:pt x="11165" y="38982"/>
                  </a:cubicBezTo>
                  <a:cubicBezTo>
                    <a:pt x="12255" y="38982"/>
                    <a:pt x="13372" y="38857"/>
                    <a:pt x="14495" y="38604"/>
                  </a:cubicBezTo>
                  <a:cubicBezTo>
                    <a:pt x="15116" y="38470"/>
                    <a:pt x="15724" y="38288"/>
                    <a:pt x="16321" y="38068"/>
                  </a:cubicBezTo>
                  <a:cubicBezTo>
                    <a:pt x="16929" y="37849"/>
                    <a:pt x="17526" y="37594"/>
                    <a:pt x="18110" y="37290"/>
                  </a:cubicBezTo>
                  <a:cubicBezTo>
                    <a:pt x="19266" y="36693"/>
                    <a:pt x="20373" y="35987"/>
                    <a:pt x="21383" y="35160"/>
                  </a:cubicBezTo>
                  <a:cubicBezTo>
                    <a:pt x="23440" y="33505"/>
                    <a:pt x="25083" y="31558"/>
                    <a:pt x="26470" y="29574"/>
                  </a:cubicBezTo>
                  <a:cubicBezTo>
                    <a:pt x="27785" y="27663"/>
                    <a:pt x="28977" y="25655"/>
                    <a:pt x="30012" y="23574"/>
                  </a:cubicBezTo>
                  <a:cubicBezTo>
                    <a:pt x="31862" y="19887"/>
                    <a:pt x="33273" y="15980"/>
                    <a:pt x="34211" y="11964"/>
                  </a:cubicBezTo>
                  <a:cubicBezTo>
                    <a:pt x="34880" y="9128"/>
                    <a:pt x="35306" y="6232"/>
                    <a:pt x="35488" y="3323"/>
                  </a:cubicBezTo>
                  <a:cubicBezTo>
                    <a:pt x="35513" y="2788"/>
                    <a:pt x="35549" y="2325"/>
                    <a:pt x="35549" y="1912"/>
                  </a:cubicBezTo>
                  <a:cubicBezTo>
                    <a:pt x="35561" y="1498"/>
                    <a:pt x="35561" y="1157"/>
                    <a:pt x="35561" y="877"/>
                  </a:cubicBezTo>
                  <a:lnTo>
                    <a:pt x="3556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152;p14"/>
            <p:cNvSpPr/>
            <p:nvPr/>
          </p:nvSpPr>
          <p:spPr>
            <a:xfrm rot="-3476434" flipH="1">
              <a:off x="-84162" y="310862"/>
              <a:ext cx="799002" cy="526876"/>
            </a:xfrm>
            <a:custGeom>
              <a:avLst/>
              <a:gdLst/>
              <a:ahLst/>
              <a:cxnLst/>
              <a:rect l="l" t="t" r="r" b="b"/>
              <a:pathLst>
                <a:path w="31960" h="21075" extrusionOk="0">
                  <a:moveTo>
                    <a:pt x="31959" y="1"/>
                  </a:moveTo>
                  <a:lnTo>
                    <a:pt x="31558" y="487"/>
                  </a:lnTo>
                  <a:cubicBezTo>
                    <a:pt x="31302" y="804"/>
                    <a:pt x="30913" y="1254"/>
                    <a:pt x="30414" y="1814"/>
                  </a:cubicBezTo>
                  <a:cubicBezTo>
                    <a:pt x="29075" y="3347"/>
                    <a:pt x="27639" y="4808"/>
                    <a:pt x="26142" y="6183"/>
                  </a:cubicBezTo>
                  <a:cubicBezTo>
                    <a:pt x="24097" y="8069"/>
                    <a:pt x="21919" y="9810"/>
                    <a:pt x="19631" y="11379"/>
                  </a:cubicBezTo>
                  <a:cubicBezTo>
                    <a:pt x="18414" y="12219"/>
                    <a:pt x="17100" y="13059"/>
                    <a:pt x="15797" y="13813"/>
                  </a:cubicBezTo>
                  <a:cubicBezTo>
                    <a:pt x="14568" y="14544"/>
                    <a:pt x="13266" y="15152"/>
                    <a:pt x="11927" y="15639"/>
                  </a:cubicBezTo>
                  <a:cubicBezTo>
                    <a:pt x="11319" y="15846"/>
                    <a:pt x="10698" y="16004"/>
                    <a:pt x="10078" y="16114"/>
                  </a:cubicBezTo>
                  <a:cubicBezTo>
                    <a:pt x="9597" y="16199"/>
                    <a:pt x="9108" y="16237"/>
                    <a:pt x="8617" y="16237"/>
                  </a:cubicBezTo>
                  <a:cubicBezTo>
                    <a:pt x="8548" y="16237"/>
                    <a:pt x="8479" y="16237"/>
                    <a:pt x="8410" y="16235"/>
                  </a:cubicBezTo>
                  <a:cubicBezTo>
                    <a:pt x="7400" y="16211"/>
                    <a:pt x="6402" y="15992"/>
                    <a:pt x="5490" y="15578"/>
                  </a:cubicBezTo>
                  <a:cubicBezTo>
                    <a:pt x="5100" y="15396"/>
                    <a:pt x="4723" y="15176"/>
                    <a:pt x="4382" y="14921"/>
                  </a:cubicBezTo>
                  <a:cubicBezTo>
                    <a:pt x="4078" y="14677"/>
                    <a:pt x="3810" y="14398"/>
                    <a:pt x="3567" y="14106"/>
                  </a:cubicBezTo>
                  <a:cubicBezTo>
                    <a:pt x="3129" y="13509"/>
                    <a:pt x="2849" y="12828"/>
                    <a:pt x="2739" y="12110"/>
                  </a:cubicBezTo>
                  <a:cubicBezTo>
                    <a:pt x="2520" y="10710"/>
                    <a:pt x="2873" y="9505"/>
                    <a:pt x="3311" y="8812"/>
                  </a:cubicBezTo>
                  <a:cubicBezTo>
                    <a:pt x="3396" y="8641"/>
                    <a:pt x="3506" y="8495"/>
                    <a:pt x="3628" y="8349"/>
                  </a:cubicBezTo>
                  <a:cubicBezTo>
                    <a:pt x="3713" y="8240"/>
                    <a:pt x="3798" y="8130"/>
                    <a:pt x="3907" y="8033"/>
                  </a:cubicBezTo>
                  <a:lnTo>
                    <a:pt x="4151" y="7789"/>
                  </a:lnTo>
                  <a:lnTo>
                    <a:pt x="3810" y="7838"/>
                  </a:lnTo>
                  <a:cubicBezTo>
                    <a:pt x="3664" y="7862"/>
                    <a:pt x="3518" y="7911"/>
                    <a:pt x="3372" y="7972"/>
                  </a:cubicBezTo>
                  <a:cubicBezTo>
                    <a:pt x="3165" y="8033"/>
                    <a:pt x="2970" y="8130"/>
                    <a:pt x="2788" y="8240"/>
                  </a:cubicBezTo>
                  <a:cubicBezTo>
                    <a:pt x="2228" y="8556"/>
                    <a:pt x="1753" y="8982"/>
                    <a:pt x="1376" y="9493"/>
                  </a:cubicBezTo>
                  <a:cubicBezTo>
                    <a:pt x="816" y="10223"/>
                    <a:pt x="439" y="11063"/>
                    <a:pt x="256" y="11964"/>
                  </a:cubicBezTo>
                  <a:cubicBezTo>
                    <a:pt x="1" y="13168"/>
                    <a:pt x="86" y="14422"/>
                    <a:pt x="500" y="15590"/>
                  </a:cubicBezTo>
                  <a:cubicBezTo>
                    <a:pt x="768" y="16272"/>
                    <a:pt x="1121" y="16917"/>
                    <a:pt x="1571" y="17513"/>
                  </a:cubicBezTo>
                  <a:cubicBezTo>
                    <a:pt x="2045" y="18134"/>
                    <a:pt x="2617" y="18681"/>
                    <a:pt x="3250" y="19144"/>
                  </a:cubicBezTo>
                  <a:cubicBezTo>
                    <a:pt x="4638" y="20142"/>
                    <a:pt x="6268" y="20787"/>
                    <a:pt x="7972" y="20982"/>
                  </a:cubicBezTo>
                  <a:cubicBezTo>
                    <a:pt x="8447" y="21044"/>
                    <a:pt x="8925" y="21074"/>
                    <a:pt x="9402" y="21074"/>
                  </a:cubicBezTo>
                  <a:cubicBezTo>
                    <a:pt x="9856" y="21074"/>
                    <a:pt x="10309" y="21047"/>
                    <a:pt x="10759" y="20994"/>
                  </a:cubicBezTo>
                  <a:cubicBezTo>
                    <a:pt x="11696" y="20884"/>
                    <a:pt x="12621" y="20677"/>
                    <a:pt x="13522" y="20373"/>
                  </a:cubicBezTo>
                  <a:cubicBezTo>
                    <a:pt x="15250" y="19752"/>
                    <a:pt x="16881" y="18900"/>
                    <a:pt x="18365" y="17842"/>
                  </a:cubicBezTo>
                  <a:cubicBezTo>
                    <a:pt x="19753" y="16868"/>
                    <a:pt x="21055" y="15797"/>
                    <a:pt x="22284" y="14641"/>
                  </a:cubicBezTo>
                  <a:cubicBezTo>
                    <a:pt x="24462" y="12596"/>
                    <a:pt x="26397" y="10296"/>
                    <a:pt x="28053" y="7801"/>
                  </a:cubicBezTo>
                  <a:cubicBezTo>
                    <a:pt x="29209" y="6037"/>
                    <a:pt x="30231" y="4175"/>
                    <a:pt x="31071" y="2240"/>
                  </a:cubicBezTo>
                  <a:cubicBezTo>
                    <a:pt x="31375" y="1534"/>
                    <a:pt x="31606" y="974"/>
                    <a:pt x="31740" y="597"/>
                  </a:cubicBezTo>
                  <a:lnTo>
                    <a:pt x="3195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153;p14"/>
            <p:cNvSpPr/>
            <p:nvPr/>
          </p:nvSpPr>
          <p:spPr>
            <a:xfrm rot="-3476434" flipH="1">
              <a:off x="173316" y="297335"/>
              <a:ext cx="534301" cy="1234803"/>
            </a:xfrm>
            <a:custGeom>
              <a:avLst/>
              <a:gdLst/>
              <a:ahLst/>
              <a:cxnLst/>
              <a:rect l="l" t="t" r="r" b="b"/>
              <a:pathLst>
                <a:path w="21372" h="49392" extrusionOk="0">
                  <a:moveTo>
                    <a:pt x="16309" y="0"/>
                  </a:moveTo>
                  <a:lnTo>
                    <a:pt x="16309" y="0"/>
                  </a:lnTo>
                  <a:cubicBezTo>
                    <a:pt x="16309" y="0"/>
                    <a:pt x="16321" y="268"/>
                    <a:pt x="16345" y="779"/>
                  </a:cubicBezTo>
                  <a:cubicBezTo>
                    <a:pt x="16369" y="1290"/>
                    <a:pt x="16406" y="2020"/>
                    <a:pt x="16430" y="2957"/>
                  </a:cubicBezTo>
                  <a:cubicBezTo>
                    <a:pt x="16479" y="4831"/>
                    <a:pt x="16503" y="7485"/>
                    <a:pt x="16394" y="10588"/>
                  </a:cubicBezTo>
                  <a:cubicBezTo>
                    <a:pt x="16284" y="13691"/>
                    <a:pt x="15980" y="17257"/>
                    <a:pt x="15493" y="20957"/>
                  </a:cubicBezTo>
                  <a:cubicBezTo>
                    <a:pt x="15262" y="22819"/>
                    <a:pt x="14946" y="24705"/>
                    <a:pt x="14617" y="26603"/>
                  </a:cubicBezTo>
                  <a:cubicBezTo>
                    <a:pt x="14288" y="28502"/>
                    <a:pt x="13911" y="30425"/>
                    <a:pt x="13497" y="32226"/>
                  </a:cubicBezTo>
                  <a:cubicBezTo>
                    <a:pt x="12682" y="35865"/>
                    <a:pt x="11660" y="38773"/>
                    <a:pt x="10321" y="41037"/>
                  </a:cubicBezTo>
                  <a:cubicBezTo>
                    <a:pt x="9189" y="42984"/>
                    <a:pt x="7644" y="44664"/>
                    <a:pt x="5794" y="45941"/>
                  </a:cubicBezTo>
                  <a:cubicBezTo>
                    <a:pt x="4552" y="46818"/>
                    <a:pt x="3153" y="47451"/>
                    <a:pt x="1680" y="47816"/>
                  </a:cubicBezTo>
                  <a:lnTo>
                    <a:pt x="974" y="47974"/>
                  </a:lnTo>
                  <a:cubicBezTo>
                    <a:pt x="768" y="48010"/>
                    <a:pt x="597" y="48023"/>
                    <a:pt x="439" y="48047"/>
                  </a:cubicBezTo>
                  <a:lnTo>
                    <a:pt x="1" y="48120"/>
                  </a:lnTo>
                  <a:cubicBezTo>
                    <a:pt x="1" y="48120"/>
                    <a:pt x="135" y="48193"/>
                    <a:pt x="390" y="48339"/>
                  </a:cubicBezTo>
                  <a:cubicBezTo>
                    <a:pt x="524" y="48412"/>
                    <a:pt x="682" y="48522"/>
                    <a:pt x="889" y="48607"/>
                  </a:cubicBezTo>
                  <a:cubicBezTo>
                    <a:pt x="1096" y="48692"/>
                    <a:pt x="1327" y="48801"/>
                    <a:pt x="1619" y="48899"/>
                  </a:cubicBezTo>
                  <a:cubicBezTo>
                    <a:pt x="1899" y="48996"/>
                    <a:pt x="2228" y="49069"/>
                    <a:pt x="2605" y="49167"/>
                  </a:cubicBezTo>
                  <a:cubicBezTo>
                    <a:pt x="3007" y="49252"/>
                    <a:pt x="3421" y="49313"/>
                    <a:pt x="3847" y="49349"/>
                  </a:cubicBezTo>
                  <a:cubicBezTo>
                    <a:pt x="4156" y="49377"/>
                    <a:pt x="4466" y="49391"/>
                    <a:pt x="4776" y="49391"/>
                  </a:cubicBezTo>
                  <a:cubicBezTo>
                    <a:pt x="5540" y="49391"/>
                    <a:pt x="6303" y="49307"/>
                    <a:pt x="7047" y="49142"/>
                  </a:cubicBezTo>
                  <a:cubicBezTo>
                    <a:pt x="8410" y="48862"/>
                    <a:pt x="9725" y="48388"/>
                    <a:pt x="10942" y="47706"/>
                  </a:cubicBezTo>
                  <a:cubicBezTo>
                    <a:pt x="12439" y="46891"/>
                    <a:pt x="13789" y="45832"/>
                    <a:pt x="14933" y="44566"/>
                  </a:cubicBezTo>
                  <a:cubicBezTo>
                    <a:pt x="16236" y="43118"/>
                    <a:pt x="17319" y="41499"/>
                    <a:pt x="18158" y="39747"/>
                  </a:cubicBezTo>
                  <a:cubicBezTo>
                    <a:pt x="19059" y="37836"/>
                    <a:pt x="19753" y="35828"/>
                    <a:pt x="20215" y="33772"/>
                  </a:cubicBezTo>
                  <a:cubicBezTo>
                    <a:pt x="20678" y="31678"/>
                    <a:pt x="20982" y="29561"/>
                    <a:pt x="21140" y="27431"/>
                  </a:cubicBezTo>
                  <a:cubicBezTo>
                    <a:pt x="21310" y="25362"/>
                    <a:pt x="21371" y="23293"/>
                    <a:pt x="21298" y="21224"/>
                  </a:cubicBezTo>
                  <a:cubicBezTo>
                    <a:pt x="21164" y="17525"/>
                    <a:pt x="20665" y="13849"/>
                    <a:pt x="19814" y="10247"/>
                  </a:cubicBezTo>
                  <a:cubicBezTo>
                    <a:pt x="19217" y="7691"/>
                    <a:pt x="18438" y="5184"/>
                    <a:pt x="17477" y="2750"/>
                  </a:cubicBezTo>
                  <a:cubicBezTo>
                    <a:pt x="17136" y="1862"/>
                    <a:pt x="16832" y="1180"/>
                    <a:pt x="16625" y="706"/>
                  </a:cubicBezTo>
                  <a:lnTo>
                    <a:pt x="16309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4" name="Google Shape;154;p14"/>
          <p:cNvSpPr/>
          <p:nvPr/>
        </p:nvSpPr>
        <p:spPr>
          <a:xfrm>
            <a:off x="881275" y="4002100"/>
            <a:ext cx="1185982" cy="1141363"/>
          </a:xfrm>
          <a:custGeom>
            <a:avLst/>
            <a:gdLst/>
            <a:ahLst/>
            <a:cxnLst/>
            <a:rect l="l" t="t" r="r" b="b"/>
            <a:pathLst>
              <a:path w="43379" h="41747" extrusionOk="0">
                <a:moveTo>
                  <a:pt x="23000" y="1"/>
                </a:moveTo>
                <a:cubicBezTo>
                  <a:pt x="22676" y="1"/>
                  <a:pt x="21975" y="2837"/>
                  <a:pt x="21300" y="7175"/>
                </a:cubicBezTo>
                <a:cubicBezTo>
                  <a:pt x="20953" y="9364"/>
                  <a:pt x="20669" y="11925"/>
                  <a:pt x="20421" y="14683"/>
                </a:cubicBezTo>
                <a:cubicBezTo>
                  <a:pt x="20162" y="17441"/>
                  <a:pt x="20013" y="20398"/>
                  <a:pt x="19964" y="23378"/>
                </a:cubicBezTo>
                <a:cubicBezTo>
                  <a:pt x="19877" y="28450"/>
                  <a:pt x="20100" y="33571"/>
                  <a:pt x="20595" y="37788"/>
                </a:cubicBezTo>
                <a:cubicBezTo>
                  <a:pt x="20211" y="36910"/>
                  <a:pt x="19840" y="35995"/>
                  <a:pt x="19444" y="35055"/>
                </a:cubicBezTo>
                <a:cubicBezTo>
                  <a:pt x="18430" y="32482"/>
                  <a:pt x="17379" y="29699"/>
                  <a:pt x="16525" y="26842"/>
                </a:cubicBezTo>
                <a:cubicBezTo>
                  <a:pt x="15684" y="23972"/>
                  <a:pt x="14930" y="21065"/>
                  <a:pt x="14398" y="18282"/>
                </a:cubicBezTo>
                <a:cubicBezTo>
                  <a:pt x="13866" y="15512"/>
                  <a:pt x="13458" y="12877"/>
                  <a:pt x="13223" y="10601"/>
                </a:cubicBezTo>
                <a:cubicBezTo>
                  <a:pt x="12715" y="6062"/>
                  <a:pt x="12641" y="2945"/>
                  <a:pt x="12295" y="2920"/>
                </a:cubicBezTo>
                <a:cubicBezTo>
                  <a:pt x="12294" y="2920"/>
                  <a:pt x="12293" y="2920"/>
                  <a:pt x="12291" y="2920"/>
                </a:cubicBezTo>
                <a:cubicBezTo>
                  <a:pt x="12017" y="2920"/>
                  <a:pt x="11354" y="5821"/>
                  <a:pt x="11169" y="10292"/>
                </a:cubicBezTo>
                <a:cubicBezTo>
                  <a:pt x="11145" y="10849"/>
                  <a:pt x="11132" y="11430"/>
                  <a:pt x="11107" y="12036"/>
                </a:cubicBezTo>
                <a:cubicBezTo>
                  <a:pt x="11120" y="12642"/>
                  <a:pt x="11120" y="13273"/>
                  <a:pt x="11132" y="13916"/>
                </a:cubicBezTo>
                <a:cubicBezTo>
                  <a:pt x="11132" y="15215"/>
                  <a:pt x="11268" y="16563"/>
                  <a:pt x="11355" y="17973"/>
                </a:cubicBezTo>
                <a:cubicBezTo>
                  <a:pt x="11639" y="20929"/>
                  <a:pt x="12134" y="23861"/>
                  <a:pt x="12814" y="26755"/>
                </a:cubicBezTo>
                <a:cubicBezTo>
                  <a:pt x="13804" y="30961"/>
                  <a:pt x="15239" y="35055"/>
                  <a:pt x="17106" y="38963"/>
                </a:cubicBezTo>
                <a:cubicBezTo>
                  <a:pt x="16439" y="38382"/>
                  <a:pt x="15734" y="37751"/>
                  <a:pt x="15016" y="37071"/>
                </a:cubicBezTo>
                <a:cubicBezTo>
                  <a:pt x="13532" y="35649"/>
                  <a:pt x="12134" y="34140"/>
                  <a:pt x="10823" y="32556"/>
                </a:cubicBezTo>
                <a:cubicBezTo>
                  <a:pt x="8089" y="29291"/>
                  <a:pt x="5653" y="25630"/>
                  <a:pt x="3773" y="22859"/>
                </a:cubicBezTo>
                <a:cubicBezTo>
                  <a:pt x="1963" y="20205"/>
                  <a:pt x="658" y="18398"/>
                  <a:pt x="309" y="18398"/>
                </a:cubicBezTo>
                <a:cubicBezTo>
                  <a:pt x="295" y="18398"/>
                  <a:pt x="283" y="18401"/>
                  <a:pt x="272" y="18406"/>
                </a:cubicBezTo>
                <a:cubicBezTo>
                  <a:pt x="0" y="18542"/>
                  <a:pt x="631" y="20595"/>
                  <a:pt x="1843" y="23576"/>
                </a:cubicBezTo>
                <a:cubicBezTo>
                  <a:pt x="3068" y="26557"/>
                  <a:pt x="4948" y="30478"/>
                  <a:pt x="7520" y="34127"/>
                </a:cubicBezTo>
                <a:cubicBezTo>
                  <a:pt x="8770" y="35933"/>
                  <a:pt x="10205" y="37615"/>
                  <a:pt x="11775" y="39161"/>
                </a:cubicBezTo>
                <a:cubicBezTo>
                  <a:pt x="12728" y="40101"/>
                  <a:pt x="13754" y="40955"/>
                  <a:pt x="14843" y="41746"/>
                </a:cubicBezTo>
                <a:lnTo>
                  <a:pt x="27447" y="41746"/>
                </a:lnTo>
                <a:cubicBezTo>
                  <a:pt x="27459" y="41610"/>
                  <a:pt x="27484" y="41462"/>
                  <a:pt x="27496" y="41326"/>
                </a:cubicBezTo>
                <a:lnTo>
                  <a:pt x="27534" y="41017"/>
                </a:lnTo>
                <a:cubicBezTo>
                  <a:pt x="29092" y="39631"/>
                  <a:pt x="30688" y="38122"/>
                  <a:pt x="32197" y="36502"/>
                </a:cubicBezTo>
                <a:cubicBezTo>
                  <a:pt x="35487" y="33039"/>
                  <a:pt x="38418" y="29217"/>
                  <a:pt x="40373" y="26186"/>
                </a:cubicBezTo>
                <a:cubicBezTo>
                  <a:pt x="42327" y="23156"/>
                  <a:pt x="43378" y="20967"/>
                  <a:pt x="43131" y="20793"/>
                </a:cubicBezTo>
                <a:cubicBezTo>
                  <a:pt x="43120" y="20786"/>
                  <a:pt x="43107" y="20782"/>
                  <a:pt x="43090" y="20782"/>
                </a:cubicBezTo>
                <a:cubicBezTo>
                  <a:pt x="42749" y="20782"/>
                  <a:pt x="41193" y="22364"/>
                  <a:pt x="38963" y="24677"/>
                </a:cubicBezTo>
                <a:cubicBezTo>
                  <a:pt x="37800" y="25902"/>
                  <a:pt x="36427" y="27312"/>
                  <a:pt x="34955" y="28808"/>
                </a:cubicBezTo>
                <a:cubicBezTo>
                  <a:pt x="33483" y="30305"/>
                  <a:pt x="31863" y="31864"/>
                  <a:pt x="30230" y="33410"/>
                </a:cubicBezTo>
                <a:cubicBezTo>
                  <a:pt x="29624" y="33991"/>
                  <a:pt x="29006" y="34572"/>
                  <a:pt x="28387" y="35141"/>
                </a:cubicBezTo>
                <a:cubicBezTo>
                  <a:pt x="28399" y="35067"/>
                  <a:pt x="28412" y="34993"/>
                  <a:pt x="28424" y="34931"/>
                </a:cubicBezTo>
                <a:cubicBezTo>
                  <a:pt x="28610" y="34065"/>
                  <a:pt x="28795" y="33199"/>
                  <a:pt x="28981" y="32334"/>
                </a:cubicBezTo>
                <a:cubicBezTo>
                  <a:pt x="29030" y="32123"/>
                  <a:pt x="29067" y="31901"/>
                  <a:pt x="29129" y="31678"/>
                </a:cubicBezTo>
                <a:lnTo>
                  <a:pt x="29302" y="31047"/>
                </a:lnTo>
                <a:lnTo>
                  <a:pt x="29649" y="29761"/>
                </a:lnTo>
                <a:cubicBezTo>
                  <a:pt x="29760" y="29328"/>
                  <a:pt x="29871" y="28895"/>
                  <a:pt x="29983" y="28475"/>
                </a:cubicBezTo>
                <a:cubicBezTo>
                  <a:pt x="30094" y="28042"/>
                  <a:pt x="30255" y="27633"/>
                  <a:pt x="30378" y="27213"/>
                </a:cubicBezTo>
                <a:cubicBezTo>
                  <a:pt x="30663" y="26384"/>
                  <a:pt x="30898" y="25543"/>
                  <a:pt x="31195" y="24727"/>
                </a:cubicBezTo>
                <a:cubicBezTo>
                  <a:pt x="31492" y="23923"/>
                  <a:pt x="31801" y="23119"/>
                  <a:pt x="32098" y="22339"/>
                </a:cubicBezTo>
                <a:cubicBezTo>
                  <a:pt x="33347" y="19222"/>
                  <a:pt x="34695" y="16353"/>
                  <a:pt x="36043" y="13990"/>
                </a:cubicBezTo>
                <a:cubicBezTo>
                  <a:pt x="38690" y="9228"/>
                  <a:pt x="40966" y="6284"/>
                  <a:pt x="40694" y="6049"/>
                </a:cubicBezTo>
                <a:cubicBezTo>
                  <a:pt x="40686" y="6042"/>
                  <a:pt x="40674" y="6038"/>
                  <a:pt x="40660" y="6038"/>
                </a:cubicBezTo>
                <a:cubicBezTo>
                  <a:pt x="40477" y="6038"/>
                  <a:pt x="39807" y="6600"/>
                  <a:pt x="38777" y="7596"/>
                </a:cubicBezTo>
                <a:cubicBezTo>
                  <a:pt x="38493" y="7868"/>
                  <a:pt x="38183" y="8165"/>
                  <a:pt x="37862" y="8499"/>
                </a:cubicBezTo>
                <a:lnTo>
                  <a:pt x="36860" y="9649"/>
                </a:lnTo>
                <a:lnTo>
                  <a:pt x="35747" y="10960"/>
                </a:lnTo>
                <a:cubicBezTo>
                  <a:pt x="35351" y="11430"/>
                  <a:pt x="34992" y="11962"/>
                  <a:pt x="34584" y="12494"/>
                </a:cubicBezTo>
                <a:lnTo>
                  <a:pt x="33347" y="14188"/>
                </a:lnTo>
                <a:cubicBezTo>
                  <a:pt x="32964" y="14807"/>
                  <a:pt x="32555" y="15425"/>
                  <a:pt x="32147" y="16093"/>
                </a:cubicBezTo>
                <a:cubicBezTo>
                  <a:pt x="31937" y="16415"/>
                  <a:pt x="31739" y="16749"/>
                  <a:pt x="31529" y="17083"/>
                </a:cubicBezTo>
                <a:cubicBezTo>
                  <a:pt x="31331" y="17417"/>
                  <a:pt x="31145" y="17775"/>
                  <a:pt x="30935" y="18134"/>
                </a:cubicBezTo>
                <a:lnTo>
                  <a:pt x="29760" y="20323"/>
                </a:lnTo>
                <a:cubicBezTo>
                  <a:pt x="29377" y="21078"/>
                  <a:pt x="29030" y="21869"/>
                  <a:pt x="28659" y="22661"/>
                </a:cubicBezTo>
                <a:cubicBezTo>
                  <a:pt x="28474" y="23057"/>
                  <a:pt x="28288" y="23453"/>
                  <a:pt x="28115" y="23848"/>
                </a:cubicBezTo>
                <a:lnTo>
                  <a:pt x="27620" y="25085"/>
                </a:lnTo>
                <a:cubicBezTo>
                  <a:pt x="27311" y="25926"/>
                  <a:pt x="26965" y="26755"/>
                  <a:pt x="26668" y="27609"/>
                </a:cubicBezTo>
                <a:cubicBezTo>
                  <a:pt x="26383" y="28475"/>
                  <a:pt x="26124" y="29340"/>
                  <a:pt x="25839" y="30206"/>
                </a:cubicBezTo>
                <a:cubicBezTo>
                  <a:pt x="25122" y="32680"/>
                  <a:pt x="24553" y="35191"/>
                  <a:pt x="24169" y="37727"/>
                </a:cubicBezTo>
                <a:cubicBezTo>
                  <a:pt x="24107" y="36304"/>
                  <a:pt x="24021" y="34783"/>
                  <a:pt x="23934" y="33187"/>
                </a:cubicBezTo>
                <a:cubicBezTo>
                  <a:pt x="23810" y="30404"/>
                  <a:pt x="23650" y="27411"/>
                  <a:pt x="23551" y="24393"/>
                </a:cubicBezTo>
                <a:cubicBezTo>
                  <a:pt x="23340" y="18381"/>
                  <a:pt x="23291" y="12308"/>
                  <a:pt x="23316" y="7732"/>
                </a:cubicBezTo>
                <a:cubicBezTo>
                  <a:pt x="23328" y="3143"/>
                  <a:pt x="23328" y="38"/>
                  <a:pt x="23007" y="1"/>
                </a:cubicBezTo>
                <a:cubicBezTo>
                  <a:pt x="23004" y="1"/>
                  <a:pt x="23002" y="1"/>
                  <a:pt x="23000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CUSTOM_3"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5"/>
          <p:cNvSpPr txBox="1">
            <a:spLocks noGrp="1"/>
          </p:cNvSpPr>
          <p:nvPr>
            <p:ph type="title"/>
          </p:nvPr>
        </p:nvSpPr>
        <p:spPr>
          <a:xfrm>
            <a:off x="726100" y="542575"/>
            <a:ext cx="7691700" cy="681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>
                <a:solidFill>
                  <a:schemeClr val="accent5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7" name="Google Shape;157;p15"/>
          <p:cNvSpPr/>
          <p:nvPr/>
        </p:nvSpPr>
        <p:spPr>
          <a:xfrm>
            <a:off x="0" y="-3750"/>
            <a:ext cx="9144000" cy="5151000"/>
          </a:xfrm>
          <a:prstGeom prst="frame">
            <a:avLst>
              <a:gd name="adj1" fmla="val 2446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58" name="Google Shape;158;p15"/>
          <p:cNvGrpSpPr/>
          <p:nvPr/>
        </p:nvGrpSpPr>
        <p:grpSpPr>
          <a:xfrm rot="4410788">
            <a:off x="112403" y="-561285"/>
            <a:ext cx="1383856" cy="1468884"/>
            <a:chOff x="-224583" y="1"/>
            <a:chExt cx="1383834" cy="1468861"/>
          </a:xfrm>
        </p:grpSpPr>
        <p:sp>
          <p:nvSpPr>
            <p:cNvPr id="159" name="Google Shape;159;p15"/>
            <p:cNvSpPr/>
            <p:nvPr/>
          </p:nvSpPr>
          <p:spPr>
            <a:xfrm rot="-3476434" flipH="1">
              <a:off x="65796" y="148100"/>
              <a:ext cx="889052" cy="974577"/>
            </a:xfrm>
            <a:custGeom>
              <a:avLst/>
              <a:gdLst/>
              <a:ahLst/>
              <a:cxnLst/>
              <a:rect l="l" t="t" r="r" b="b"/>
              <a:pathLst>
                <a:path w="35562" h="38983" extrusionOk="0">
                  <a:moveTo>
                    <a:pt x="35561" y="1"/>
                  </a:moveTo>
                  <a:cubicBezTo>
                    <a:pt x="35561" y="1"/>
                    <a:pt x="35464" y="293"/>
                    <a:pt x="35269" y="816"/>
                  </a:cubicBezTo>
                  <a:lnTo>
                    <a:pt x="34929" y="1790"/>
                  </a:lnTo>
                  <a:cubicBezTo>
                    <a:pt x="34783" y="2167"/>
                    <a:pt x="34612" y="2605"/>
                    <a:pt x="34430" y="3092"/>
                  </a:cubicBezTo>
                  <a:cubicBezTo>
                    <a:pt x="33420" y="5721"/>
                    <a:pt x="32263" y="8289"/>
                    <a:pt x="30973" y="10783"/>
                  </a:cubicBezTo>
                  <a:cubicBezTo>
                    <a:pt x="29221" y="14203"/>
                    <a:pt x="27237" y="17477"/>
                    <a:pt x="25022" y="20605"/>
                  </a:cubicBezTo>
                  <a:cubicBezTo>
                    <a:pt x="23842" y="22284"/>
                    <a:pt x="22540" y="24000"/>
                    <a:pt x="21213" y="25594"/>
                  </a:cubicBezTo>
                  <a:cubicBezTo>
                    <a:pt x="19887" y="27189"/>
                    <a:pt x="18511" y="28637"/>
                    <a:pt x="17063" y="29805"/>
                  </a:cubicBezTo>
                  <a:cubicBezTo>
                    <a:pt x="16382" y="30353"/>
                    <a:pt x="15664" y="30852"/>
                    <a:pt x="14897" y="31290"/>
                  </a:cubicBezTo>
                  <a:cubicBezTo>
                    <a:pt x="14556" y="31497"/>
                    <a:pt x="14203" y="31667"/>
                    <a:pt x="13850" y="31837"/>
                  </a:cubicBezTo>
                  <a:cubicBezTo>
                    <a:pt x="13497" y="31996"/>
                    <a:pt x="13144" y="32130"/>
                    <a:pt x="12779" y="32251"/>
                  </a:cubicBezTo>
                  <a:cubicBezTo>
                    <a:pt x="11684" y="32630"/>
                    <a:pt x="10520" y="32819"/>
                    <a:pt x="9360" y="32819"/>
                  </a:cubicBezTo>
                  <a:cubicBezTo>
                    <a:pt x="9141" y="32819"/>
                    <a:pt x="8921" y="32812"/>
                    <a:pt x="8702" y="32799"/>
                  </a:cubicBezTo>
                  <a:cubicBezTo>
                    <a:pt x="8106" y="32750"/>
                    <a:pt x="7522" y="32629"/>
                    <a:pt x="6950" y="32458"/>
                  </a:cubicBezTo>
                  <a:cubicBezTo>
                    <a:pt x="6439" y="32288"/>
                    <a:pt x="5964" y="32069"/>
                    <a:pt x="5502" y="31801"/>
                  </a:cubicBezTo>
                  <a:cubicBezTo>
                    <a:pt x="4662" y="31229"/>
                    <a:pt x="3968" y="30487"/>
                    <a:pt x="3481" y="29598"/>
                  </a:cubicBezTo>
                  <a:cubicBezTo>
                    <a:pt x="2532" y="27907"/>
                    <a:pt x="2411" y="26178"/>
                    <a:pt x="2654" y="25059"/>
                  </a:cubicBezTo>
                  <a:cubicBezTo>
                    <a:pt x="2678" y="24925"/>
                    <a:pt x="2690" y="24779"/>
                    <a:pt x="2739" y="24657"/>
                  </a:cubicBezTo>
                  <a:lnTo>
                    <a:pt x="2849" y="24316"/>
                  </a:lnTo>
                  <a:cubicBezTo>
                    <a:pt x="2873" y="24207"/>
                    <a:pt x="2909" y="24097"/>
                    <a:pt x="2946" y="24012"/>
                  </a:cubicBezTo>
                  <a:cubicBezTo>
                    <a:pt x="2982" y="23915"/>
                    <a:pt x="3019" y="23842"/>
                    <a:pt x="3056" y="23769"/>
                  </a:cubicBezTo>
                  <a:lnTo>
                    <a:pt x="3250" y="23331"/>
                  </a:lnTo>
                  <a:lnTo>
                    <a:pt x="3250" y="23331"/>
                  </a:lnTo>
                  <a:cubicBezTo>
                    <a:pt x="3250" y="23331"/>
                    <a:pt x="3116" y="23404"/>
                    <a:pt x="2824" y="23574"/>
                  </a:cubicBezTo>
                  <a:lnTo>
                    <a:pt x="2581" y="23720"/>
                  </a:lnTo>
                  <a:cubicBezTo>
                    <a:pt x="2496" y="23793"/>
                    <a:pt x="2411" y="23866"/>
                    <a:pt x="2313" y="23939"/>
                  </a:cubicBezTo>
                  <a:lnTo>
                    <a:pt x="2009" y="24219"/>
                  </a:lnTo>
                  <a:cubicBezTo>
                    <a:pt x="1899" y="24329"/>
                    <a:pt x="1790" y="24450"/>
                    <a:pt x="1692" y="24572"/>
                  </a:cubicBezTo>
                  <a:cubicBezTo>
                    <a:pt x="1120" y="25241"/>
                    <a:pt x="707" y="26032"/>
                    <a:pt x="463" y="26872"/>
                  </a:cubicBezTo>
                  <a:cubicBezTo>
                    <a:pt x="98" y="28077"/>
                    <a:pt x="1" y="29355"/>
                    <a:pt x="196" y="30596"/>
                  </a:cubicBezTo>
                  <a:cubicBezTo>
                    <a:pt x="439" y="32288"/>
                    <a:pt x="1145" y="33870"/>
                    <a:pt x="2228" y="35172"/>
                  </a:cubicBezTo>
                  <a:cubicBezTo>
                    <a:pt x="2897" y="35939"/>
                    <a:pt x="3676" y="36608"/>
                    <a:pt x="4528" y="37156"/>
                  </a:cubicBezTo>
                  <a:cubicBezTo>
                    <a:pt x="5453" y="37728"/>
                    <a:pt x="6451" y="38166"/>
                    <a:pt x="7498" y="38470"/>
                  </a:cubicBezTo>
                  <a:cubicBezTo>
                    <a:pt x="8658" y="38811"/>
                    <a:pt x="9892" y="38982"/>
                    <a:pt x="11165" y="38982"/>
                  </a:cubicBezTo>
                  <a:cubicBezTo>
                    <a:pt x="12255" y="38982"/>
                    <a:pt x="13372" y="38857"/>
                    <a:pt x="14495" y="38604"/>
                  </a:cubicBezTo>
                  <a:cubicBezTo>
                    <a:pt x="15116" y="38470"/>
                    <a:pt x="15724" y="38288"/>
                    <a:pt x="16321" y="38068"/>
                  </a:cubicBezTo>
                  <a:cubicBezTo>
                    <a:pt x="16929" y="37849"/>
                    <a:pt x="17526" y="37594"/>
                    <a:pt x="18110" y="37290"/>
                  </a:cubicBezTo>
                  <a:cubicBezTo>
                    <a:pt x="19266" y="36693"/>
                    <a:pt x="20373" y="35987"/>
                    <a:pt x="21383" y="35160"/>
                  </a:cubicBezTo>
                  <a:cubicBezTo>
                    <a:pt x="23440" y="33505"/>
                    <a:pt x="25083" y="31558"/>
                    <a:pt x="26470" y="29574"/>
                  </a:cubicBezTo>
                  <a:cubicBezTo>
                    <a:pt x="27785" y="27663"/>
                    <a:pt x="28977" y="25655"/>
                    <a:pt x="30012" y="23574"/>
                  </a:cubicBezTo>
                  <a:cubicBezTo>
                    <a:pt x="31862" y="19887"/>
                    <a:pt x="33273" y="15980"/>
                    <a:pt x="34211" y="11964"/>
                  </a:cubicBezTo>
                  <a:cubicBezTo>
                    <a:pt x="34880" y="9128"/>
                    <a:pt x="35306" y="6232"/>
                    <a:pt x="35488" y="3323"/>
                  </a:cubicBezTo>
                  <a:cubicBezTo>
                    <a:pt x="35513" y="2788"/>
                    <a:pt x="35549" y="2325"/>
                    <a:pt x="35549" y="1912"/>
                  </a:cubicBezTo>
                  <a:cubicBezTo>
                    <a:pt x="35561" y="1498"/>
                    <a:pt x="35561" y="1157"/>
                    <a:pt x="35561" y="877"/>
                  </a:cubicBezTo>
                  <a:lnTo>
                    <a:pt x="3556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160;p15"/>
            <p:cNvSpPr/>
            <p:nvPr/>
          </p:nvSpPr>
          <p:spPr>
            <a:xfrm rot="-3476434" flipH="1">
              <a:off x="-84162" y="310862"/>
              <a:ext cx="799002" cy="526876"/>
            </a:xfrm>
            <a:custGeom>
              <a:avLst/>
              <a:gdLst/>
              <a:ahLst/>
              <a:cxnLst/>
              <a:rect l="l" t="t" r="r" b="b"/>
              <a:pathLst>
                <a:path w="31960" h="21075" extrusionOk="0">
                  <a:moveTo>
                    <a:pt x="31959" y="1"/>
                  </a:moveTo>
                  <a:lnTo>
                    <a:pt x="31558" y="487"/>
                  </a:lnTo>
                  <a:cubicBezTo>
                    <a:pt x="31302" y="804"/>
                    <a:pt x="30913" y="1254"/>
                    <a:pt x="30414" y="1814"/>
                  </a:cubicBezTo>
                  <a:cubicBezTo>
                    <a:pt x="29075" y="3347"/>
                    <a:pt x="27639" y="4808"/>
                    <a:pt x="26142" y="6183"/>
                  </a:cubicBezTo>
                  <a:cubicBezTo>
                    <a:pt x="24097" y="8069"/>
                    <a:pt x="21919" y="9810"/>
                    <a:pt x="19631" y="11379"/>
                  </a:cubicBezTo>
                  <a:cubicBezTo>
                    <a:pt x="18414" y="12219"/>
                    <a:pt x="17100" y="13059"/>
                    <a:pt x="15797" y="13813"/>
                  </a:cubicBezTo>
                  <a:cubicBezTo>
                    <a:pt x="14568" y="14544"/>
                    <a:pt x="13266" y="15152"/>
                    <a:pt x="11927" y="15639"/>
                  </a:cubicBezTo>
                  <a:cubicBezTo>
                    <a:pt x="11319" y="15846"/>
                    <a:pt x="10698" y="16004"/>
                    <a:pt x="10078" y="16114"/>
                  </a:cubicBezTo>
                  <a:cubicBezTo>
                    <a:pt x="9597" y="16199"/>
                    <a:pt x="9108" y="16237"/>
                    <a:pt x="8617" y="16237"/>
                  </a:cubicBezTo>
                  <a:cubicBezTo>
                    <a:pt x="8548" y="16237"/>
                    <a:pt x="8479" y="16237"/>
                    <a:pt x="8410" y="16235"/>
                  </a:cubicBezTo>
                  <a:cubicBezTo>
                    <a:pt x="7400" y="16211"/>
                    <a:pt x="6402" y="15992"/>
                    <a:pt x="5490" y="15578"/>
                  </a:cubicBezTo>
                  <a:cubicBezTo>
                    <a:pt x="5100" y="15396"/>
                    <a:pt x="4723" y="15176"/>
                    <a:pt x="4382" y="14921"/>
                  </a:cubicBezTo>
                  <a:cubicBezTo>
                    <a:pt x="4078" y="14677"/>
                    <a:pt x="3810" y="14398"/>
                    <a:pt x="3567" y="14106"/>
                  </a:cubicBezTo>
                  <a:cubicBezTo>
                    <a:pt x="3129" y="13509"/>
                    <a:pt x="2849" y="12828"/>
                    <a:pt x="2739" y="12110"/>
                  </a:cubicBezTo>
                  <a:cubicBezTo>
                    <a:pt x="2520" y="10710"/>
                    <a:pt x="2873" y="9505"/>
                    <a:pt x="3311" y="8812"/>
                  </a:cubicBezTo>
                  <a:cubicBezTo>
                    <a:pt x="3396" y="8641"/>
                    <a:pt x="3506" y="8495"/>
                    <a:pt x="3628" y="8349"/>
                  </a:cubicBezTo>
                  <a:cubicBezTo>
                    <a:pt x="3713" y="8240"/>
                    <a:pt x="3798" y="8130"/>
                    <a:pt x="3907" y="8033"/>
                  </a:cubicBezTo>
                  <a:lnTo>
                    <a:pt x="4151" y="7789"/>
                  </a:lnTo>
                  <a:lnTo>
                    <a:pt x="3810" y="7838"/>
                  </a:lnTo>
                  <a:cubicBezTo>
                    <a:pt x="3664" y="7862"/>
                    <a:pt x="3518" y="7911"/>
                    <a:pt x="3372" y="7972"/>
                  </a:cubicBezTo>
                  <a:cubicBezTo>
                    <a:pt x="3165" y="8033"/>
                    <a:pt x="2970" y="8130"/>
                    <a:pt x="2788" y="8240"/>
                  </a:cubicBezTo>
                  <a:cubicBezTo>
                    <a:pt x="2228" y="8556"/>
                    <a:pt x="1753" y="8982"/>
                    <a:pt x="1376" y="9493"/>
                  </a:cubicBezTo>
                  <a:cubicBezTo>
                    <a:pt x="816" y="10223"/>
                    <a:pt x="439" y="11063"/>
                    <a:pt x="256" y="11964"/>
                  </a:cubicBezTo>
                  <a:cubicBezTo>
                    <a:pt x="1" y="13168"/>
                    <a:pt x="86" y="14422"/>
                    <a:pt x="500" y="15590"/>
                  </a:cubicBezTo>
                  <a:cubicBezTo>
                    <a:pt x="768" y="16272"/>
                    <a:pt x="1121" y="16917"/>
                    <a:pt x="1571" y="17513"/>
                  </a:cubicBezTo>
                  <a:cubicBezTo>
                    <a:pt x="2045" y="18134"/>
                    <a:pt x="2617" y="18681"/>
                    <a:pt x="3250" y="19144"/>
                  </a:cubicBezTo>
                  <a:cubicBezTo>
                    <a:pt x="4638" y="20142"/>
                    <a:pt x="6268" y="20787"/>
                    <a:pt x="7972" y="20982"/>
                  </a:cubicBezTo>
                  <a:cubicBezTo>
                    <a:pt x="8447" y="21044"/>
                    <a:pt x="8925" y="21074"/>
                    <a:pt x="9402" y="21074"/>
                  </a:cubicBezTo>
                  <a:cubicBezTo>
                    <a:pt x="9856" y="21074"/>
                    <a:pt x="10309" y="21047"/>
                    <a:pt x="10759" y="20994"/>
                  </a:cubicBezTo>
                  <a:cubicBezTo>
                    <a:pt x="11696" y="20884"/>
                    <a:pt x="12621" y="20677"/>
                    <a:pt x="13522" y="20373"/>
                  </a:cubicBezTo>
                  <a:cubicBezTo>
                    <a:pt x="15250" y="19752"/>
                    <a:pt x="16881" y="18900"/>
                    <a:pt x="18365" y="17842"/>
                  </a:cubicBezTo>
                  <a:cubicBezTo>
                    <a:pt x="19753" y="16868"/>
                    <a:pt x="21055" y="15797"/>
                    <a:pt x="22284" y="14641"/>
                  </a:cubicBezTo>
                  <a:cubicBezTo>
                    <a:pt x="24462" y="12596"/>
                    <a:pt x="26397" y="10296"/>
                    <a:pt x="28053" y="7801"/>
                  </a:cubicBezTo>
                  <a:cubicBezTo>
                    <a:pt x="29209" y="6037"/>
                    <a:pt x="30231" y="4175"/>
                    <a:pt x="31071" y="2240"/>
                  </a:cubicBezTo>
                  <a:cubicBezTo>
                    <a:pt x="31375" y="1534"/>
                    <a:pt x="31606" y="974"/>
                    <a:pt x="31740" y="597"/>
                  </a:cubicBezTo>
                  <a:lnTo>
                    <a:pt x="3195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161;p15"/>
            <p:cNvSpPr/>
            <p:nvPr/>
          </p:nvSpPr>
          <p:spPr>
            <a:xfrm rot="-3476434" flipH="1">
              <a:off x="173316" y="297335"/>
              <a:ext cx="534301" cy="1234803"/>
            </a:xfrm>
            <a:custGeom>
              <a:avLst/>
              <a:gdLst/>
              <a:ahLst/>
              <a:cxnLst/>
              <a:rect l="l" t="t" r="r" b="b"/>
              <a:pathLst>
                <a:path w="21372" h="49392" extrusionOk="0">
                  <a:moveTo>
                    <a:pt x="16309" y="0"/>
                  </a:moveTo>
                  <a:lnTo>
                    <a:pt x="16309" y="0"/>
                  </a:lnTo>
                  <a:cubicBezTo>
                    <a:pt x="16309" y="0"/>
                    <a:pt x="16321" y="268"/>
                    <a:pt x="16345" y="779"/>
                  </a:cubicBezTo>
                  <a:cubicBezTo>
                    <a:pt x="16369" y="1290"/>
                    <a:pt x="16406" y="2020"/>
                    <a:pt x="16430" y="2957"/>
                  </a:cubicBezTo>
                  <a:cubicBezTo>
                    <a:pt x="16479" y="4831"/>
                    <a:pt x="16503" y="7485"/>
                    <a:pt x="16394" y="10588"/>
                  </a:cubicBezTo>
                  <a:cubicBezTo>
                    <a:pt x="16284" y="13691"/>
                    <a:pt x="15980" y="17257"/>
                    <a:pt x="15493" y="20957"/>
                  </a:cubicBezTo>
                  <a:cubicBezTo>
                    <a:pt x="15262" y="22819"/>
                    <a:pt x="14946" y="24705"/>
                    <a:pt x="14617" y="26603"/>
                  </a:cubicBezTo>
                  <a:cubicBezTo>
                    <a:pt x="14288" y="28502"/>
                    <a:pt x="13911" y="30425"/>
                    <a:pt x="13497" y="32226"/>
                  </a:cubicBezTo>
                  <a:cubicBezTo>
                    <a:pt x="12682" y="35865"/>
                    <a:pt x="11660" y="38773"/>
                    <a:pt x="10321" y="41037"/>
                  </a:cubicBezTo>
                  <a:cubicBezTo>
                    <a:pt x="9189" y="42984"/>
                    <a:pt x="7644" y="44664"/>
                    <a:pt x="5794" y="45941"/>
                  </a:cubicBezTo>
                  <a:cubicBezTo>
                    <a:pt x="4552" y="46818"/>
                    <a:pt x="3153" y="47451"/>
                    <a:pt x="1680" y="47816"/>
                  </a:cubicBezTo>
                  <a:lnTo>
                    <a:pt x="974" y="47974"/>
                  </a:lnTo>
                  <a:cubicBezTo>
                    <a:pt x="768" y="48010"/>
                    <a:pt x="597" y="48023"/>
                    <a:pt x="439" y="48047"/>
                  </a:cubicBezTo>
                  <a:lnTo>
                    <a:pt x="1" y="48120"/>
                  </a:lnTo>
                  <a:cubicBezTo>
                    <a:pt x="1" y="48120"/>
                    <a:pt x="135" y="48193"/>
                    <a:pt x="390" y="48339"/>
                  </a:cubicBezTo>
                  <a:cubicBezTo>
                    <a:pt x="524" y="48412"/>
                    <a:pt x="682" y="48522"/>
                    <a:pt x="889" y="48607"/>
                  </a:cubicBezTo>
                  <a:cubicBezTo>
                    <a:pt x="1096" y="48692"/>
                    <a:pt x="1327" y="48801"/>
                    <a:pt x="1619" y="48899"/>
                  </a:cubicBezTo>
                  <a:cubicBezTo>
                    <a:pt x="1899" y="48996"/>
                    <a:pt x="2228" y="49069"/>
                    <a:pt x="2605" y="49167"/>
                  </a:cubicBezTo>
                  <a:cubicBezTo>
                    <a:pt x="3007" y="49252"/>
                    <a:pt x="3421" y="49313"/>
                    <a:pt x="3847" y="49349"/>
                  </a:cubicBezTo>
                  <a:cubicBezTo>
                    <a:pt x="4156" y="49377"/>
                    <a:pt x="4466" y="49391"/>
                    <a:pt x="4776" y="49391"/>
                  </a:cubicBezTo>
                  <a:cubicBezTo>
                    <a:pt x="5540" y="49391"/>
                    <a:pt x="6303" y="49307"/>
                    <a:pt x="7047" y="49142"/>
                  </a:cubicBezTo>
                  <a:cubicBezTo>
                    <a:pt x="8410" y="48862"/>
                    <a:pt x="9725" y="48388"/>
                    <a:pt x="10942" y="47706"/>
                  </a:cubicBezTo>
                  <a:cubicBezTo>
                    <a:pt x="12439" y="46891"/>
                    <a:pt x="13789" y="45832"/>
                    <a:pt x="14933" y="44566"/>
                  </a:cubicBezTo>
                  <a:cubicBezTo>
                    <a:pt x="16236" y="43118"/>
                    <a:pt x="17319" y="41499"/>
                    <a:pt x="18158" y="39747"/>
                  </a:cubicBezTo>
                  <a:cubicBezTo>
                    <a:pt x="19059" y="37836"/>
                    <a:pt x="19753" y="35828"/>
                    <a:pt x="20215" y="33772"/>
                  </a:cubicBezTo>
                  <a:cubicBezTo>
                    <a:pt x="20678" y="31678"/>
                    <a:pt x="20982" y="29561"/>
                    <a:pt x="21140" y="27431"/>
                  </a:cubicBezTo>
                  <a:cubicBezTo>
                    <a:pt x="21310" y="25362"/>
                    <a:pt x="21371" y="23293"/>
                    <a:pt x="21298" y="21224"/>
                  </a:cubicBezTo>
                  <a:cubicBezTo>
                    <a:pt x="21164" y="17525"/>
                    <a:pt x="20665" y="13849"/>
                    <a:pt x="19814" y="10247"/>
                  </a:cubicBezTo>
                  <a:cubicBezTo>
                    <a:pt x="19217" y="7691"/>
                    <a:pt x="18438" y="5184"/>
                    <a:pt x="17477" y="2750"/>
                  </a:cubicBezTo>
                  <a:cubicBezTo>
                    <a:pt x="17136" y="1862"/>
                    <a:pt x="16832" y="1180"/>
                    <a:pt x="16625" y="706"/>
                  </a:cubicBezTo>
                  <a:lnTo>
                    <a:pt x="16309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62" name="Google Shape;162;p15"/>
          <p:cNvSpPr/>
          <p:nvPr/>
        </p:nvSpPr>
        <p:spPr>
          <a:xfrm rot="-5400000">
            <a:off x="8200194" y="772560"/>
            <a:ext cx="1181575" cy="926575"/>
          </a:xfrm>
          <a:custGeom>
            <a:avLst/>
            <a:gdLst/>
            <a:ahLst/>
            <a:cxnLst/>
            <a:rect l="l" t="t" r="r" b="b"/>
            <a:pathLst>
              <a:path w="47263" h="37063" extrusionOk="0">
                <a:moveTo>
                  <a:pt x="23416" y="1"/>
                </a:moveTo>
                <a:cubicBezTo>
                  <a:pt x="23057" y="1"/>
                  <a:pt x="21510" y="2528"/>
                  <a:pt x="19927" y="6672"/>
                </a:cubicBezTo>
                <a:lnTo>
                  <a:pt x="19309" y="8329"/>
                </a:lnTo>
                <a:cubicBezTo>
                  <a:pt x="19123" y="8911"/>
                  <a:pt x="18925" y="9517"/>
                  <a:pt x="18727" y="10135"/>
                </a:cubicBezTo>
                <a:cubicBezTo>
                  <a:pt x="18319" y="11372"/>
                  <a:pt x="17998" y="12720"/>
                  <a:pt x="17651" y="14106"/>
                </a:cubicBezTo>
                <a:cubicBezTo>
                  <a:pt x="16971" y="17025"/>
                  <a:pt x="16501" y="19981"/>
                  <a:pt x="16229" y="22974"/>
                </a:cubicBezTo>
                <a:cubicBezTo>
                  <a:pt x="16006" y="25448"/>
                  <a:pt x="15944" y="27934"/>
                  <a:pt x="16031" y="30420"/>
                </a:cubicBezTo>
                <a:lnTo>
                  <a:pt x="15400" y="29097"/>
                </a:lnTo>
                <a:cubicBezTo>
                  <a:pt x="15239" y="28788"/>
                  <a:pt x="15103" y="28478"/>
                  <a:pt x="14980" y="28144"/>
                </a:cubicBezTo>
                <a:lnTo>
                  <a:pt x="14584" y="27180"/>
                </a:lnTo>
                <a:cubicBezTo>
                  <a:pt x="14448" y="26858"/>
                  <a:pt x="14312" y="26549"/>
                  <a:pt x="14176" y="26227"/>
                </a:cubicBezTo>
                <a:cubicBezTo>
                  <a:pt x="14052" y="25906"/>
                  <a:pt x="13953" y="25572"/>
                  <a:pt x="13829" y="25250"/>
                </a:cubicBezTo>
                <a:cubicBezTo>
                  <a:pt x="13619" y="24595"/>
                  <a:pt x="13372" y="23951"/>
                  <a:pt x="13161" y="23308"/>
                </a:cubicBezTo>
                <a:cubicBezTo>
                  <a:pt x="12963" y="22653"/>
                  <a:pt x="12790" y="22009"/>
                  <a:pt x="12605" y="21379"/>
                </a:cubicBezTo>
                <a:cubicBezTo>
                  <a:pt x="11949" y="18818"/>
                  <a:pt x="11467" y="16357"/>
                  <a:pt x="11244" y="14217"/>
                </a:cubicBezTo>
                <a:cubicBezTo>
                  <a:pt x="10749" y="9950"/>
                  <a:pt x="10910" y="6969"/>
                  <a:pt x="10502" y="6907"/>
                </a:cubicBezTo>
                <a:cubicBezTo>
                  <a:pt x="10499" y="6906"/>
                  <a:pt x="10495" y="6906"/>
                  <a:pt x="10492" y="6906"/>
                </a:cubicBezTo>
                <a:cubicBezTo>
                  <a:pt x="10306" y="6906"/>
                  <a:pt x="10026" y="7560"/>
                  <a:pt x="9686" y="8750"/>
                </a:cubicBezTo>
                <a:cubicBezTo>
                  <a:pt x="9599" y="9059"/>
                  <a:pt x="9500" y="9393"/>
                  <a:pt x="9414" y="9764"/>
                </a:cubicBezTo>
                <a:cubicBezTo>
                  <a:pt x="9352" y="10135"/>
                  <a:pt x="9277" y="10531"/>
                  <a:pt x="9203" y="10964"/>
                </a:cubicBezTo>
                <a:cubicBezTo>
                  <a:pt x="9129" y="11397"/>
                  <a:pt x="9055" y="11867"/>
                  <a:pt x="8981" y="12362"/>
                </a:cubicBezTo>
                <a:cubicBezTo>
                  <a:pt x="8906" y="12856"/>
                  <a:pt x="8894" y="13363"/>
                  <a:pt x="8845" y="13908"/>
                </a:cubicBezTo>
                <a:cubicBezTo>
                  <a:pt x="8807" y="14440"/>
                  <a:pt x="8783" y="15009"/>
                  <a:pt x="8746" y="15602"/>
                </a:cubicBezTo>
                <a:cubicBezTo>
                  <a:pt x="8758" y="16196"/>
                  <a:pt x="8770" y="16802"/>
                  <a:pt x="8770" y="17420"/>
                </a:cubicBezTo>
                <a:cubicBezTo>
                  <a:pt x="8783" y="17730"/>
                  <a:pt x="8795" y="18051"/>
                  <a:pt x="8795" y="18385"/>
                </a:cubicBezTo>
                <a:cubicBezTo>
                  <a:pt x="8795" y="18707"/>
                  <a:pt x="8845" y="19028"/>
                  <a:pt x="8869" y="19350"/>
                </a:cubicBezTo>
                <a:cubicBezTo>
                  <a:pt x="8944" y="20006"/>
                  <a:pt x="9005" y="20686"/>
                  <a:pt x="9080" y="21366"/>
                </a:cubicBezTo>
                <a:cubicBezTo>
                  <a:pt x="9141" y="22046"/>
                  <a:pt x="9302" y="22727"/>
                  <a:pt x="9426" y="23432"/>
                </a:cubicBezTo>
                <a:cubicBezTo>
                  <a:pt x="9488" y="23778"/>
                  <a:pt x="9550" y="24137"/>
                  <a:pt x="9611" y="24483"/>
                </a:cubicBezTo>
                <a:cubicBezTo>
                  <a:pt x="9698" y="24842"/>
                  <a:pt x="9785" y="25188"/>
                  <a:pt x="9871" y="25535"/>
                </a:cubicBezTo>
                <a:cubicBezTo>
                  <a:pt x="10057" y="26240"/>
                  <a:pt x="10218" y="26957"/>
                  <a:pt x="10440" y="27662"/>
                </a:cubicBezTo>
                <a:cubicBezTo>
                  <a:pt x="10613" y="28194"/>
                  <a:pt x="10799" y="28713"/>
                  <a:pt x="10972" y="29245"/>
                </a:cubicBezTo>
                <a:cubicBezTo>
                  <a:pt x="10279" y="28367"/>
                  <a:pt x="9550" y="27526"/>
                  <a:pt x="8807" y="26771"/>
                </a:cubicBezTo>
                <a:cubicBezTo>
                  <a:pt x="7583" y="25485"/>
                  <a:pt x="6247" y="24310"/>
                  <a:pt x="4837" y="23234"/>
                </a:cubicBezTo>
                <a:cubicBezTo>
                  <a:pt x="2656" y="21596"/>
                  <a:pt x="913" y="20747"/>
                  <a:pt x="384" y="20747"/>
                </a:cubicBezTo>
                <a:cubicBezTo>
                  <a:pt x="310" y="20747"/>
                  <a:pt x="260" y="20764"/>
                  <a:pt x="236" y="20797"/>
                </a:cubicBezTo>
                <a:cubicBezTo>
                  <a:pt x="1" y="21106"/>
                  <a:pt x="1262" y="22566"/>
                  <a:pt x="2994" y="24780"/>
                </a:cubicBezTo>
                <a:lnTo>
                  <a:pt x="3674" y="25634"/>
                </a:lnTo>
                <a:lnTo>
                  <a:pt x="4379" y="26574"/>
                </a:lnTo>
                <a:cubicBezTo>
                  <a:pt x="4862" y="27204"/>
                  <a:pt x="5332" y="27909"/>
                  <a:pt x="5839" y="28602"/>
                </a:cubicBezTo>
                <a:cubicBezTo>
                  <a:pt x="6816" y="30037"/>
                  <a:pt x="7830" y="31571"/>
                  <a:pt x="8746" y="33179"/>
                </a:cubicBezTo>
                <a:cubicBezTo>
                  <a:pt x="9500" y="34465"/>
                  <a:pt x="10205" y="35776"/>
                  <a:pt x="10861" y="37063"/>
                </a:cubicBezTo>
                <a:lnTo>
                  <a:pt x="23737" y="37063"/>
                </a:lnTo>
                <a:cubicBezTo>
                  <a:pt x="24021" y="36753"/>
                  <a:pt x="24294" y="36444"/>
                  <a:pt x="24590" y="36147"/>
                </a:cubicBezTo>
                <a:lnTo>
                  <a:pt x="26198" y="34564"/>
                </a:lnTo>
                <a:cubicBezTo>
                  <a:pt x="26334" y="34428"/>
                  <a:pt x="26458" y="34292"/>
                  <a:pt x="26607" y="34168"/>
                </a:cubicBezTo>
                <a:lnTo>
                  <a:pt x="27027" y="33797"/>
                </a:lnTo>
                <a:lnTo>
                  <a:pt x="27881" y="33043"/>
                </a:lnTo>
                <a:lnTo>
                  <a:pt x="28722" y="32288"/>
                </a:lnTo>
                <a:cubicBezTo>
                  <a:pt x="29006" y="32053"/>
                  <a:pt x="29315" y="31830"/>
                  <a:pt x="29600" y="31595"/>
                </a:cubicBezTo>
                <a:cubicBezTo>
                  <a:pt x="30194" y="31138"/>
                  <a:pt x="30763" y="30655"/>
                  <a:pt x="31356" y="30222"/>
                </a:cubicBezTo>
                <a:lnTo>
                  <a:pt x="33137" y="28973"/>
                </a:lnTo>
                <a:cubicBezTo>
                  <a:pt x="35525" y="27378"/>
                  <a:pt x="37862" y="26017"/>
                  <a:pt x="39978" y="25027"/>
                </a:cubicBezTo>
                <a:cubicBezTo>
                  <a:pt x="44171" y="22987"/>
                  <a:pt x="47263" y="22084"/>
                  <a:pt x="47176" y="21675"/>
                </a:cubicBezTo>
                <a:cubicBezTo>
                  <a:pt x="47146" y="21569"/>
                  <a:pt x="46844" y="21519"/>
                  <a:pt x="46300" y="21519"/>
                </a:cubicBezTo>
                <a:cubicBezTo>
                  <a:pt x="45959" y="21519"/>
                  <a:pt x="45523" y="21538"/>
                  <a:pt x="44999" y="21576"/>
                </a:cubicBezTo>
                <a:cubicBezTo>
                  <a:pt x="44665" y="21601"/>
                  <a:pt x="44294" y="21638"/>
                  <a:pt x="43886" y="21688"/>
                </a:cubicBezTo>
                <a:lnTo>
                  <a:pt x="42587" y="21923"/>
                </a:lnTo>
                <a:lnTo>
                  <a:pt x="41103" y="22220"/>
                </a:lnTo>
                <a:cubicBezTo>
                  <a:pt x="40584" y="22319"/>
                  <a:pt x="40052" y="22504"/>
                  <a:pt x="39483" y="22653"/>
                </a:cubicBezTo>
                <a:lnTo>
                  <a:pt x="37739" y="23184"/>
                </a:lnTo>
                <a:lnTo>
                  <a:pt x="35896" y="23877"/>
                </a:lnTo>
                <a:lnTo>
                  <a:pt x="34943" y="24236"/>
                </a:lnTo>
                <a:cubicBezTo>
                  <a:pt x="34622" y="24360"/>
                  <a:pt x="34312" y="24520"/>
                  <a:pt x="33979" y="24669"/>
                </a:cubicBezTo>
                <a:lnTo>
                  <a:pt x="32012" y="25596"/>
                </a:lnTo>
                <a:cubicBezTo>
                  <a:pt x="31356" y="25943"/>
                  <a:pt x="30713" y="26326"/>
                  <a:pt x="30045" y="26697"/>
                </a:cubicBezTo>
                <a:lnTo>
                  <a:pt x="29043" y="27266"/>
                </a:lnTo>
                <a:lnTo>
                  <a:pt x="28066" y="27909"/>
                </a:lnTo>
                <a:cubicBezTo>
                  <a:pt x="27423" y="28342"/>
                  <a:pt x="26755" y="28763"/>
                  <a:pt x="26124" y="29233"/>
                </a:cubicBezTo>
                <a:lnTo>
                  <a:pt x="25023" y="30099"/>
                </a:lnTo>
                <a:lnTo>
                  <a:pt x="25444" y="29023"/>
                </a:lnTo>
                <a:cubicBezTo>
                  <a:pt x="25592" y="28652"/>
                  <a:pt x="25741" y="28293"/>
                  <a:pt x="25889" y="27922"/>
                </a:cubicBezTo>
                <a:cubicBezTo>
                  <a:pt x="26025" y="27563"/>
                  <a:pt x="26211" y="27217"/>
                  <a:pt x="26372" y="26858"/>
                </a:cubicBezTo>
                <a:cubicBezTo>
                  <a:pt x="26706" y="26153"/>
                  <a:pt x="27015" y="25436"/>
                  <a:pt x="27361" y="24743"/>
                </a:cubicBezTo>
                <a:lnTo>
                  <a:pt x="28412" y="22727"/>
                </a:lnTo>
                <a:cubicBezTo>
                  <a:pt x="29724" y="20315"/>
                  <a:pt x="31195" y="17989"/>
                  <a:pt x="32803" y="15763"/>
                </a:cubicBezTo>
                <a:cubicBezTo>
                  <a:pt x="35648" y="11817"/>
                  <a:pt x="37986" y="9418"/>
                  <a:pt x="37714" y="9108"/>
                </a:cubicBezTo>
                <a:cubicBezTo>
                  <a:pt x="37697" y="9090"/>
                  <a:pt x="37670" y="9081"/>
                  <a:pt x="37632" y="9081"/>
                </a:cubicBezTo>
                <a:cubicBezTo>
                  <a:pt x="37390" y="9081"/>
                  <a:pt x="36727" y="9451"/>
                  <a:pt x="35723" y="10135"/>
                </a:cubicBezTo>
                <a:cubicBezTo>
                  <a:pt x="35426" y="10333"/>
                  <a:pt x="35104" y="10556"/>
                  <a:pt x="34758" y="10803"/>
                </a:cubicBezTo>
                <a:lnTo>
                  <a:pt x="33706" y="11669"/>
                </a:lnTo>
                <a:lnTo>
                  <a:pt x="32519" y="12683"/>
                </a:lnTo>
                <a:cubicBezTo>
                  <a:pt x="32098" y="13042"/>
                  <a:pt x="31703" y="13475"/>
                  <a:pt x="31270" y="13895"/>
                </a:cubicBezTo>
                <a:lnTo>
                  <a:pt x="29934" y="15231"/>
                </a:lnTo>
                <a:lnTo>
                  <a:pt x="28598" y="16765"/>
                </a:lnTo>
                <a:cubicBezTo>
                  <a:pt x="27658" y="17804"/>
                  <a:pt x="26817" y="19016"/>
                  <a:pt x="25889" y="20241"/>
                </a:cubicBezTo>
                <a:cubicBezTo>
                  <a:pt x="25444" y="20859"/>
                  <a:pt x="25036" y="21527"/>
                  <a:pt x="24603" y="22183"/>
                </a:cubicBezTo>
                <a:lnTo>
                  <a:pt x="23960" y="23184"/>
                </a:lnTo>
                <a:cubicBezTo>
                  <a:pt x="23762" y="23531"/>
                  <a:pt x="23564" y="23877"/>
                  <a:pt x="23366" y="24223"/>
                </a:cubicBezTo>
                <a:cubicBezTo>
                  <a:pt x="22982" y="24941"/>
                  <a:pt x="22562" y="25646"/>
                  <a:pt x="22191" y="26376"/>
                </a:cubicBezTo>
                <a:lnTo>
                  <a:pt x="21139" y="28602"/>
                </a:lnTo>
                <a:cubicBezTo>
                  <a:pt x="20892" y="29146"/>
                  <a:pt x="20657" y="29703"/>
                  <a:pt x="20434" y="30260"/>
                </a:cubicBezTo>
                <a:cubicBezTo>
                  <a:pt x="20348" y="28305"/>
                  <a:pt x="20298" y="26289"/>
                  <a:pt x="20348" y="24248"/>
                </a:cubicBezTo>
                <a:cubicBezTo>
                  <a:pt x="20422" y="21255"/>
                  <a:pt x="20595" y="18249"/>
                  <a:pt x="20929" y="15417"/>
                </a:cubicBezTo>
                <a:cubicBezTo>
                  <a:pt x="21251" y="12597"/>
                  <a:pt x="21659" y="9962"/>
                  <a:pt x="22104" y="7698"/>
                </a:cubicBezTo>
                <a:cubicBezTo>
                  <a:pt x="22982" y="3184"/>
                  <a:pt x="23811" y="153"/>
                  <a:pt x="23440" y="5"/>
                </a:cubicBezTo>
                <a:cubicBezTo>
                  <a:pt x="23433" y="2"/>
                  <a:pt x="23425" y="1"/>
                  <a:pt x="23416" y="1"/>
                </a:cubicBezTo>
                <a:close/>
              </a:path>
            </a:pathLst>
          </a:custGeom>
          <a:solidFill>
            <a:srgbClr val="B0BC2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63" name="Google Shape;163;p15"/>
          <p:cNvGrpSpPr/>
          <p:nvPr/>
        </p:nvGrpSpPr>
        <p:grpSpPr>
          <a:xfrm>
            <a:off x="7755901" y="4259056"/>
            <a:ext cx="937014" cy="884448"/>
            <a:chOff x="7552701" y="4417806"/>
            <a:chExt cx="937014" cy="884448"/>
          </a:xfrm>
        </p:grpSpPr>
        <p:sp>
          <p:nvSpPr>
            <p:cNvPr id="164" name="Google Shape;164;p15"/>
            <p:cNvSpPr/>
            <p:nvPr/>
          </p:nvSpPr>
          <p:spPr>
            <a:xfrm>
              <a:off x="7552701" y="4417806"/>
              <a:ext cx="937014" cy="435396"/>
            </a:xfrm>
            <a:custGeom>
              <a:avLst/>
              <a:gdLst/>
              <a:ahLst/>
              <a:cxnLst/>
              <a:rect l="l" t="t" r="r" b="b"/>
              <a:pathLst>
                <a:path w="11249" h="5227" extrusionOk="0">
                  <a:moveTo>
                    <a:pt x="5392" y="0"/>
                  </a:moveTo>
                  <a:cubicBezTo>
                    <a:pt x="4967" y="0"/>
                    <a:pt x="4546" y="47"/>
                    <a:pt x="4137" y="149"/>
                  </a:cubicBezTo>
                  <a:cubicBezTo>
                    <a:pt x="1779" y="740"/>
                    <a:pt x="498" y="3081"/>
                    <a:pt x="88" y="3977"/>
                  </a:cubicBezTo>
                  <a:cubicBezTo>
                    <a:pt x="1" y="4165"/>
                    <a:pt x="95" y="4387"/>
                    <a:pt x="291" y="4456"/>
                  </a:cubicBezTo>
                  <a:cubicBezTo>
                    <a:pt x="998" y="4706"/>
                    <a:pt x="2709" y="5226"/>
                    <a:pt x="4761" y="5226"/>
                  </a:cubicBezTo>
                  <a:cubicBezTo>
                    <a:pt x="5206" y="5226"/>
                    <a:pt x="5666" y="5202"/>
                    <a:pt x="6136" y="5145"/>
                  </a:cubicBezTo>
                  <a:cubicBezTo>
                    <a:pt x="8745" y="4833"/>
                    <a:pt x="10428" y="3908"/>
                    <a:pt x="11034" y="3520"/>
                  </a:cubicBezTo>
                  <a:cubicBezTo>
                    <a:pt x="11190" y="3422"/>
                    <a:pt x="11248" y="3222"/>
                    <a:pt x="11165" y="3059"/>
                  </a:cubicBezTo>
                  <a:cubicBezTo>
                    <a:pt x="10404" y="1570"/>
                    <a:pt x="7850" y="0"/>
                    <a:pt x="539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165;p15"/>
            <p:cNvSpPr/>
            <p:nvPr/>
          </p:nvSpPr>
          <p:spPr>
            <a:xfrm>
              <a:off x="8172589" y="5027285"/>
              <a:ext cx="161181" cy="256140"/>
            </a:xfrm>
            <a:custGeom>
              <a:avLst/>
              <a:gdLst/>
              <a:ahLst/>
              <a:cxnLst/>
              <a:rect l="l" t="t" r="r" b="b"/>
              <a:pathLst>
                <a:path w="1935" h="3075" extrusionOk="0">
                  <a:moveTo>
                    <a:pt x="1851" y="0"/>
                  </a:moveTo>
                  <a:cubicBezTo>
                    <a:pt x="1741" y="0"/>
                    <a:pt x="580" y="1928"/>
                    <a:pt x="0" y="3075"/>
                  </a:cubicBezTo>
                  <a:cubicBezTo>
                    <a:pt x="755" y="2011"/>
                    <a:pt x="1934" y="49"/>
                    <a:pt x="1854" y="1"/>
                  </a:cubicBezTo>
                  <a:cubicBezTo>
                    <a:pt x="1853" y="1"/>
                    <a:pt x="1852" y="0"/>
                    <a:pt x="185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166;p15"/>
            <p:cNvSpPr/>
            <p:nvPr/>
          </p:nvSpPr>
          <p:spPr>
            <a:xfrm>
              <a:off x="8172589" y="5141568"/>
              <a:ext cx="178340" cy="141856"/>
            </a:xfrm>
            <a:custGeom>
              <a:avLst/>
              <a:gdLst/>
              <a:ahLst/>
              <a:cxnLst/>
              <a:rect l="l" t="t" r="r" b="b"/>
              <a:pathLst>
                <a:path w="2141" h="1703" extrusionOk="0">
                  <a:moveTo>
                    <a:pt x="2069" y="1"/>
                  </a:moveTo>
                  <a:cubicBezTo>
                    <a:pt x="1932" y="1"/>
                    <a:pt x="666" y="1036"/>
                    <a:pt x="0" y="1703"/>
                  </a:cubicBezTo>
                  <a:cubicBezTo>
                    <a:pt x="813" y="1162"/>
                    <a:pt x="2141" y="77"/>
                    <a:pt x="2079" y="5"/>
                  </a:cubicBezTo>
                  <a:cubicBezTo>
                    <a:pt x="2077" y="2"/>
                    <a:pt x="2074" y="1"/>
                    <a:pt x="206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167;p15"/>
            <p:cNvSpPr/>
            <p:nvPr/>
          </p:nvSpPr>
          <p:spPr>
            <a:xfrm>
              <a:off x="8172589" y="5110415"/>
              <a:ext cx="41149" cy="173009"/>
            </a:xfrm>
            <a:custGeom>
              <a:avLst/>
              <a:gdLst/>
              <a:ahLst/>
              <a:cxnLst/>
              <a:rect l="l" t="t" r="r" b="b"/>
              <a:pathLst>
                <a:path w="494" h="2077" extrusionOk="0">
                  <a:moveTo>
                    <a:pt x="401" y="1"/>
                  </a:moveTo>
                  <a:cubicBezTo>
                    <a:pt x="309" y="1"/>
                    <a:pt x="51" y="1313"/>
                    <a:pt x="0" y="2077"/>
                  </a:cubicBezTo>
                  <a:cubicBezTo>
                    <a:pt x="240" y="1344"/>
                    <a:pt x="494" y="19"/>
                    <a:pt x="403" y="1"/>
                  </a:cubicBezTo>
                  <a:cubicBezTo>
                    <a:pt x="402" y="1"/>
                    <a:pt x="402" y="1"/>
                    <a:pt x="40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168;p15"/>
            <p:cNvSpPr/>
            <p:nvPr/>
          </p:nvSpPr>
          <p:spPr>
            <a:xfrm>
              <a:off x="7785763" y="5027285"/>
              <a:ext cx="161097" cy="256140"/>
            </a:xfrm>
            <a:custGeom>
              <a:avLst/>
              <a:gdLst/>
              <a:ahLst/>
              <a:cxnLst/>
              <a:rect l="l" t="t" r="r" b="b"/>
              <a:pathLst>
                <a:path w="1934" h="3075" extrusionOk="0">
                  <a:moveTo>
                    <a:pt x="83" y="0"/>
                  </a:moveTo>
                  <a:cubicBezTo>
                    <a:pt x="82" y="0"/>
                    <a:pt x="81" y="1"/>
                    <a:pt x="80" y="1"/>
                  </a:cubicBezTo>
                  <a:cubicBezTo>
                    <a:pt x="0" y="49"/>
                    <a:pt x="1183" y="2011"/>
                    <a:pt x="1934" y="3075"/>
                  </a:cubicBezTo>
                  <a:cubicBezTo>
                    <a:pt x="1354" y="1928"/>
                    <a:pt x="190" y="0"/>
                    <a:pt x="8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169;p15"/>
            <p:cNvSpPr/>
            <p:nvPr/>
          </p:nvSpPr>
          <p:spPr>
            <a:xfrm>
              <a:off x="7768521" y="5141651"/>
              <a:ext cx="178090" cy="141772"/>
            </a:xfrm>
            <a:custGeom>
              <a:avLst/>
              <a:gdLst/>
              <a:ahLst/>
              <a:cxnLst/>
              <a:rect l="l" t="t" r="r" b="b"/>
              <a:pathLst>
                <a:path w="2138" h="1702" extrusionOk="0">
                  <a:moveTo>
                    <a:pt x="68" y="0"/>
                  </a:moveTo>
                  <a:cubicBezTo>
                    <a:pt x="64" y="0"/>
                    <a:pt x="60" y="1"/>
                    <a:pt x="58" y="4"/>
                  </a:cubicBezTo>
                  <a:cubicBezTo>
                    <a:pt x="0" y="76"/>
                    <a:pt x="1325" y="1161"/>
                    <a:pt x="2137" y="1702"/>
                  </a:cubicBezTo>
                  <a:cubicBezTo>
                    <a:pt x="1470" y="1034"/>
                    <a:pt x="205" y="0"/>
                    <a:pt x="6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170;p15"/>
            <p:cNvSpPr/>
            <p:nvPr/>
          </p:nvSpPr>
          <p:spPr>
            <a:xfrm>
              <a:off x="7905376" y="5110415"/>
              <a:ext cx="41232" cy="173009"/>
            </a:xfrm>
            <a:custGeom>
              <a:avLst/>
              <a:gdLst/>
              <a:ahLst/>
              <a:cxnLst/>
              <a:rect l="l" t="t" r="r" b="b"/>
              <a:pathLst>
                <a:path w="495" h="2077" extrusionOk="0">
                  <a:moveTo>
                    <a:pt x="93" y="1"/>
                  </a:moveTo>
                  <a:cubicBezTo>
                    <a:pt x="93" y="1"/>
                    <a:pt x="92" y="1"/>
                    <a:pt x="92" y="1"/>
                  </a:cubicBezTo>
                  <a:cubicBezTo>
                    <a:pt x="1" y="19"/>
                    <a:pt x="255" y="1344"/>
                    <a:pt x="494" y="2077"/>
                  </a:cubicBezTo>
                  <a:cubicBezTo>
                    <a:pt x="447" y="1313"/>
                    <a:pt x="189" y="1"/>
                    <a:pt x="9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171;p15"/>
            <p:cNvSpPr/>
            <p:nvPr/>
          </p:nvSpPr>
          <p:spPr>
            <a:xfrm>
              <a:off x="7939861" y="4738747"/>
              <a:ext cx="241563" cy="563508"/>
            </a:xfrm>
            <a:custGeom>
              <a:avLst/>
              <a:gdLst/>
              <a:ahLst/>
              <a:cxnLst/>
              <a:rect l="l" t="t" r="r" b="b"/>
              <a:pathLst>
                <a:path w="2900" h="6765" extrusionOk="0">
                  <a:moveTo>
                    <a:pt x="1253" y="0"/>
                  </a:moveTo>
                  <a:cubicBezTo>
                    <a:pt x="872" y="0"/>
                    <a:pt x="483" y="117"/>
                    <a:pt x="483" y="117"/>
                  </a:cubicBezTo>
                  <a:cubicBezTo>
                    <a:pt x="483" y="117"/>
                    <a:pt x="501" y="1372"/>
                    <a:pt x="494" y="2830"/>
                  </a:cubicBezTo>
                  <a:cubicBezTo>
                    <a:pt x="490" y="4235"/>
                    <a:pt x="0" y="5098"/>
                    <a:pt x="48" y="6412"/>
                  </a:cubicBezTo>
                  <a:cubicBezTo>
                    <a:pt x="48" y="6499"/>
                    <a:pt x="106" y="6571"/>
                    <a:pt x="189" y="6597"/>
                  </a:cubicBezTo>
                  <a:cubicBezTo>
                    <a:pt x="405" y="6659"/>
                    <a:pt x="856" y="6765"/>
                    <a:pt x="1453" y="6765"/>
                  </a:cubicBezTo>
                  <a:cubicBezTo>
                    <a:pt x="1830" y="6765"/>
                    <a:pt x="2266" y="6722"/>
                    <a:pt x="2736" y="6600"/>
                  </a:cubicBezTo>
                  <a:cubicBezTo>
                    <a:pt x="2834" y="6575"/>
                    <a:pt x="2899" y="6477"/>
                    <a:pt x="2885" y="6379"/>
                  </a:cubicBezTo>
                  <a:cubicBezTo>
                    <a:pt x="2791" y="5711"/>
                    <a:pt x="2377" y="3908"/>
                    <a:pt x="2196" y="3411"/>
                  </a:cubicBezTo>
                  <a:cubicBezTo>
                    <a:pt x="1992" y="2863"/>
                    <a:pt x="1771" y="117"/>
                    <a:pt x="1771" y="117"/>
                  </a:cubicBezTo>
                  <a:cubicBezTo>
                    <a:pt x="1633" y="29"/>
                    <a:pt x="1444" y="0"/>
                    <a:pt x="125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172;p15"/>
            <p:cNvSpPr/>
            <p:nvPr/>
          </p:nvSpPr>
          <p:spPr>
            <a:xfrm>
              <a:off x="7966182" y="4738747"/>
              <a:ext cx="160264" cy="236315"/>
            </a:xfrm>
            <a:custGeom>
              <a:avLst/>
              <a:gdLst/>
              <a:ahLst/>
              <a:cxnLst/>
              <a:rect l="l" t="t" r="r" b="b"/>
              <a:pathLst>
                <a:path w="1924" h="2837" extrusionOk="0">
                  <a:moveTo>
                    <a:pt x="937" y="0"/>
                  </a:moveTo>
                  <a:cubicBezTo>
                    <a:pt x="556" y="0"/>
                    <a:pt x="167" y="117"/>
                    <a:pt x="167" y="117"/>
                  </a:cubicBezTo>
                  <a:cubicBezTo>
                    <a:pt x="167" y="117"/>
                    <a:pt x="0" y="2798"/>
                    <a:pt x="51" y="2830"/>
                  </a:cubicBezTo>
                  <a:cubicBezTo>
                    <a:pt x="58" y="2834"/>
                    <a:pt x="68" y="2836"/>
                    <a:pt x="80" y="2836"/>
                  </a:cubicBezTo>
                  <a:cubicBezTo>
                    <a:pt x="154" y="2836"/>
                    <a:pt x="309" y="2764"/>
                    <a:pt x="381" y="2693"/>
                  </a:cubicBezTo>
                  <a:cubicBezTo>
                    <a:pt x="439" y="2758"/>
                    <a:pt x="523" y="2794"/>
                    <a:pt x="610" y="2798"/>
                  </a:cubicBezTo>
                  <a:cubicBezTo>
                    <a:pt x="614" y="2798"/>
                    <a:pt x="618" y="2798"/>
                    <a:pt x="622" y="2798"/>
                  </a:cubicBezTo>
                  <a:cubicBezTo>
                    <a:pt x="701" y="2798"/>
                    <a:pt x="779" y="2766"/>
                    <a:pt x="835" y="2707"/>
                  </a:cubicBezTo>
                  <a:cubicBezTo>
                    <a:pt x="890" y="2766"/>
                    <a:pt x="965" y="2802"/>
                    <a:pt x="1044" y="2802"/>
                  </a:cubicBezTo>
                  <a:cubicBezTo>
                    <a:pt x="1048" y="2802"/>
                    <a:pt x="1052" y="2802"/>
                    <a:pt x="1056" y="2801"/>
                  </a:cubicBezTo>
                  <a:cubicBezTo>
                    <a:pt x="1143" y="2798"/>
                    <a:pt x="1226" y="2758"/>
                    <a:pt x="1281" y="2693"/>
                  </a:cubicBezTo>
                  <a:cubicBezTo>
                    <a:pt x="1325" y="2741"/>
                    <a:pt x="1386" y="2769"/>
                    <a:pt x="1451" y="2769"/>
                  </a:cubicBezTo>
                  <a:cubicBezTo>
                    <a:pt x="1455" y="2769"/>
                    <a:pt x="1458" y="2769"/>
                    <a:pt x="1462" y="2769"/>
                  </a:cubicBezTo>
                  <a:cubicBezTo>
                    <a:pt x="1531" y="2765"/>
                    <a:pt x="1593" y="2729"/>
                    <a:pt x="1629" y="2671"/>
                  </a:cubicBezTo>
                  <a:cubicBezTo>
                    <a:pt x="1687" y="2723"/>
                    <a:pt x="1789" y="2775"/>
                    <a:pt x="1848" y="2775"/>
                  </a:cubicBezTo>
                  <a:cubicBezTo>
                    <a:pt x="1859" y="2775"/>
                    <a:pt x="1868" y="2773"/>
                    <a:pt x="1876" y="2769"/>
                  </a:cubicBezTo>
                  <a:cubicBezTo>
                    <a:pt x="1923" y="2740"/>
                    <a:pt x="1455" y="117"/>
                    <a:pt x="1455" y="117"/>
                  </a:cubicBezTo>
                  <a:cubicBezTo>
                    <a:pt x="1317" y="29"/>
                    <a:pt x="1128" y="0"/>
                    <a:pt x="93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173;p15"/>
            <p:cNvSpPr/>
            <p:nvPr/>
          </p:nvSpPr>
          <p:spPr>
            <a:xfrm>
              <a:off x="7629167" y="4481861"/>
              <a:ext cx="150602" cy="149519"/>
            </a:xfrm>
            <a:custGeom>
              <a:avLst/>
              <a:gdLst/>
              <a:ahLst/>
              <a:cxnLst/>
              <a:rect l="l" t="t" r="r" b="b"/>
              <a:pathLst>
                <a:path w="1808" h="1795" extrusionOk="0">
                  <a:moveTo>
                    <a:pt x="1807" y="0"/>
                  </a:moveTo>
                  <a:cubicBezTo>
                    <a:pt x="1038" y="490"/>
                    <a:pt x="443" y="1151"/>
                    <a:pt x="1" y="1771"/>
                  </a:cubicBezTo>
                  <a:cubicBezTo>
                    <a:pt x="92" y="1787"/>
                    <a:pt x="179" y="1794"/>
                    <a:pt x="261" y="1794"/>
                  </a:cubicBezTo>
                  <a:cubicBezTo>
                    <a:pt x="1031" y="1794"/>
                    <a:pt x="1419" y="1158"/>
                    <a:pt x="1419" y="1158"/>
                  </a:cubicBezTo>
                  <a:cubicBezTo>
                    <a:pt x="1419" y="1158"/>
                    <a:pt x="1717" y="842"/>
                    <a:pt x="180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174;p15"/>
            <p:cNvSpPr/>
            <p:nvPr/>
          </p:nvSpPr>
          <p:spPr>
            <a:xfrm>
              <a:off x="8260550" y="4486692"/>
              <a:ext cx="156932" cy="113534"/>
            </a:xfrm>
            <a:custGeom>
              <a:avLst/>
              <a:gdLst/>
              <a:ahLst/>
              <a:cxnLst/>
              <a:rect l="l" t="t" r="r" b="b"/>
              <a:pathLst>
                <a:path w="1884" h="1363" extrusionOk="0">
                  <a:moveTo>
                    <a:pt x="149" y="1"/>
                  </a:moveTo>
                  <a:cubicBezTo>
                    <a:pt x="29" y="363"/>
                    <a:pt x="0" y="828"/>
                    <a:pt x="461" y="1143"/>
                  </a:cubicBezTo>
                  <a:cubicBezTo>
                    <a:pt x="695" y="1304"/>
                    <a:pt x="946" y="1362"/>
                    <a:pt x="1187" y="1362"/>
                  </a:cubicBezTo>
                  <a:cubicBezTo>
                    <a:pt x="1442" y="1362"/>
                    <a:pt x="1685" y="1296"/>
                    <a:pt x="1883" y="1216"/>
                  </a:cubicBezTo>
                  <a:cubicBezTo>
                    <a:pt x="1368" y="730"/>
                    <a:pt x="784" y="320"/>
                    <a:pt x="14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175;p15"/>
            <p:cNvSpPr/>
            <p:nvPr/>
          </p:nvSpPr>
          <p:spPr>
            <a:xfrm>
              <a:off x="7565112" y="4570322"/>
              <a:ext cx="919771" cy="282878"/>
            </a:xfrm>
            <a:custGeom>
              <a:avLst/>
              <a:gdLst/>
              <a:ahLst/>
              <a:cxnLst/>
              <a:rect l="l" t="t" r="r" b="b"/>
              <a:pathLst>
                <a:path w="11042" h="3396" extrusionOk="0">
                  <a:moveTo>
                    <a:pt x="5157" y="1"/>
                  </a:moveTo>
                  <a:cubicBezTo>
                    <a:pt x="3569" y="1"/>
                    <a:pt x="3123" y="973"/>
                    <a:pt x="2994" y="1525"/>
                  </a:cubicBezTo>
                  <a:cubicBezTo>
                    <a:pt x="1455" y="1830"/>
                    <a:pt x="523" y="2237"/>
                    <a:pt x="0" y="2534"/>
                  </a:cubicBezTo>
                  <a:cubicBezTo>
                    <a:pt x="40" y="2574"/>
                    <a:pt x="87" y="2607"/>
                    <a:pt x="138" y="2625"/>
                  </a:cubicBezTo>
                  <a:cubicBezTo>
                    <a:pt x="848" y="2878"/>
                    <a:pt x="2558" y="3396"/>
                    <a:pt x="4608" y="3396"/>
                  </a:cubicBezTo>
                  <a:cubicBezTo>
                    <a:pt x="5054" y="3396"/>
                    <a:pt x="5516" y="3371"/>
                    <a:pt x="5987" y="3314"/>
                  </a:cubicBezTo>
                  <a:cubicBezTo>
                    <a:pt x="8596" y="3002"/>
                    <a:pt x="10279" y="2077"/>
                    <a:pt x="10885" y="1689"/>
                  </a:cubicBezTo>
                  <a:cubicBezTo>
                    <a:pt x="10961" y="1641"/>
                    <a:pt x="11016" y="1569"/>
                    <a:pt x="11041" y="1482"/>
                  </a:cubicBezTo>
                  <a:cubicBezTo>
                    <a:pt x="10253" y="1281"/>
                    <a:pt x="9119" y="1110"/>
                    <a:pt x="7526" y="1110"/>
                  </a:cubicBezTo>
                  <a:cubicBezTo>
                    <a:pt x="7447" y="1110"/>
                    <a:pt x="7367" y="1111"/>
                    <a:pt x="7286" y="1112"/>
                  </a:cubicBezTo>
                  <a:cubicBezTo>
                    <a:pt x="7123" y="622"/>
                    <a:pt x="6647" y="67"/>
                    <a:pt x="5345" y="5"/>
                  </a:cubicBezTo>
                  <a:cubicBezTo>
                    <a:pt x="5280" y="2"/>
                    <a:pt x="5218" y="1"/>
                    <a:pt x="515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8">
    <p:spTree>
      <p:nvGrpSpPr>
        <p:cNvPr id="1" name="Shape 4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7" name="Google Shape;497;p34"/>
          <p:cNvSpPr/>
          <p:nvPr/>
        </p:nvSpPr>
        <p:spPr>
          <a:xfrm>
            <a:off x="0" y="-3750"/>
            <a:ext cx="9144000" cy="5151000"/>
          </a:xfrm>
          <a:prstGeom prst="frame">
            <a:avLst>
              <a:gd name="adj1" fmla="val 2446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8" name="Google Shape;498;p34"/>
          <p:cNvSpPr/>
          <p:nvPr/>
        </p:nvSpPr>
        <p:spPr>
          <a:xfrm rot="10800000">
            <a:off x="3929953" y="-3751"/>
            <a:ext cx="1052808" cy="1013200"/>
          </a:xfrm>
          <a:custGeom>
            <a:avLst/>
            <a:gdLst/>
            <a:ahLst/>
            <a:cxnLst/>
            <a:rect l="l" t="t" r="r" b="b"/>
            <a:pathLst>
              <a:path w="43379" h="41747" extrusionOk="0">
                <a:moveTo>
                  <a:pt x="23000" y="1"/>
                </a:moveTo>
                <a:cubicBezTo>
                  <a:pt x="22676" y="1"/>
                  <a:pt x="21975" y="2837"/>
                  <a:pt x="21300" y="7175"/>
                </a:cubicBezTo>
                <a:cubicBezTo>
                  <a:pt x="20953" y="9364"/>
                  <a:pt x="20669" y="11925"/>
                  <a:pt x="20421" y="14683"/>
                </a:cubicBezTo>
                <a:cubicBezTo>
                  <a:pt x="20162" y="17441"/>
                  <a:pt x="20013" y="20398"/>
                  <a:pt x="19964" y="23378"/>
                </a:cubicBezTo>
                <a:cubicBezTo>
                  <a:pt x="19877" y="28450"/>
                  <a:pt x="20100" y="33571"/>
                  <a:pt x="20595" y="37788"/>
                </a:cubicBezTo>
                <a:cubicBezTo>
                  <a:pt x="20211" y="36910"/>
                  <a:pt x="19840" y="35995"/>
                  <a:pt x="19444" y="35055"/>
                </a:cubicBezTo>
                <a:cubicBezTo>
                  <a:pt x="18430" y="32482"/>
                  <a:pt x="17379" y="29699"/>
                  <a:pt x="16525" y="26842"/>
                </a:cubicBezTo>
                <a:cubicBezTo>
                  <a:pt x="15684" y="23972"/>
                  <a:pt x="14930" y="21065"/>
                  <a:pt x="14398" y="18282"/>
                </a:cubicBezTo>
                <a:cubicBezTo>
                  <a:pt x="13866" y="15512"/>
                  <a:pt x="13458" y="12877"/>
                  <a:pt x="13223" y="10601"/>
                </a:cubicBezTo>
                <a:cubicBezTo>
                  <a:pt x="12715" y="6062"/>
                  <a:pt x="12641" y="2945"/>
                  <a:pt x="12295" y="2920"/>
                </a:cubicBezTo>
                <a:cubicBezTo>
                  <a:pt x="12294" y="2920"/>
                  <a:pt x="12293" y="2920"/>
                  <a:pt x="12291" y="2920"/>
                </a:cubicBezTo>
                <a:cubicBezTo>
                  <a:pt x="12017" y="2920"/>
                  <a:pt x="11354" y="5821"/>
                  <a:pt x="11169" y="10292"/>
                </a:cubicBezTo>
                <a:cubicBezTo>
                  <a:pt x="11145" y="10849"/>
                  <a:pt x="11132" y="11430"/>
                  <a:pt x="11107" y="12036"/>
                </a:cubicBezTo>
                <a:cubicBezTo>
                  <a:pt x="11120" y="12642"/>
                  <a:pt x="11120" y="13273"/>
                  <a:pt x="11132" y="13916"/>
                </a:cubicBezTo>
                <a:cubicBezTo>
                  <a:pt x="11132" y="15215"/>
                  <a:pt x="11268" y="16563"/>
                  <a:pt x="11355" y="17973"/>
                </a:cubicBezTo>
                <a:cubicBezTo>
                  <a:pt x="11639" y="20929"/>
                  <a:pt x="12134" y="23861"/>
                  <a:pt x="12814" y="26755"/>
                </a:cubicBezTo>
                <a:cubicBezTo>
                  <a:pt x="13804" y="30961"/>
                  <a:pt x="15239" y="35055"/>
                  <a:pt x="17106" y="38963"/>
                </a:cubicBezTo>
                <a:cubicBezTo>
                  <a:pt x="16439" y="38382"/>
                  <a:pt x="15734" y="37751"/>
                  <a:pt x="15016" y="37071"/>
                </a:cubicBezTo>
                <a:cubicBezTo>
                  <a:pt x="13532" y="35649"/>
                  <a:pt x="12134" y="34140"/>
                  <a:pt x="10823" y="32556"/>
                </a:cubicBezTo>
                <a:cubicBezTo>
                  <a:pt x="8089" y="29291"/>
                  <a:pt x="5653" y="25630"/>
                  <a:pt x="3773" y="22859"/>
                </a:cubicBezTo>
                <a:cubicBezTo>
                  <a:pt x="1963" y="20205"/>
                  <a:pt x="658" y="18398"/>
                  <a:pt x="309" y="18398"/>
                </a:cubicBezTo>
                <a:cubicBezTo>
                  <a:pt x="295" y="18398"/>
                  <a:pt x="283" y="18401"/>
                  <a:pt x="272" y="18406"/>
                </a:cubicBezTo>
                <a:cubicBezTo>
                  <a:pt x="0" y="18542"/>
                  <a:pt x="631" y="20595"/>
                  <a:pt x="1843" y="23576"/>
                </a:cubicBezTo>
                <a:cubicBezTo>
                  <a:pt x="3068" y="26557"/>
                  <a:pt x="4948" y="30478"/>
                  <a:pt x="7520" y="34127"/>
                </a:cubicBezTo>
                <a:cubicBezTo>
                  <a:pt x="8770" y="35933"/>
                  <a:pt x="10205" y="37615"/>
                  <a:pt x="11775" y="39161"/>
                </a:cubicBezTo>
                <a:cubicBezTo>
                  <a:pt x="12728" y="40101"/>
                  <a:pt x="13754" y="40955"/>
                  <a:pt x="14843" y="41746"/>
                </a:cubicBezTo>
                <a:lnTo>
                  <a:pt x="27447" y="41746"/>
                </a:lnTo>
                <a:cubicBezTo>
                  <a:pt x="27459" y="41610"/>
                  <a:pt x="27484" y="41462"/>
                  <a:pt x="27496" y="41326"/>
                </a:cubicBezTo>
                <a:lnTo>
                  <a:pt x="27534" y="41017"/>
                </a:lnTo>
                <a:cubicBezTo>
                  <a:pt x="29092" y="39631"/>
                  <a:pt x="30688" y="38122"/>
                  <a:pt x="32197" y="36502"/>
                </a:cubicBezTo>
                <a:cubicBezTo>
                  <a:pt x="35487" y="33039"/>
                  <a:pt x="38418" y="29217"/>
                  <a:pt x="40373" y="26186"/>
                </a:cubicBezTo>
                <a:cubicBezTo>
                  <a:pt x="42327" y="23156"/>
                  <a:pt x="43378" y="20967"/>
                  <a:pt x="43131" y="20793"/>
                </a:cubicBezTo>
                <a:cubicBezTo>
                  <a:pt x="43120" y="20786"/>
                  <a:pt x="43107" y="20782"/>
                  <a:pt x="43090" y="20782"/>
                </a:cubicBezTo>
                <a:cubicBezTo>
                  <a:pt x="42749" y="20782"/>
                  <a:pt x="41193" y="22364"/>
                  <a:pt x="38963" y="24677"/>
                </a:cubicBezTo>
                <a:cubicBezTo>
                  <a:pt x="37800" y="25902"/>
                  <a:pt x="36427" y="27312"/>
                  <a:pt x="34955" y="28808"/>
                </a:cubicBezTo>
                <a:cubicBezTo>
                  <a:pt x="33483" y="30305"/>
                  <a:pt x="31863" y="31864"/>
                  <a:pt x="30230" y="33410"/>
                </a:cubicBezTo>
                <a:cubicBezTo>
                  <a:pt x="29624" y="33991"/>
                  <a:pt x="29006" y="34572"/>
                  <a:pt x="28387" y="35141"/>
                </a:cubicBezTo>
                <a:cubicBezTo>
                  <a:pt x="28399" y="35067"/>
                  <a:pt x="28412" y="34993"/>
                  <a:pt x="28424" y="34931"/>
                </a:cubicBezTo>
                <a:cubicBezTo>
                  <a:pt x="28610" y="34065"/>
                  <a:pt x="28795" y="33199"/>
                  <a:pt x="28981" y="32334"/>
                </a:cubicBezTo>
                <a:cubicBezTo>
                  <a:pt x="29030" y="32123"/>
                  <a:pt x="29067" y="31901"/>
                  <a:pt x="29129" y="31678"/>
                </a:cubicBezTo>
                <a:lnTo>
                  <a:pt x="29302" y="31047"/>
                </a:lnTo>
                <a:lnTo>
                  <a:pt x="29649" y="29761"/>
                </a:lnTo>
                <a:cubicBezTo>
                  <a:pt x="29760" y="29328"/>
                  <a:pt x="29871" y="28895"/>
                  <a:pt x="29983" y="28475"/>
                </a:cubicBezTo>
                <a:cubicBezTo>
                  <a:pt x="30094" y="28042"/>
                  <a:pt x="30255" y="27633"/>
                  <a:pt x="30378" y="27213"/>
                </a:cubicBezTo>
                <a:cubicBezTo>
                  <a:pt x="30663" y="26384"/>
                  <a:pt x="30898" y="25543"/>
                  <a:pt x="31195" y="24727"/>
                </a:cubicBezTo>
                <a:cubicBezTo>
                  <a:pt x="31492" y="23923"/>
                  <a:pt x="31801" y="23119"/>
                  <a:pt x="32098" y="22339"/>
                </a:cubicBezTo>
                <a:cubicBezTo>
                  <a:pt x="33347" y="19222"/>
                  <a:pt x="34695" y="16353"/>
                  <a:pt x="36043" y="13990"/>
                </a:cubicBezTo>
                <a:cubicBezTo>
                  <a:pt x="38690" y="9228"/>
                  <a:pt x="40966" y="6284"/>
                  <a:pt x="40694" y="6049"/>
                </a:cubicBezTo>
                <a:cubicBezTo>
                  <a:pt x="40686" y="6042"/>
                  <a:pt x="40674" y="6038"/>
                  <a:pt x="40660" y="6038"/>
                </a:cubicBezTo>
                <a:cubicBezTo>
                  <a:pt x="40477" y="6038"/>
                  <a:pt x="39807" y="6600"/>
                  <a:pt x="38777" y="7596"/>
                </a:cubicBezTo>
                <a:cubicBezTo>
                  <a:pt x="38493" y="7868"/>
                  <a:pt x="38183" y="8165"/>
                  <a:pt x="37862" y="8499"/>
                </a:cubicBezTo>
                <a:lnTo>
                  <a:pt x="36860" y="9649"/>
                </a:lnTo>
                <a:lnTo>
                  <a:pt x="35747" y="10960"/>
                </a:lnTo>
                <a:cubicBezTo>
                  <a:pt x="35351" y="11430"/>
                  <a:pt x="34992" y="11962"/>
                  <a:pt x="34584" y="12494"/>
                </a:cubicBezTo>
                <a:lnTo>
                  <a:pt x="33347" y="14188"/>
                </a:lnTo>
                <a:cubicBezTo>
                  <a:pt x="32964" y="14807"/>
                  <a:pt x="32555" y="15425"/>
                  <a:pt x="32147" y="16093"/>
                </a:cubicBezTo>
                <a:cubicBezTo>
                  <a:pt x="31937" y="16415"/>
                  <a:pt x="31739" y="16749"/>
                  <a:pt x="31529" y="17083"/>
                </a:cubicBezTo>
                <a:cubicBezTo>
                  <a:pt x="31331" y="17417"/>
                  <a:pt x="31145" y="17775"/>
                  <a:pt x="30935" y="18134"/>
                </a:cubicBezTo>
                <a:lnTo>
                  <a:pt x="29760" y="20323"/>
                </a:lnTo>
                <a:cubicBezTo>
                  <a:pt x="29377" y="21078"/>
                  <a:pt x="29030" y="21869"/>
                  <a:pt x="28659" y="22661"/>
                </a:cubicBezTo>
                <a:cubicBezTo>
                  <a:pt x="28474" y="23057"/>
                  <a:pt x="28288" y="23453"/>
                  <a:pt x="28115" y="23848"/>
                </a:cubicBezTo>
                <a:lnTo>
                  <a:pt x="27620" y="25085"/>
                </a:lnTo>
                <a:cubicBezTo>
                  <a:pt x="27311" y="25926"/>
                  <a:pt x="26965" y="26755"/>
                  <a:pt x="26668" y="27609"/>
                </a:cubicBezTo>
                <a:cubicBezTo>
                  <a:pt x="26383" y="28475"/>
                  <a:pt x="26124" y="29340"/>
                  <a:pt x="25839" y="30206"/>
                </a:cubicBezTo>
                <a:cubicBezTo>
                  <a:pt x="25122" y="32680"/>
                  <a:pt x="24553" y="35191"/>
                  <a:pt x="24169" y="37727"/>
                </a:cubicBezTo>
                <a:cubicBezTo>
                  <a:pt x="24107" y="36304"/>
                  <a:pt x="24021" y="34783"/>
                  <a:pt x="23934" y="33187"/>
                </a:cubicBezTo>
                <a:cubicBezTo>
                  <a:pt x="23810" y="30404"/>
                  <a:pt x="23650" y="27411"/>
                  <a:pt x="23551" y="24393"/>
                </a:cubicBezTo>
                <a:cubicBezTo>
                  <a:pt x="23340" y="18381"/>
                  <a:pt x="23291" y="12308"/>
                  <a:pt x="23316" y="7732"/>
                </a:cubicBezTo>
                <a:cubicBezTo>
                  <a:pt x="23328" y="3143"/>
                  <a:pt x="23328" y="38"/>
                  <a:pt x="23007" y="1"/>
                </a:cubicBezTo>
                <a:cubicBezTo>
                  <a:pt x="23004" y="1"/>
                  <a:pt x="23002" y="1"/>
                  <a:pt x="23000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9" name="Google Shape;499;p34"/>
          <p:cNvSpPr/>
          <p:nvPr/>
        </p:nvSpPr>
        <p:spPr>
          <a:xfrm rot="-5400000">
            <a:off x="8304748" y="3707633"/>
            <a:ext cx="1048648" cy="822335"/>
          </a:xfrm>
          <a:custGeom>
            <a:avLst/>
            <a:gdLst/>
            <a:ahLst/>
            <a:cxnLst/>
            <a:rect l="l" t="t" r="r" b="b"/>
            <a:pathLst>
              <a:path w="47263" h="37063" extrusionOk="0">
                <a:moveTo>
                  <a:pt x="23416" y="1"/>
                </a:moveTo>
                <a:cubicBezTo>
                  <a:pt x="23057" y="1"/>
                  <a:pt x="21510" y="2528"/>
                  <a:pt x="19927" y="6672"/>
                </a:cubicBezTo>
                <a:lnTo>
                  <a:pt x="19309" y="8329"/>
                </a:lnTo>
                <a:cubicBezTo>
                  <a:pt x="19123" y="8911"/>
                  <a:pt x="18925" y="9517"/>
                  <a:pt x="18727" y="10135"/>
                </a:cubicBezTo>
                <a:cubicBezTo>
                  <a:pt x="18319" y="11372"/>
                  <a:pt x="17998" y="12720"/>
                  <a:pt x="17651" y="14106"/>
                </a:cubicBezTo>
                <a:cubicBezTo>
                  <a:pt x="16971" y="17025"/>
                  <a:pt x="16501" y="19981"/>
                  <a:pt x="16229" y="22974"/>
                </a:cubicBezTo>
                <a:cubicBezTo>
                  <a:pt x="16006" y="25448"/>
                  <a:pt x="15944" y="27934"/>
                  <a:pt x="16031" y="30420"/>
                </a:cubicBezTo>
                <a:lnTo>
                  <a:pt x="15400" y="29097"/>
                </a:lnTo>
                <a:cubicBezTo>
                  <a:pt x="15239" y="28788"/>
                  <a:pt x="15103" y="28478"/>
                  <a:pt x="14980" y="28144"/>
                </a:cubicBezTo>
                <a:lnTo>
                  <a:pt x="14584" y="27180"/>
                </a:lnTo>
                <a:cubicBezTo>
                  <a:pt x="14448" y="26858"/>
                  <a:pt x="14312" y="26549"/>
                  <a:pt x="14176" y="26227"/>
                </a:cubicBezTo>
                <a:cubicBezTo>
                  <a:pt x="14052" y="25906"/>
                  <a:pt x="13953" y="25572"/>
                  <a:pt x="13829" y="25250"/>
                </a:cubicBezTo>
                <a:cubicBezTo>
                  <a:pt x="13619" y="24595"/>
                  <a:pt x="13372" y="23951"/>
                  <a:pt x="13161" y="23308"/>
                </a:cubicBezTo>
                <a:cubicBezTo>
                  <a:pt x="12963" y="22653"/>
                  <a:pt x="12790" y="22009"/>
                  <a:pt x="12605" y="21379"/>
                </a:cubicBezTo>
                <a:cubicBezTo>
                  <a:pt x="11949" y="18818"/>
                  <a:pt x="11467" y="16357"/>
                  <a:pt x="11244" y="14217"/>
                </a:cubicBezTo>
                <a:cubicBezTo>
                  <a:pt x="10749" y="9950"/>
                  <a:pt x="10910" y="6969"/>
                  <a:pt x="10502" y="6907"/>
                </a:cubicBezTo>
                <a:cubicBezTo>
                  <a:pt x="10499" y="6906"/>
                  <a:pt x="10495" y="6906"/>
                  <a:pt x="10492" y="6906"/>
                </a:cubicBezTo>
                <a:cubicBezTo>
                  <a:pt x="10306" y="6906"/>
                  <a:pt x="10026" y="7560"/>
                  <a:pt x="9686" y="8750"/>
                </a:cubicBezTo>
                <a:cubicBezTo>
                  <a:pt x="9599" y="9059"/>
                  <a:pt x="9500" y="9393"/>
                  <a:pt x="9414" y="9764"/>
                </a:cubicBezTo>
                <a:cubicBezTo>
                  <a:pt x="9352" y="10135"/>
                  <a:pt x="9277" y="10531"/>
                  <a:pt x="9203" y="10964"/>
                </a:cubicBezTo>
                <a:cubicBezTo>
                  <a:pt x="9129" y="11397"/>
                  <a:pt x="9055" y="11867"/>
                  <a:pt x="8981" y="12362"/>
                </a:cubicBezTo>
                <a:cubicBezTo>
                  <a:pt x="8906" y="12856"/>
                  <a:pt x="8894" y="13363"/>
                  <a:pt x="8845" y="13908"/>
                </a:cubicBezTo>
                <a:cubicBezTo>
                  <a:pt x="8807" y="14440"/>
                  <a:pt x="8783" y="15009"/>
                  <a:pt x="8746" y="15602"/>
                </a:cubicBezTo>
                <a:cubicBezTo>
                  <a:pt x="8758" y="16196"/>
                  <a:pt x="8770" y="16802"/>
                  <a:pt x="8770" y="17420"/>
                </a:cubicBezTo>
                <a:cubicBezTo>
                  <a:pt x="8783" y="17730"/>
                  <a:pt x="8795" y="18051"/>
                  <a:pt x="8795" y="18385"/>
                </a:cubicBezTo>
                <a:cubicBezTo>
                  <a:pt x="8795" y="18707"/>
                  <a:pt x="8845" y="19028"/>
                  <a:pt x="8869" y="19350"/>
                </a:cubicBezTo>
                <a:cubicBezTo>
                  <a:pt x="8944" y="20006"/>
                  <a:pt x="9005" y="20686"/>
                  <a:pt x="9080" y="21366"/>
                </a:cubicBezTo>
                <a:cubicBezTo>
                  <a:pt x="9141" y="22046"/>
                  <a:pt x="9302" y="22727"/>
                  <a:pt x="9426" y="23432"/>
                </a:cubicBezTo>
                <a:cubicBezTo>
                  <a:pt x="9488" y="23778"/>
                  <a:pt x="9550" y="24137"/>
                  <a:pt x="9611" y="24483"/>
                </a:cubicBezTo>
                <a:cubicBezTo>
                  <a:pt x="9698" y="24842"/>
                  <a:pt x="9785" y="25188"/>
                  <a:pt x="9871" y="25535"/>
                </a:cubicBezTo>
                <a:cubicBezTo>
                  <a:pt x="10057" y="26240"/>
                  <a:pt x="10218" y="26957"/>
                  <a:pt x="10440" y="27662"/>
                </a:cubicBezTo>
                <a:cubicBezTo>
                  <a:pt x="10613" y="28194"/>
                  <a:pt x="10799" y="28713"/>
                  <a:pt x="10972" y="29245"/>
                </a:cubicBezTo>
                <a:cubicBezTo>
                  <a:pt x="10279" y="28367"/>
                  <a:pt x="9550" y="27526"/>
                  <a:pt x="8807" y="26771"/>
                </a:cubicBezTo>
                <a:cubicBezTo>
                  <a:pt x="7583" y="25485"/>
                  <a:pt x="6247" y="24310"/>
                  <a:pt x="4837" y="23234"/>
                </a:cubicBezTo>
                <a:cubicBezTo>
                  <a:pt x="2656" y="21596"/>
                  <a:pt x="913" y="20747"/>
                  <a:pt x="384" y="20747"/>
                </a:cubicBezTo>
                <a:cubicBezTo>
                  <a:pt x="310" y="20747"/>
                  <a:pt x="260" y="20764"/>
                  <a:pt x="236" y="20797"/>
                </a:cubicBezTo>
                <a:cubicBezTo>
                  <a:pt x="1" y="21106"/>
                  <a:pt x="1262" y="22566"/>
                  <a:pt x="2994" y="24780"/>
                </a:cubicBezTo>
                <a:lnTo>
                  <a:pt x="3674" y="25634"/>
                </a:lnTo>
                <a:lnTo>
                  <a:pt x="4379" y="26574"/>
                </a:lnTo>
                <a:cubicBezTo>
                  <a:pt x="4862" y="27204"/>
                  <a:pt x="5332" y="27909"/>
                  <a:pt x="5839" y="28602"/>
                </a:cubicBezTo>
                <a:cubicBezTo>
                  <a:pt x="6816" y="30037"/>
                  <a:pt x="7830" y="31571"/>
                  <a:pt x="8746" y="33179"/>
                </a:cubicBezTo>
                <a:cubicBezTo>
                  <a:pt x="9500" y="34465"/>
                  <a:pt x="10205" y="35776"/>
                  <a:pt x="10861" y="37063"/>
                </a:cubicBezTo>
                <a:lnTo>
                  <a:pt x="23737" y="37063"/>
                </a:lnTo>
                <a:cubicBezTo>
                  <a:pt x="24021" y="36753"/>
                  <a:pt x="24294" y="36444"/>
                  <a:pt x="24590" y="36147"/>
                </a:cubicBezTo>
                <a:lnTo>
                  <a:pt x="26198" y="34564"/>
                </a:lnTo>
                <a:cubicBezTo>
                  <a:pt x="26334" y="34428"/>
                  <a:pt x="26458" y="34292"/>
                  <a:pt x="26607" y="34168"/>
                </a:cubicBezTo>
                <a:lnTo>
                  <a:pt x="27027" y="33797"/>
                </a:lnTo>
                <a:lnTo>
                  <a:pt x="27881" y="33043"/>
                </a:lnTo>
                <a:lnTo>
                  <a:pt x="28722" y="32288"/>
                </a:lnTo>
                <a:cubicBezTo>
                  <a:pt x="29006" y="32053"/>
                  <a:pt x="29315" y="31830"/>
                  <a:pt x="29600" y="31595"/>
                </a:cubicBezTo>
                <a:cubicBezTo>
                  <a:pt x="30194" y="31138"/>
                  <a:pt x="30763" y="30655"/>
                  <a:pt x="31356" y="30222"/>
                </a:cubicBezTo>
                <a:lnTo>
                  <a:pt x="33137" y="28973"/>
                </a:lnTo>
                <a:cubicBezTo>
                  <a:pt x="35525" y="27378"/>
                  <a:pt x="37862" y="26017"/>
                  <a:pt x="39978" y="25027"/>
                </a:cubicBezTo>
                <a:cubicBezTo>
                  <a:pt x="44171" y="22987"/>
                  <a:pt x="47263" y="22084"/>
                  <a:pt x="47176" y="21675"/>
                </a:cubicBezTo>
                <a:cubicBezTo>
                  <a:pt x="47146" y="21569"/>
                  <a:pt x="46844" y="21519"/>
                  <a:pt x="46300" y="21519"/>
                </a:cubicBezTo>
                <a:cubicBezTo>
                  <a:pt x="45959" y="21519"/>
                  <a:pt x="45523" y="21538"/>
                  <a:pt x="44999" y="21576"/>
                </a:cubicBezTo>
                <a:cubicBezTo>
                  <a:pt x="44665" y="21601"/>
                  <a:pt x="44294" y="21638"/>
                  <a:pt x="43886" y="21688"/>
                </a:cubicBezTo>
                <a:lnTo>
                  <a:pt x="42587" y="21923"/>
                </a:lnTo>
                <a:lnTo>
                  <a:pt x="41103" y="22220"/>
                </a:lnTo>
                <a:cubicBezTo>
                  <a:pt x="40584" y="22319"/>
                  <a:pt x="40052" y="22504"/>
                  <a:pt x="39483" y="22653"/>
                </a:cubicBezTo>
                <a:lnTo>
                  <a:pt x="37739" y="23184"/>
                </a:lnTo>
                <a:lnTo>
                  <a:pt x="35896" y="23877"/>
                </a:lnTo>
                <a:lnTo>
                  <a:pt x="34943" y="24236"/>
                </a:lnTo>
                <a:cubicBezTo>
                  <a:pt x="34622" y="24360"/>
                  <a:pt x="34312" y="24520"/>
                  <a:pt x="33979" y="24669"/>
                </a:cubicBezTo>
                <a:lnTo>
                  <a:pt x="32012" y="25596"/>
                </a:lnTo>
                <a:cubicBezTo>
                  <a:pt x="31356" y="25943"/>
                  <a:pt x="30713" y="26326"/>
                  <a:pt x="30045" y="26697"/>
                </a:cubicBezTo>
                <a:lnTo>
                  <a:pt x="29043" y="27266"/>
                </a:lnTo>
                <a:lnTo>
                  <a:pt x="28066" y="27909"/>
                </a:lnTo>
                <a:cubicBezTo>
                  <a:pt x="27423" y="28342"/>
                  <a:pt x="26755" y="28763"/>
                  <a:pt x="26124" y="29233"/>
                </a:cubicBezTo>
                <a:lnTo>
                  <a:pt x="25023" y="30099"/>
                </a:lnTo>
                <a:lnTo>
                  <a:pt x="25444" y="29023"/>
                </a:lnTo>
                <a:cubicBezTo>
                  <a:pt x="25592" y="28652"/>
                  <a:pt x="25741" y="28293"/>
                  <a:pt x="25889" y="27922"/>
                </a:cubicBezTo>
                <a:cubicBezTo>
                  <a:pt x="26025" y="27563"/>
                  <a:pt x="26211" y="27217"/>
                  <a:pt x="26372" y="26858"/>
                </a:cubicBezTo>
                <a:cubicBezTo>
                  <a:pt x="26706" y="26153"/>
                  <a:pt x="27015" y="25436"/>
                  <a:pt x="27361" y="24743"/>
                </a:cubicBezTo>
                <a:lnTo>
                  <a:pt x="28412" y="22727"/>
                </a:lnTo>
                <a:cubicBezTo>
                  <a:pt x="29724" y="20315"/>
                  <a:pt x="31195" y="17989"/>
                  <a:pt x="32803" y="15763"/>
                </a:cubicBezTo>
                <a:cubicBezTo>
                  <a:pt x="35648" y="11817"/>
                  <a:pt x="37986" y="9418"/>
                  <a:pt x="37714" y="9108"/>
                </a:cubicBezTo>
                <a:cubicBezTo>
                  <a:pt x="37697" y="9090"/>
                  <a:pt x="37670" y="9081"/>
                  <a:pt x="37632" y="9081"/>
                </a:cubicBezTo>
                <a:cubicBezTo>
                  <a:pt x="37390" y="9081"/>
                  <a:pt x="36727" y="9451"/>
                  <a:pt x="35723" y="10135"/>
                </a:cubicBezTo>
                <a:cubicBezTo>
                  <a:pt x="35426" y="10333"/>
                  <a:pt x="35104" y="10556"/>
                  <a:pt x="34758" y="10803"/>
                </a:cubicBezTo>
                <a:lnTo>
                  <a:pt x="33706" y="11669"/>
                </a:lnTo>
                <a:lnTo>
                  <a:pt x="32519" y="12683"/>
                </a:lnTo>
                <a:cubicBezTo>
                  <a:pt x="32098" y="13042"/>
                  <a:pt x="31703" y="13475"/>
                  <a:pt x="31270" y="13895"/>
                </a:cubicBezTo>
                <a:lnTo>
                  <a:pt x="29934" y="15231"/>
                </a:lnTo>
                <a:lnTo>
                  <a:pt x="28598" y="16765"/>
                </a:lnTo>
                <a:cubicBezTo>
                  <a:pt x="27658" y="17804"/>
                  <a:pt x="26817" y="19016"/>
                  <a:pt x="25889" y="20241"/>
                </a:cubicBezTo>
                <a:cubicBezTo>
                  <a:pt x="25444" y="20859"/>
                  <a:pt x="25036" y="21527"/>
                  <a:pt x="24603" y="22183"/>
                </a:cubicBezTo>
                <a:lnTo>
                  <a:pt x="23960" y="23184"/>
                </a:lnTo>
                <a:cubicBezTo>
                  <a:pt x="23762" y="23531"/>
                  <a:pt x="23564" y="23877"/>
                  <a:pt x="23366" y="24223"/>
                </a:cubicBezTo>
                <a:cubicBezTo>
                  <a:pt x="22982" y="24941"/>
                  <a:pt x="22562" y="25646"/>
                  <a:pt x="22191" y="26376"/>
                </a:cubicBezTo>
                <a:lnTo>
                  <a:pt x="21139" y="28602"/>
                </a:lnTo>
                <a:cubicBezTo>
                  <a:pt x="20892" y="29146"/>
                  <a:pt x="20657" y="29703"/>
                  <a:pt x="20434" y="30260"/>
                </a:cubicBezTo>
                <a:cubicBezTo>
                  <a:pt x="20348" y="28305"/>
                  <a:pt x="20298" y="26289"/>
                  <a:pt x="20348" y="24248"/>
                </a:cubicBezTo>
                <a:cubicBezTo>
                  <a:pt x="20422" y="21255"/>
                  <a:pt x="20595" y="18249"/>
                  <a:pt x="20929" y="15417"/>
                </a:cubicBezTo>
                <a:cubicBezTo>
                  <a:pt x="21251" y="12597"/>
                  <a:pt x="21659" y="9962"/>
                  <a:pt x="22104" y="7698"/>
                </a:cubicBezTo>
                <a:cubicBezTo>
                  <a:pt x="22982" y="3184"/>
                  <a:pt x="23811" y="153"/>
                  <a:pt x="23440" y="5"/>
                </a:cubicBezTo>
                <a:cubicBezTo>
                  <a:pt x="23433" y="2"/>
                  <a:pt x="23425" y="1"/>
                  <a:pt x="23416" y="1"/>
                </a:cubicBezTo>
                <a:close/>
              </a:path>
            </a:pathLst>
          </a:custGeom>
          <a:solidFill>
            <a:srgbClr val="B0BC2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00" name="Google Shape;500;p34"/>
          <p:cNvGrpSpPr/>
          <p:nvPr/>
        </p:nvGrpSpPr>
        <p:grpSpPr>
          <a:xfrm rot="-719995">
            <a:off x="-250886" y="3547285"/>
            <a:ext cx="1383767" cy="1468789"/>
            <a:chOff x="-224583" y="1"/>
            <a:chExt cx="1383834" cy="1468861"/>
          </a:xfrm>
        </p:grpSpPr>
        <p:sp>
          <p:nvSpPr>
            <p:cNvPr id="501" name="Google Shape;501;p34"/>
            <p:cNvSpPr/>
            <p:nvPr/>
          </p:nvSpPr>
          <p:spPr>
            <a:xfrm rot="-3476434" flipH="1">
              <a:off x="65796" y="148100"/>
              <a:ext cx="889052" cy="974577"/>
            </a:xfrm>
            <a:custGeom>
              <a:avLst/>
              <a:gdLst/>
              <a:ahLst/>
              <a:cxnLst/>
              <a:rect l="l" t="t" r="r" b="b"/>
              <a:pathLst>
                <a:path w="35562" h="38983" extrusionOk="0">
                  <a:moveTo>
                    <a:pt x="35561" y="1"/>
                  </a:moveTo>
                  <a:cubicBezTo>
                    <a:pt x="35561" y="1"/>
                    <a:pt x="35464" y="293"/>
                    <a:pt x="35269" y="816"/>
                  </a:cubicBezTo>
                  <a:lnTo>
                    <a:pt x="34929" y="1790"/>
                  </a:lnTo>
                  <a:cubicBezTo>
                    <a:pt x="34783" y="2167"/>
                    <a:pt x="34612" y="2605"/>
                    <a:pt x="34430" y="3092"/>
                  </a:cubicBezTo>
                  <a:cubicBezTo>
                    <a:pt x="33420" y="5721"/>
                    <a:pt x="32263" y="8289"/>
                    <a:pt x="30973" y="10783"/>
                  </a:cubicBezTo>
                  <a:cubicBezTo>
                    <a:pt x="29221" y="14203"/>
                    <a:pt x="27237" y="17477"/>
                    <a:pt x="25022" y="20605"/>
                  </a:cubicBezTo>
                  <a:cubicBezTo>
                    <a:pt x="23842" y="22284"/>
                    <a:pt x="22540" y="24000"/>
                    <a:pt x="21213" y="25594"/>
                  </a:cubicBezTo>
                  <a:cubicBezTo>
                    <a:pt x="19887" y="27189"/>
                    <a:pt x="18511" y="28637"/>
                    <a:pt x="17063" y="29805"/>
                  </a:cubicBezTo>
                  <a:cubicBezTo>
                    <a:pt x="16382" y="30353"/>
                    <a:pt x="15664" y="30852"/>
                    <a:pt x="14897" y="31290"/>
                  </a:cubicBezTo>
                  <a:cubicBezTo>
                    <a:pt x="14556" y="31497"/>
                    <a:pt x="14203" y="31667"/>
                    <a:pt x="13850" y="31837"/>
                  </a:cubicBezTo>
                  <a:cubicBezTo>
                    <a:pt x="13497" y="31996"/>
                    <a:pt x="13144" y="32130"/>
                    <a:pt x="12779" y="32251"/>
                  </a:cubicBezTo>
                  <a:cubicBezTo>
                    <a:pt x="11684" y="32630"/>
                    <a:pt x="10520" y="32819"/>
                    <a:pt x="9360" y="32819"/>
                  </a:cubicBezTo>
                  <a:cubicBezTo>
                    <a:pt x="9141" y="32819"/>
                    <a:pt x="8921" y="32812"/>
                    <a:pt x="8702" y="32799"/>
                  </a:cubicBezTo>
                  <a:cubicBezTo>
                    <a:pt x="8106" y="32750"/>
                    <a:pt x="7522" y="32629"/>
                    <a:pt x="6950" y="32458"/>
                  </a:cubicBezTo>
                  <a:cubicBezTo>
                    <a:pt x="6439" y="32288"/>
                    <a:pt x="5964" y="32069"/>
                    <a:pt x="5502" y="31801"/>
                  </a:cubicBezTo>
                  <a:cubicBezTo>
                    <a:pt x="4662" y="31229"/>
                    <a:pt x="3968" y="30487"/>
                    <a:pt x="3481" y="29598"/>
                  </a:cubicBezTo>
                  <a:cubicBezTo>
                    <a:pt x="2532" y="27907"/>
                    <a:pt x="2411" y="26178"/>
                    <a:pt x="2654" y="25059"/>
                  </a:cubicBezTo>
                  <a:cubicBezTo>
                    <a:pt x="2678" y="24925"/>
                    <a:pt x="2690" y="24779"/>
                    <a:pt x="2739" y="24657"/>
                  </a:cubicBezTo>
                  <a:lnTo>
                    <a:pt x="2849" y="24316"/>
                  </a:lnTo>
                  <a:cubicBezTo>
                    <a:pt x="2873" y="24207"/>
                    <a:pt x="2909" y="24097"/>
                    <a:pt x="2946" y="24012"/>
                  </a:cubicBezTo>
                  <a:cubicBezTo>
                    <a:pt x="2982" y="23915"/>
                    <a:pt x="3019" y="23842"/>
                    <a:pt x="3056" y="23769"/>
                  </a:cubicBezTo>
                  <a:lnTo>
                    <a:pt x="3250" y="23331"/>
                  </a:lnTo>
                  <a:lnTo>
                    <a:pt x="3250" y="23331"/>
                  </a:lnTo>
                  <a:cubicBezTo>
                    <a:pt x="3250" y="23331"/>
                    <a:pt x="3116" y="23404"/>
                    <a:pt x="2824" y="23574"/>
                  </a:cubicBezTo>
                  <a:lnTo>
                    <a:pt x="2581" y="23720"/>
                  </a:lnTo>
                  <a:cubicBezTo>
                    <a:pt x="2496" y="23793"/>
                    <a:pt x="2411" y="23866"/>
                    <a:pt x="2313" y="23939"/>
                  </a:cubicBezTo>
                  <a:lnTo>
                    <a:pt x="2009" y="24219"/>
                  </a:lnTo>
                  <a:cubicBezTo>
                    <a:pt x="1899" y="24329"/>
                    <a:pt x="1790" y="24450"/>
                    <a:pt x="1692" y="24572"/>
                  </a:cubicBezTo>
                  <a:cubicBezTo>
                    <a:pt x="1120" y="25241"/>
                    <a:pt x="707" y="26032"/>
                    <a:pt x="463" y="26872"/>
                  </a:cubicBezTo>
                  <a:cubicBezTo>
                    <a:pt x="98" y="28077"/>
                    <a:pt x="1" y="29355"/>
                    <a:pt x="196" y="30596"/>
                  </a:cubicBezTo>
                  <a:cubicBezTo>
                    <a:pt x="439" y="32288"/>
                    <a:pt x="1145" y="33870"/>
                    <a:pt x="2228" y="35172"/>
                  </a:cubicBezTo>
                  <a:cubicBezTo>
                    <a:pt x="2897" y="35939"/>
                    <a:pt x="3676" y="36608"/>
                    <a:pt x="4528" y="37156"/>
                  </a:cubicBezTo>
                  <a:cubicBezTo>
                    <a:pt x="5453" y="37728"/>
                    <a:pt x="6451" y="38166"/>
                    <a:pt x="7498" y="38470"/>
                  </a:cubicBezTo>
                  <a:cubicBezTo>
                    <a:pt x="8658" y="38811"/>
                    <a:pt x="9892" y="38982"/>
                    <a:pt x="11165" y="38982"/>
                  </a:cubicBezTo>
                  <a:cubicBezTo>
                    <a:pt x="12255" y="38982"/>
                    <a:pt x="13372" y="38857"/>
                    <a:pt x="14495" y="38604"/>
                  </a:cubicBezTo>
                  <a:cubicBezTo>
                    <a:pt x="15116" y="38470"/>
                    <a:pt x="15724" y="38288"/>
                    <a:pt x="16321" y="38068"/>
                  </a:cubicBezTo>
                  <a:cubicBezTo>
                    <a:pt x="16929" y="37849"/>
                    <a:pt x="17526" y="37594"/>
                    <a:pt x="18110" y="37290"/>
                  </a:cubicBezTo>
                  <a:cubicBezTo>
                    <a:pt x="19266" y="36693"/>
                    <a:pt x="20373" y="35987"/>
                    <a:pt x="21383" y="35160"/>
                  </a:cubicBezTo>
                  <a:cubicBezTo>
                    <a:pt x="23440" y="33505"/>
                    <a:pt x="25083" y="31558"/>
                    <a:pt x="26470" y="29574"/>
                  </a:cubicBezTo>
                  <a:cubicBezTo>
                    <a:pt x="27785" y="27663"/>
                    <a:pt x="28977" y="25655"/>
                    <a:pt x="30012" y="23574"/>
                  </a:cubicBezTo>
                  <a:cubicBezTo>
                    <a:pt x="31862" y="19887"/>
                    <a:pt x="33273" y="15980"/>
                    <a:pt x="34211" y="11964"/>
                  </a:cubicBezTo>
                  <a:cubicBezTo>
                    <a:pt x="34880" y="9128"/>
                    <a:pt x="35306" y="6232"/>
                    <a:pt x="35488" y="3323"/>
                  </a:cubicBezTo>
                  <a:cubicBezTo>
                    <a:pt x="35513" y="2788"/>
                    <a:pt x="35549" y="2325"/>
                    <a:pt x="35549" y="1912"/>
                  </a:cubicBezTo>
                  <a:cubicBezTo>
                    <a:pt x="35561" y="1498"/>
                    <a:pt x="35561" y="1157"/>
                    <a:pt x="35561" y="877"/>
                  </a:cubicBezTo>
                  <a:lnTo>
                    <a:pt x="3556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34"/>
            <p:cNvSpPr/>
            <p:nvPr/>
          </p:nvSpPr>
          <p:spPr>
            <a:xfrm rot="-3476434" flipH="1">
              <a:off x="-84162" y="310862"/>
              <a:ext cx="799002" cy="526876"/>
            </a:xfrm>
            <a:custGeom>
              <a:avLst/>
              <a:gdLst/>
              <a:ahLst/>
              <a:cxnLst/>
              <a:rect l="l" t="t" r="r" b="b"/>
              <a:pathLst>
                <a:path w="31960" h="21075" extrusionOk="0">
                  <a:moveTo>
                    <a:pt x="31959" y="1"/>
                  </a:moveTo>
                  <a:lnTo>
                    <a:pt x="31558" y="487"/>
                  </a:lnTo>
                  <a:cubicBezTo>
                    <a:pt x="31302" y="804"/>
                    <a:pt x="30913" y="1254"/>
                    <a:pt x="30414" y="1814"/>
                  </a:cubicBezTo>
                  <a:cubicBezTo>
                    <a:pt x="29075" y="3347"/>
                    <a:pt x="27639" y="4808"/>
                    <a:pt x="26142" y="6183"/>
                  </a:cubicBezTo>
                  <a:cubicBezTo>
                    <a:pt x="24097" y="8069"/>
                    <a:pt x="21919" y="9810"/>
                    <a:pt x="19631" y="11379"/>
                  </a:cubicBezTo>
                  <a:cubicBezTo>
                    <a:pt x="18414" y="12219"/>
                    <a:pt x="17100" y="13059"/>
                    <a:pt x="15797" y="13813"/>
                  </a:cubicBezTo>
                  <a:cubicBezTo>
                    <a:pt x="14568" y="14544"/>
                    <a:pt x="13266" y="15152"/>
                    <a:pt x="11927" y="15639"/>
                  </a:cubicBezTo>
                  <a:cubicBezTo>
                    <a:pt x="11319" y="15846"/>
                    <a:pt x="10698" y="16004"/>
                    <a:pt x="10078" y="16114"/>
                  </a:cubicBezTo>
                  <a:cubicBezTo>
                    <a:pt x="9597" y="16199"/>
                    <a:pt x="9108" y="16237"/>
                    <a:pt x="8617" y="16237"/>
                  </a:cubicBezTo>
                  <a:cubicBezTo>
                    <a:pt x="8548" y="16237"/>
                    <a:pt x="8479" y="16237"/>
                    <a:pt x="8410" y="16235"/>
                  </a:cubicBezTo>
                  <a:cubicBezTo>
                    <a:pt x="7400" y="16211"/>
                    <a:pt x="6402" y="15992"/>
                    <a:pt x="5490" y="15578"/>
                  </a:cubicBezTo>
                  <a:cubicBezTo>
                    <a:pt x="5100" y="15396"/>
                    <a:pt x="4723" y="15176"/>
                    <a:pt x="4382" y="14921"/>
                  </a:cubicBezTo>
                  <a:cubicBezTo>
                    <a:pt x="4078" y="14677"/>
                    <a:pt x="3810" y="14398"/>
                    <a:pt x="3567" y="14106"/>
                  </a:cubicBezTo>
                  <a:cubicBezTo>
                    <a:pt x="3129" y="13509"/>
                    <a:pt x="2849" y="12828"/>
                    <a:pt x="2739" y="12110"/>
                  </a:cubicBezTo>
                  <a:cubicBezTo>
                    <a:pt x="2520" y="10710"/>
                    <a:pt x="2873" y="9505"/>
                    <a:pt x="3311" y="8812"/>
                  </a:cubicBezTo>
                  <a:cubicBezTo>
                    <a:pt x="3396" y="8641"/>
                    <a:pt x="3506" y="8495"/>
                    <a:pt x="3628" y="8349"/>
                  </a:cubicBezTo>
                  <a:cubicBezTo>
                    <a:pt x="3713" y="8240"/>
                    <a:pt x="3798" y="8130"/>
                    <a:pt x="3907" y="8033"/>
                  </a:cubicBezTo>
                  <a:lnTo>
                    <a:pt x="4151" y="7789"/>
                  </a:lnTo>
                  <a:lnTo>
                    <a:pt x="3810" y="7838"/>
                  </a:lnTo>
                  <a:cubicBezTo>
                    <a:pt x="3664" y="7862"/>
                    <a:pt x="3518" y="7911"/>
                    <a:pt x="3372" y="7972"/>
                  </a:cubicBezTo>
                  <a:cubicBezTo>
                    <a:pt x="3165" y="8033"/>
                    <a:pt x="2970" y="8130"/>
                    <a:pt x="2788" y="8240"/>
                  </a:cubicBezTo>
                  <a:cubicBezTo>
                    <a:pt x="2228" y="8556"/>
                    <a:pt x="1753" y="8982"/>
                    <a:pt x="1376" y="9493"/>
                  </a:cubicBezTo>
                  <a:cubicBezTo>
                    <a:pt x="816" y="10223"/>
                    <a:pt x="439" y="11063"/>
                    <a:pt x="256" y="11964"/>
                  </a:cubicBezTo>
                  <a:cubicBezTo>
                    <a:pt x="1" y="13168"/>
                    <a:pt x="86" y="14422"/>
                    <a:pt x="500" y="15590"/>
                  </a:cubicBezTo>
                  <a:cubicBezTo>
                    <a:pt x="768" y="16272"/>
                    <a:pt x="1121" y="16917"/>
                    <a:pt x="1571" y="17513"/>
                  </a:cubicBezTo>
                  <a:cubicBezTo>
                    <a:pt x="2045" y="18134"/>
                    <a:pt x="2617" y="18681"/>
                    <a:pt x="3250" y="19144"/>
                  </a:cubicBezTo>
                  <a:cubicBezTo>
                    <a:pt x="4638" y="20142"/>
                    <a:pt x="6268" y="20787"/>
                    <a:pt x="7972" y="20982"/>
                  </a:cubicBezTo>
                  <a:cubicBezTo>
                    <a:pt x="8447" y="21044"/>
                    <a:pt x="8925" y="21074"/>
                    <a:pt x="9402" y="21074"/>
                  </a:cubicBezTo>
                  <a:cubicBezTo>
                    <a:pt x="9856" y="21074"/>
                    <a:pt x="10309" y="21047"/>
                    <a:pt x="10759" y="20994"/>
                  </a:cubicBezTo>
                  <a:cubicBezTo>
                    <a:pt x="11696" y="20884"/>
                    <a:pt x="12621" y="20677"/>
                    <a:pt x="13522" y="20373"/>
                  </a:cubicBezTo>
                  <a:cubicBezTo>
                    <a:pt x="15250" y="19752"/>
                    <a:pt x="16881" y="18900"/>
                    <a:pt x="18365" y="17842"/>
                  </a:cubicBezTo>
                  <a:cubicBezTo>
                    <a:pt x="19753" y="16868"/>
                    <a:pt x="21055" y="15797"/>
                    <a:pt x="22284" y="14641"/>
                  </a:cubicBezTo>
                  <a:cubicBezTo>
                    <a:pt x="24462" y="12596"/>
                    <a:pt x="26397" y="10296"/>
                    <a:pt x="28053" y="7801"/>
                  </a:cubicBezTo>
                  <a:cubicBezTo>
                    <a:pt x="29209" y="6037"/>
                    <a:pt x="30231" y="4175"/>
                    <a:pt x="31071" y="2240"/>
                  </a:cubicBezTo>
                  <a:cubicBezTo>
                    <a:pt x="31375" y="1534"/>
                    <a:pt x="31606" y="974"/>
                    <a:pt x="31740" y="597"/>
                  </a:cubicBezTo>
                  <a:lnTo>
                    <a:pt x="3195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" name="Google Shape;503;p34"/>
            <p:cNvSpPr/>
            <p:nvPr/>
          </p:nvSpPr>
          <p:spPr>
            <a:xfrm rot="-3476434" flipH="1">
              <a:off x="173316" y="297335"/>
              <a:ext cx="534301" cy="1234803"/>
            </a:xfrm>
            <a:custGeom>
              <a:avLst/>
              <a:gdLst/>
              <a:ahLst/>
              <a:cxnLst/>
              <a:rect l="l" t="t" r="r" b="b"/>
              <a:pathLst>
                <a:path w="21372" h="49392" extrusionOk="0">
                  <a:moveTo>
                    <a:pt x="16309" y="0"/>
                  </a:moveTo>
                  <a:lnTo>
                    <a:pt x="16309" y="0"/>
                  </a:lnTo>
                  <a:cubicBezTo>
                    <a:pt x="16309" y="0"/>
                    <a:pt x="16321" y="268"/>
                    <a:pt x="16345" y="779"/>
                  </a:cubicBezTo>
                  <a:cubicBezTo>
                    <a:pt x="16369" y="1290"/>
                    <a:pt x="16406" y="2020"/>
                    <a:pt x="16430" y="2957"/>
                  </a:cubicBezTo>
                  <a:cubicBezTo>
                    <a:pt x="16479" y="4831"/>
                    <a:pt x="16503" y="7485"/>
                    <a:pt x="16394" y="10588"/>
                  </a:cubicBezTo>
                  <a:cubicBezTo>
                    <a:pt x="16284" y="13691"/>
                    <a:pt x="15980" y="17257"/>
                    <a:pt x="15493" y="20957"/>
                  </a:cubicBezTo>
                  <a:cubicBezTo>
                    <a:pt x="15262" y="22819"/>
                    <a:pt x="14946" y="24705"/>
                    <a:pt x="14617" y="26603"/>
                  </a:cubicBezTo>
                  <a:cubicBezTo>
                    <a:pt x="14288" y="28502"/>
                    <a:pt x="13911" y="30425"/>
                    <a:pt x="13497" y="32226"/>
                  </a:cubicBezTo>
                  <a:cubicBezTo>
                    <a:pt x="12682" y="35865"/>
                    <a:pt x="11660" y="38773"/>
                    <a:pt x="10321" y="41037"/>
                  </a:cubicBezTo>
                  <a:cubicBezTo>
                    <a:pt x="9189" y="42984"/>
                    <a:pt x="7644" y="44664"/>
                    <a:pt x="5794" y="45941"/>
                  </a:cubicBezTo>
                  <a:cubicBezTo>
                    <a:pt x="4552" y="46818"/>
                    <a:pt x="3153" y="47451"/>
                    <a:pt x="1680" y="47816"/>
                  </a:cubicBezTo>
                  <a:lnTo>
                    <a:pt x="974" y="47974"/>
                  </a:lnTo>
                  <a:cubicBezTo>
                    <a:pt x="768" y="48010"/>
                    <a:pt x="597" y="48023"/>
                    <a:pt x="439" y="48047"/>
                  </a:cubicBezTo>
                  <a:lnTo>
                    <a:pt x="1" y="48120"/>
                  </a:lnTo>
                  <a:cubicBezTo>
                    <a:pt x="1" y="48120"/>
                    <a:pt x="135" y="48193"/>
                    <a:pt x="390" y="48339"/>
                  </a:cubicBezTo>
                  <a:cubicBezTo>
                    <a:pt x="524" y="48412"/>
                    <a:pt x="682" y="48522"/>
                    <a:pt x="889" y="48607"/>
                  </a:cubicBezTo>
                  <a:cubicBezTo>
                    <a:pt x="1096" y="48692"/>
                    <a:pt x="1327" y="48801"/>
                    <a:pt x="1619" y="48899"/>
                  </a:cubicBezTo>
                  <a:cubicBezTo>
                    <a:pt x="1899" y="48996"/>
                    <a:pt x="2228" y="49069"/>
                    <a:pt x="2605" y="49167"/>
                  </a:cubicBezTo>
                  <a:cubicBezTo>
                    <a:pt x="3007" y="49252"/>
                    <a:pt x="3421" y="49313"/>
                    <a:pt x="3847" y="49349"/>
                  </a:cubicBezTo>
                  <a:cubicBezTo>
                    <a:pt x="4156" y="49377"/>
                    <a:pt x="4466" y="49391"/>
                    <a:pt x="4776" y="49391"/>
                  </a:cubicBezTo>
                  <a:cubicBezTo>
                    <a:pt x="5540" y="49391"/>
                    <a:pt x="6303" y="49307"/>
                    <a:pt x="7047" y="49142"/>
                  </a:cubicBezTo>
                  <a:cubicBezTo>
                    <a:pt x="8410" y="48862"/>
                    <a:pt x="9725" y="48388"/>
                    <a:pt x="10942" y="47706"/>
                  </a:cubicBezTo>
                  <a:cubicBezTo>
                    <a:pt x="12439" y="46891"/>
                    <a:pt x="13789" y="45832"/>
                    <a:pt x="14933" y="44566"/>
                  </a:cubicBezTo>
                  <a:cubicBezTo>
                    <a:pt x="16236" y="43118"/>
                    <a:pt x="17319" y="41499"/>
                    <a:pt x="18158" y="39747"/>
                  </a:cubicBezTo>
                  <a:cubicBezTo>
                    <a:pt x="19059" y="37836"/>
                    <a:pt x="19753" y="35828"/>
                    <a:pt x="20215" y="33772"/>
                  </a:cubicBezTo>
                  <a:cubicBezTo>
                    <a:pt x="20678" y="31678"/>
                    <a:pt x="20982" y="29561"/>
                    <a:pt x="21140" y="27431"/>
                  </a:cubicBezTo>
                  <a:cubicBezTo>
                    <a:pt x="21310" y="25362"/>
                    <a:pt x="21371" y="23293"/>
                    <a:pt x="21298" y="21224"/>
                  </a:cubicBezTo>
                  <a:cubicBezTo>
                    <a:pt x="21164" y="17525"/>
                    <a:pt x="20665" y="13849"/>
                    <a:pt x="19814" y="10247"/>
                  </a:cubicBezTo>
                  <a:cubicBezTo>
                    <a:pt x="19217" y="7691"/>
                    <a:pt x="18438" y="5184"/>
                    <a:pt x="17477" y="2750"/>
                  </a:cubicBezTo>
                  <a:cubicBezTo>
                    <a:pt x="17136" y="1862"/>
                    <a:pt x="16832" y="1180"/>
                    <a:pt x="16625" y="706"/>
                  </a:cubicBezTo>
                  <a:lnTo>
                    <a:pt x="16309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8_1">
    <p:spTree>
      <p:nvGrpSpPr>
        <p:cNvPr id="1" name="Shape 5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" name="Google Shape;505;p35"/>
          <p:cNvSpPr/>
          <p:nvPr/>
        </p:nvSpPr>
        <p:spPr>
          <a:xfrm>
            <a:off x="0" y="-3750"/>
            <a:ext cx="9144000" cy="5151000"/>
          </a:xfrm>
          <a:prstGeom prst="frame">
            <a:avLst>
              <a:gd name="adj1" fmla="val 2446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06" name="Google Shape;506;p35"/>
          <p:cNvGrpSpPr/>
          <p:nvPr/>
        </p:nvGrpSpPr>
        <p:grpSpPr>
          <a:xfrm rot="-2372378" flipH="1">
            <a:off x="306637" y="-473881"/>
            <a:ext cx="1360857" cy="1452459"/>
            <a:chOff x="-12" y="-62386"/>
            <a:chExt cx="965386" cy="1030369"/>
          </a:xfrm>
        </p:grpSpPr>
        <p:sp>
          <p:nvSpPr>
            <p:cNvPr id="507" name="Google Shape;507;p35"/>
            <p:cNvSpPr/>
            <p:nvPr/>
          </p:nvSpPr>
          <p:spPr>
            <a:xfrm rot="8223859">
              <a:off x="178431" y="154867"/>
              <a:ext cx="638098" cy="687938"/>
            </a:xfrm>
            <a:custGeom>
              <a:avLst/>
              <a:gdLst/>
              <a:ahLst/>
              <a:cxnLst/>
              <a:rect l="l" t="t" r="r" b="b"/>
              <a:pathLst>
                <a:path w="13730" h="14803" extrusionOk="0">
                  <a:moveTo>
                    <a:pt x="10936" y="1"/>
                  </a:moveTo>
                  <a:cubicBezTo>
                    <a:pt x="10936" y="1"/>
                    <a:pt x="3578" y="2083"/>
                    <a:pt x="1423" y="6230"/>
                  </a:cubicBezTo>
                  <a:cubicBezTo>
                    <a:pt x="323" y="8346"/>
                    <a:pt x="0" y="12170"/>
                    <a:pt x="3904" y="14118"/>
                  </a:cubicBezTo>
                  <a:cubicBezTo>
                    <a:pt x="4873" y="14600"/>
                    <a:pt x="5778" y="14802"/>
                    <a:pt x="6607" y="14802"/>
                  </a:cubicBezTo>
                  <a:cubicBezTo>
                    <a:pt x="9088" y="14802"/>
                    <a:pt x="10887" y="12988"/>
                    <a:pt x="11665" y="11408"/>
                  </a:cubicBezTo>
                  <a:cubicBezTo>
                    <a:pt x="13730" y="7217"/>
                    <a:pt x="10936" y="1"/>
                    <a:pt x="1093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" name="Google Shape;508;p35"/>
            <p:cNvSpPr/>
            <p:nvPr/>
          </p:nvSpPr>
          <p:spPr>
            <a:xfrm rot="8223859">
              <a:off x="370283" y="682187"/>
              <a:ext cx="169679" cy="29417"/>
            </a:xfrm>
            <a:custGeom>
              <a:avLst/>
              <a:gdLst/>
              <a:ahLst/>
              <a:cxnLst/>
              <a:rect l="l" t="t" r="r" b="b"/>
              <a:pathLst>
                <a:path w="3651" h="633" extrusionOk="0">
                  <a:moveTo>
                    <a:pt x="26" y="1"/>
                  </a:moveTo>
                  <a:lnTo>
                    <a:pt x="0" y="269"/>
                  </a:lnTo>
                  <a:lnTo>
                    <a:pt x="3650" y="632"/>
                  </a:lnTo>
                  <a:cubicBezTo>
                    <a:pt x="3639" y="541"/>
                    <a:pt x="3625" y="451"/>
                    <a:pt x="3610" y="360"/>
                  </a:cubicBezTo>
                  <a:lnTo>
                    <a:pt x="2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" name="Google Shape;509;p35"/>
            <p:cNvSpPr/>
            <p:nvPr/>
          </p:nvSpPr>
          <p:spPr>
            <a:xfrm rot="8223859">
              <a:off x="560334" y="686540"/>
              <a:ext cx="88395" cy="92760"/>
            </a:xfrm>
            <a:custGeom>
              <a:avLst/>
              <a:gdLst/>
              <a:ahLst/>
              <a:cxnLst/>
              <a:rect l="l" t="t" r="r" b="b"/>
              <a:pathLst>
                <a:path w="1902" h="1996" extrusionOk="0">
                  <a:moveTo>
                    <a:pt x="258" y="0"/>
                  </a:moveTo>
                  <a:cubicBezTo>
                    <a:pt x="171" y="37"/>
                    <a:pt x="84" y="76"/>
                    <a:pt x="1" y="116"/>
                  </a:cubicBezTo>
                  <a:lnTo>
                    <a:pt x="1706" y="1996"/>
                  </a:lnTo>
                  <a:lnTo>
                    <a:pt x="1902" y="1814"/>
                  </a:lnTo>
                  <a:lnTo>
                    <a:pt x="25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35"/>
            <p:cNvSpPr/>
            <p:nvPr/>
          </p:nvSpPr>
          <p:spPr>
            <a:xfrm rot="8223859">
              <a:off x="526001" y="471061"/>
              <a:ext cx="160570" cy="174041"/>
            </a:xfrm>
            <a:custGeom>
              <a:avLst/>
              <a:gdLst/>
              <a:ahLst/>
              <a:cxnLst/>
              <a:rect l="l" t="t" r="r" b="b"/>
              <a:pathLst>
                <a:path w="3455" h="3745" extrusionOk="0">
                  <a:moveTo>
                    <a:pt x="218" y="0"/>
                  </a:moveTo>
                  <a:cubicBezTo>
                    <a:pt x="146" y="51"/>
                    <a:pt x="73" y="102"/>
                    <a:pt x="1" y="156"/>
                  </a:cubicBezTo>
                  <a:lnTo>
                    <a:pt x="3255" y="3745"/>
                  </a:lnTo>
                  <a:lnTo>
                    <a:pt x="3455" y="3563"/>
                  </a:lnTo>
                  <a:lnTo>
                    <a:pt x="21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" name="Google Shape;511;p35"/>
            <p:cNvSpPr/>
            <p:nvPr/>
          </p:nvSpPr>
          <p:spPr>
            <a:xfrm rot="8223859">
              <a:off x="237407" y="524853"/>
              <a:ext cx="259236" cy="38154"/>
            </a:xfrm>
            <a:custGeom>
              <a:avLst/>
              <a:gdLst/>
              <a:ahLst/>
              <a:cxnLst/>
              <a:rect l="l" t="t" r="r" b="b"/>
              <a:pathLst>
                <a:path w="5578" h="821" extrusionOk="0">
                  <a:moveTo>
                    <a:pt x="29" y="0"/>
                  </a:moveTo>
                  <a:lnTo>
                    <a:pt x="0" y="265"/>
                  </a:lnTo>
                  <a:lnTo>
                    <a:pt x="5544" y="820"/>
                  </a:lnTo>
                  <a:cubicBezTo>
                    <a:pt x="5559" y="730"/>
                    <a:pt x="5566" y="642"/>
                    <a:pt x="5577" y="555"/>
                  </a:cubicBezTo>
                  <a:lnTo>
                    <a:pt x="2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" name="Google Shape;512;p35"/>
            <p:cNvSpPr/>
            <p:nvPr/>
          </p:nvSpPr>
          <p:spPr>
            <a:xfrm rot="8223859">
              <a:off x="430870" y="121930"/>
              <a:ext cx="165822" cy="191096"/>
            </a:xfrm>
            <a:custGeom>
              <a:avLst/>
              <a:gdLst/>
              <a:ahLst/>
              <a:cxnLst/>
              <a:rect l="l" t="t" r="r" b="b"/>
              <a:pathLst>
                <a:path w="3568" h="4112" extrusionOk="0">
                  <a:moveTo>
                    <a:pt x="1" y="0"/>
                  </a:moveTo>
                  <a:lnTo>
                    <a:pt x="1" y="0"/>
                  </a:lnTo>
                  <a:cubicBezTo>
                    <a:pt x="8" y="145"/>
                    <a:pt x="22" y="294"/>
                    <a:pt x="44" y="443"/>
                  </a:cubicBezTo>
                  <a:lnTo>
                    <a:pt x="3371" y="4111"/>
                  </a:lnTo>
                  <a:lnTo>
                    <a:pt x="3567" y="393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" name="Google Shape;513;p35"/>
            <p:cNvSpPr/>
            <p:nvPr/>
          </p:nvSpPr>
          <p:spPr>
            <a:xfrm rot="8223859">
              <a:off x="164621" y="351137"/>
              <a:ext cx="282334" cy="39827"/>
            </a:xfrm>
            <a:custGeom>
              <a:avLst/>
              <a:gdLst/>
              <a:ahLst/>
              <a:cxnLst/>
              <a:rect l="l" t="t" r="r" b="b"/>
              <a:pathLst>
                <a:path w="6075" h="857" extrusionOk="0">
                  <a:moveTo>
                    <a:pt x="26" y="0"/>
                  </a:moveTo>
                  <a:lnTo>
                    <a:pt x="1" y="269"/>
                  </a:lnTo>
                  <a:lnTo>
                    <a:pt x="5878" y="856"/>
                  </a:lnTo>
                  <a:cubicBezTo>
                    <a:pt x="5947" y="773"/>
                    <a:pt x="6013" y="689"/>
                    <a:pt x="6074" y="606"/>
                  </a:cubicBezTo>
                  <a:lnTo>
                    <a:pt x="2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" name="Google Shape;514;p35"/>
            <p:cNvSpPr/>
            <p:nvPr/>
          </p:nvSpPr>
          <p:spPr>
            <a:xfrm rot="8223859">
              <a:off x="484258" y="271306"/>
              <a:ext cx="199516" cy="220467"/>
            </a:xfrm>
            <a:custGeom>
              <a:avLst/>
              <a:gdLst/>
              <a:ahLst/>
              <a:cxnLst/>
              <a:rect l="l" t="t" r="r" b="b"/>
              <a:pathLst>
                <a:path w="4293" h="4744" extrusionOk="0">
                  <a:moveTo>
                    <a:pt x="153" y="1"/>
                  </a:moveTo>
                  <a:cubicBezTo>
                    <a:pt x="102" y="77"/>
                    <a:pt x="52" y="153"/>
                    <a:pt x="1" y="230"/>
                  </a:cubicBezTo>
                  <a:lnTo>
                    <a:pt x="4097" y="4743"/>
                  </a:lnTo>
                  <a:lnTo>
                    <a:pt x="4293" y="4565"/>
                  </a:lnTo>
                  <a:lnTo>
                    <a:pt x="15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" name="Google Shape;515;p35"/>
            <p:cNvSpPr/>
            <p:nvPr/>
          </p:nvSpPr>
          <p:spPr>
            <a:xfrm rot="8223859">
              <a:off x="234706" y="-27635"/>
              <a:ext cx="441324" cy="862676"/>
            </a:xfrm>
            <a:custGeom>
              <a:avLst/>
              <a:gdLst/>
              <a:ahLst/>
              <a:cxnLst/>
              <a:rect l="l" t="t" r="r" b="b"/>
              <a:pathLst>
                <a:path w="9496" h="18563" extrusionOk="0">
                  <a:moveTo>
                    <a:pt x="9376" y="1"/>
                  </a:moveTo>
                  <a:lnTo>
                    <a:pt x="0" y="18113"/>
                  </a:lnTo>
                  <a:lnTo>
                    <a:pt x="904" y="18563"/>
                  </a:lnTo>
                  <a:lnTo>
                    <a:pt x="9495" y="62"/>
                  </a:lnTo>
                  <a:lnTo>
                    <a:pt x="937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16" name="Google Shape;516;p35"/>
          <p:cNvSpPr/>
          <p:nvPr/>
        </p:nvSpPr>
        <p:spPr>
          <a:xfrm flipH="1">
            <a:off x="5681925" y="4142899"/>
            <a:ext cx="1181575" cy="1020808"/>
          </a:xfrm>
          <a:custGeom>
            <a:avLst/>
            <a:gdLst/>
            <a:ahLst/>
            <a:cxnLst/>
            <a:rect l="l" t="t" r="r" b="b"/>
            <a:pathLst>
              <a:path w="47263" h="37063" extrusionOk="0">
                <a:moveTo>
                  <a:pt x="23416" y="1"/>
                </a:moveTo>
                <a:cubicBezTo>
                  <a:pt x="23057" y="1"/>
                  <a:pt x="21510" y="2528"/>
                  <a:pt x="19927" y="6672"/>
                </a:cubicBezTo>
                <a:lnTo>
                  <a:pt x="19309" y="8329"/>
                </a:lnTo>
                <a:cubicBezTo>
                  <a:pt x="19123" y="8911"/>
                  <a:pt x="18925" y="9517"/>
                  <a:pt x="18727" y="10135"/>
                </a:cubicBezTo>
                <a:cubicBezTo>
                  <a:pt x="18319" y="11372"/>
                  <a:pt x="17998" y="12720"/>
                  <a:pt x="17651" y="14106"/>
                </a:cubicBezTo>
                <a:cubicBezTo>
                  <a:pt x="16971" y="17025"/>
                  <a:pt x="16501" y="19981"/>
                  <a:pt x="16229" y="22974"/>
                </a:cubicBezTo>
                <a:cubicBezTo>
                  <a:pt x="16006" y="25448"/>
                  <a:pt x="15944" y="27934"/>
                  <a:pt x="16031" y="30420"/>
                </a:cubicBezTo>
                <a:lnTo>
                  <a:pt x="15400" y="29097"/>
                </a:lnTo>
                <a:cubicBezTo>
                  <a:pt x="15239" y="28788"/>
                  <a:pt x="15103" y="28478"/>
                  <a:pt x="14980" y="28144"/>
                </a:cubicBezTo>
                <a:lnTo>
                  <a:pt x="14584" y="27180"/>
                </a:lnTo>
                <a:cubicBezTo>
                  <a:pt x="14448" y="26858"/>
                  <a:pt x="14312" y="26549"/>
                  <a:pt x="14176" y="26227"/>
                </a:cubicBezTo>
                <a:cubicBezTo>
                  <a:pt x="14052" y="25906"/>
                  <a:pt x="13953" y="25572"/>
                  <a:pt x="13829" y="25250"/>
                </a:cubicBezTo>
                <a:cubicBezTo>
                  <a:pt x="13619" y="24595"/>
                  <a:pt x="13372" y="23951"/>
                  <a:pt x="13161" y="23308"/>
                </a:cubicBezTo>
                <a:cubicBezTo>
                  <a:pt x="12963" y="22653"/>
                  <a:pt x="12790" y="22009"/>
                  <a:pt x="12605" y="21379"/>
                </a:cubicBezTo>
                <a:cubicBezTo>
                  <a:pt x="11949" y="18818"/>
                  <a:pt x="11467" y="16357"/>
                  <a:pt x="11244" y="14217"/>
                </a:cubicBezTo>
                <a:cubicBezTo>
                  <a:pt x="10749" y="9950"/>
                  <a:pt x="10910" y="6969"/>
                  <a:pt x="10502" y="6907"/>
                </a:cubicBezTo>
                <a:cubicBezTo>
                  <a:pt x="10499" y="6906"/>
                  <a:pt x="10495" y="6906"/>
                  <a:pt x="10492" y="6906"/>
                </a:cubicBezTo>
                <a:cubicBezTo>
                  <a:pt x="10306" y="6906"/>
                  <a:pt x="10026" y="7560"/>
                  <a:pt x="9686" y="8750"/>
                </a:cubicBezTo>
                <a:cubicBezTo>
                  <a:pt x="9599" y="9059"/>
                  <a:pt x="9500" y="9393"/>
                  <a:pt x="9414" y="9764"/>
                </a:cubicBezTo>
                <a:cubicBezTo>
                  <a:pt x="9352" y="10135"/>
                  <a:pt x="9277" y="10531"/>
                  <a:pt x="9203" y="10964"/>
                </a:cubicBezTo>
                <a:cubicBezTo>
                  <a:pt x="9129" y="11397"/>
                  <a:pt x="9055" y="11867"/>
                  <a:pt x="8981" y="12362"/>
                </a:cubicBezTo>
                <a:cubicBezTo>
                  <a:pt x="8906" y="12856"/>
                  <a:pt x="8894" y="13363"/>
                  <a:pt x="8845" y="13908"/>
                </a:cubicBezTo>
                <a:cubicBezTo>
                  <a:pt x="8807" y="14440"/>
                  <a:pt x="8783" y="15009"/>
                  <a:pt x="8746" y="15602"/>
                </a:cubicBezTo>
                <a:cubicBezTo>
                  <a:pt x="8758" y="16196"/>
                  <a:pt x="8770" y="16802"/>
                  <a:pt x="8770" y="17420"/>
                </a:cubicBezTo>
                <a:cubicBezTo>
                  <a:pt x="8783" y="17730"/>
                  <a:pt x="8795" y="18051"/>
                  <a:pt x="8795" y="18385"/>
                </a:cubicBezTo>
                <a:cubicBezTo>
                  <a:pt x="8795" y="18707"/>
                  <a:pt x="8845" y="19028"/>
                  <a:pt x="8869" y="19350"/>
                </a:cubicBezTo>
                <a:cubicBezTo>
                  <a:pt x="8944" y="20006"/>
                  <a:pt x="9005" y="20686"/>
                  <a:pt x="9080" y="21366"/>
                </a:cubicBezTo>
                <a:cubicBezTo>
                  <a:pt x="9141" y="22046"/>
                  <a:pt x="9302" y="22727"/>
                  <a:pt x="9426" y="23432"/>
                </a:cubicBezTo>
                <a:cubicBezTo>
                  <a:pt x="9488" y="23778"/>
                  <a:pt x="9550" y="24137"/>
                  <a:pt x="9611" y="24483"/>
                </a:cubicBezTo>
                <a:cubicBezTo>
                  <a:pt x="9698" y="24842"/>
                  <a:pt x="9785" y="25188"/>
                  <a:pt x="9871" y="25535"/>
                </a:cubicBezTo>
                <a:cubicBezTo>
                  <a:pt x="10057" y="26240"/>
                  <a:pt x="10218" y="26957"/>
                  <a:pt x="10440" y="27662"/>
                </a:cubicBezTo>
                <a:cubicBezTo>
                  <a:pt x="10613" y="28194"/>
                  <a:pt x="10799" y="28713"/>
                  <a:pt x="10972" y="29245"/>
                </a:cubicBezTo>
                <a:cubicBezTo>
                  <a:pt x="10279" y="28367"/>
                  <a:pt x="9550" y="27526"/>
                  <a:pt x="8807" y="26771"/>
                </a:cubicBezTo>
                <a:cubicBezTo>
                  <a:pt x="7583" y="25485"/>
                  <a:pt x="6247" y="24310"/>
                  <a:pt x="4837" y="23234"/>
                </a:cubicBezTo>
                <a:cubicBezTo>
                  <a:pt x="2656" y="21596"/>
                  <a:pt x="913" y="20747"/>
                  <a:pt x="384" y="20747"/>
                </a:cubicBezTo>
                <a:cubicBezTo>
                  <a:pt x="310" y="20747"/>
                  <a:pt x="260" y="20764"/>
                  <a:pt x="236" y="20797"/>
                </a:cubicBezTo>
                <a:cubicBezTo>
                  <a:pt x="1" y="21106"/>
                  <a:pt x="1262" y="22566"/>
                  <a:pt x="2994" y="24780"/>
                </a:cubicBezTo>
                <a:lnTo>
                  <a:pt x="3674" y="25634"/>
                </a:lnTo>
                <a:lnTo>
                  <a:pt x="4379" y="26574"/>
                </a:lnTo>
                <a:cubicBezTo>
                  <a:pt x="4862" y="27204"/>
                  <a:pt x="5332" y="27909"/>
                  <a:pt x="5839" y="28602"/>
                </a:cubicBezTo>
                <a:cubicBezTo>
                  <a:pt x="6816" y="30037"/>
                  <a:pt x="7830" y="31571"/>
                  <a:pt x="8746" y="33179"/>
                </a:cubicBezTo>
                <a:cubicBezTo>
                  <a:pt x="9500" y="34465"/>
                  <a:pt x="10205" y="35776"/>
                  <a:pt x="10861" y="37063"/>
                </a:cubicBezTo>
                <a:lnTo>
                  <a:pt x="23737" y="37063"/>
                </a:lnTo>
                <a:cubicBezTo>
                  <a:pt x="24021" y="36753"/>
                  <a:pt x="24294" y="36444"/>
                  <a:pt x="24590" y="36147"/>
                </a:cubicBezTo>
                <a:lnTo>
                  <a:pt x="26198" y="34564"/>
                </a:lnTo>
                <a:cubicBezTo>
                  <a:pt x="26334" y="34428"/>
                  <a:pt x="26458" y="34292"/>
                  <a:pt x="26607" y="34168"/>
                </a:cubicBezTo>
                <a:lnTo>
                  <a:pt x="27027" y="33797"/>
                </a:lnTo>
                <a:lnTo>
                  <a:pt x="27881" y="33043"/>
                </a:lnTo>
                <a:lnTo>
                  <a:pt x="28722" y="32288"/>
                </a:lnTo>
                <a:cubicBezTo>
                  <a:pt x="29006" y="32053"/>
                  <a:pt x="29315" y="31830"/>
                  <a:pt x="29600" y="31595"/>
                </a:cubicBezTo>
                <a:cubicBezTo>
                  <a:pt x="30194" y="31138"/>
                  <a:pt x="30763" y="30655"/>
                  <a:pt x="31356" y="30222"/>
                </a:cubicBezTo>
                <a:lnTo>
                  <a:pt x="33137" y="28973"/>
                </a:lnTo>
                <a:cubicBezTo>
                  <a:pt x="35525" y="27378"/>
                  <a:pt x="37862" y="26017"/>
                  <a:pt x="39978" y="25027"/>
                </a:cubicBezTo>
                <a:cubicBezTo>
                  <a:pt x="44171" y="22987"/>
                  <a:pt x="47263" y="22084"/>
                  <a:pt x="47176" y="21675"/>
                </a:cubicBezTo>
                <a:cubicBezTo>
                  <a:pt x="47146" y="21569"/>
                  <a:pt x="46844" y="21519"/>
                  <a:pt x="46300" y="21519"/>
                </a:cubicBezTo>
                <a:cubicBezTo>
                  <a:pt x="45959" y="21519"/>
                  <a:pt x="45523" y="21538"/>
                  <a:pt x="44999" y="21576"/>
                </a:cubicBezTo>
                <a:cubicBezTo>
                  <a:pt x="44665" y="21601"/>
                  <a:pt x="44294" y="21638"/>
                  <a:pt x="43886" y="21688"/>
                </a:cubicBezTo>
                <a:lnTo>
                  <a:pt x="42587" y="21923"/>
                </a:lnTo>
                <a:lnTo>
                  <a:pt x="41103" y="22220"/>
                </a:lnTo>
                <a:cubicBezTo>
                  <a:pt x="40584" y="22319"/>
                  <a:pt x="40052" y="22504"/>
                  <a:pt x="39483" y="22653"/>
                </a:cubicBezTo>
                <a:lnTo>
                  <a:pt x="37739" y="23184"/>
                </a:lnTo>
                <a:lnTo>
                  <a:pt x="35896" y="23877"/>
                </a:lnTo>
                <a:lnTo>
                  <a:pt x="34943" y="24236"/>
                </a:lnTo>
                <a:cubicBezTo>
                  <a:pt x="34622" y="24360"/>
                  <a:pt x="34312" y="24520"/>
                  <a:pt x="33979" y="24669"/>
                </a:cubicBezTo>
                <a:lnTo>
                  <a:pt x="32012" y="25596"/>
                </a:lnTo>
                <a:cubicBezTo>
                  <a:pt x="31356" y="25943"/>
                  <a:pt x="30713" y="26326"/>
                  <a:pt x="30045" y="26697"/>
                </a:cubicBezTo>
                <a:lnTo>
                  <a:pt x="29043" y="27266"/>
                </a:lnTo>
                <a:lnTo>
                  <a:pt x="28066" y="27909"/>
                </a:lnTo>
                <a:cubicBezTo>
                  <a:pt x="27423" y="28342"/>
                  <a:pt x="26755" y="28763"/>
                  <a:pt x="26124" y="29233"/>
                </a:cubicBezTo>
                <a:lnTo>
                  <a:pt x="25023" y="30099"/>
                </a:lnTo>
                <a:lnTo>
                  <a:pt x="25444" y="29023"/>
                </a:lnTo>
                <a:cubicBezTo>
                  <a:pt x="25592" y="28652"/>
                  <a:pt x="25741" y="28293"/>
                  <a:pt x="25889" y="27922"/>
                </a:cubicBezTo>
                <a:cubicBezTo>
                  <a:pt x="26025" y="27563"/>
                  <a:pt x="26211" y="27217"/>
                  <a:pt x="26372" y="26858"/>
                </a:cubicBezTo>
                <a:cubicBezTo>
                  <a:pt x="26706" y="26153"/>
                  <a:pt x="27015" y="25436"/>
                  <a:pt x="27361" y="24743"/>
                </a:cubicBezTo>
                <a:lnTo>
                  <a:pt x="28412" y="22727"/>
                </a:lnTo>
                <a:cubicBezTo>
                  <a:pt x="29724" y="20315"/>
                  <a:pt x="31195" y="17989"/>
                  <a:pt x="32803" y="15763"/>
                </a:cubicBezTo>
                <a:cubicBezTo>
                  <a:pt x="35648" y="11817"/>
                  <a:pt x="37986" y="9418"/>
                  <a:pt x="37714" y="9108"/>
                </a:cubicBezTo>
                <a:cubicBezTo>
                  <a:pt x="37697" y="9090"/>
                  <a:pt x="37670" y="9081"/>
                  <a:pt x="37632" y="9081"/>
                </a:cubicBezTo>
                <a:cubicBezTo>
                  <a:pt x="37390" y="9081"/>
                  <a:pt x="36727" y="9451"/>
                  <a:pt x="35723" y="10135"/>
                </a:cubicBezTo>
                <a:cubicBezTo>
                  <a:pt x="35426" y="10333"/>
                  <a:pt x="35104" y="10556"/>
                  <a:pt x="34758" y="10803"/>
                </a:cubicBezTo>
                <a:lnTo>
                  <a:pt x="33706" y="11669"/>
                </a:lnTo>
                <a:lnTo>
                  <a:pt x="32519" y="12683"/>
                </a:lnTo>
                <a:cubicBezTo>
                  <a:pt x="32098" y="13042"/>
                  <a:pt x="31703" y="13475"/>
                  <a:pt x="31270" y="13895"/>
                </a:cubicBezTo>
                <a:lnTo>
                  <a:pt x="29934" y="15231"/>
                </a:lnTo>
                <a:lnTo>
                  <a:pt x="28598" y="16765"/>
                </a:lnTo>
                <a:cubicBezTo>
                  <a:pt x="27658" y="17804"/>
                  <a:pt x="26817" y="19016"/>
                  <a:pt x="25889" y="20241"/>
                </a:cubicBezTo>
                <a:cubicBezTo>
                  <a:pt x="25444" y="20859"/>
                  <a:pt x="25036" y="21527"/>
                  <a:pt x="24603" y="22183"/>
                </a:cubicBezTo>
                <a:lnTo>
                  <a:pt x="23960" y="23184"/>
                </a:lnTo>
                <a:cubicBezTo>
                  <a:pt x="23762" y="23531"/>
                  <a:pt x="23564" y="23877"/>
                  <a:pt x="23366" y="24223"/>
                </a:cubicBezTo>
                <a:cubicBezTo>
                  <a:pt x="22982" y="24941"/>
                  <a:pt x="22562" y="25646"/>
                  <a:pt x="22191" y="26376"/>
                </a:cubicBezTo>
                <a:lnTo>
                  <a:pt x="21139" y="28602"/>
                </a:lnTo>
                <a:cubicBezTo>
                  <a:pt x="20892" y="29146"/>
                  <a:pt x="20657" y="29703"/>
                  <a:pt x="20434" y="30260"/>
                </a:cubicBezTo>
                <a:cubicBezTo>
                  <a:pt x="20348" y="28305"/>
                  <a:pt x="20298" y="26289"/>
                  <a:pt x="20348" y="24248"/>
                </a:cubicBezTo>
                <a:cubicBezTo>
                  <a:pt x="20422" y="21255"/>
                  <a:pt x="20595" y="18249"/>
                  <a:pt x="20929" y="15417"/>
                </a:cubicBezTo>
                <a:cubicBezTo>
                  <a:pt x="21251" y="12597"/>
                  <a:pt x="21659" y="9962"/>
                  <a:pt x="22104" y="7698"/>
                </a:cubicBezTo>
                <a:cubicBezTo>
                  <a:pt x="22982" y="3184"/>
                  <a:pt x="23811" y="153"/>
                  <a:pt x="23440" y="5"/>
                </a:cubicBezTo>
                <a:cubicBezTo>
                  <a:pt x="23433" y="2"/>
                  <a:pt x="23425" y="1"/>
                  <a:pt x="23416" y="1"/>
                </a:cubicBezTo>
                <a:close/>
              </a:path>
            </a:pathLst>
          </a:custGeom>
          <a:solidFill>
            <a:srgbClr val="B0BC2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4.xml"/><Relationship Id="rId10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500"/>
              <a:buFont typeface="Londrina Solid" panose="00000500000000000000"/>
              <a:buNone/>
              <a:defRPr sz="3500">
                <a:solidFill>
                  <a:schemeClr val="accent6"/>
                </a:solidFill>
                <a:latin typeface="Londrina Solid" panose="00000500000000000000"/>
                <a:ea typeface="Londrina Solid" panose="00000500000000000000"/>
                <a:cs typeface="Londrina Solid" panose="00000500000000000000"/>
                <a:sym typeface="Londrina Solid" panose="00000500000000000000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None/>
              <a:defRPr sz="2800">
                <a:solidFill>
                  <a:schemeClr val="accent6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None/>
              <a:defRPr sz="2800">
                <a:solidFill>
                  <a:schemeClr val="accent6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None/>
              <a:defRPr sz="2800">
                <a:solidFill>
                  <a:schemeClr val="accent6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None/>
              <a:defRPr sz="2800">
                <a:solidFill>
                  <a:schemeClr val="accent6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None/>
              <a:defRPr sz="2800">
                <a:solidFill>
                  <a:schemeClr val="accent6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None/>
              <a:defRPr sz="2800">
                <a:solidFill>
                  <a:schemeClr val="accent6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None/>
              <a:defRPr sz="2800">
                <a:solidFill>
                  <a:schemeClr val="accent6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None/>
              <a:defRPr sz="2800">
                <a:solidFill>
                  <a:schemeClr val="accent6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Comfortaa"/>
              <a:buChar char="●"/>
              <a:defRPr>
                <a:solidFill>
                  <a:schemeClr val="accent6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Comfortaa"/>
              <a:buChar char="○"/>
              <a:defRPr>
                <a:solidFill>
                  <a:schemeClr val="accent6"/>
                </a:solidFill>
                <a:latin typeface="Comfortaa"/>
                <a:ea typeface="Comfortaa"/>
                <a:cs typeface="Comfortaa"/>
                <a:sym typeface="Comfortaa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Comfortaa"/>
              <a:buChar char="■"/>
              <a:defRPr>
                <a:solidFill>
                  <a:schemeClr val="accent6"/>
                </a:solidFill>
                <a:latin typeface="Comfortaa"/>
                <a:ea typeface="Comfortaa"/>
                <a:cs typeface="Comfortaa"/>
                <a:sym typeface="Comfortaa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Comfortaa"/>
              <a:buChar char="●"/>
              <a:defRPr>
                <a:solidFill>
                  <a:schemeClr val="accent6"/>
                </a:solidFill>
                <a:latin typeface="Comfortaa"/>
                <a:ea typeface="Comfortaa"/>
                <a:cs typeface="Comfortaa"/>
                <a:sym typeface="Comfortaa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Comfortaa"/>
              <a:buChar char="○"/>
              <a:defRPr>
                <a:solidFill>
                  <a:schemeClr val="accent6"/>
                </a:solidFill>
                <a:latin typeface="Comfortaa"/>
                <a:ea typeface="Comfortaa"/>
                <a:cs typeface="Comfortaa"/>
                <a:sym typeface="Comfortaa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Comfortaa"/>
              <a:buChar char="■"/>
              <a:defRPr>
                <a:solidFill>
                  <a:schemeClr val="accent6"/>
                </a:solidFill>
                <a:latin typeface="Comfortaa"/>
                <a:ea typeface="Comfortaa"/>
                <a:cs typeface="Comfortaa"/>
                <a:sym typeface="Comfortaa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Comfortaa"/>
              <a:buChar char="●"/>
              <a:defRPr>
                <a:solidFill>
                  <a:schemeClr val="accent6"/>
                </a:solidFill>
                <a:latin typeface="Comfortaa"/>
                <a:ea typeface="Comfortaa"/>
                <a:cs typeface="Comfortaa"/>
                <a:sym typeface="Comfortaa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Comfortaa"/>
              <a:buChar char="○"/>
              <a:defRPr>
                <a:solidFill>
                  <a:schemeClr val="accent6"/>
                </a:solidFill>
                <a:latin typeface="Comfortaa"/>
                <a:ea typeface="Comfortaa"/>
                <a:cs typeface="Comfortaa"/>
                <a:sym typeface="Comfortaa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Comfortaa"/>
              <a:buChar char="■"/>
              <a:defRPr>
                <a:solidFill>
                  <a:schemeClr val="accent6"/>
                </a:solidFill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6" r:id="rId6"/>
    <p:sldLayoutId id="2147483657" r:id="rId7"/>
    <p:sldLayoutId id="2147483658" r:id="rId8"/>
    <p:sldLayoutId id="2147483659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500"/>
              <a:buFont typeface="Londrina Solid" panose="00000500000000000000"/>
              <a:buNone/>
              <a:defRPr sz="3500">
                <a:solidFill>
                  <a:schemeClr val="accent6"/>
                </a:solidFill>
                <a:latin typeface="Londrina Solid" panose="00000500000000000000"/>
                <a:ea typeface="Londrina Solid" panose="00000500000000000000"/>
                <a:cs typeface="Londrina Solid" panose="00000500000000000000"/>
                <a:sym typeface="Londrina Solid" panose="00000500000000000000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None/>
              <a:defRPr sz="2800">
                <a:solidFill>
                  <a:schemeClr val="accent6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None/>
              <a:defRPr sz="2800">
                <a:solidFill>
                  <a:schemeClr val="accent6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None/>
              <a:defRPr sz="2800">
                <a:solidFill>
                  <a:schemeClr val="accent6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None/>
              <a:defRPr sz="2800">
                <a:solidFill>
                  <a:schemeClr val="accent6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None/>
              <a:defRPr sz="2800">
                <a:solidFill>
                  <a:schemeClr val="accent6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None/>
              <a:defRPr sz="2800">
                <a:solidFill>
                  <a:schemeClr val="accent6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None/>
              <a:defRPr sz="2800">
                <a:solidFill>
                  <a:schemeClr val="accent6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None/>
              <a:defRPr sz="2800">
                <a:solidFill>
                  <a:schemeClr val="accent6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Comfortaa"/>
              <a:buChar char="●"/>
              <a:defRPr>
                <a:solidFill>
                  <a:schemeClr val="accent6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Comfortaa"/>
              <a:buChar char="○"/>
              <a:defRPr>
                <a:solidFill>
                  <a:schemeClr val="accent6"/>
                </a:solidFill>
                <a:latin typeface="Comfortaa"/>
                <a:ea typeface="Comfortaa"/>
                <a:cs typeface="Comfortaa"/>
                <a:sym typeface="Comfortaa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Comfortaa"/>
              <a:buChar char="■"/>
              <a:defRPr>
                <a:solidFill>
                  <a:schemeClr val="accent6"/>
                </a:solidFill>
                <a:latin typeface="Comfortaa"/>
                <a:ea typeface="Comfortaa"/>
                <a:cs typeface="Comfortaa"/>
                <a:sym typeface="Comfortaa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Comfortaa"/>
              <a:buChar char="●"/>
              <a:defRPr>
                <a:solidFill>
                  <a:schemeClr val="accent6"/>
                </a:solidFill>
                <a:latin typeface="Comfortaa"/>
                <a:ea typeface="Comfortaa"/>
                <a:cs typeface="Comfortaa"/>
                <a:sym typeface="Comfortaa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Comfortaa"/>
              <a:buChar char="○"/>
              <a:defRPr>
                <a:solidFill>
                  <a:schemeClr val="accent6"/>
                </a:solidFill>
                <a:latin typeface="Comfortaa"/>
                <a:ea typeface="Comfortaa"/>
                <a:cs typeface="Comfortaa"/>
                <a:sym typeface="Comfortaa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Comfortaa"/>
              <a:buChar char="■"/>
              <a:defRPr>
                <a:solidFill>
                  <a:schemeClr val="accent6"/>
                </a:solidFill>
                <a:latin typeface="Comfortaa"/>
                <a:ea typeface="Comfortaa"/>
                <a:cs typeface="Comfortaa"/>
                <a:sym typeface="Comfortaa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Comfortaa"/>
              <a:buChar char="●"/>
              <a:defRPr>
                <a:solidFill>
                  <a:schemeClr val="accent6"/>
                </a:solidFill>
                <a:latin typeface="Comfortaa"/>
                <a:ea typeface="Comfortaa"/>
                <a:cs typeface="Comfortaa"/>
                <a:sym typeface="Comfortaa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Comfortaa"/>
              <a:buChar char="○"/>
              <a:defRPr>
                <a:solidFill>
                  <a:schemeClr val="accent6"/>
                </a:solidFill>
                <a:latin typeface="Comfortaa"/>
                <a:ea typeface="Comfortaa"/>
                <a:cs typeface="Comfortaa"/>
                <a:sym typeface="Comfortaa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Comfortaa"/>
              <a:buChar char="■"/>
              <a:defRPr>
                <a:solidFill>
                  <a:schemeClr val="accent6"/>
                </a:solidFill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65044352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0020" y="720725"/>
            <a:ext cx="3579495" cy="4117340"/>
          </a:xfrm>
          <a:prstGeom prst="rect">
            <a:avLst/>
          </a:prstGeom>
        </p:spPr>
      </p:pic>
      <p:sp>
        <p:nvSpPr>
          <p:cNvPr id="534" name="Google Shape;534;p42"/>
          <p:cNvSpPr txBox="1">
            <a:spLocks noGrp="1"/>
          </p:cNvSpPr>
          <p:nvPr>
            <p:ph type="ctrTitle"/>
          </p:nvPr>
        </p:nvSpPr>
        <p:spPr>
          <a:xfrm>
            <a:off x="2598420" y="163830"/>
            <a:ext cx="6420485" cy="135763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1" dirty="0" err="1">
                <a:solidFill>
                  <a:srgbClr val="002060"/>
                </a:solidFill>
                <a:latin typeface="HP001 4 hàng" panose="020B0603050302020204" pitchFamily="34" charset="0"/>
              </a:rPr>
              <a:t>Tập</a:t>
            </a:r>
            <a:r>
              <a:rPr lang="en-GB" sz="2400" b="1" dirty="0">
                <a:solidFill>
                  <a:srgbClr val="002060"/>
                </a:solidFill>
                <a:latin typeface="HP001 4 hàng" panose="020B0603050302020204" pitchFamily="34" charset="0"/>
              </a:rPr>
              <a:t> đọc</a:t>
            </a:r>
            <a:endParaRPr sz="2400" b="1" dirty="0">
              <a:solidFill>
                <a:srgbClr val="002060"/>
              </a:solidFill>
              <a:latin typeface="HP001 4 hàng" panose="020B0603050302020204" pitchFamily="34" charset="0"/>
            </a:endParaRPr>
          </a:p>
        </p:txBody>
      </p:sp>
      <p:sp>
        <p:nvSpPr>
          <p:cNvPr id="3" name="Text Box 2"/>
          <p:cNvSpPr txBox="1"/>
          <p:nvPr/>
        </p:nvSpPr>
        <p:spPr>
          <a:xfrm>
            <a:off x="4892538" y="1118561"/>
            <a:ext cx="242245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vi-VN" sz="4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CON GÁI</a:t>
            </a:r>
            <a:endParaRPr lang="vi-VN" sz="4000" b="1" dirty="0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45" name="Google Shape;645;p45"/>
          <p:cNvGrpSpPr/>
          <p:nvPr/>
        </p:nvGrpSpPr>
        <p:grpSpPr>
          <a:xfrm>
            <a:off x="1096530" y="144724"/>
            <a:ext cx="392291" cy="373496"/>
            <a:chOff x="5704350" y="3996750"/>
            <a:chExt cx="671157" cy="639000"/>
          </a:xfrm>
        </p:grpSpPr>
        <p:sp>
          <p:nvSpPr>
            <p:cNvPr id="646" name="Google Shape;646;p45"/>
            <p:cNvSpPr/>
            <p:nvPr/>
          </p:nvSpPr>
          <p:spPr>
            <a:xfrm>
              <a:off x="5704350" y="3996750"/>
              <a:ext cx="671157" cy="639000"/>
            </a:xfrm>
            <a:custGeom>
              <a:avLst/>
              <a:gdLst/>
              <a:ahLst/>
              <a:cxnLst/>
              <a:rect l="l" t="t" r="r" b="b"/>
              <a:pathLst>
                <a:path w="44811" h="42664" extrusionOk="0">
                  <a:moveTo>
                    <a:pt x="19566" y="15590"/>
                  </a:moveTo>
                  <a:cubicBezTo>
                    <a:pt x="20199" y="16673"/>
                    <a:pt x="21245" y="17355"/>
                    <a:pt x="22852" y="17355"/>
                  </a:cubicBezTo>
                  <a:cubicBezTo>
                    <a:pt x="24434" y="17355"/>
                    <a:pt x="25480" y="16698"/>
                    <a:pt x="26113" y="15639"/>
                  </a:cubicBezTo>
                  <a:lnTo>
                    <a:pt x="26113" y="15639"/>
                  </a:lnTo>
                  <a:cubicBezTo>
                    <a:pt x="25614" y="16746"/>
                    <a:pt x="25663" y="17951"/>
                    <a:pt x="26576" y="19217"/>
                  </a:cubicBezTo>
                  <a:cubicBezTo>
                    <a:pt x="27409" y="20391"/>
                    <a:pt x="28446" y="20874"/>
                    <a:pt x="29578" y="20874"/>
                  </a:cubicBezTo>
                  <a:cubicBezTo>
                    <a:pt x="29620" y="20874"/>
                    <a:pt x="29662" y="20873"/>
                    <a:pt x="29703" y="20872"/>
                  </a:cubicBezTo>
                  <a:lnTo>
                    <a:pt x="29703" y="20872"/>
                  </a:lnTo>
                  <a:cubicBezTo>
                    <a:pt x="28584" y="21225"/>
                    <a:pt x="27732" y="22028"/>
                    <a:pt x="27330" y="23452"/>
                  </a:cubicBezTo>
                  <a:cubicBezTo>
                    <a:pt x="26880" y="25119"/>
                    <a:pt x="27391" y="26361"/>
                    <a:pt x="28474" y="27273"/>
                  </a:cubicBezTo>
                  <a:cubicBezTo>
                    <a:pt x="27798" y="26712"/>
                    <a:pt x="27028" y="26382"/>
                    <a:pt x="26153" y="26382"/>
                  </a:cubicBezTo>
                  <a:cubicBezTo>
                    <a:pt x="25627" y="26382"/>
                    <a:pt x="25062" y="26502"/>
                    <a:pt x="24458" y="26762"/>
                  </a:cubicBezTo>
                  <a:cubicBezTo>
                    <a:pt x="23071" y="27371"/>
                    <a:pt x="22389" y="28320"/>
                    <a:pt x="22207" y="29476"/>
                  </a:cubicBezTo>
                  <a:cubicBezTo>
                    <a:pt x="22061" y="28430"/>
                    <a:pt x="21464" y="27529"/>
                    <a:pt x="20247" y="26860"/>
                  </a:cubicBezTo>
                  <a:cubicBezTo>
                    <a:pt x="19553" y="26483"/>
                    <a:pt x="18898" y="26312"/>
                    <a:pt x="18283" y="26312"/>
                  </a:cubicBezTo>
                  <a:cubicBezTo>
                    <a:pt x="17546" y="26312"/>
                    <a:pt x="16865" y="26556"/>
                    <a:pt x="16241" y="26986"/>
                  </a:cubicBezTo>
                  <a:lnTo>
                    <a:pt x="16241" y="26986"/>
                  </a:lnTo>
                  <a:cubicBezTo>
                    <a:pt x="17379" y="26183"/>
                    <a:pt x="17968" y="24999"/>
                    <a:pt x="17667" y="23318"/>
                  </a:cubicBezTo>
                  <a:cubicBezTo>
                    <a:pt x="17400" y="21858"/>
                    <a:pt x="16621" y="20982"/>
                    <a:pt x="15525" y="20531"/>
                  </a:cubicBezTo>
                  <a:lnTo>
                    <a:pt x="15525" y="20531"/>
                  </a:lnTo>
                  <a:cubicBezTo>
                    <a:pt x="15685" y="20551"/>
                    <a:pt x="15844" y="20561"/>
                    <a:pt x="16001" y="20561"/>
                  </a:cubicBezTo>
                  <a:cubicBezTo>
                    <a:pt x="17006" y="20561"/>
                    <a:pt x="17957" y="20145"/>
                    <a:pt x="18799" y="19156"/>
                  </a:cubicBezTo>
                  <a:cubicBezTo>
                    <a:pt x="19834" y="17963"/>
                    <a:pt x="19980" y="16759"/>
                    <a:pt x="19566" y="15590"/>
                  </a:cubicBezTo>
                  <a:close/>
                  <a:moveTo>
                    <a:pt x="22852" y="1"/>
                  </a:moveTo>
                  <a:cubicBezTo>
                    <a:pt x="21403" y="1"/>
                    <a:pt x="17424" y="10053"/>
                    <a:pt x="19213" y="14860"/>
                  </a:cubicBezTo>
                  <a:cubicBezTo>
                    <a:pt x="16966" y="10973"/>
                    <a:pt x="8672" y="7795"/>
                    <a:pt x="6014" y="7795"/>
                  </a:cubicBezTo>
                  <a:cubicBezTo>
                    <a:pt x="5634" y="7795"/>
                    <a:pt x="5370" y="7859"/>
                    <a:pt x="5254" y="7996"/>
                  </a:cubicBezTo>
                  <a:cubicBezTo>
                    <a:pt x="4317" y="9079"/>
                    <a:pt x="9501" y="18329"/>
                    <a:pt x="14357" y="20227"/>
                  </a:cubicBezTo>
                  <a:cubicBezTo>
                    <a:pt x="14038" y="20182"/>
                    <a:pt x="13703" y="20161"/>
                    <a:pt x="13356" y="20161"/>
                  </a:cubicBezTo>
                  <a:cubicBezTo>
                    <a:pt x="8084" y="20161"/>
                    <a:pt x="0" y="25083"/>
                    <a:pt x="240" y="26385"/>
                  </a:cubicBezTo>
                  <a:cubicBezTo>
                    <a:pt x="403" y="27295"/>
                    <a:pt x="5096" y="28499"/>
                    <a:pt x="9583" y="28499"/>
                  </a:cubicBezTo>
                  <a:cubicBezTo>
                    <a:pt x="12116" y="28499"/>
                    <a:pt x="14584" y="28115"/>
                    <a:pt x="16134" y="27079"/>
                  </a:cubicBezTo>
                  <a:lnTo>
                    <a:pt x="16134" y="27079"/>
                  </a:lnTo>
                  <a:cubicBezTo>
                    <a:pt x="11960" y="30121"/>
                    <a:pt x="10329" y="41330"/>
                    <a:pt x="11631" y="42036"/>
                  </a:cubicBezTo>
                  <a:cubicBezTo>
                    <a:pt x="11692" y="42069"/>
                    <a:pt x="11769" y="42085"/>
                    <a:pt x="11861" y="42085"/>
                  </a:cubicBezTo>
                  <a:cubicBezTo>
                    <a:pt x="13712" y="42085"/>
                    <a:pt x="21499" y="35517"/>
                    <a:pt x="22207" y="30705"/>
                  </a:cubicBezTo>
                  <a:cubicBezTo>
                    <a:pt x="22746" y="35617"/>
                    <a:pt x="29857" y="42663"/>
                    <a:pt x="31543" y="42663"/>
                  </a:cubicBezTo>
                  <a:cubicBezTo>
                    <a:pt x="31607" y="42663"/>
                    <a:pt x="31664" y="42653"/>
                    <a:pt x="31711" y="42632"/>
                  </a:cubicBezTo>
                  <a:cubicBezTo>
                    <a:pt x="33062" y="42048"/>
                    <a:pt x="32429" y="30742"/>
                    <a:pt x="28547" y="27334"/>
                  </a:cubicBezTo>
                  <a:lnTo>
                    <a:pt x="28547" y="27334"/>
                  </a:lnTo>
                  <a:cubicBezTo>
                    <a:pt x="30473" y="28888"/>
                    <a:pt x="34103" y="29440"/>
                    <a:pt x="37408" y="29440"/>
                  </a:cubicBezTo>
                  <a:cubicBezTo>
                    <a:pt x="41016" y="29440"/>
                    <a:pt x="44238" y="28783"/>
                    <a:pt x="44441" y="28052"/>
                  </a:cubicBezTo>
                  <a:cubicBezTo>
                    <a:pt x="44811" y="26718"/>
                    <a:pt x="36487" y="20669"/>
                    <a:pt x="31250" y="20669"/>
                  </a:cubicBezTo>
                  <a:cubicBezTo>
                    <a:pt x="31139" y="20669"/>
                    <a:pt x="31029" y="20672"/>
                    <a:pt x="30920" y="20677"/>
                  </a:cubicBezTo>
                  <a:cubicBezTo>
                    <a:pt x="35922" y="19205"/>
                    <a:pt x="41885" y="10442"/>
                    <a:pt x="41058" y="9286"/>
                  </a:cubicBezTo>
                  <a:cubicBezTo>
                    <a:pt x="40922" y="9096"/>
                    <a:pt x="40521" y="9005"/>
                    <a:pt x="39932" y="9005"/>
                  </a:cubicBezTo>
                  <a:cubicBezTo>
                    <a:pt x="36842" y="9005"/>
                    <a:pt x="28585" y="11508"/>
                    <a:pt x="26357" y="15189"/>
                  </a:cubicBezTo>
                  <a:cubicBezTo>
                    <a:pt x="28462" y="10528"/>
                    <a:pt x="24324" y="1"/>
                    <a:pt x="2285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7" name="Google Shape;647;p45"/>
            <p:cNvSpPr/>
            <p:nvPr/>
          </p:nvSpPr>
          <p:spPr>
            <a:xfrm>
              <a:off x="5930864" y="4236295"/>
              <a:ext cx="216020" cy="190679"/>
            </a:xfrm>
            <a:custGeom>
              <a:avLst/>
              <a:gdLst/>
              <a:ahLst/>
              <a:cxnLst/>
              <a:rect l="l" t="t" r="r" b="b"/>
              <a:pathLst>
                <a:path w="14423" h="12731" extrusionOk="0">
                  <a:moveTo>
                    <a:pt x="7211" y="0"/>
                  </a:moveTo>
                  <a:cubicBezTo>
                    <a:pt x="5888" y="0"/>
                    <a:pt x="4552" y="412"/>
                    <a:pt x="3408" y="1265"/>
                  </a:cubicBezTo>
                  <a:cubicBezTo>
                    <a:pt x="597" y="3358"/>
                    <a:pt x="1" y="7350"/>
                    <a:pt x="2106" y="10173"/>
                  </a:cubicBezTo>
                  <a:cubicBezTo>
                    <a:pt x="3352" y="11847"/>
                    <a:pt x="5271" y="12731"/>
                    <a:pt x="7216" y="12731"/>
                  </a:cubicBezTo>
                  <a:cubicBezTo>
                    <a:pt x="8538" y="12731"/>
                    <a:pt x="9872" y="12322"/>
                    <a:pt x="11015" y="11475"/>
                  </a:cubicBezTo>
                  <a:cubicBezTo>
                    <a:pt x="13826" y="9382"/>
                    <a:pt x="14422" y="5390"/>
                    <a:pt x="12317" y="2567"/>
                  </a:cubicBezTo>
                  <a:cubicBezTo>
                    <a:pt x="11072" y="887"/>
                    <a:pt x="9155" y="0"/>
                    <a:pt x="721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48" name="Google Shape;648;p45"/>
          <p:cNvGrpSpPr/>
          <p:nvPr/>
        </p:nvGrpSpPr>
        <p:grpSpPr>
          <a:xfrm rot="428175">
            <a:off x="43621" y="71196"/>
            <a:ext cx="852783" cy="876649"/>
            <a:chOff x="554063" y="2263175"/>
            <a:chExt cx="1226166" cy="1260481"/>
          </a:xfrm>
        </p:grpSpPr>
        <p:sp>
          <p:nvSpPr>
            <p:cNvPr id="649" name="Google Shape;649;p45"/>
            <p:cNvSpPr/>
            <p:nvPr/>
          </p:nvSpPr>
          <p:spPr>
            <a:xfrm rot="1769049">
              <a:off x="1548252" y="2574820"/>
              <a:ext cx="4309" cy="92861"/>
            </a:xfrm>
            <a:custGeom>
              <a:avLst/>
              <a:gdLst/>
              <a:ahLst/>
              <a:cxnLst/>
              <a:rect l="l" t="t" r="r" b="b"/>
              <a:pathLst>
                <a:path w="124" h="2672" extrusionOk="0">
                  <a:moveTo>
                    <a:pt x="62" y="0"/>
                  </a:moveTo>
                  <a:cubicBezTo>
                    <a:pt x="25" y="433"/>
                    <a:pt x="0" y="891"/>
                    <a:pt x="25" y="1336"/>
                  </a:cubicBezTo>
                  <a:cubicBezTo>
                    <a:pt x="12" y="1781"/>
                    <a:pt x="25" y="2227"/>
                    <a:pt x="74" y="2672"/>
                  </a:cubicBezTo>
                  <a:cubicBezTo>
                    <a:pt x="111" y="2227"/>
                    <a:pt x="124" y="1781"/>
                    <a:pt x="111" y="1336"/>
                  </a:cubicBezTo>
                  <a:cubicBezTo>
                    <a:pt x="124" y="891"/>
                    <a:pt x="111" y="433"/>
                    <a:pt x="6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650" name="Google Shape;650;p45"/>
            <p:cNvGrpSpPr/>
            <p:nvPr/>
          </p:nvGrpSpPr>
          <p:grpSpPr>
            <a:xfrm>
              <a:off x="554063" y="2263175"/>
              <a:ext cx="1226166" cy="1260481"/>
              <a:chOff x="554063" y="2263175"/>
              <a:chExt cx="1226166" cy="1260481"/>
            </a:xfrm>
          </p:grpSpPr>
          <p:sp>
            <p:nvSpPr>
              <p:cNvPr id="651" name="Google Shape;651;p45"/>
              <p:cNvSpPr/>
              <p:nvPr/>
            </p:nvSpPr>
            <p:spPr>
              <a:xfrm rot="1769049">
                <a:off x="733615" y="2414532"/>
                <a:ext cx="867061" cy="957767"/>
              </a:xfrm>
              <a:custGeom>
                <a:avLst/>
                <a:gdLst/>
                <a:ahLst/>
                <a:cxnLst/>
                <a:rect l="l" t="t" r="r" b="b"/>
                <a:pathLst>
                  <a:path w="24949" h="27559" extrusionOk="0">
                    <a:moveTo>
                      <a:pt x="23910" y="0"/>
                    </a:moveTo>
                    <a:lnTo>
                      <a:pt x="1039" y="458"/>
                    </a:lnTo>
                    <a:lnTo>
                      <a:pt x="0" y="27559"/>
                    </a:lnTo>
                    <a:lnTo>
                      <a:pt x="24949" y="26656"/>
                    </a:lnTo>
                    <a:lnTo>
                      <a:pt x="2391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2" name="Google Shape;652;p45"/>
              <p:cNvSpPr/>
              <p:nvPr/>
            </p:nvSpPr>
            <p:spPr>
              <a:xfrm rot="1769049">
                <a:off x="940874" y="2553853"/>
                <a:ext cx="804748" cy="36074"/>
              </a:xfrm>
              <a:custGeom>
                <a:avLst/>
                <a:gdLst/>
                <a:ahLst/>
                <a:cxnLst/>
                <a:rect l="l" t="t" r="r" b="b"/>
                <a:pathLst>
                  <a:path w="23156" h="1038" extrusionOk="0">
                    <a:moveTo>
                      <a:pt x="22425" y="1"/>
                    </a:moveTo>
                    <a:cubicBezTo>
                      <a:pt x="20780" y="1"/>
                      <a:pt x="16540" y="128"/>
                      <a:pt x="11566" y="330"/>
                    </a:cubicBezTo>
                    <a:cubicBezTo>
                      <a:pt x="5183" y="602"/>
                      <a:pt x="1" y="899"/>
                      <a:pt x="13" y="998"/>
                    </a:cubicBezTo>
                    <a:cubicBezTo>
                      <a:pt x="13" y="1025"/>
                      <a:pt x="310" y="1037"/>
                      <a:pt x="849" y="1037"/>
                    </a:cubicBezTo>
                    <a:cubicBezTo>
                      <a:pt x="2563" y="1037"/>
                      <a:pt x="6726" y="911"/>
                      <a:pt x="11591" y="714"/>
                    </a:cubicBezTo>
                    <a:cubicBezTo>
                      <a:pt x="17973" y="441"/>
                      <a:pt x="23156" y="145"/>
                      <a:pt x="23156" y="33"/>
                    </a:cubicBezTo>
                    <a:cubicBezTo>
                      <a:pt x="23153" y="11"/>
                      <a:pt x="22895" y="1"/>
                      <a:pt x="22425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3" name="Google Shape;653;p45"/>
              <p:cNvSpPr/>
              <p:nvPr/>
            </p:nvSpPr>
            <p:spPr>
              <a:xfrm rot="1769049">
                <a:off x="969189" y="2468034"/>
                <a:ext cx="803011" cy="129838"/>
              </a:xfrm>
              <a:custGeom>
                <a:avLst/>
                <a:gdLst/>
                <a:ahLst/>
                <a:cxnLst/>
                <a:rect l="l" t="t" r="r" b="b"/>
                <a:pathLst>
                  <a:path w="23106" h="3736" extrusionOk="0">
                    <a:moveTo>
                      <a:pt x="22995" y="0"/>
                    </a:moveTo>
                    <a:lnTo>
                      <a:pt x="124" y="458"/>
                    </a:lnTo>
                    <a:lnTo>
                      <a:pt x="1" y="3736"/>
                    </a:lnTo>
                    <a:lnTo>
                      <a:pt x="1" y="3736"/>
                    </a:lnTo>
                    <a:lnTo>
                      <a:pt x="23106" y="2660"/>
                    </a:lnTo>
                    <a:lnTo>
                      <a:pt x="22995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4" name="Google Shape;654;p45"/>
              <p:cNvSpPr/>
              <p:nvPr/>
            </p:nvSpPr>
            <p:spPr>
              <a:xfrm rot="1769049">
                <a:off x="837376" y="2649055"/>
                <a:ext cx="606550" cy="587644"/>
              </a:xfrm>
              <a:custGeom>
                <a:avLst/>
                <a:gdLst/>
                <a:ahLst/>
                <a:cxnLst/>
                <a:rect l="l" t="t" r="r" b="b"/>
                <a:pathLst>
                  <a:path w="17453" h="16909" extrusionOk="0">
                    <a:moveTo>
                      <a:pt x="17107" y="0"/>
                    </a:moveTo>
                    <a:lnTo>
                      <a:pt x="0" y="557"/>
                    </a:lnTo>
                    <a:lnTo>
                      <a:pt x="0" y="16909"/>
                    </a:lnTo>
                    <a:lnTo>
                      <a:pt x="17453" y="16290"/>
                    </a:lnTo>
                    <a:lnTo>
                      <a:pt x="17107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5" name="Google Shape;655;p45"/>
              <p:cNvSpPr/>
              <p:nvPr/>
            </p:nvSpPr>
            <p:spPr>
              <a:xfrm rot="1769049">
                <a:off x="889547" y="2776471"/>
                <a:ext cx="497390" cy="332833"/>
              </a:xfrm>
              <a:custGeom>
                <a:avLst/>
                <a:gdLst/>
                <a:ahLst/>
                <a:cxnLst/>
                <a:rect l="l" t="t" r="r" b="b"/>
                <a:pathLst>
                  <a:path w="14312" h="9577" extrusionOk="0">
                    <a:moveTo>
                      <a:pt x="11113" y="1"/>
                    </a:moveTo>
                    <a:cubicBezTo>
                      <a:pt x="9235" y="1"/>
                      <a:pt x="6706" y="478"/>
                      <a:pt x="4676" y="1683"/>
                    </a:cubicBezTo>
                    <a:cubicBezTo>
                      <a:pt x="1175" y="3761"/>
                      <a:pt x="0" y="6383"/>
                      <a:pt x="1052" y="8164"/>
                    </a:cubicBezTo>
                    <a:cubicBezTo>
                      <a:pt x="1596" y="9070"/>
                      <a:pt x="2614" y="9577"/>
                      <a:pt x="3946" y="9577"/>
                    </a:cubicBezTo>
                    <a:cubicBezTo>
                      <a:pt x="5216" y="9577"/>
                      <a:pt x="6771" y="9116"/>
                      <a:pt x="8473" y="8102"/>
                    </a:cubicBezTo>
                    <a:cubicBezTo>
                      <a:pt x="11973" y="6037"/>
                      <a:pt x="14311" y="1609"/>
                      <a:pt x="13730" y="656"/>
                    </a:cubicBezTo>
                    <a:cubicBezTo>
                      <a:pt x="13491" y="251"/>
                      <a:pt x="12473" y="1"/>
                      <a:pt x="11113" y="1"/>
                    </a:cubicBezTo>
                    <a:close/>
                  </a:path>
                </a:pathLst>
              </a:custGeom>
              <a:solidFill>
                <a:srgbClr val="F6E7B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6" name="Google Shape;656;p45"/>
              <p:cNvSpPr/>
              <p:nvPr/>
            </p:nvSpPr>
            <p:spPr>
              <a:xfrm rot="1769049">
                <a:off x="964017" y="2809835"/>
                <a:ext cx="365397" cy="266628"/>
              </a:xfrm>
              <a:custGeom>
                <a:avLst/>
                <a:gdLst/>
                <a:ahLst/>
                <a:cxnLst/>
                <a:rect l="l" t="t" r="r" b="b"/>
                <a:pathLst>
                  <a:path w="10514" h="7672" extrusionOk="0">
                    <a:moveTo>
                      <a:pt x="5024" y="1853"/>
                    </a:moveTo>
                    <a:cubicBezTo>
                      <a:pt x="5129" y="1853"/>
                      <a:pt x="5202" y="1878"/>
                      <a:pt x="5232" y="1932"/>
                    </a:cubicBezTo>
                    <a:cubicBezTo>
                      <a:pt x="5500" y="2412"/>
                      <a:pt x="2082" y="4252"/>
                      <a:pt x="1166" y="4252"/>
                    </a:cubicBezTo>
                    <a:cubicBezTo>
                      <a:pt x="1067" y="4252"/>
                      <a:pt x="998" y="4231"/>
                      <a:pt x="965" y="4184"/>
                    </a:cubicBezTo>
                    <a:cubicBezTo>
                      <a:pt x="665" y="3751"/>
                      <a:pt x="4102" y="1853"/>
                      <a:pt x="5024" y="1853"/>
                    </a:cubicBezTo>
                    <a:close/>
                    <a:moveTo>
                      <a:pt x="7276" y="2434"/>
                    </a:moveTo>
                    <a:cubicBezTo>
                      <a:pt x="7381" y="2434"/>
                      <a:pt x="7453" y="2459"/>
                      <a:pt x="7484" y="2514"/>
                    </a:cubicBezTo>
                    <a:cubicBezTo>
                      <a:pt x="7751" y="2994"/>
                      <a:pt x="4333" y="4834"/>
                      <a:pt x="3417" y="4834"/>
                    </a:cubicBezTo>
                    <a:cubicBezTo>
                      <a:pt x="3319" y="4834"/>
                      <a:pt x="3249" y="4812"/>
                      <a:pt x="3216" y="4765"/>
                    </a:cubicBezTo>
                    <a:cubicBezTo>
                      <a:pt x="2928" y="4332"/>
                      <a:pt x="6355" y="2434"/>
                      <a:pt x="7276" y="2434"/>
                    </a:cubicBezTo>
                    <a:close/>
                    <a:moveTo>
                      <a:pt x="6508" y="4661"/>
                    </a:moveTo>
                    <a:cubicBezTo>
                      <a:pt x="6614" y="4661"/>
                      <a:pt x="6686" y="4686"/>
                      <a:pt x="6717" y="4740"/>
                    </a:cubicBezTo>
                    <a:cubicBezTo>
                      <a:pt x="6973" y="5220"/>
                      <a:pt x="3554" y="7060"/>
                      <a:pt x="2638" y="7060"/>
                    </a:cubicBezTo>
                    <a:cubicBezTo>
                      <a:pt x="2539" y="7060"/>
                      <a:pt x="2470" y="7038"/>
                      <a:pt x="2437" y="6991"/>
                    </a:cubicBezTo>
                    <a:cubicBezTo>
                      <a:pt x="2148" y="6558"/>
                      <a:pt x="5586" y="4661"/>
                      <a:pt x="6508" y="4661"/>
                    </a:cubicBezTo>
                    <a:close/>
                    <a:moveTo>
                      <a:pt x="8956" y="1"/>
                    </a:moveTo>
                    <a:cubicBezTo>
                      <a:pt x="7406" y="1"/>
                      <a:pt x="5095" y="443"/>
                      <a:pt x="3241" y="1537"/>
                    </a:cubicBezTo>
                    <a:cubicBezTo>
                      <a:pt x="1460" y="2600"/>
                      <a:pt x="384" y="3788"/>
                      <a:pt x="0" y="4852"/>
                    </a:cubicBezTo>
                    <a:cubicBezTo>
                      <a:pt x="0" y="4852"/>
                      <a:pt x="13" y="4852"/>
                      <a:pt x="25" y="4864"/>
                    </a:cubicBezTo>
                    <a:cubicBezTo>
                      <a:pt x="334" y="5025"/>
                      <a:pt x="495" y="5359"/>
                      <a:pt x="458" y="5693"/>
                    </a:cubicBezTo>
                    <a:cubicBezTo>
                      <a:pt x="421" y="5891"/>
                      <a:pt x="334" y="6076"/>
                      <a:pt x="198" y="6224"/>
                    </a:cubicBezTo>
                    <a:cubicBezTo>
                      <a:pt x="322" y="6311"/>
                      <a:pt x="433" y="6410"/>
                      <a:pt x="507" y="6534"/>
                    </a:cubicBezTo>
                    <a:cubicBezTo>
                      <a:pt x="582" y="6645"/>
                      <a:pt x="631" y="6769"/>
                      <a:pt x="656" y="6905"/>
                    </a:cubicBezTo>
                    <a:lnTo>
                      <a:pt x="718" y="6892"/>
                    </a:lnTo>
                    <a:cubicBezTo>
                      <a:pt x="812" y="6872"/>
                      <a:pt x="908" y="6862"/>
                      <a:pt x="1002" y="6862"/>
                    </a:cubicBezTo>
                    <a:cubicBezTo>
                      <a:pt x="1304" y="6862"/>
                      <a:pt x="1601" y="6964"/>
                      <a:pt x="1856" y="7152"/>
                    </a:cubicBezTo>
                    <a:cubicBezTo>
                      <a:pt x="2016" y="7276"/>
                      <a:pt x="2140" y="7461"/>
                      <a:pt x="2177" y="7672"/>
                    </a:cubicBezTo>
                    <a:cubicBezTo>
                      <a:pt x="3241" y="7672"/>
                      <a:pt x="4589" y="7263"/>
                      <a:pt x="6111" y="6373"/>
                    </a:cubicBezTo>
                    <a:cubicBezTo>
                      <a:pt x="8275" y="5087"/>
                      <a:pt x="9970" y="2811"/>
                      <a:pt x="10514" y="1438"/>
                    </a:cubicBezTo>
                    <a:cubicBezTo>
                      <a:pt x="10279" y="1388"/>
                      <a:pt x="10056" y="1277"/>
                      <a:pt x="9883" y="1116"/>
                    </a:cubicBezTo>
                    <a:cubicBezTo>
                      <a:pt x="9673" y="918"/>
                      <a:pt x="9562" y="634"/>
                      <a:pt x="9599" y="349"/>
                    </a:cubicBezTo>
                    <a:cubicBezTo>
                      <a:pt x="9500" y="312"/>
                      <a:pt x="9401" y="250"/>
                      <a:pt x="9314" y="188"/>
                    </a:cubicBezTo>
                    <a:cubicBezTo>
                      <a:pt x="9240" y="139"/>
                      <a:pt x="9190" y="77"/>
                      <a:pt x="9141" y="3"/>
                    </a:cubicBezTo>
                    <a:cubicBezTo>
                      <a:pt x="9081" y="1"/>
                      <a:pt x="9019" y="1"/>
                      <a:pt x="895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7" name="Google Shape;657;p45"/>
              <p:cNvSpPr/>
              <p:nvPr/>
            </p:nvSpPr>
            <p:spPr>
              <a:xfrm rot="1769049">
                <a:off x="1076901" y="2328067"/>
                <a:ext cx="4344" cy="92861"/>
              </a:xfrm>
              <a:custGeom>
                <a:avLst/>
                <a:gdLst/>
                <a:ahLst/>
                <a:cxnLst/>
                <a:rect l="l" t="t" r="r" b="b"/>
                <a:pathLst>
                  <a:path w="125" h="2672" extrusionOk="0">
                    <a:moveTo>
                      <a:pt x="75" y="0"/>
                    </a:moveTo>
                    <a:cubicBezTo>
                      <a:pt x="25" y="445"/>
                      <a:pt x="13" y="891"/>
                      <a:pt x="25" y="1336"/>
                    </a:cubicBezTo>
                    <a:cubicBezTo>
                      <a:pt x="0" y="1781"/>
                      <a:pt x="25" y="2226"/>
                      <a:pt x="62" y="2672"/>
                    </a:cubicBezTo>
                    <a:cubicBezTo>
                      <a:pt x="112" y="2226"/>
                      <a:pt x="124" y="1781"/>
                      <a:pt x="112" y="1336"/>
                    </a:cubicBezTo>
                    <a:cubicBezTo>
                      <a:pt x="124" y="891"/>
                      <a:pt x="112" y="445"/>
                      <a:pt x="7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8" name="Google Shape;658;p45"/>
              <p:cNvSpPr/>
              <p:nvPr/>
            </p:nvSpPr>
            <p:spPr>
              <a:xfrm rot="1769049">
                <a:off x="1195667" y="2388678"/>
                <a:ext cx="3927" cy="92861"/>
              </a:xfrm>
              <a:custGeom>
                <a:avLst/>
                <a:gdLst/>
                <a:ahLst/>
                <a:cxnLst/>
                <a:rect l="l" t="t" r="r" b="b"/>
                <a:pathLst>
                  <a:path w="113" h="2672" extrusionOk="0">
                    <a:moveTo>
                      <a:pt x="50" y="0"/>
                    </a:moveTo>
                    <a:cubicBezTo>
                      <a:pt x="13" y="445"/>
                      <a:pt x="1" y="891"/>
                      <a:pt x="13" y="1336"/>
                    </a:cubicBezTo>
                    <a:cubicBezTo>
                      <a:pt x="1" y="1781"/>
                      <a:pt x="13" y="2227"/>
                      <a:pt x="63" y="2672"/>
                    </a:cubicBezTo>
                    <a:cubicBezTo>
                      <a:pt x="100" y="2227"/>
                      <a:pt x="112" y="1781"/>
                      <a:pt x="100" y="1336"/>
                    </a:cubicBezTo>
                    <a:cubicBezTo>
                      <a:pt x="112" y="891"/>
                      <a:pt x="100" y="445"/>
                      <a:pt x="50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9" name="Google Shape;659;p45"/>
              <p:cNvSpPr/>
              <p:nvPr/>
            </p:nvSpPr>
            <p:spPr>
              <a:xfrm rot="1769049">
                <a:off x="1136065" y="2358561"/>
                <a:ext cx="4344" cy="93313"/>
              </a:xfrm>
              <a:custGeom>
                <a:avLst/>
                <a:gdLst/>
                <a:ahLst/>
                <a:cxnLst/>
                <a:rect l="l" t="t" r="r" b="b"/>
                <a:pathLst>
                  <a:path w="125" h="2685" extrusionOk="0">
                    <a:moveTo>
                      <a:pt x="63" y="1"/>
                    </a:moveTo>
                    <a:cubicBezTo>
                      <a:pt x="13" y="446"/>
                      <a:pt x="1" y="891"/>
                      <a:pt x="13" y="1337"/>
                    </a:cubicBezTo>
                    <a:cubicBezTo>
                      <a:pt x="1" y="1782"/>
                      <a:pt x="13" y="2240"/>
                      <a:pt x="63" y="2685"/>
                    </a:cubicBezTo>
                    <a:cubicBezTo>
                      <a:pt x="100" y="2240"/>
                      <a:pt x="124" y="1782"/>
                      <a:pt x="112" y="1337"/>
                    </a:cubicBezTo>
                    <a:cubicBezTo>
                      <a:pt x="124" y="891"/>
                      <a:pt x="112" y="446"/>
                      <a:pt x="63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0" name="Google Shape;660;p45"/>
              <p:cNvSpPr/>
              <p:nvPr/>
            </p:nvSpPr>
            <p:spPr>
              <a:xfrm rot="1769049">
                <a:off x="1313375" y="2450405"/>
                <a:ext cx="4344" cy="92896"/>
              </a:xfrm>
              <a:custGeom>
                <a:avLst/>
                <a:gdLst/>
                <a:ahLst/>
                <a:cxnLst/>
                <a:rect l="l" t="t" r="r" b="b"/>
                <a:pathLst>
                  <a:path w="125" h="2673" extrusionOk="0">
                    <a:moveTo>
                      <a:pt x="63" y="1"/>
                    </a:moveTo>
                    <a:cubicBezTo>
                      <a:pt x="13" y="446"/>
                      <a:pt x="1" y="891"/>
                      <a:pt x="13" y="1336"/>
                    </a:cubicBezTo>
                    <a:cubicBezTo>
                      <a:pt x="1" y="1782"/>
                      <a:pt x="13" y="2227"/>
                      <a:pt x="63" y="2672"/>
                    </a:cubicBezTo>
                    <a:cubicBezTo>
                      <a:pt x="100" y="2227"/>
                      <a:pt x="125" y="1782"/>
                      <a:pt x="100" y="1336"/>
                    </a:cubicBezTo>
                    <a:cubicBezTo>
                      <a:pt x="125" y="891"/>
                      <a:pt x="100" y="446"/>
                      <a:pt x="63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1" name="Google Shape;661;p45"/>
              <p:cNvSpPr/>
              <p:nvPr/>
            </p:nvSpPr>
            <p:spPr>
              <a:xfrm rot="1769049">
                <a:off x="1254433" y="2419066"/>
                <a:ext cx="4344" cy="93347"/>
              </a:xfrm>
              <a:custGeom>
                <a:avLst/>
                <a:gdLst/>
                <a:ahLst/>
                <a:cxnLst/>
                <a:rect l="l" t="t" r="r" b="b"/>
                <a:pathLst>
                  <a:path w="125" h="2686" extrusionOk="0">
                    <a:moveTo>
                      <a:pt x="63" y="1"/>
                    </a:moveTo>
                    <a:cubicBezTo>
                      <a:pt x="13" y="446"/>
                      <a:pt x="1" y="892"/>
                      <a:pt x="25" y="1337"/>
                    </a:cubicBezTo>
                    <a:cubicBezTo>
                      <a:pt x="1" y="1782"/>
                      <a:pt x="25" y="2240"/>
                      <a:pt x="63" y="2685"/>
                    </a:cubicBezTo>
                    <a:cubicBezTo>
                      <a:pt x="112" y="2240"/>
                      <a:pt x="124" y="1782"/>
                      <a:pt x="112" y="1337"/>
                    </a:cubicBezTo>
                    <a:cubicBezTo>
                      <a:pt x="124" y="892"/>
                      <a:pt x="112" y="446"/>
                      <a:pt x="63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2" name="Google Shape;662;p45"/>
              <p:cNvSpPr/>
              <p:nvPr/>
            </p:nvSpPr>
            <p:spPr>
              <a:xfrm rot="1769049">
                <a:off x="1430485" y="2513152"/>
                <a:ext cx="4344" cy="92896"/>
              </a:xfrm>
              <a:custGeom>
                <a:avLst/>
                <a:gdLst/>
                <a:ahLst/>
                <a:cxnLst/>
                <a:rect l="l" t="t" r="r" b="b"/>
                <a:pathLst>
                  <a:path w="125" h="2673" extrusionOk="0">
                    <a:moveTo>
                      <a:pt x="63" y="1"/>
                    </a:moveTo>
                    <a:cubicBezTo>
                      <a:pt x="26" y="434"/>
                      <a:pt x="1" y="892"/>
                      <a:pt x="26" y="1337"/>
                    </a:cubicBezTo>
                    <a:cubicBezTo>
                      <a:pt x="1" y="1782"/>
                      <a:pt x="13" y="2227"/>
                      <a:pt x="63" y="2673"/>
                    </a:cubicBezTo>
                    <a:cubicBezTo>
                      <a:pt x="100" y="2227"/>
                      <a:pt x="125" y="1782"/>
                      <a:pt x="112" y="1337"/>
                    </a:cubicBezTo>
                    <a:cubicBezTo>
                      <a:pt x="125" y="892"/>
                      <a:pt x="112" y="434"/>
                      <a:pt x="63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3" name="Google Shape;663;p45"/>
              <p:cNvSpPr/>
              <p:nvPr/>
            </p:nvSpPr>
            <p:spPr>
              <a:xfrm rot="1769049">
                <a:off x="1489803" y="2543611"/>
                <a:ext cx="3892" cy="92896"/>
              </a:xfrm>
              <a:custGeom>
                <a:avLst/>
                <a:gdLst/>
                <a:ahLst/>
                <a:cxnLst/>
                <a:rect l="l" t="t" r="r" b="b"/>
                <a:pathLst>
                  <a:path w="112" h="2673" extrusionOk="0">
                    <a:moveTo>
                      <a:pt x="62" y="1"/>
                    </a:moveTo>
                    <a:cubicBezTo>
                      <a:pt x="13" y="446"/>
                      <a:pt x="0" y="891"/>
                      <a:pt x="13" y="1337"/>
                    </a:cubicBezTo>
                    <a:cubicBezTo>
                      <a:pt x="0" y="1782"/>
                      <a:pt x="13" y="2227"/>
                      <a:pt x="62" y="2672"/>
                    </a:cubicBezTo>
                    <a:cubicBezTo>
                      <a:pt x="99" y="2227"/>
                      <a:pt x="112" y="1782"/>
                      <a:pt x="99" y="1337"/>
                    </a:cubicBezTo>
                    <a:cubicBezTo>
                      <a:pt x="112" y="891"/>
                      <a:pt x="99" y="446"/>
                      <a:pt x="62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4" name="Google Shape;664;p45"/>
              <p:cNvSpPr/>
              <p:nvPr/>
            </p:nvSpPr>
            <p:spPr>
              <a:xfrm rot="1769049">
                <a:off x="1372385" y="2481200"/>
                <a:ext cx="3892" cy="93313"/>
              </a:xfrm>
              <a:custGeom>
                <a:avLst/>
                <a:gdLst/>
                <a:ahLst/>
                <a:cxnLst/>
                <a:rect l="l" t="t" r="r" b="b"/>
                <a:pathLst>
                  <a:path w="112" h="2685" extrusionOk="0">
                    <a:moveTo>
                      <a:pt x="62" y="1"/>
                    </a:moveTo>
                    <a:cubicBezTo>
                      <a:pt x="13" y="446"/>
                      <a:pt x="0" y="891"/>
                      <a:pt x="13" y="1349"/>
                    </a:cubicBezTo>
                    <a:cubicBezTo>
                      <a:pt x="0" y="1794"/>
                      <a:pt x="13" y="2239"/>
                      <a:pt x="50" y="2685"/>
                    </a:cubicBezTo>
                    <a:cubicBezTo>
                      <a:pt x="99" y="2239"/>
                      <a:pt x="111" y="1794"/>
                      <a:pt x="99" y="1349"/>
                    </a:cubicBezTo>
                    <a:cubicBezTo>
                      <a:pt x="111" y="904"/>
                      <a:pt x="99" y="446"/>
                      <a:pt x="62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665" name="Google Shape;665;p45"/>
            <p:cNvSpPr/>
            <p:nvPr/>
          </p:nvSpPr>
          <p:spPr>
            <a:xfrm rot="1769049">
              <a:off x="1666693" y="2637499"/>
              <a:ext cx="3892" cy="89872"/>
            </a:xfrm>
            <a:custGeom>
              <a:avLst/>
              <a:gdLst/>
              <a:ahLst/>
              <a:cxnLst/>
              <a:rect l="l" t="t" r="r" b="b"/>
              <a:pathLst>
                <a:path w="112" h="2586" extrusionOk="0">
                  <a:moveTo>
                    <a:pt x="50" y="0"/>
                  </a:moveTo>
                  <a:cubicBezTo>
                    <a:pt x="13" y="433"/>
                    <a:pt x="0" y="866"/>
                    <a:pt x="13" y="1299"/>
                  </a:cubicBezTo>
                  <a:cubicBezTo>
                    <a:pt x="0" y="1732"/>
                    <a:pt x="13" y="2165"/>
                    <a:pt x="62" y="2585"/>
                  </a:cubicBezTo>
                  <a:cubicBezTo>
                    <a:pt x="99" y="2165"/>
                    <a:pt x="112" y="1732"/>
                    <a:pt x="99" y="1299"/>
                  </a:cubicBezTo>
                  <a:cubicBezTo>
                    <a:pt x="112" y="866"/>
                    <a:pt x="99" y="433"/>
                    <a:pt x="5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6" name="Google Shape;666;p45"/>
            <p:cNvSpPr/>
            <p:nvPr/>
          </p:nvSpPr>
          <p:spPr>
            <a:xfrm rot="1769049">
              <a:off x="1607510" y="2605373"/>
              <a:ext cx="4309" cy="92861"/>
            </a:xfrm>
            <a:custGeom>
              <a:avLst/>
              <a:gdLst/>
              <a:ahLst/>
              <a:cxnLst/>
              <a:rect l="l" t="t" r="r" b="b"/>
              <a:pathLst>
                <a:path w="124" h="2672" extrusionOk="0">
                  <a:moveTo>
                    <a:pt x="62" y="0"/>
                  </a:moveTo>
                  <a:cubicBezTo>
                    <a:pt x="13" y="445"/>
                    <a:pt x="0" y="891"/>
                    <a:pt x="13" y="1336"/>
                  </a:cubicBezTo>
                  <a:cubicBezTo>
                    <a:pt x="0" y="1781"/>
                    <a:pt x="13" y="2226"/>
                    <a:pt x="62" y="2672"/>
                  </a:cubicBezTo>
                  <a:cubicBezTo>
                    <a:pt x="99" y="2226"/>
                    <a:pt x="124" y="1781"/>
                    <a:pt x="99" y="1336"/>
                  </a:cubicBezTo>
                  <a:cubicBezTo>
                    <a:pt x="124" y="891"/>
                    <a:pt x="99" y="445"/>
                    <a:pt x="6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7" name="Google Shape;667;p45"/>
            <p:cNvSpPr/>
            <p:nvPr/>
          </p:nvSpPr>
          <p:spPr>
            <a:xfrm rot="1769049">
              <a:off x="1549660" y="2577423"/>
              <a:ext cx="4309" cy="92861"/>
            </a:xfrm>
            <a:custGeom>
              <a:avLst/>
              <a:gdLst/>
              <a:ahLst/>
              <a:cxnLst/>
              <a:rect l="l" t="t" r="r" b="b"/>
              <a:pathLst>
                <a:path w="124" h="2672" extrusionOk="0">
                  <a:moveTo>
                    <a:pt x="62" y="0"/>
                  </a:moveTo>
                  <a:cubicBezTo>
                    <a:pt x="13" y="445"/>
                    <a:pt x="0" y="891"/>
                    <a:pt x="13" y="1336"/>
                  </a:cubicBezTo>
                  <a:cubicBezTo>
                    <a:pt x="0" y="1781"/>
                    <a:pt x="13" y="2226"/>
                    <a:pt x="62" y="2672"/>
                  </a:cubicBezTo>
                  <a:cubicBezTo>
                    <a:pt x="99" y="2226"/>
                    <a:pt x="124" y="1781"/>
                    <a:pt x="99" y="1336"/>
                  </a:cubicBezTo>
                  <a:cubicBezTo>
                    <a:pt x="124" y="891"/>
                    <a:pt x="99" y="445"/>
                    <a:pt x="6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9" name="Text Box 9"/>
          <p:cNvSpPr txBox="1">
            <a:spLocks noChangeArrowheads="1"/>
          </p:cNvSpPr>
          <p:nvPr/>
        </p:nvSpPr>
        <p:spPr bwMode="auto">
          <a:xfrm>
            <a:off x="1430838" y="195156"/>
            <a:ext cx="305827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en-US" sz="2800" b="1" u="sng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28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altLang="en-US" sz="28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endParaRPr lang="en-US" altLang="en-US" sz="2800" b="1" u="sng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68" name="Google Shape;668;p45"/>
          <p:cNvGrpSpPr/>
          <p:nvPr/>
        </p:nvGrpSpPr>
        <p:grpSpPr>
          <a:xfrm>
            <a:off x="8017673" y="3679336"/>
            <a:ext cx="1050000" cy="1399278"/>
            <a:chOff x="7347113" y="3246181"/>
            <a:chExt cx="1050000" cy="1399278"/>
          </a:xfrm>
        </p:grpSpPr>
        <p:sp>
          <p:nvSpPr>
            <p:cNvPr id="669" name="Google Shape;669;p45"/>
            <p:cNvSpPr/>
            <p:nvPr/>
          </p:nvSpPr>
          <p:spPr>
            <a:xfrm>
              <a:off x="7347113" y="4494259"/>
              <a:ext cx="1050000" cy="151200"/>
            </a:xfrm>
            <a:prstGeom prst="ellipse">
              <a:avLst/>
            </a:prstGeom>
            <a:solidFill>
              <a:srgbClr val="000000">
                <a:alpha val="75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670" name="Google Shape;670;p45"/>
            <p:cNvGrpSpPr/>
            <p:nvPr/>
          </p:nvGrpSpPr>
          <p:grpSpPr>
            <a:xfrm>
              <a:off x="7459346" y="3246181"/>
              <a:ext cx="825535" cy="1354738"/>
              <a:chOff x="7799250" y="3687575"/>
              <a:chExt cx="887195" cy="1455925"/>
            </a:xfrm>
          </p:grpSpPr>
          <p:sp>
            <p:nvSpPr>
              <p:cNvPr id="671" name="Google Shape;671;p45"/>
              <p:cNvSpPr/>
              <p:nvPr/>
            </p:nvSpPr>
            <p:spPr>
              <a:xfrm flipH="1">
                <a:off x="7893098" y="4433731"/>
                <a:ext cx="793347" cy="709768"/>
              </a:xfrm>
              <a:custGeom>
                <a:avLst/>
                <a:gdLst/>
                <a:ahLst/>
                <a:cxnLst/>
                <a:rect l="l" t="t" r="r" b="b"/>
                <a:pathLst>
                  <a:path w="5647" h="5052" extrusionOk="0">
                    <a:moveTo>
                      <a:pt x="2920" y="0"/>
                    </a:moveTo>
                    <a:cubicBezTo>
                      <a:pt x="1247" y="0"/>
                      <a:pt x="1" y="163"/>
                      <a:pt x="1" y="163"/>
                    </a:cubicBezTo>
                    <a:lnTo>
                      <a:pt x="233" y="1741"/>
                    </a:lnTo>
                    <a:cubicBezTo>
                      <a:pt x="382" y="1810"/>
                      <a:pt x="531" y="1872"/>
                      <a:pt x="687" y="1923"/>
                    </a:cubicBezTo>
                    <a:lnTo>
                      <a:pt x="1064" y="4833"/>
                    </a:lnTo>
                    <a:cubicBezTo>
                      <a:pt x="1064" y="4833"/>
                      <a:pt x="1706" y="5052"/>
                      <a:pt x="2750" y="5052"/>
                    </a:cubicBezTo>
                    <a:cubicBezTo>
                      <a:pt x="3272" y="5052"/>
                      <a:pt x="3894" y="4997"/>
                      <a:pt x="4587" y="4833"/>
                    </a:cubicBezTo>
                    <a:lnTo>
                      <a:pt x="4964" y="1894"/>
                    </a:lnTo>
                    <a:cubicBezTo>
                      <a:pt x="5113" y="1847"/>
                      <a:pt x="5262" y="1803"/>
                      <a:pt x="5414" y="1741"/>
                    </a:cubicBezTo>
                    <a:lnTo>
                      <a:pt x="5646" y="163"/>
                    </a:lnTo>
                    <a:cubicBezTo>
                      <a:pt x="4699" y="41"/>
                      <a:pt x="3757" y="0"/>
                      <a:pt x="292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2" name="Google Shape;672;p45"/>
              <p:cNvSpPr/>
              <p:nvPr/>
            </p:nvSpPr>
            <p:spPr>
              <a:xfrm flipH="1">
                <a:off x="7925692" y="4456070"/>
                <a:ext cx="728019" cy="139509"/>
              </a:xfrm>
              <a:custGeom>
                <a:avLst/>
                <a:gdLst/>
                <a:ahLst/>
                <a:cxnLst/>
                <a:rect l="l" t="t" r="r" b="b"/>
                <a:pathLst>
                  <a:path w="5182" h="993" extrusionOk="0">
                    <a:moveTo>
                      <a:pt x="2500" y="1"/>
                    </a:moveTo>
                    <a:cubicBezTo>
                      <a:pt x="964" y="1"/>
                      <a:pt x="0" y="498"/>
                      <a:pt x="0" y="498"/>
                    </a:cubicBezTo>
                    <a:cubicBezTo>
                      <a:pt x="0" y="498"/>
                      <a:pt x="964" y="993"/>
                      <a:pt x="2500" y="993"/>
                    </a:cubicBezTo>
                    <a:cubicBezTo>
                      <a:pt x="3267" y="993"/>
                      <a:pt x="4177" y="869"/>
                      <a:pt x="5181" y="498"/>
                    </a:cubicBezTo>
                    <a:cubicBezTo>
                      <a:pt x="4177" y="125"/>
                      <a:pt x="3267" y="1"/>
                      <a:pt x="2500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3" name="Google Shape;673;p45"/>
              <p:cNvSpPr/>
              <p:nvPr/>
            </p:nvSpPr>
            <p:spPr>
              <a:xfrm flipH="1">
                <a:off x="8007316" y="4466185"/>
                <a:ext cx="570530" cy="128551"/>
              </a:xfrm>
              <a:custGeom>
                <a:avLst/>
                <a:gdLst/>
                <a:ahLst/>
                <a:cxnLst/>
                <a:rect l="l" t="t" r="r" b="b"/>
                <a:pathLst>
                  <a:path w="4061" h="915" extrusionOk="0">
                    <a:moveTo>
                      <a:pt x="1877" y="1"/>
                    </a:moveTo>
                    <a:cubicBezTo>
                      <a:pt x="1732" y="1"/>
                      <a:pt x="1589" y="41"/>
                      <a:pt x="1463" y="121"/>
                    </a:cubicBezTo>
                    <a:cubicBezTo>
                      <a:pt x="1301" y="223"/>
                      <a:pt x="1153" y="393"/>
                      <a:pt x="965" y="393"/>
                    </a:cubicBezTo>
                    <a:cubicBezTo>
                      <a:pt x="959" y="393"/>
                      <a:pt x="953" y="393"/>
                      <a:pt x="948" y="393"/>
                    </a:cubicBezTo>
                    <a:cubicBezTo>
                      <a:pt x="795" y="382"/>
                      <a:pt x="668" y="255"/>
                      <a:pt x="516" y="255"/>
                    </a:cubicBezTo>
                    <a:cubicBezTo>
                      <a:pt x="407" y="255"/>
                      <a:pt x="309" y="324"/>
                      <a:pt x="229" y="400"/>
                    </a:cubicBezTo>
                    <a:cubicBezTo>
                      <a:pt x="157" y="480"/>
                      <a:pt x="84" y="556"/>
                      <a:pt x="1" y="629"/>
                    </a:cubicBezTo>
                    <a:cubicBezTo>
                      <a:pt x="436" y="763"/>
                      <a:pt x="1111" y="915"/>
                      <a:pt x="1960" y="915"/>
                    </a:cubicBezTo>
                    <a:cubicBezTo>
                      <a:pt x="2577" y="915"/>
                      <a:pt x="3285" y="835"/>
                      <a:pt x="4061" y="611"/>
                    </a:cubicBezTo>
                    <a:cubicBezTo>
                      <a:pt x="3883" y="455"/>
                      <a:pt x="3625" y="415"/>
                      <a:pt x="3386" y="407"/>
                    </a:cubicBezTo>
                    <a:cubicBezTo>
                      <a:pt x="3136" y="404"/>
                      <a:pt x="2878" y="418"/>
                      <a:pt x="2649" y="324"/>
                    </a:cubicBezTo>
                    <a:cubicBezTo>
                      <a:pt x="2475" y="251"/>
                      <a:pt x="2330" y="121"/>
                      <a:pt x="2156" y="52"/>
                    </a:cubicBezTo>
                    <a:cubicBezTo>
                      <a:pt x="2065" y="18"/>
                      <a:pt x="1970" y="1"/>
                      <a:pt x="187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4" name="Google Shape;674;p45"/>
              <p:cNvSpPr/>
              <p:nvPr/>
            </p:nvSpPr>
            <p:spPr>
              <a:xfrm flipH="1">
                <a:off x="7799250" y="3687575"/>
                <a:ext cx="509979" cy="844781"/>
              </a:xfrm>
              <a:custGeom>
                <a:avLst/>
                <a:gdLst/>
                <a:ahLst/>
                <a:cxnLst/>
                <a:rect l="l" t="t" r="r" b="b"/>
                <a:pathLst>
                  <a:path w="3630" h="6013" extrusionOk="0">
                    <a:moveTo>
                      <a:pt x="2376" y="1"/>
                    </a:moveTo>
                    <a:cubicBezTo>
                      <a:pt x="1946" y="1"/>
                      <a:pt x="1462" y="62"/>
                      <a:pt x="1060" y="271"/>
                    </a:cubicBezTo>
                    <a:cubicBezTo>
                      <a:pt x="1002" y="300"/>
                      <a:pt x="944" y="337"/>
                      <a:pt x="890" y="373"/>
                    </a:cubicBezTo>
                    <a:cubicBezTo>
                      <a:pt x="81" y="917"/>
                      <a:pt x="4" y="1922"/>
                      <a:pt x="1" y="1969"/>
                    </a:cubicBezTo>
                    <a:lnTo>
                      <a:pt x="1" y="5877"/>
                    </a:lnTo>
                    <a:cubicBezTo>
                      <a:pt x="1" y="5968"/>
                      <a:pt x="69" y="6013"/>
                      <a:pt x="137" y="6013"/>
                    </a:cubicBezTo>
                    <a:cubicBezTo>
                      <a:pt x="205" y="6013"/>
                      <a:pt x="273" y="5968"/>
                      <a:pt x="273" y="5877"/>
                    </a:cubicBezTo>
                    <a:lnTo>
                      <a:pt x="273" y="2198"/>
                    </a:lnTo>
                    <a:cubicBezTo>
                      <a:pt x="570" y="2332"/>
                      <a:pt x="890" y="2401"/>
                      <a:pt x="1216" y="2405"/>
                    </a:cubicBezTo>
                    <a:cubicBezTo>
                      <a:pt x="1223" y="2405"/>
                      <a:pt x="1230" y="2405"/>
                      <a:pt x="1237" y="2405"/>
                    </a:cubicBezTo>
                    <a:cubicBezTo>
                      <a:pt x="1524" y="2405"/>
                      <a:pt x="1810" y="2332"/>
                      <a:pt x="2065" y="2201"/>
                    </a:cubicBezTo>
                    <a:cubicBezTo>
                      <a:pt x="3012" y="1708"/>
                      <a:pt x="3549" y="362"/>
                      <a:pt x="3571" y="307"/>
                    </a:cubicBezTo>
                    <a:lnTo>
                      <a:pt x="3629" y="159"/>
                    </a:lnTo>
                    <a:lnTo>
                      <a:pt x="3477" y="122"/>
                    </a:lnTo>
                    <a:cubicBezTo>
                      <a:pt x="3443" y="114"/>
                      <a:pt x="2960" y="1"/>
                      <a:pt x="2376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5" name="Google Shape;675;p45"/>
              <p:cNvSpPr/>
              <p:nvPr/>
            </p:nvSpPr>
            <p:spPr>
              <a:xfrm flipH="1">
                <a:off x="7870619" y="3747003"/>
                <a:ext cx="399273" cy="206664"/>
              </a:xfrm>
              <a:custGeom>
                <a:avLst/>
                <a:gdLst/>
                <a:ahLst/>
                <a:cxnLst/>
                <a:rect l="l" t="t" r="r" b="b"/>
                <a:pathLst>
                  <a:path w="2842" h="1471" extrusionOk="0">
                    <a:moveTo>
                      <a:pt x="2832" y="0"/>
                    </a:moveTo>
                    <a:cubicBezTo>
                      <a:pt x="2799" y="0"/>
                      <a:pt x="2171" y="318"/>
                      <a:pt x="1408" y="715"/>
                    </a:cubicBezTo>
                    <a:cubicBezTo>
                      <a:pt x="628" y="1122"/>
                      <a:pt x="0" y="1459"/>
                      <a:pt x="7" y="1470"/>
                    </a:cubicBezTo>
                    <a:cubicBezTo>
                      <a:pt x="8" y="1470"/>
                      <a:pt x="8" y="1470"/>
                      <a:pt x="9" y="1470"/>
                    </a:cubicBezTo>
                    <a:cubicBezTo>
                      <a:pt x="42" y="1470"/>
                      <a:pt x="667" y="1153"/>
                      <a:pt x="1430" y="755"/>
                    </a:cubicBezTo>
                    <a:cubicBezTo>
                      <a:pt x="2210" y="349"/>
                      <a:pt x="2841" y="11"/>
                      <a:pt x="2834" y="1"/>
                    </a:cubicBezTo>
                    <a:cubicBezTo>
                      <a:pt x="2834" y="0"/>
                      <a:pt x="2833" y="0"/>
                      <a:pt x="2832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9525" cap="flat" cmpd="sng">
                <a:solidFill>
                  <a:schemeClr val="accent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47" name="Text Box 13"/>
          <p:cNvSpPr txBox="1">
            <a:spLocks noChangeArrowheads="1"/>
          </p:cNvSpPr>
          <p:nvPr/>
        </p:nvSpPr>
        <p:spPr bwMode="auto">
          <a:xfrm>
            <a:off x="758015" y="773830"/>
            <a:ext cx="556459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altLang="en-US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en-US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altLang="en-US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altLang="en-US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altLang="en-US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en-US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  <p:sp>
        <p:nvSpPr>
          <p:cNvPr id="53" name="Text Box 14"/>
          <p:cNvSpPr txBox="1">
            <a:spLocks noChangeArrowheads="1"/>
          </p:cNvSpPr>
          <p:nvPr/>
        </p:nvSpPr>
        <p:spPr bwMode="auto">
          <a:xfrm>
            <a:off x="315520" y="1300880"/>
            <a:ext cx="8609462" cy="1569660"/>
          </a:xfrm>
          <a:prstGeom prst="rect">
            <a:avLst/>
          </a:prstGeom>
          <a:noFill/>
          <a:ln w="19050">
            <a:solidFill>
              <a:srgbClr val="002060"/>
            </a:solidFill>
            <a:prstDash val="dash"/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altLang="en-US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</a:t>
            </a:r>
            <a:r>
              <a:rPr lang="en-US" altLang="en-US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phê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phán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niệm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khinh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nữ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khen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ngợi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Mơ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dũng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cứu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4" name="Google Shape;704;p47"/>
          <p:cNvSpPr txBox="1">
            <a:spLocks noGrp="1"/>
          </p:cNvSpPr>
          <p:nvPr>
            <p:ph type="title"/>
          </p:nvPr>
        </p:nvSpPr>
        <p:spPr>
          <a:xfrm>
            <a:off x="989632" y="304474"/>
            <a:ext cx="7691700" cy="435589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NHỮNG NGƯỜI PHỤ NỮ THÀNH ĐẠT</a:t>
            </a:r>
            <a:endParaRPr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0" name="Google Shape;710;p47"/>
          <p:cNvSpPr/>
          <p:nvPr/>
        </p:nvSpPr>
        <p:spPr>
          <a:xfrm>
            <a:off x="8293868" y="2190993"/>
            <a:ext cx="279000" cy="2790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11" name="Google Shape;711;p47"/>
          <p:cNvSpPr/>
          <p:nvPr/>
        </p:nvSpPr>
        <p:spPr>
          <a:xfrm>
            <a:off x="850132" y="1685583"/>
            <a:ext cx="279000" cy="2790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grpSp>
        <p:nvGrpSpPr>
          <p:cNvPr id="716" name="Google Shape;716;p47"/>
          <p:cNvGrpSpPr/>
          <p:nvPr/>
        </p:nvGrpSpPr>
        <p:grpSpPr>
          <a:xfrm rot="-476572">
            <a:off x="7638096" y="473397"/>
            <a:ext cx="984429" cy="743419"/>
            <a:chOff x="7417321" y="380049"/>
            <a:chExt cx="1131730" cy="854657"/>
          </a:xfrm>
        </p:grpSpPr>
        <p:sp>
          <p:nvSpPr>
            <p:cNvPr id="717" name="Google Shape;717;p47"/>
            <p:cNvSpPr/>
            <p:nvPr/>
          </p:nvSpPr>
          <p:spPr>
            <a:xfrm rot="-644486">
              <a:off x="7500949" y="459775"/>
              <a:ext cx="918298" cy="667553"/>
            </a:xfrm>
            <a:custGeom>
              <a:avLst/>
              <a:gdLst/>
              <a:ahLst/>
              <a:cxnLst/>
              <a:rect l="l" t="t" r="r" b="b"/>
              <a:pathLst>
                <a:path w="11148" h="8104" extrusionOk="0">
                  <a:moveTo>
                    <a:pt x="5565" y="0"/>
                  </a:moveTo>
                  <a:cubicBezTo>
                    <a:pt x="5061" y="0"/>
                    <a:pt x="4621" y="357"/>
                    <a:pt x="4525" y="861"/>
                  </a:cubicBezTo>
                  <a:cubicBezTo>
                    <a:pt x="4416" y="1406"/>
                    <a:pt x="4758" y="1939"/>
                    <a:pt x="5298" y="2070"/>
                  </a:cubicBezTo>
                  <a:cubicBezTo>
                    <a:pt x="5389" y="2095"/>
                    <a:pt x="5451" y="2175"/>
                    <a:pt x="5447" y="2269"/>
                  </a:cubicBezTo>
                  <a:lnTo>
                    <a:pt x="5447" y="3365"/>
                  </a:lnTo>
                  <a:cubicBezTo>
                    <a:pt x="5441" y="3448"/>
                    <a:pt x="5503" y="3490"/>
                    <a:pt x="5565" y="3490"/>
                  </a:cubicBezTo>
                  <a:cubicBezTo>
                    <a:pt x="5627" y="3490"/>
                    <a:pt x="5688" y="3448"/>
                    <a:pt x="5683" y="3365"/>
                  </a:cubicBezTo>
                  <a:lnTo>
                    <a:pt x="5683" y="2269"/>
                  </a:lnTo>
                  <a:cubicBezTo>
                    <a:pt x="5683" y="2066"/>
                    <a:pt x="5549" y="1892"/>
                    <a:pt x="5356" y="1841"/>
                  </a:cubicBezTo>
                  <a:cubicBezTo>
                    <a:pt x="4935" y="1739"/>
                    <a:pt x="4670" y="1326"/>
                    <a:pt x="4754" y="905"/>
                  </a:cubicBezTo>
                  <a:cubicBezTo>
                    <a:pt x="4816" y="586"/>
                    <a:pt x="5055" y="335"/>
                    <a:pt x="5371" y="259"/>
                  </a:cubicBezTo>
                  <a:cubicBezTo>
                    <a:pt x="5433" y="244"/>
                    <a:pt x="5497" y="237"/>
                    <a:pt x="5560" y="237"/>
                  </a:cubicBezTo>
                  <a:cubicBezTo>
                    <a:pt x="5746" y="237"/>
                    <a:pt x="5929" y="300"/>
                    <a:pt x="6078" y="419"/>
                  </a:cubicBezTo>
                  <a:cubicBezTo>
                    <a:pt x="6274" y="575"/>
                    <a:pt x="6390" y="811"/>
                    <a:pt x="6390" y="1065"/>
                  </a:cubicBezTo>
                  <a:cubicBezTo>
                    <a:pt x="6394" y="1137"/>
                    <a:pt x="6450" y="1173"/>
                    <a:pt x="6506" y="1173"/>
                  </a:cubicBezTo>
                  <a:cubicBezTo>
                    <a:pt x="6563" y="1173"/>
                    <a:pt x="6619" y="1137"/>
                    <a:pt x="6622" y="1065"/>
                  </a:cubicBezTo>
                  <a:cubicBezTo>
                    <a:pt x="6626" y="517"/>
                    <a:pt x="6209" y="60"/>
                    <a:pt x="5665" y="5"/>
                  </a:cubicBezTo>
                  <a:cubicBezTo>
                    <a:pt x="5631" y="2"/>
                    <a:pt x="5598" y="0"/>
                    <a:pt x="5565" y="0"/>
                  </a:cubicBezTo>
                  <a:close/>
                  <a:moveTo>
                    <a:pt x="10994" y="7867"/>
                  </a:moveTo>
                  <a:cubicBezTo>
                    <a:pt x="10990" y="7867"/>
                    <a:pt x="10987" y="7867"/>
                    <a:pt x="10984" y="7868"/>
                  </a:cubicBezTo>
                  <a:lnTo>
                    <a:pt x="146" y="7868"/>
                  </a:lnTo>
                  <a:cubicBezTo>
                    <a:pt x="1" y="7878"/>
                    <a:pt x="1" y="8096"/>
                    <a:pt x="146" y="8103"/>
                  </a:cubicBezTo>
                  <a:lnTo>
                    <a:pt x="10984" y="8103"/>
                  </a:lnTo>
                  <a:cubicBezTo>
                    <a:pt x="10987" y="8104"/>
                    <a:pt x="10990" y="8104"/>
                    <a:pt x="10994" y="8104"/>
                  </a:cubicBezTo>
                  <a:cubicBezTo>
                    <a:pt x="11147" y="8104"/>
                    <a:pt x="11147" y="7867"/>
                    <a:pt x="10994" y="786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8" name="Google Shape;718;p47"/>
            <p:cNvSpPr/>
            <p:nvPr/>
          </p:nvSpPr>
          <p:spPr>
            <a:xfrm rot="-644486">
              <a:off x="7448912" y="699518"/>
              <a:ext cx="1068547" cy="439462"/>
            </a:xfrm>
            <a:custGeom>
              <a:avLst/>
              <a:gdLst/>
              <a:ahLst/>
              <a:cxnLst/>
              <a:rect l="l" t="t" r="r" b="b"/>
              <a:pathLst>
                <a:path w="12972" h="5335" extrusionOk="0">
                  <a:moveTo>
                    <a:pt x="6364" y="1"/>
                  </a:moveTo>
                  <a:cubicBezTo>
                    <a:pt x="6092" y="1"/>
                    <a:pt x="5853" y="171"/>
                    <a:pt x="5758" y="429"/>
                  </a:cubicBezTo>
                  <a:cubicBezTo>
                    <a:pt x="4710" y="3215"/>
                    <a:pt x="1209" y="2123"/>
                    <a:pt x="174" y="4496"/>
                  </a:cubicBezTo>
                  <a:cubicBezTo>
                    <a:pt x="0" y="4888"/>
                    <a:pt x="287" y="5331"/>
                    <a:pt x="719" y="5334"/>
                  </a:cubicBezTo>
                  <a:lnTo>
                    <a:pt x="762" y="5334"/>
                  </a:lnTo>
                  <a:cubicBezTo>
                    <a:pt x="1013" y="5331"/>
                    <a:pt x="1234" y="5175"/>
                    <a:pt x="1321" y="4939"/>
                  </a:cubicBezTo>
                  <a:cubicBezTo>
                    <a:pt x="1553" y="4318"/>
                    <a:pt x="2522" y="3194"/>
                    <a:pt x="6484" y="3194"/>
                  </a:cubicBezTo>
                  <a:cubicBezTo>
                    <a:pt x="10442" y="3194"/>
                    <a:pt x="11411" y="4318"/>
                    <a:pt x="11647" y="4939"/>
                  </a:cubicBezTo>
                  <a:cubicBezTo>
                    <a:pt x="11730" y="5175"/>
                    <a:pt x="11952" y="5331"/>
                    <a:pt x="12206" y="5334"/>
                  </a:cubicBezTo>
                  <a:lnTo>
                    <a:pt x="12249" y="5334"/>
                  </a:lnTo>
                  <a:cubicBezTo>
                    <a:pt x="12681" y="5334"/>
                    <a:pt x="12971" y="4892"/>
                    <a:pt x="12797" y="4496"/>
                  </a:cubicBezTo>
                  <a:cubicBezTo>
                    <a:pt x="11763" y="2123"/>
                    <a:pt x="8258" y="3215"/>
                    <a:pt x="7213" y="429"/>
                  </a:cubicBezTo>
                  <a:cubicBezTo>
                    <a:pt x="7119" y="171"/>
                    <a:pt x="6879" y="1"/>
                    <a:pt x="660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20" name="Google Shape;720;p47"/>
          <p:cNvGrpSpPr/>
          <p:nvPr/>
        </p:nvGrpSpPr>
        <p:grpSpPr>
          <a:xfrm rot="-2700000">
            <a:off x="7673424" y="4441515"/>
            <a:ext cx="504055" cy="537984"/>
            <a:chOff x="-12" y="-62386"/>
            <a:chExt cx="965386" cy="1030369"/>
          </a:xfrm>
        </p:grpSpPr>
        <p:sp>
          <p:nvSpPr>
            <p:cNvPr id="721" name="Google Shape;721;p47"/>
            <p:cNvSpPr/>
            <p:nvPr/>
          </p:nvSpPr>
          <p:spPr>
            <a:xfrm rot="8223859">
              <a:off x="178431" y="154867"/>
              <a:ext cx="638098" cy="687938"/>
            </a:xfrm>
            <a:custGeom>
              <a:avLst/>
              <a:gdLst/>
              <a:ahLst/>
              <a:cxnLst/>
              <a:rect l="l" t="t" r="r" b="b"/>
              <a:pathLst>
                <a:path w="13730" h="14803" extrusionOk="0">
                  <a:moveTo>
                    <a:pt x="10936" y="1"/>
                  </a:moveTo>
                  <a:cubicBezTo>
                    <a:pt x="10936" y="1"/>
                    <a:pt x="3578" y="2083"/>
                    <a:pt x="1423" y="6230"/>
                  </a:cubicBezTo>
                  <a:cubicBezTo>
                    <a:pt x="323" y="8346"/>
                    <a:pt x="0" y="12170"/>
                    <a:pt x="3904" y="14118"/>
                  </a:cubicBezTo>
                  <a:cubicBezTo>
                    <a:pt x="4873" y="14600"/>
                    <a:pt x="5778" y="14802"/>
                    <a:pt x="6607" y="14802"/>
                  </a:cubicBezTo>
                  <a:cubicBezTo>
                    <a:pt x="9088" y="14802"/>
                    <a:pt x="10887" y="12988"/>
                    <a:pt x="11665" y="11408"/>
                  </a:cubicBezTo>
                  <a:cubicBezTo>
                    <a:pt x="13730" y="7217"/>
                    <a:pt x="10936" y="1"/>
                    <a:pt x="1093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2" name="Google Shape;722;p47"/>
            <p:cNvSpPr/>
            <p:nvPr/>
          </p:nvSpPr>
          <p:spPr>
            <a:xfrm rot="8223859">
              <a:off x="370283" y="682187"/>
              <a:ext cx="169679" cy="29417"/>
            </a:xfrm>
            <a:custGeom>
              <a:avLst/>
              <a:gdLst/>
              <a:ahLst/>
              <a:cxnLst/>
              <a:rect l="l" t="t" r="r" b="b"/>
              <a:pathLst>
                <a:path w="3651" h="633" extrusionOk="0">
                  <a:moveTo>
                    <a:pt x="26" y="1"/>
                  </a:moveTo>
                  <a:lnTo>
                    <a:pt x="0" y="269"/>
                  </a:lnTo>
                  <a:lnTo>
                    <a:pt x="3650" y="632"/>
                  </a:lnTo>
                  <a:cubicBezTo>
                    <a:pt x="3639" y="541"/>
                    <a:pt x="3625" y="451"/>
                    <a:pt x="3610" y="360"/>
                  </a:cubicBezTo>
                  <a:lnTo>
                    <a:pt x="2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3" name="Google Shape;723;p47"/>
            <p:cNvSpPr/>
            <p:nvPr/>
          </p:nvSpPr>
          <p:spPr>
            <a:xfrm rot="8223859">
              <a:off x="560334" y="686540"/>
              <a:ext cx="88395" cy="92760"/>
            </a:xfrm>
            <a:custGeom>
              <a:avLst/>
              <a:gdLst/>
              <a:ahLst/>
              <a:cxnLst/>
              <a:rect l="l" t="t" r="r" b="b"/>
              <a:pathLst>
                <a:path w="1902" h="1996" extrusionOk="0">
                  <a:moveTo>
                    <a:pt x="258" y="0"/>
                  </a:moveTo>
                  <a:cubicBezTo>
                    <a:pt x="171" y="37"/>
                    <a:pt x="84" y="76"/>
                    <a:pt x="1" y="116"/>
                  </a:cubicBezTo>
                  <a:lnTo>
                    <a:pt x="1706" y="1996"/>
                  </a:lnTo>
                  <a:lnTo>
                    <a:pt x="1902" y="1814"/>
                  </a:lnTo>
                  <a:lnTo>
                    <a:pt x="25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4" name="Google Shape;724;p47"/>
            <p:cNvSpPr/>
            <p:nvPr/>
          </p:nvSpPr>
          <p:spPr>
            <a:xfrm rot="8223859">
              <a:off x="526001" y="471061"/>
              <a:ext cx="160570" cy="174041"/>
            </a:xfrm>
            <a:custGeom>
              <a:avLst/>
              <a:gdLst/>
              <a:ahLst/>
              <a:cxnLst/>
              <a:rect l="l" t="t" r="r" b="b"/>
              <a:pathLst>
                <a:path w="3455" h="3745" extrusionOk="0">
                  <a:moveTo>
                    <a:pt x="218" y="0"/>
                  </a:moveTo>
                  <a:cubicBezTo>
                    <a:pt x="146" y="51"/>
                    <a:pt x="73" y="102"/>
                    <a:pt x="1" y="156"/>
                  </a:cubicBezTo>
                  <a:lnTo>
                    <a:pt x="3255" y="3745"/>
                  </a:lnTo>
                  <a:lnTo>
                    <a:pt x="3455" y="3563"/>
                  </a:lnTo>
                  <a:lnTo>
                    <a:pt x="21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5" name="Google Shape;725;p47"/>
            <p:cNvSpPr/>
            <p:nvPr/>
          </p:nvSpPr>
          <p:spPr>
            <a:xfrm rot="8223859">
              <a:off x="237407" y="524853"/>
              <a:ext cx="259236" cy="38154"/>
            </a:xfrm>
            <a:custGeom>
              <a:avLst/>
              <a:gdLst/>
              <a:ahLst/>
              <a:cxnLst/>
              <a:rect l="l" t="t" r="r" b="b"/>
              <a:pathLst>
                <a:path w="5578" h="821" extrusionOk="0">
                  <a:moveTo>
                    <a:pt x="29" y="0"/>
                  </a:moveTo>
                  <a:lnTo>
                    <a:pt x="0" y="265"/>
                  </a:lnTo>
                  <a:lnTo>
                    <a:pt x="5544" y="820"/>
                  </a:lnTo>
                  <a:cubicBezTo>
                    <a:pt x="5559" y="730"/>
                    <a:pt x="5566" y="642"/>
                    <a:pt x="5577" y="555"/>
                  </a:cubicBezTo>
                  <a:lnTo>
                    <a:pt x="2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6" name="Google Shape;726;p47"/>
            <p:cNvSpPr/>
            <p:nvPr/>
          </p:nvSpPr>
          <p:spPr>
            <a:xfrm rot="8223859">
              <a:off x="430870" y="121930"/>
              <a:ext cx="165822" cy="191096"/>
            </a:xfrm>
            <a:custGeom>
              <a:avLst/>
              <a:gdLst/>
              <a:ahLst/>
              <a:cxnLst/>
              <a:rect l="l" t="t" r="r" b="b"/>
              <a:pathLst>
                <a:path w="3568" h="4112" extrusionOk="0">
                  <a:moveTo>
                    <a:pt x="1" y="0"/>
                  </a:moveTo>
                  <a:lnTo>
                    <a:pt x="1" y="0"/>
                  </a:lnTo>
                  <a:cubicBezTo>
                    <a:pt x="8" y="145"/>
                    <a:pt x="22" y="294"/>
                    <a:pt x="44" y="443"/>
                  </a:cubicBezTo>
                  <a:lnTo>
                    <a:pt x="3371" y="4111"/>
                  </a:lnTo>
                  <a:lnTo>
                    <a:pt x="3567" y="393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7" name="Google Shape;727;p47"/>
            <p:cNvSpPr/>
            <p:nvPr/>
          </p:nvSpPr>
          <p:spPr>
            <a:xfrm rot="8223859">
              <a:off x="164621" y="351137"/>
              <a:ext cx="282334" cy="39827"/>
            </a:xfrm>
            <a:custGeom>
              <a:avLst/>
              <a:gdLst/>
              <a:ahLst/>
              <a:cxnLst/>
              <a:rect l="l" t="t" r="r" b="b"/>
              <a:pathLst>
                <a:path w="6075" h="857" extrusionOk="0">
                  <a:moveTo>
                    <a:pt x="26" y="0"/>
                  </a:moveTo>
                  <a:lnTo>
                    <a:pt x="1" y="269"/>
                  </a:lnTo>
                  <a:lnTo>
                    <a:pt x="5878" y="856"/>
                  </a:lnTo>
                  <a:cubicBezTo>
                    <a:pt x="5947" y="773"/>
                    <a:pt x="6013" y="689"/>
                    <a:pt x="6074" y="606"/>
                  </a:cubicBezTo>
                  <a:lnTo>
                    <a:pt x="2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8" name="Google Shape;728;p47"/>
            <p:cNvSpPr/>
            <p:nvPr/>
          </p:nvSpPr>
          <p:spPr>
            <a:xfrm rot="8223859">
              <a:off x="484258" y="271306"/>
              <a:ext cx="199516" cy="220467"/>
            </a:xfrm>
            <a:custGeom>
              <a:avLst/>
              <a:gdLst/>
              <a:ahLst/>
              <a:cxnLst/>
              <a:rect l="l" t="t" r="r" b="b"/>
              <a:pathLst>
                <a:path w="4293" h="4744" extrusionOk="0">
                  <a:moveTo>
                    <a:pt x="153" y="1"/>
                  </a:moveTo>
                  <a:cubicBezTo>
                    <a:pt x="102" y="77"/>
                    <a:pt x="52" y="153"/>
                    <a:pt x="1" y="230"/>
                  </a:cubicBezTo>
                  <a:lnTo>
                    <a:pt x="4097" y="4743"/>
                  </a:lnTo>
                  <a:lnTo>
                    <a:pt x="4293" y="4565"/>
                  </a:lnTo>
                  <a:lnTo>
                    <a:pt x="15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9" name="Google Shape;729;p47"/>
            <p:cNvSpPr/>
            <p:nvPr/>
          </p:nvSpPr>
          <p:spPr>
            <a:xfrm rot="8223859">
              <a:off x="234706" y="-27635"/>
              <a:ext cx="441324" cy="862676"/>
            </a:xfrm>
            <a:custGeom>
              <a:avLst/>
              <a:gdLst/>
              <a:ahLst/>
              <a:cxnLst/>
              <a:rect l="l" t="t" r="r" b="b"/>
              <a:pathLst>
                <a:path w="9496" h="18563" extrusionOk="0">
                  <a:moveTo>
                    <a:pt x="9376" y="1"/>
                  </a:moveTo>
                  <a:lnTo>
                    <a:pt x="0" y="18113"/>
                  </a:lnTo>
                  <a:lnTo>
                    <a:pt x="904" y="18563"/>
                  </a:lnTo>
                  <a:lnTo>
                    <a:pt x="9495" y="62"/>
                  </a:lnTo>
                  <a:lnTo>
                    <a:pt x="937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29" name="Picture 3" descr="haibatrung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130" y="871855"/>
            <a:ext cx="8114030" cy="3328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" name="Text Box 6"/>
          <p:cNvSpPr txBox="1">
            <a:spLocks noChangeArrowheads="1"/>
          </p:cNvSpPr>
          <p:nvPr/>
        </p:nvSpPr>
        <p:spPr bwMode="auto">
          <a:xfrm>
            <a:off x="2743150" y="4304036"/>
            <a:ext cx="4114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i="1" dirty="0">
                <a:solidFill>
                  <a:srgbClr val="002060"/>
                </a:solidFill>
                <a:latin typeface="Times New Roman" panose="02020603050405020304" pitchFamily="18" charset="0"/>
              </a:rPr>
              <a:t>Hai </a:t>
            </a:r>
            <a:r>
              <a:rPr lang="en-US" altLang="en-US" sz="2000" i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Bà</a:t>
            </a:r>
            <a:r>
              <a:rPr lang="en-US" altLang="en-US" sz="2000" i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i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Trưng</a:t>
            </a:r>
            <a:r>
              <a:rPr lang="en-US" altLang="en-US" sz="2000" i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i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đánh</a:t>
            </a:r>
            <a:r>
              <a:rPr lang="en-US" altLang="en-US" sz="2000" i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i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giặc</a:t>
            </a:r>
            <a:r>
              <a:rPr lang="en-US" altLang="en-US" sz="2000" i="1" dirty="0">
                <a:solidFill>
                  <a:srgbClr val="002060"/>
                </a:solidFill>
                <a:latin typeface="Times New Roman" panose="02020603050405020304" pitchFamily="18" charset="0"/>
              </a:rPr>
              <a:t> Nam </a:t>
            </a:r>
            <a:r>
              <a:rPr lang="en-US" altLang="en-US" sz="2000" i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Hán</a:t>
            </a:r>
            <a:endParaRPr lang="en-US" altLang="en-US" sz="2000" i="1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4" name="Google Shape;704;p47"/>
          <p:cNvSpPr txBox="1">
            <a:spLocks noGrp="1"/>
          </p:cNvSpPr>
          <p:nvPr>
            <p:ph type="title"/>
          </p:nvPr>
        </p:nvSpPr>
        <p:spPr>
          <a:xfrm>
            <a:off x="689484" y="332755"/>
            <a:ext cx="7691700" cy="425528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NHỮNG NGƯỜI PHỤ NỮ THÀNH ĐẠT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0" name="Google Shape;710;p47"/>
          <p:cNvSpPr/>
          <p:nvPr/>
        </p:nvSpPr>
        <p:spPr>
          <a:xfrm>
            <a:off x="428868" y="4421911"/>
            <a:ext cx="279000" cy="2790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11" name="Google Shape;711;p47"/>
          <p:cNvSpPr/>
          <p:nvPr/>
        </p:nvSpPr>
        <p:spPr>
          <a:xfrm>
            <a:off x="8293910" y="3445803"/>
            <a:ext cx="279000" cy="2790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grpSp>
        <p:nvGrpSpPr>
          <p:cNvPr id="716" name="Google Shape;716;p47"/>
          <p:cNvGrpSpPr/>
          <p:nvPr/>
        </p:nvGrpSpPr>
        <p:grpSpPr>
          <a:xfrm rot="-476572">
            <a:off x="7638096" y="473397"/>
            <a:ext cx="984429" cy="743419"/>
            <a:chOff x="7417321" y="380049"/>
            <a:chExt cx="1131730" cy="854657"/>
          </a:xfrm>
        </p:grpSpPr>
        <p:sp>
          <p:nvSpPr>
            <p:cNvPr id="717" name="Google Shape;717;p47"/>
            <p:cNvSpPr/>
            <p:nvPr/>
          </p:nvSpPr>
          <p:spPr>
            <a:xfrm rot="-644486">
              <a:off x="7500949" y="459775"/>
              <a:ext cx="918298" cy="667553"/>
            </a:xfrm>
            <a:custGeom>
              <a:avLst/>
              <a:gdLst/>
              <a:ahLst/>
              <a:cxnLst/>
              <a:rect l="l" t="t" r="r" b="b"/>
              <a:pathLst>
                <a:path w="11148" h="8104" extrusionOk="0">
                  <a:moveTo>
                    <a:pt x="5565" y="0"/>
                  </a:moveTo>
                  <a:cubicBezTo>
                    <a:pt x="5061" y="0"/>
                    <a:pt x="4621" y="357"/>
                    <a:pt x="4525" y="861"/>
                  </a:cubicBezTo>
                  <a:cubicBezTo>
                    <a:pt x="4416" y="1406"/>
                    <a:pt x="4758" y="1939"/>
                    <a:pt x="5298" y="2070"/>
                  </a:cubicBezTo>
                  <a:cubicBezTo>
                    <a:pt x="5389" y="2095"/>
                    <a:pt x="5451" y="2175"/>
                    <a:pt x="5447" y="2269"/>
                  </a:cubicBezTo>
                  <a:lnTo>
                    <a:pt x="5447" y="3365"/>
                  </a:lnTo>
                  <a:cubicBezTo>
                    <a:pt x="5441" y="3448"/>
                    <a:pt x="5503" y="3490"/>
                    <a:pt x="5565" y="3490"/>
                  </a:cubicBezTo>
                  <a:cubicBezTo>
                    <a:pt x="5627" y="3490"/>
                    <a:pt x="5688" y="3448"/>
                    <a:pt x="5683" y="3365"/>
                  </a:cubicBezTo>
                  <a:lnTo>
                    <a:pt x="5683" y="2269"/>
                  </a:lnTo>
                  <a:cubicBezTo>
                    <a:pt x="5683" y="2066"/>
                    <a:pt x="5549" y="1892"/>
                    <a:pt x="5356" y="1841"/>
                  </a:cubicBezTo>
                  <a:cubicBezTo>
                    <a:pt x="4935" y="1739"/>
                    <a:pt x="4670" y="1326"/>
                    <a:pt x="4754" y="905"/>
                  </a:cubicBezTo>
                  <a:cubicBezTo>
                    <a:pt x="4816" y="586"/>
                    <a:pt x="5055" y="335"/>
                    <a:pt x="5371" y="259"/>
                  </a:cubicBezTo>
                  <a:cubicBezTo>
                    <a:pt x="5433" y="244"/>
                    <a:pt x="5497" y="237"/>
                    <a:pt x="5560" y="237"/>
                  </a:cubicBezTo>
                  <a:cubicBezTo>
                    <a:pt x="5746" y="237"/>
                    <a:pt x="5929" y="300"/>
                    <a:pt x="6078" y="419"/>
                  </a:cubicBezTo>
                  <a:cubicBezTo>
                    <a:pt x="6274" y="575"/>
                    <a:pt x="6390" y="811"/>
                    <a:pt x="6390" y="1065"/>
                  </a:cubicBezTo>
                  <a:cubicBezTo>
                    <a:pt x="6394" y="1137"/>
                    <a:pt x="6450" y="1173"/>
                    <a:pt x="6506" y="1173"/>
                  </a:cubicBezTo>
                  <a:cubicBezTo>
                    <a:pt x="6563" y="1173"/>
                    <a:pt x="6619" y="1137"/>
                    <a:pt x="6622" y="1065"/>
                  </a:cubicBezTo>
                  <a:cubicBezTo>
                    <a:pt x="6626" y="517"/>
                    <a:pt x="6209" y="60"/>
                    <a:pt x="5665" y="5"/>
                  </a:cubicBezTo>
                  <a:cubicBezTo>
                    <a:pt x="5631" y="2"/>
                    <a:pt x="5598" y="0"/>
                    <a:pt x="5565" y="0"/>
                  </a:cubicBezTo>
                  <a:close/>
                  <a:moveTo>
                    <a:pt x="10994" y="7867"/>
                  </a:moveTo>
                  <a:cubicBezTo>
                    <a:pt x="10990" y="7867"/>
                    <a:pt x="10987" y="7867"/>
                    <a:pt x="10984" y="7868"/>
                  </a:cubicBezTo>
                  <a:lnTo>
                    <a:pt x="146" y="7868"/>
                  </a:lnTo>
                  <a:cubicBezTo>
                    <a:pt x="1" y="7878"/>
                    <a:pt x="1" y="8096"/>
                    <a:pt x="146" y="8103"/>
                  </a:cubicBezTo>
                  <a:lnTo>
                    <a:pt x="10984" y="8103"/>
                  </a:lnTo>
                  <a:cubicBezTo>
                    <a:pt x="10987" y="8104"/>
                    <a:pt x="10990" y="8104"/>
                    <a:pt x="10994" y="8104"/>
                  </a:cubicBezTo>
                  <a:cubicBezTo>
                    <a:pt x="11147" y="8104"/>
                    <a:pt x="11147" y="7867"/>
                    <a:pt x="10994" y="786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8" name="Google Shape;718;p47"/>
            <p:cNvSpPr/>
            <p:nvPr/>
          </p:nvSpPr>
          <p:spPr>
            <a:xfrm rot="-644486">
              <a:off x="7448912" y="699518"/>
              <a:ext cx="1068547" cy="439462"/>
            </a:xfrm>
            <a:custGeom>
              <a:avLst/>
              <a:gdLst/>
              <a:ahLst/>
              <a:cxnLst/>
              <a:rect l="l" t="t" r="r" b="b"/>
              <a:pathLst>
                <a:path w="12972" h="5335" extrusionOk="0">
                  <a:moveTo>
                    <a:pt x="6364" y="1"/>
                  </a:moveTo>
                  <a:cubicBezTo>
                    <a:pt x="6092" y="1"/>
                    <a:pt x="5853" y="171"/>
                    <a:pt x="5758" y="429"/>
                  </a:cubicBezTo>
                  <a:cubicBezTo>
                    <a:pt x="4710" y="3215"/>
                    <a:pt x="1209" y="2123"/>
                    <a:pt x="174" y="4496"/>
                  </a:cubicBezTo>
                  <a:cubicBezTo>
                    <a:pt x="0" y="4888"/>
                    <a:pt x="287" y="5331"/>
                    <a:pt x="719" y="5334"/>
                  </a:cubicBezTo>
                  <a:lnTo>
                    <a:pt x="762" y="5334"/>
                  </a:lnTo>
                  <a:cubicBezTo>
                    <a:pt x="1013" y="5331"/>
                    <a:pt x="1234" y="5175"/>
                    <a:pt x="1321" y="4939"/>
                  </a:cubicBezTo>
                  <a:cubicBezTo>
                    <a:pt x="1553" y="4318"/>
                    <a:pt x="2522" y="3194"/>
                    <a:pt x="6484" y="3194"/>
                  </a:cubicBezTo>
                  <a:cubicBezTo>
                    <a:pt x="10442" y="3194"/>
                    <a:pt x="11411" y="4318"/>
                    <a:pt x="11647" y="4939"/>
                  </a:cubicBezTo>
                  <a:cubicBezTo>
                    <a:pt x="11730" y="5175"/>
                    <a:pt x="11952" y="5331"/>
                    <a:pt x="12206" y="5334"/>
                  </a:cubicBezTo>
                  <a:lnTo>
                    <a:pt x="12249" y="5334"/>
                  </a:lnTo>
                  <a:cubicBezTo>
                    <a:pt x="12681" y="5334"/>
                    <a:pt x="12971" y="4892"/>
                    <a:pt x="12797" y="4496"/>
                  </a:cubicBezTo>
                  <a:cubicBezTo>
                    <a:pt x="11763" y="2123"/>
                    <a:pt x="8258" y="3215"/>
                    <a:pt x="7213" y="429"/>
                  </a:cubicBezTo>
                  <a:cubicBezTo>
                    <a:pt x="7119" y="171"/>
                    <a:pt x="6879" y="1"/>
                    <a:pt x="660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20" name="Google Shape;720;p47"/>
          <p:cNvGrpSpPr/>
          <p:nvPr/>
        </p:nvGrpSpPr>
        <p:grpSpPr>
          <a:xfrm rot="-2700000">
            <a:off x="7673424" y="4441515"/>
            <a:ext cx="504055" cy="537984"/>
            <a:chOff x="-12" y="-62386"/>
            <a:chExt cx="965386" cy="1030369"/>
          </a:xfrm>
        </p:grpSpPr>
        <p:sp>
          <p:nvSpPr>
            <p:cNvPr id="721" name="Google Shape;721;p47"/>
            <p:cNvSpPr/>
            <p:nvPr/>
          </p:nvSpPr>
          <p:spPr>
            <a:xfrm rot="8223859">
              <a:off x="178431" y="154867"/>
              <a:ext cx="638098" cy="687938"/>
            </a:xfrm>
            <a:custGeom>
              <a:avLst/>
              <a:gdLst/>
              <a:ahLst/>
              <a:cxnLst/>
              <a:rect l="l" t="t" r="r" b="b"/>
              <a:pathLst>
                <a:path w="13730" h="14803" extrusionOk="0">
                  <a:moveTo>
                    <a:pt x="10936" y="1"/>
                  </a:moveTo>
                  <a:cubicBezTo>
                    <a:pt x="10936" y="1"/>
                    <a:pt x="3578" y="2083"/>
                    <a:pt x="1423" y="6230"/>
                  </a:cubicBezTo>
                  <a:cubicBezTo>
                    <a:pt x="323" y="8346"/>
                    <a:pt x="0" y="12170"/>
                    <a:pt x="3904" y="14118"/>
                  </a:cubicBezTo>
                  <a:cubicBezTo>
                    <a:pt x="4873" y="14600"/>
                    <a:pt x="5778" y="14802"/>
                    <a:pt x="6607" y="14802"/>
                  </a:cubicBezTo>
                  <a:cubicBezTo>
                    <a:pt x="9088" y="14802"/>
                    <a:pt x="10887" y="12988"/>
                    <a:pt x="11665" y="11408"/>
                  </a:cubicBezTo>
                  <a:cubicBezTo>
                    <a:pt x="13730" y="7217"/>
                    <a:pt x="10936" y="1"/>
                    <a:pt x="1093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2" name="Google Shape;722;p47"/>
            <p:cNvSpPr/>
            <p:nvPr/>
          </p:nvSpPr>
          <p:spPr>
            <a:xfrm rot="8223859">
              <a:off x="370283" y="682187"/>
              <a:ext cx="169679" cy="29417"/>
            </a:xfrm>
            <a:custGeom>
              <a:avLst/>
              <a:gdLst/>
              <a:ahLst/>
              <a:cxnLst/>
              <a:rect l="l" t="t" r="r" b="b"/>
              <a:pathLst>
                <a:path w="3651" h="633" extrusionOk="0">
                  <a:moveTo>
                    <a:pt x="26" y="1"/>
                  </a:moveTo>
                  <a:lnTo>
                    <a:pt x="0" y="269"/>
                  </a:lnTo>
                  <a:lnTo>
                    <a:pt x="3650" y="632"/>
                  </a:lnTo>
                  <a:cubicBezTo>
                    <a:pt x="3639" y="541"/>
                    <a:pt x="3625" y="451"/>
                    <a:pt x="3610" y="360"/>
                  </a:cubicBezTo>
                  <a:lnTo>
                    <a:pt x="2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3" name="Google Shape;723;p47"/>
            <p:cNvSpPr/>
            <p:nvPr/>
          </p:nvSpPr>
          <p:spPr>
            <a:xfrm rot="8223859">
              <a:off x="560334" y="686540"/>
              <a:ext cx="88395" cy="92760"/>
            </a:xfrm>
            <a:custGeom>
              <a:avLst/>
              <a:gdLst/>
              <a:ahLst/>
              <a:cxnLst/>
              <a:rect l="l" t="t" r="r" b="b"/>
              <a:pathLst>
                <a:path w="1902" h="1996" extrusionOk="0">
                  <a:moveTo>
                    <a:pt x="258" y="0"/>
                  </a:moveTo>
                  <a:cubicBezTo>
                    <a:pt x="171" y="37"/>
                    <a:pt x="84" y="76"/>
                    <a:pt x="1" y="116"/>
                  </a:cubicBezTo>
                  <a:lnTo>
                    <a:pt x="1706" y="1996"/>
                  </a:lnTo>
                  <a:lnTo>
                    <a:pt x="1902" y="1814"/>
                  </a:lnTo>
                  <a:lnTo>
                    <a:pt x="25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4" name="Google Shape;724;p47"/>
            <p:cNvSpPr/>
            <p:nvPr/>
          </p:nvSpPr>
          <p:spPr>
            <a:xfrm rot="8223859">
              <a:off x="526001" y="471061"/>
              <a:ext cx="160570" cy="174041"/>
            </a:xfrm>
            <a:custGeom>
              <a:avLst/>
              <a:gdLst/>
              <a:ahLst/>
              <a:cxnLst/>
              <a:rect l="l" t="t" r="r" b="b"/>
              <a:pathLst>
                <a:path w="3455" h="3745" extrusionOk="0">
                  <a:moveTo>
                    <a:pt x="218" y="0"/>
                  </a:moveTo>
                  <a:cubicBezTo>
                    <a:pt x="146" y="51"/>
                    <a:pt x="73" y="102"/>
                    <a:pt x="1" y="156"/>
                  </a:cubicBezTo>
                  <a:lnTo>
                    <a:pt x="3255" y="3745"/>
                  </a:lnTo>
                  <a:lnTo>
                    <a:pt x="3455" y="3563"/>
                  </a:lnTo>
                  <a:lnTo>
                    <a:pt x="21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5" name="Google Shape;725;p47"/>
            <p:cNvSpPr/>
            <p:nvPr/>
          </p:nvSpPr>
          <p:spPr>
            <a:xfrm rot="8223859">
              <a:off x="237407" y="524853"/>
              <a:ext cx="259236" cy="38154"/>
            </a:xfrm>
            <a:custGeom>
              <a:avLst/>
              <a:gdLst/>
              <a:ahLst/>
              <a:cxnLst/>
              <a:rect l="l" t="t" r="r" b="b"/>
              <a:pathLst>
                <a:path w="5578" h="821" extrusionOk="0">
                  <a:moveTo>
                    <a:pt x="29" y="0"/>
                  </a:moveTo>
                  <a:lnTo>
                    <a:pt x="0" y="265"/>
                  </a:lnTo>
                  <a:lnTo>
                    <a:pt x="5544" y="820"/>
                  </a:lnTo>
                  <a:cubicBezTo>
                    <a:pt x="5559" y="730"/>
                    <a:pt x="5566" y="642"/>
                    <a:pt x="5577" y="555"/>
                  </a:cubicBezTo>
                  <a:lnTo>
                    <a:pt x="2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6" name="Google Shape;726;p47"/>
            <p:cNvSpPr/>
            <p:nvPr/>
          </p:nvSpPr>
          <p:spPr>
            <a:xfrm rot="8223859">
              <a:off x="430870" y="121930"/>
              <a:ext cx="165822" cy="191096"/>
            </a:xfrm>
            <a:custGeom>
              <a:avLst/>
              <a:gdLst/>
              <a:ahLst/>
              <a:cxnLst/>
              <a:rect l="l" t="t" r="r" b="b"/>
              <a:pathLst>
                <a:path w="3568" h="4112" extrusionOk="0">
                  <a:moveTo>
                    <a:pt x="1" y="0"/>
                  </a:moveTo>
                  <a:lnTo>
                    <a:pt x="1" y="0"/>
                  </a:lnTo>
                  <a:cubicBezTo>
                    <a:pt x="8" y="145"/>
                    <a:pt x="22" y="294"/>
                    <a:pt x="44" y="443"/>
                  </a:cubicBezTo>
                  <a:lnTo>
                    <a:pt x="3371" y="4111"/>
                  </a:lnTo>
                  <a:lnTo>
                    <a:pt x="3567" y="393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7" name="Google Shape;727;p47"/>
            <p:cNvSpPr/>
            <p:nvPr/>
          </p:nvSpPr>
          <p:spPr>
            <a:xfrm rot="8223859">
              <a:off x="164621" y="351137"/>
              <a:ext cx="282334" cy="39827"/>
            </a:xfrm>
            <a:custGeom>
              <a:avLst/>
              <a:gdLst/>
              <a:ahLst/>
              <a:cxnLst/>
              <a:rect l="l" t="t" r="r" b="b"/>
              <a:pathLst>
                <a:path w="6075" h="857" extrusionOk="0">
                  <a:moveTo>
                    <a:pt x="26" y="0"/>
                  </a:moveTo>
                  <a:lnTo>
                    <a:pt x="1" y="269"/>
                  </a:lnTo>
                  <a:lnTo>
                    <a:pt x="5878" y="856"/>
                  </a:lnTo>
                  <a:cubicBezTo>
                    <a:pt x="5947" y="773"/>
                    <a:pt x="6013" y="689"/>
                    <a:pt x="6074" y="606"/>
                  </a:cubicBezTo>
                  <a:lnTo>
                    <a:pt x="2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8" name="Google Shape;728;p47"/>
            <p:cNvSpPr/>
            <p:nvPr/>
          </p:nvSpPr>
          <p:spPr>
            <a:xfrm rot="8223859">
              <a:off x="484258" y="271306"/>
              <a:ext cx="199516" cy="220467"/>
            </a:xfrm>
            <a:custGeom>
              <a:avLst/>
              <a:gdLst/>
              <a:ahLst/>
              <a:cxnLst/>
              <a:rect l="l" t="t" r="r" b="b"/>
              <a:pathLst>
                <a:path w="4293" h="4744" extrusionOk="0">
                  <a:moveTo>
                    <a:pt x="153" y="1"/>
                  </a:moveTo>
                  <a:cubicBezTo>
                    <a:pt x="102" y="77"/>
                    <a:pt x="52" y="153"/>
                    <a:pt x="1" y="230"/>
                  </a:cubicBezTo>
                  <a:lnTo>
                    <a:pt x="4097" y="4743"/>
                  </a:lnTo>
                  <a:lnTo>
                    <a:pt x="4293" y="4565"/>
                  </a:lnTo>
                  <a:lnTo>
                    <a:pt x="15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9" name="Google Shape;729;p47"/>
            <p:cNvSpPr/>
            <p:nvPr/>
          </p:nvSpPr>
          <p:spPr>
            <a:xfrm rot="8223859">
              <a:off x="234706" y="-27635"/>
              <a:ext cx="441324" cy="862676"/>
            </a:xfrm>
            <a:custGeom>
              <a:avLst/>
              <a:gdLst/>
              <a:ahLst/>
              <a:cxnLst/>
              <a:rect l="l" t="t" r="r" b="b"/>
              <a:pathLst>
                <a:path w="9496" h="18563" extrusionOk="0">
                  <a:moveTo>
                    <a:pt x="9376" y="1"/>
                  </a:moveTo>
                  <a:lnTo>
                    <a:pt x="0" y="18113"/>
                  </a:lnTo>
                  <a:lnTo>
                    <a:pt x="904" y="18563"/>
                  </a:lnTo>
                  <a:lnTo>
                    <a:pt x="9495" y="62"/>
                  </a:lnTo>
                  <a:lnTo>
                    <a:pt x="937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" name="Group 3"/>
          <p:cNvGrpSpPr/>
          <p:nvPr/>
        </p:nvGrpSpPr>
        <p:grpSpPr bwMode="auto">
          <a:xfrm>
            <a:off x="242570" y="1013460"/>
            <a:ext cx="4503420" cy="3499646"/>
            <a:chOff x="288" y="1008"/>
            <a:chExt cx="5184" cy="3068"/>
          </a:xfrm>
        </p:grpSpPr>
        <p:pic>
          <p:nvPicPr>
            <p:cNvPr id="21" name="Picture 4" descr="ImageView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32" y="1008"/>
              <a:ext cx="2496" cy="2352"/>
            </a:xfrm>
            <a:prstGeom prst="rect">
              <a:avLst/>
            </a:prstGeom>
            <a:noFill/>
            <a:ln w="9525">
              <a:solidFill>
                <a:srgbClr val="8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2" name="Text Box 5"/>
            <p:cNvSpPr txBox="1">
              <a:spLocks noChangeArrowheads="1"/>
            </p:cNvSpPr>
            <p:nvPr/>
          </p:nvSpPr>
          <p:spPr bwMode="auto">
            <a:xfrm>
              <a:off x="288" y="3456"/>
              <a:ext cx="5184" cy="6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600" b="1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Nguyễn</a:t>
              </a:r>
              <a:r>
                <a:rPr lang="en-US" altLang="en-US" sz="1600" b="1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1600" b="1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Thị</a:t>
              </a:r>
              <a:r>
                <a:rPr lang="en-US" altLang="en-US" sz="1600" b="1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1600" b="1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Bình</a:t>
              </a:r>
              <a:endParaRPr lang="en-US" altLang="en-US" sz="1600" b="1" dirty="0">
                <a:solidFill>
                  <a:srgbClr val="002060"/>
                </a:solidFill>
                <a:latin typeface="Times New Roman" panose="02020603050405020304" pitchFamily="18" charset="0"/>
              </a:endParaRPr>
            </a:p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600" b="1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(</a:t>
              </a:r>
              <a:r>
                <a:rPr lang="en-US" altLang="en-US" sz="1600" b="1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Nguyên</a:t>
              </a:r>
              <a:r>
                <a:rPr lang="en-US" altLang="en-US" sz="1600" b="1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1600" b="1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phó</a:t>
              </a:r>
              <a:r>
                <a:rPr lang="en-US" altLang="en-US" sz="1600" b="1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1600" b="1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chủ</a:t>
              </a:r>
              <a:r>
                <a:rPr lang="en-US" altLang="en-US" sz="1600" b="1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1600" b="1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tịch</a:t>
              </a:r>
              <a:r>
                <a:rPr lang="en-US" altLang="en-US" sz="1600" b="1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1600" b="1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nước</a:t>
              </a:r>
              <a:r>
                <a:rPr lang="en-US" altLang="en-US" sz="1600" b="1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 CHXHCNVN)</a:t>
              </a:r>
            </a:p>
          </p:txBody>
        </p:sp>
      </p:grpSp>
      <p:grpSp>
        <p:nvGrpSpPr>
          <p:cNvPr id="23" name="Group 6"/>
          <p:cNvGrpSpPr/>
          <p:nvPr/>
        </p:nvGrpSpPr>
        <p:grpSpPr bwMode="auto">
          <a:xfrm>
            <a:off x="4236085" y="1013460"/>
            <a:ext cx="4554220" cy="3475905"/>
            <a:chOff x="538" y="830"/>
            <a:chExt cx="4465" cy="3186"/>
          </a:xfrm>
        </p:grpSpPr>
        <p:pic>
          <p:nvPicPr>
            <p:cNvPr id="24" name="Picture 7" descr="k11_tay_hathikhiet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52" y="830"/>
              <a:ext cx="2060" cy="2346"/>
            </a:xfrm>
            <a:prstGeom prst="rect">
              <a:avLst/>
            </a:prstGeom>
            <a:noFill/>
            <a:ln w="9525">
              <a:solidFill>
                <a:srgbClr val="8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5" name="Rectangle 8"/>
            <p:cNvSpPr>
              <a:spLocks noChangeArrowheads="1"/>
            </p:cNvSpPr>
            <p:nvPr/>
          </p:nvSpPr>
          <p:spPr bwMode="auto">
            <a:xfrm>
              <a:off x="538" y="3142"/>
              <a:ext cx="4465" cy="874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25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600" b="1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Hà</a:t>
              </a:r>
              <a:r>
                <a:rPr lang="en-US" altLang="en-US" sz="1600" b="1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1600" b="1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Thị</a:t>
              </a:r>
              <a:r>
                <a:rPr lang="en-US" altLang="en-US" sz="1600" b="1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1600" b="1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Khiết</a:t>
              </a:r>
              <a:endParaRPr lang="en-US" altLang="en-US" sz="1600" b="1" dirty="0">
                <a:solidFill>
                  <a:srgbClr val="002060"/>
                </a:solidFill>
                <a:latin typeface="Times New Roman" panose="02020603050405020304" pitchFamily="18" charset="0"/>
              </a:endParaRP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 b="1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1600" b="1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Bí</a:t>
              </a:r>
              <a:r>
                <a:rPr lang="en-US" altLang="en-US" sz="1600" b="1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1600" b="1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thư</a:t>
              </a:r>
              <a:r>
                <a:rPr lang="en-US" altLang="en-US" sz="1600" b="1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 TW </a:t>
              </a:r>
              <a:r>
                <a:rPr lang="en-US" altLang="en-US" sz="1600" b="1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Đảng</a:t>
              </a:r>
              <a:r>
                <a:rPr lang="en-US" altLang="en-US" sz="1600" b="1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 – </a:t>
              </a:r>
              <a:r>
                <a:rPr lang="en-US" altLang="en-US" sz="1600" b="1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trưởng</a:t>
              </a:r>
              <a:r>
                <a:rPr lang="en-US" altLang="en-US" sz="1600" b="1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 ban </a:t>
              </a:r>
              <a:r>
                <a:rPr lang="en-US" altLang="en-US" sz="1600" b="1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dân</a:t>
              </a:r>
              <a:r>
                <a:rPr lang="en-US" altLang="en-US" sz="1600" b="1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1600" b="1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vận</a:t>
              </a:r>
              <a:r>
                <a:rPr lang="en-US" altLang="en-US" sz="1600" b="1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 TW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4" name="Google Shape;704;p47"/>
          <p:cNvSpPr txBox="1">
            <a:spLocks noGrp="1"/>
          </p:cNvSpPr>
          <p:nvPr>
            <p:ph type="title"/>
          </p:nvPr>
        </p:nvSpPr>
        <p:spPr>
          <a:xfrm>
            <a:off x="689484" y="332755"/>
            <a:ext cx="7691700" cy="681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NHỮNG NGƯỜI PHỤ NỮ THÀNH ĐẠT</a:t>
            </a:r>
            <a:endParaRPr dirty="0"/>
          </a:p>
        </p:txBody>
      </p:sp>
      <p:sp>
        <p:nvSpPr>
          <p:cNvPr id="710" name="Google Shape;710;p47"/>
          <p:cNvSpPr/>
          <p:nvPr/>
        </p:nvSpPr>
        <p:spPr>
          <a:xfrm>
            <a:off x="428868" y="4421911"/>
            <a:ext cx="279000" cy="2790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11" name="Google Shape;711;p47"/>
          <p:cNvSpPr/>
          <p:nvPr/>
        </p:nvSpPr>
        <p:spPr>
          <a:xfrm>
            <a:off x="8274246" y="276605"/>
            <a:ext cx="279000" cy="2790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grpSp>
        <p:nvGrpSpPr>
          <p:cNvPr id="716" name="Google Shape;716;p47"/>
          <p:cNvGrpSpPr/>
          <p:nvPr/>
        </p:nvGrpSpPr>
        <p:grpSpPr>
          <a:xfrm rot="-476572">
            <a:off x="7638096" y="473397"/>
            <a:ext cx="984429" cy="743419"/>
            <a:chOff x="7417321" y="380049"/>
            <a:chExt cx="1131730" cy="854657"/>
          </a:xfrm>
        </p:grpSpPr>
        <p:sp>
          <p:nvSpPr>
            <p:cNvPr id="717" name="Google Shape;717;p47"/>
            <p:cNvSpPr/>
            <p:nvPr/>
          </p:nvSpPr>
          <p:spPr>
            <a:xfrm rot="-644486">
              <a:off x="7500949" y="459775"/>
              <a:ext cx="918298" cy="667553"/>
            </a:xfrm>
            <a:custGeom>
              <a:avLst/>
              <a:gdLst/>
              <a:ahLst/>
              <a:cxnLst/>
              <a:rect l="l" t="t" r="r" b="b"/>
              <a:pathLst>
                <a:path w="11148" h="8104" extrusionOk="0">
                  <a:moveTo>
                    <a:pt x="5565" y="0"/>
                  </a:moveTo>
                  <a:cubicBezTo>
                    <a:pt x="5061" y="0"/>
                    <a:pt x="4621" y="357"/>
                    <a:pt x="4525" y="861"/>
                  </a:cubicBezTo>
                  <a:cubicBezTo>
                    <a:pt x="4416" y="1406"/>
                    <a:pt x="4758" y="1939"/>
                    <a:pt x="5298" y="2070"/>
                  </a:cubicBezTo>
                  <a:cubicBezTo>
                    <a:pt x="5389" y="2095"/>
                    <a:pt x="5451" y="2175"/>
                    <a:pt x="5447" y="2269"/>
                  </a:cubicBezTo>
                  <a:lnTo>
                    <a:pt x="5447" y="3365"/>
                  </a:lnTo>
                  <a:cubicBezTo>
                    <a:pt x="5441" y="3448"/>
                    <a:pt x="5503" y="3490"/>
                    <a:pt x="5565" y="3490"/>
                  </a:cubicBezTo>
                  <a:cubicBezTo>
                    <a:pt x="5627" y="3490"/>
                    <a:pt x="5688" y="3448"/>
                    <a:pt x="5683" y="3365"/>
                  </a:cubicBezTo>
                  <a:lnTo>
                    <a:pt x="5683" y="2269"/>
                  </a:lnTo>
                  <a:cubicBezTo>
                    <a:pt x="5683" y="2066"/>
                    <a:pt x="5549" y="1892"/>
                    <a:pt x="5356" y="1841"/>
                  </a:cubicBezTo>
                  <a:cubicBezTo>
                    <a:pt x="4935" y="1739"/>
                    <a:pt x="4670" y="1326"/>
                    <a:pt x="4754" y="905"/>
                  </a:cubicBezTo>
                  <a:cubicBezTo>
                    <a:pt x="4816" y="586"/>
                    <a:pt x="5055" y="335"/>
                    <a:pt x="5371" y="259"/>
                  </a:cubicBezTo>
                  <a:cubicBezTo>
                    <a:pt x="5433" y="244"/>
                    <a:pt x="5497" y="237"/>
                    <a:pt x="5560" y="237"/>
                  </a:cubicBezTo>
                  <a:cubicBezTo>
                    <a:pt x="5746" y="237"/>
                    <a:pt x="5929" y="300"/>
                    <a:pt x="6078" y="419"/>
                  </a:cubicBezTo>
                  <a:cubicBezTo>
                    <a:pt x="6274" y="575"/>
                    <a:pt x="6390" y="811"/>
                    <a:pt x="6390" y="1065"/>
                  </a:cubicBezTo>
                  <a:cubicBezTo>
                    <a:pt x="6394" y="1137"/>
                    <a:pt x="6450" y="1173"/>
                    <a:pt x="6506" y="1173"/>
                  </a:cubicBezTo>
                  <a:cubicBezTo>
                    <a:pt x="6563" y="1173"/>
                    <a:pt x="6619" y="1137"/>
                    <a:pt x="6622" y="1065"/>
                  </a:cubicBezTo>
                  <a:cubicBezTo>
                    <a:pt x="6626" y="517"/>
                    <a:pt x="6209" y="60"/>
                    <a:pt x="5665" y="5"/>
                  </a:cubicBezTo>
                  <a:cubicBezTo>
                    <a:pt x="5631" y="2"/>
                    <a:pt x="5598" y="0"/>
                    <a:pt x="5565" y="0"/>
                  </a:cubicBezTo>
                  <a:close/>
                  <a:moveTo>
                    <a:pt x="10994" y="7867"/>
                  </a:moveTo>
                  <a:cubicBezTo>
                    <a:pt x="10990" y="7867"/>
                    <a:pt x="10987" y="7867"/>
                    <a:pt x="10984" y="7868"/>
                  </a:cubicBezTo>
                  <a:lnTo>
                    <a:pt x="146" y="7868"/>
                  </a:lnTo>
                  <a:cubicBezTo>
                    <a:pt x="1" y="7878"/>
                    <a:pt x="1" y="8096"/>
                    <a:pt x="146" y="8103"/>
                  </a:cubicBezTo>
                  <a:lnTo>
                    <a:pt x="10984" y="8103"/>
                  </a:lnTo>
                  <a:cubicBezTo>
                    <a:pt x="10987" y="8104"/>
                    <a:pt x="10990" y="8104"/>
                    <a:pt x="10994" y="8104"/>
                  </a:cubicBezTo>
                  <a:cubicBezTo>
                    <a:pt x="11147" y="8104"/>
                    <a:pt x="11147" y="7867"/>
                    <a:pt x="10994" y="786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8" name="Google Shape;718;p47"/>
            <p:cNvSpPr/>
            <p:nvPr/>
          </p:nvSpPr>
          <p:spPr>
            <a:xfrm rot="-644486">
              <a:off x="7448912" y="699518"/>
              <a:ext cx="1068547" cy="439462"/>
            </a:xfrm>
            <a:custGeom>
              <a:avLst/>
              <a:gdLst/>
              <a:ahLst/>
              <a:cxnLst/>
              <a:rect l="l" t="t" r="r" b="b"/>
              <a:pathLst>
                <a:path w="12972" h="5335" extrusionOk="0">
                  <a:moveTo>
                    <a:pt x="6364" y="1"/>
                  </a:moveTo>
                  <a:cubicBezTo>
                    <a:pt x="6092" y="1"/>
                    <a:pt x="5853" y="171"/>
                    <a:pt x="5758" y="429"/>
                  </a:cubicBezTo>
                  <a:cubicBezTo>
                    <a:pt x="4710" y="3215"/>
                    <a:pt x="1209" y="2123"/>
                    <a:pt x="174" y="4496"/>
                  </a:cubicBezTo>
                  <a:cubicBezTo>
                    <a:pt x="0" y="4888"/>
                    <a:pt x="287" y="5331"/>
                    <a:pt x="719" y="5334"/>
                  </a:cubicBezTo>
                  <a:lnTo>
                    <a:pt x="762" y="5334"/>
                  </a:lnTo>
                  <a:cubicBezTo>
                    <a:pt x="1013" y="5331"/>
                    <a:pt x="1234" y="5175"/>
                    <a:pt x="1321" y="4939"/>
                  </a:cubicBezTo>
                  <a:cubicBezTo>
                    <a:pt x="1553" y="4318"/>
                    <a:pt x="2522" y="3194"/>
                    <a:pt x="6484" y="3194"/>
                  </a:cubicBezTo>
                  <a:cubicBezTo>
                    <a:pt x="10442" y="3194"/>
                    <a:pt x="11411" y="4318"/>
                    <a:pt x="11647" y="4939"/>
                  </a:cubicBezTo>
                  <a:cubicBezTo>
                    <a:pt x="11730" y="5175"/>
                    <a:pt x="11952" y="5331"/>
                    <a:pt x="12206" y="5334"/>
                  </a:cubicBezTo>
                  <a:lnTo>
                    <a:pt x="12249" y="5334"/>
                  </a:lnTo>
                  <a:cubicBezTo>
                    <a:pt x="12681" y="5334"/>
                    <a:pt x="12971" y="4892"/>
                    <a:pt x="12797" y="4496"/>
                  </a:cubicBezTo>
                  <a:cubicBezTo>
                    <a:pt x="11763" y="2123"/>
                    <a:pt x="8258" y="3215"/>
                    <a:pt x="7213" y="429"/>
                  </a:cubicBezTo>
                  <a:cubicBezTo>
                    <a:pt x="7119" y="171"/>
                    <a:pt x="6879" y="1"/>
                    <a:pt x="660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20" name="Google Shape;720;p47"/>
          <p:cNvGrpSpPr/>
          <p:nvPr/>
        </p:nvGrpSpPr>
        <p:grpSpPr>
          <a:xfrm rot="-2700000">
            <a:off x="510788" y="655028"/>
            <a:ext cx="504055" cy="537984"/>
            <a:chOff x="-12" y="-62386"/>
            <a:chExt cx="965386" cy="1030369"/>
          </a:xfrm>
        </p:grpSpPr>
        <p:sp>
          <p:nvSpPr>
            <p:cNvPr id="721" name="Google Shape;721;p47"/>
            <p:cNvSpPr/>
            <p:nvPr/>
          </p:nvSpPr>
          <p:spPr>
            <a:xfrm rot="8223859">
              <a:off x="178431" y="154867"/>
              <a:ext cx="638098" cy="687938"/>
            </a:xfrm>
            <a:custGeom>
              <a:avLst/>
              <a:gdLst/>
              <a:ahLst/>
              <a:cxnLst/>
              <a:rect l="l" t="t" r="r" b="b"/>
              <a:pathLst>
                <a:path w="13730" h="14803" extrusionOk="0">
                  <a:moveTo>
                    <a:pt x="10936" y="1"/>
                  </a:moveTo>
                  <a:cubicBezTo>
                    <a:pt x="10936" y="1"/>
                    <a:pt x="3578" y="2083"/>
                    <a:pt x="1423" y="6230"/>
                  </a:cubicBezTo>
                  <a:cubicBezTo>
                    <a:pt x="323" y="8346"/>
                    <a:pt x="0" y="12170"/>
                    <a:pt x="3904" y="14118"/>
                  </a:cubicBezTo>
                  <a:cubicBezTo>
                    <a:pt x="4873" y="14600"/>
                    <a:pt x="5778" y="14802"/>
                    <a:pt x="6607" y="14802"/>
                  </a:cubicBezTo>
                  <a:cubicBezTo>
                    <a:pt x="9088" y="14802"/>
                    <a:pt x="10887" y="12988"/>
                    <a:pt x="11665" y="11408"/>
                  </a:cubicBezTo>
                  <a:cubicBezTo>
                    <a:pt x="13730" y="7217"/>
                    <a:pt x="10936" y="1"/>
                    <a:pt x="1093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2" name="Google Shape;722;p47"/>
            <p:cNvSpPr/>
            <p:nvPr/>
          </p:nvSpPr>
          <p:spPr>
            <a:xfrm rot="8223859">
              <a:off x="370283" y="682187"/>
              <a:ext cx="169679" cy="29417"/>
            </a:xfrm>
            <a:custGeom>
              <a:avLst/>
              <a:gdLst/>
              <a:ahLst/>
              <a:cxnLst/>
              <a:rect l="l" t="t" r="r" b="b"/>
              <a:pathLst>
                <a:path w="3651" h="633" extrusionOk="0">
                  <a:moveTo>
                    <a:pt x="26" y="1"/>
                  </a:moveTo>
                  <a:lnTo>
                    <a:pt x="0" y="269"/>
                  </a:lnTo>
                  <a:lnTo>
                    <a:pt x="3650" y="632"/>
                  </a:lnTo>
                  <a:cubicBezTo>
                    <a:pt x="3639" y="541"/>
                    <a:pt x="3625" y="451"/>
                    <a:pt x="3610" y="360"/>
                  </a:cubicBezTo>
                  <a:lnTo>
                    <a:pt x="2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3" name="Google Shape;723;p47"/>
            <p:cNvSpPr/>
            <p:nvPr/>
          </p:nvSpPr>
          <p:spPr>
            <a:xfrm rot="8223859">
              <a:off x="560334" y="686540"/>
              <a:ext cx="88395" cy="92760"/>
            </a:xfrm>
            <a:custGeom>
              <a:avLst/>
              <a:gdLst/>
              <a:ahLst/>
              <a:cxnLst/>
              <a:rect l="l" t="t" r="r" b="b"/>
              <a:pathLst>
                <a:path w="1902" h="1996" extrusionOk="0">
                  <a:moveTo>
                    <a:pt x="258" y="0"/>
                  </a:moveTo>
                  <a:cubicBezTo>
                    <a:pt x="171" y="37"/>
                    <a:pt x="84" y="76"/>
                    <a:pt x="1" y="116"/>
                  </a:cubicBezTo>
                  <a:lnTo>
                    <a:pt x="1706" y="1996"/>
                  </a:lnTo>
                  <a:lnTo>
                    <a:pt x="1902" y="1814"/>
                  </a:lnTo>
                  <a:lnTo>
                    <a:pt x="25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4" name="Google Shape;724;p47"/>
            <p:cNvSpPr/>
            <p:nvPr/>
          </p:nvSpPr>
          <p:spPr>
            <a:xfrm rot="8223859">
              <a:off x="526001" y="471061"/>
              <a:ext cx="160570" cy="174041"/>
            </a:xfrm>
            <a:custGeom>
              <a:avLst/>
              <a:gdLst/>
              <a:ahLst/>
              <a:cxnLst/>
              <a:rect l="l" t="t" r="r" b="b"/>
              <a:pathLst>
                <a:path w="3455" h="3745" extrusionOk="0">
                  <a:moveTo>
                    <a:pt x="218" y="0"/>
                  </a:moveTo>
                  <a:cubicBezTo>
                    <a:pt x="146" y="51"/>
                    <a:pt x="73" y="102"/>
                    <a:pt x="1" y="156"/>
                  </a:cubicBezTo>
                  <a:lnTo>
                    <a:pt x="3255" y="3745"/>
                  </a:lnTo>
                  <a:lnTo>
                    <a:pt x="3455" y="3563"/>
                  </a:lnTo>
                  <a:lnTo>
                    <a:pt x="21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5" name="Google Shape;725;p47"/>
            <p:cNvSpPr/>
            <p:nvPr/>
          </p:nvSpPr>
          <p:spPr>
            <a:xfrm rot="8223859">
              <a:off x="237407" y="524853"/>
              <a:ext cx="259236" cy="38154"/>
            </a:xfrm>
            <a:custGeom>
              <a:avLst/>
              <a:gdLst/>
              <a:ahLst/>
              <a:cxnLst/>
              <a:rect l="l" t="t" r="r" b="b"/>
              <a:pathLst>
                <a:path w="5578" h="821" extrusionOk="0">
                  <a:moveTo>
                    <a:pt x="29" y="0"/>
                  </a:moveTo>
                  <a:lnTo>
                    <a:pt x="0" y="265"/>
                  </a:lnTo>
                  <a:lnTo>
                    <a:pt x="5544" y="820"/>
                  </a:lnTo>
                  <a:cubicBezTo>
                    <a:pt x="5559" y="730"/>
                    <a:pt x="5566" y="642"/>
                    <a:pt x="5577" y="555"/>
                  </a:cubicBezTo>
                  <a:lnTo>
                    <a:pt x="2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6" name="Google Shape;726;p47"/>
            <p:cNvSpPr/>
            <p:nvPr/>
          </p:nvSpPr>
          <p:spPr>
            <a:xfrm rot="8223859">
              <a:off x="430870" y="121930"/>
              <a:ext cx="165822" cy="191096"/>
            </a:xfrm>
            <a:custGeom>
              <a:avLst/>
              <a:gdLst/>
              <a:ahLst/>
              <a:cxnLst/>
              <a:rect l="l" t="t" r="r" b="b"/>
              <a:pathLst>
                <a:path w="3568" h="4112" extrusionOk="0">
                  <a:moveTo>
                    <a:pt x="1" y="0"/>
                  </a:moveTo>
                  <a:lnTo>
                    <a:pt x="1" y="0"/>
                  </a:lnTo>
                  <a:cubicBezTo>
                    <a:pt x="8" y="145"/>
                    <a:pt x="22" y="294"/>
                    <a:pt x="44" y="443"/>
                  </a:cubicBezTo>
                  <a:lnTo>
                    <a:pt x="3371" y="4111"/>
                  </a:lnTo>
                  <a:lnTo>
                    <a:pt x="3567" y="393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7" name="Google Shape;727;p47"/>
            <p:cNvSpPr/>
            <p:nvPr/>
          </p:nvSpPr>
          <p:spPr>
            <a:xfrm rot="8223859">
              <a:off x="164621" y="351137"/>
              <a:ext cx="282334" cy="39827"/>
            </a:xfrm>
            <a:custGeom>
              <a:avLst/>
              <a:gdLst/>
              <a:ahLst/>
              <a:cxnLst/>
              <a:rect l="l" t="t" r="r" b="b"/>
              <a:pathLst>
                <a:path w="6075" h="857" extrusionOk="0">
                  <a:moveTo>
                    <a:pt x="26" y="0"/>
                  </a:moveTo>
                  <a:lnTo>
                    <a:pt x="1" y="269"/>
                  </a:lnTo>
                  <a:lnTo>
                    <a:pt x="5878" y="856"/>
                  </a:lnTo>
                  <a:cubicBezTo>
                    <a:pt x="5947" y="773"/>
                    <a:pt x="6013" y="689"/>
                    <a:pt x="6074" y="606"/>
                  </a:cubicBezTo>
                  <a:lnTo>
                    <a:pt x="2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8" name="Google Shape;728;p47"/>
            <p:cNvSpPr/>
            <p:nvPr/>
          </p:nvSpPr>
          <p:spPr>
            <a:xfrm rot="8223859">
              <a:off x="484258" y="271306"/>
              <a:ext cx="199516" cy="220467"/>
            </a:xfrm>
            <a:custGeom>
              <a:avLst/>
              <a:gdLst/>
              <a:ahLst/>
              <a:cxnLst/>
              <a:rect l="l" t="t" r="r" b="b"/>
              <a:pathLst>
                <a:path w="4293" h="4744" extrusionOk="0">
                  <a:moveTo>
                    <a:pt x="153" y="1"/>
                  </a:moveTo>
                  <a:cubicBezTo>
                    <a:pt x="102" y="77"/>
                    <a:pt x="52" y="153"/>
                    <a:pt x="1" y="230"/>
                  </a:cubicBezTo>
                  <a:lnTo>
                    <a:pt x="4097" y="4743"/>
                  </a:lnTo>
                  <a:lnTo>
                    <a:pt x="4293" y="4565"/>
                  </a:lnTo>
                  <a:lnTo>
                    <a:pt x="15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9" name="Google Shape;729;p47"/>
            <p:cNvSpPr/>
            <p:nvPr/>
          </p:nvSpPr>
          <p:spPr>
            <a:xfrm rot="8223859">
              <a:off x="234706" y="-27635"/>
              <a:ext cx="441324" cy="862676"/>
            </a:xfrm>
            <a:custGeom>
              <a:avLst/>
              <a:gdLst/>
              <a:ahLst/>
              <a:cxnLst/>
              <a:rect l="l" t="t" r="r" b="b"/>
              <a:pathLst>
                <a:path w="9496" h="18563" extrusionOk="0">
                  <a:moveTo>
                    <a:pt x="9376" y="1"/>
                  </a:moveTo>
                  <a:lnTo>
                    <a:pt x="0" y="18113"/>
                  </a:lnTo>
                  <a:lnTo>
                    <a:pt x="904" y="18563"/>
                  </a:lnTo>
                  <a:lnTo>
                    <a:pt x="9495" y="62"/>
                  </a:lnTo>
                  <a:lnTo>
                    <a:pt x="937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241002" y="332740"/>
            <a:ext cx="2985135" cy="4140115"/>
            <a:chOff x="263862" y="1391338"/>
            <a:chExt cx="2985300" cy="2442304"/>
          </a:xfrm>
        </p:grpSpPr>
        <p:pic>
          <p:nvPicPr>
            <p:cNvPr id="26" name="Picture 2" descr="200706170840122_thuyhien2[1]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2818" y="1391338"/>
              <a:ext cx="2507389" cy="21939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8" name="Text Box 9"/>
            <p:cNvSpPr txBox="1">
              <a:spLocks noChangeArrowheads="1"/>
            </p:cNvSpPr>
            <p:nvPr/>
          </p:nvSpPr>
          <p:spPr bwMode="auto">
            <a:xfrm>
              <a:off x="263862" y="3634732"/>
              <a:ext cx="2985300" cy="1989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600" i="1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VĐV Wushu - </a:t>
              </a:r>
              <a:r>
                <a:rPr lang="en-US" altLang="en-US" sz="1600" i="1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Nguyễn</a:t>
              </a:r>
              <a:r>
                <a:rPr lang="en-US" altLang="en-US" sz="1600" i="1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1600" i="1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Thuý</a:t>
              </a:r>
              <a:r>
                <a:rPr lang="en-US" altLang="en-US" sz="1600" i="1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1600" i="1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Hiền</a:t>
              </a:r>
              <a:r>
                <a:rPr lang="en-US" altLang="en-US" sz="1600" i="1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 </a:t>
              </a: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2987040" y="333375"/>
            <a:ext cx="3221355" cy="4294320"/>
            <a:chOff x="3318305" y="1265707"/>
            <a:chExt cx="2523898" cy="3217306"/>
          </a:xfrm>
        </p:grpSpPr>
        <p:sp>
          <p:nvSpPr>
            <p:cNvPr id="27" name="Text Box 7"/>
            <p:cNvSpPr txBox="1">
              <a:spLocks noChangeArrowheads="1"/>
            </p:cNvSpPr>
            <p:nvPr/>
          </p:nvSpPr>
          <p:spPr bwMode="auto">
            <a:xfrm>
              <a:off x="3405895" y="3676630"/>
              <a:ext cx="2436308" cy="8063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just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600" i="1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Bà</a:t>
              </a:r>
              <a:r>
                <a:rPr lang="en-US" altLang="en-US" sz="1600" i="1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1600" i="1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Bùi</a:t>
              </a:r>
              <a:r>
                <a:rPr lang="en-US" altLang="en-US" sz="1600" i="1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1600" i="1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Tuyết</a:t>
              </a:r>
              <a:r>
                <a:rPr lang="en-US" altLang="en-US" sz="1600" i="1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 Minh – </a:t>
              </a:r>
              <a:r>
                <a:rPr lang="en-US" altLang="en-US" sz="1600" i="1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Giám</a:t>
              </a:r>
              <a:r>
                <a:rPr lang="en-US" altLang="en-US" sz="1600" i="1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1600" i="1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đốc</a:t>
              </a:r>
              <a:r>
                <a:rPr lang="en-US" altLang="en-US" sz="1600" i="1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1600" i="1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công</a:t>
              </a:r>
              <a:r>
                <a:rPr lang="en-US" altLang="en-US" sz="1600" i="1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 an </a:t>
              </a:r>
              <a:r>
                <a:rPr lang="en-US" altLang="en-US" sz="1600" i="1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tỉnh</a:t>
              </a:r>
              <a:r>
                <a:rPr lang="en-US" altLang="en-US" sz="1600" i="1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1600" i="1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Kiên</a:t>
              </a:r>
              <a:r>
                <a:rPr lang="en-US" altLang="en-US" sz="1600" i="1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1600" i="1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Giang</a:t>
              </a:r>
              <a:r>
                <a:rPr lang="en-US" altLang="en-US" sz="1600" i="1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 (</a:t>
              </a:r>
              <a:r>
                <a:rPr lang="en-US" altLang="en-US" sz="1600" i="1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nữ</a:t>
              </a:r>
              <a:r>
                <a:rPr lang="en-US" altLang="en-US" sz="1600" i="1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1600" i="1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Thiếu</a:t>
              </a:r>
              <a:r>
                <a:rPr lang="en-US" altLang="en-US" sz="1600" i="1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1600" i="1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tướng</a:t>
              </a:r>
              <a:r>
                <a:rPr lang="en-US" altLang="en-US" sz="1600" i="1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1600" i="1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công</a:t>
              </a:r>
              <a:r>
                <a:rPr lang="en-US" altLang="en-US" sz="1600" i="1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 an </a:t>
              </a:r>
              <a:r>
                <a:rPr lang="en-US" altLang="en-US" sz="1600" i="1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đầu</a:t>
              </a:r>
              <a:r>
                <a:rPr lang="en-US" altLang="en-US" sz="1600" i="1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1600" i="1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tiên</a:t>
              </a:r>
              <a:r>
                <a:rPr lang="en-US" altLang="en-US" sz="1600" i="1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1600" i="1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của</a:t>
              </a:r>
              <a:r>
                <a:rPr lang="en-US" altLang="en-US" sz="1600" i="1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1600" i="1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Việt</a:t>
              </a:r>
              <a:r>
                <a:rPr lang="en-US" altLang="en-US" sz="1600" i="1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 Nam)</a:t>
              </a:r>
            </a:p>
          </p:txBody>
        </p:sp>
        <p:pic>
          <p:nvPicPr>
            <p:cNvPr id="29" name="Picture 11" descr="ssg137385847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18305" y="1265707"/>
              <a:ext cx="2507390" cy="24109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0" name="Group 18"/>
          <p:cNvGrpSpPr/>
          <p:nvPr/>
        </p:nvGrpSpPr>
        <p:grpSpPr bwMode="auto">
          <a:xfrm>
            <a:off x="6149975" y="333375"/>
            <a:ext cx="2671590" cy="4321823"/>
            <a:chOff x="1242" y="991"/>
            <a:chExt cx="2872" cy="3901"/>
          </a:xfrm>
        </p:grpSpPr>
        <p:pic>
          <p:nvPicPr>
            <p:cNvPr id="31" name="Picture 19" descr="nguyenkieulien.jp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83" y="991"/>
              <a:ext cx="2831" cy="2695"/>
            </a:xfrm>
            <a:prstGeom prst="rect">
              <a:avLst/>
            </a:prstGeom>
            <a:noFill/>
            <a:ln w="9525">
              <a:solidFill>
                <a:srgbClr val="8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2" name="Rectangle 20"/>
            <p:cNvSpPr>
              <a:spLocks noChangeArrowheads="1"/>
            </p:cNvSpPr>
            <p:nvPr/>
          </p:nvSpPr>
          <p:spPr bwMode="auto">
            <a:xfrm>
              <a:off x="1242" y="3920"/>
              <a:ext cx="2850" cy="9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 i="1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Nguyễn</a:t>
              </a:r>
              <a:r>
                <a:rPr lang="en-US" altLang="en-US" sz="1600" i="1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1600" i="1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Kiều</a:t>
              </a:r>
              <a:r>
                <a:rPr lang="en-US" altLang="en-US" sz="1600" i="1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1600" i="1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Liên</a:t>
              </a:r>
              <a:r>
                <a:rPr lang="en-US" altLang="en-US" sz="1600" i="1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1600" i="1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tốt</a:t>
              </a:r>
              <a:r>
                <a:rPr lang="en-US" altLang="en-US" sz="1600" i="1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1600" i="1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nghiệp</a:t>
              </a:r>
              <a:r>
                <a:rPr lang="en-US" altLang="en-US" sz="1600" i="1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1600" i="1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Đại</a:t>
              </a:r>
              <a:r>
                <a:rPr lang="en-US" altLang="en-US" sz="1600" i="1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1600" i="1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học</a:t>
              </a:r>
              <a:r>
                <a:rPr lang="en-US" altLang="en-US" sz="1600" i="1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 Adelaide </a:t>
              </a:r>
              <a:r>
                <a:rPr lang="en-US" altLang="en-US" sz="1600" i="1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loại</a:t>
              </a:r>
              <a:r>
                <a:rPr lang="en-US" altLang="en-US" sz="1600" i="1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1600" i="1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giỏi</a:t>
              </a:r>
              <a:r>
                <a:rPr lang="en-US" altLang="en-US" sz="1600" i="1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, </a:t>
              </a:r>
              <a:r>
                <a:rPr lang="en-US" altLang="en-US" sz="1600" i="1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bảo</a:t>
              </a:r>
              <a:r>
                <a:rPr lang="en-US" altLang="en-US" sz="1600" i="1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1600" i="1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vệ</a:t>
              </a:r>
              <a:r>
                <a:rPr lang="en-US" altLang="en-US" sz="1600" i="1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1600" i="1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thành</a:t>
              </a:r>
              <a:r>
                <a:rPr lang="en-US" altLang="en-US" sz="1600" i="1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1600" i="1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công</a:t>
              </a:r>
              <a:r>
                <a:rPr lang="en-US" altLang="en-US" sz="1600" i="1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1600" i="1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luận</a:t>
              </a:r>
              <a:r>
                <a:rPr lang="en-US" altLang="en-US" sz="1600" i="1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1600" i="1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án</a:t>
              </a:r>
              <a:r>
                <a:rPr lang="en-US" altLang="en-US" sz="1600" i="1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1600" i="1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tiến</a:t>
              </a:r>
              <a:r>
                <a:rPr lang="en-US" altLang="en-US" sz="1600" i="1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1600" i="1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sĩ</a:t>
              </a:r>
              <a:r>
                <a:rPr lang="en-US" altLang="en-US" sz="1600" i="1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 ở </a:t>
              </a:r>
              <a:r>
                <a:rPr lang="en-US" altLang="en-US" sz="1600" i="1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tuổi</a:t>
              </a:r>
              <a:r>
                <a:rPr lang="en-US" altLang="en-US" sz="1600" i="1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 25.</a:t>
              </a:r>
              <a:r>
                <a:rPr lang="en-US" altLang="en-US" sz="1600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4" name="Google Shape;704;p47"/>
          <p:cNvSpPr txBox="1">
            <a:spLocks noGrp="1"/>
          </p:cNvSpPr>
          <p:nvPr>
            <p:ph type="title"/>
          </p:nvPr>
        </p:nvSpPr>
        <p:spPr>
          <a:xfrm>
            <a:off x="689484" y="332755"/>
            <a:ext cx="7691700" cy="681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NHỮNG NGƯỜI PHỤ NỮ THÀNH ĐẠT</a:t>
            </a:r>
            <a:endParaRPr dirty="0"/>
          </a:p>
        </p:txBody>
      </p:sp>
      <p:sp>
        <p:nvSpPr>
          <p:cNvPr id="710" name="Google Shape;710;p47"/>
          <p:cNvSpPr/>
          <p:nvPr/>
        </p:nvSpPr>
        <p:spPr>
          <a:xfrm>
            <a:off x="5978145" y="4439860"/>
            <a:ext cx="279000" cy="2790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11" name="Google Shape;711;p47"/>
          <p:cNvSpPr/>
          <p:nvPr/>
        </p:nvSpPr>
        <p:spPr>
          <a:xfrm>
            <a:off x="2607857" y="4466006"/>
            <a:ext cx="279000" cy="2790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grpSp>
        <p:nvGrpSpPr>
          <p:cNvPr id="716" name="Google Shape;716;p47"/>
          <p:cNvGrpSpPr/>
          <p:nvPr/>
        </p:nvGrpSpPr>
        <p:grpSpPr>
          <a:xfrm rot="-476572">
            <a:off x="7638096" y="473397"/>
            <a:ext cx="984429" cy="743419"/>
            <a:chOff x="7417321" y="380049"/>
            <a:chExt cx="1131730" cy="854657"/>
          </a:xfrm>
        </p:grpSpPr>
        <p:sp>
          <p:nvSpPr>
            <p:cNvPr id="717" name="Google Shape;717;p47"/>
            <p:cNvSpPr/>
            <p:nvPr/>
          </p:nvSpPr>
          <p:spPr>
            <a:xfrm rot="-644486">
              <a:off x="7500949" y="459775"/>
              <a:ext cx="918298" cy="667553"/>
            </a:xfrm>
            <a:custGeom>
              <a:avLst/>
              <a:gdLst/>
              <a:ahLst/>
              <a:cxnLst/>
              <a:rect l="l" t="t" r="r" b="b"/>
              <a:pathLst>
                <a:path w="11148" h="8104" extrusionOk="0">
                  <a:moveTo>
                    <a:pt x="5565" y="0"/>
                  </a:moveTo>
                  <a:cubicBezTo>
                    <a:pt x="5061" y="0"/>
                    <a:pt x="4621" y="357"/>
                    <a:pt x="4525" y="861"/>
                  </a:cubicBezTo>
                  <a:cubicBezTo>
                    <a:pt x="4416" y="1406"/>
                    <a:pt x="4758" y="1939"/>
                    <a:pt x="5298" y="2070"/>
                  </a:cubicBezTo>
                  <a:cubicBezTo>
                    <a:pt x="5389" y="2095"/>
                    <a:pt x="5451" y="2175"/>
                    <a:pt x="5447" y="2269"/>
                  </a:cubicBezTo>
                  <a:lnTo>
                    <a:pt x="5447" y="3365"/>
                  </a:lnTo>
                  <a:cubicBezTo>
                    <a:pt x="5441" y="3448"/>
                    <a:pt x="5503" y="3490"/>
                    <a:pt x="5565" y="3490"/>
                  </a:cubicBezTo>
                  <a:cubicBezTo>
                    <a:pt x="5627" y="3490"/>
                    <a:pt x="5688" y="3448"/>
                    <a:pt x="5683" y="3365"/>
                  </a:cubicBezTo>
                  <a:lnTo>
                    <a:pt x="5683" y="2269"/>
                  </a:lnTo>
                  <a:cubicBezTo>
                    <a:pt x="5683" y="2066"/>
                    <a:pt x="5549" y="1892"/>
                    <a:pt x="5356" y="1841"/>
                  </a:cubicBezTo>
                  <a:cubicBezTo>
                    <a:pt x="4935" y="1739"/>
                    <a:pt x="4670" y="1326"/>
                    <a:pt x="4754" y="905"/>
                  </a:cubicBezTo>
                  <a:cubicBezTo>
                    <a:pt x="4816" y="586"/>
                    <a:pt x="5055" y="335"/>
                    <a:pt x="5371" y="259"/>
                  </a:cubicBezTo>
                  <a:cubicBezTo>
                    <a:pt x="5433" y="244"/>
                    <a:pt x="5497" y="237"/>
                    <a:pt x="5560" y="237"/>
                  </a:cubicBezTo>
                  <a:cubicBezTo>
                    <a:pt x="5746" y="237"/>
                    <a:pt x="5929" y="300"/>
                    <a:pt x="6078" y="419"/>
                  </a:cubicBezTo>
                  <a:cubicBezTo>
                    <a:pt x="6274" y="575"/>
                    <a:pt x="6390" y="811"/>
                    <a:pt x="6390" y="1065"/>
                  </a:cubicBezTo>
                  <a:cubicBezTo>
                    <a:pt x="6394" y="1137"/>
                    <a:pt x="6450" y="1173"/>
                    <a:pt x="6506" y="1173"/>
                  </a:cubicBezTo>
                  <a:cubicBezTo>
                    <a:pt x="6563" y="1173"/>
                    <a:pt x="6619" y="1137"/>
                    <a:pt x="6622" y="1065"/>
                  </a:cubicBezTo>
                  <a:cubicBezTo>
                    <a:pt x="6626" y="517"/>
                    <a:pt x="6209" y="60"/>
                    <a:pt x="5665" y="5"/>
                  </a:cubicBezTo>
                  <a:cubicBezTo>
                    <a:pt x="5631" y="2"/>
                    <a:pt x="5598" y="0"/>
                    <a:pt x="5565" y="0"/>
                  </a:cubicBezTo>
                  <a:close/>
                  <a:moveTo>
                    <a:pt x="10994" y="7867"/>
                  </a:moveTo>
                  <a:cubicBezTo>
                    <a:pt x="10990" y="7867"/>
                    <a:pt x="10987" y="7867"/>
                    <a:pt x="10984" y="7868"/>
                  </a:cubicBezTo>
                  <a:lnTo>
                    <a:pt x="146" y="7868"/>
                  </a:lnTo>
                  <a:cubicBezTo>
                    <a:pt x="1" y="7878"/>
                    <a:pt x="1" y="8096"/>
                    <a:pt x="146" y="8103"/>
                  </a:cubicBezTo>
                  <a:lnTo>
                    <a:pt x="10984" y="8103"/>
                  </a:lnTo>
                  <a:cubicBezTo>
                    <a:pt x="10987" y="8104"/>
                    <a:pt x="10990" y="8104"/>
                    <a:pt x="10994" y="8104"/>
                  </a:cubicBezTo>
                  <a:cubicBezTo>
                    <a:pt x="11147" y="8104"/>
                    <a:pt x="11147" y="7867"/>
                    <a:pt x="10994" y="786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8" name="Google Shape;718;p47"/>
            <p:cNvSpPr/>
            <p:nvPr/>
          </p:nvSpPr>
          <p:spPr>
            <a:xfrm rot="-644486">
              <a:off x="7448912" y="699518"/>
              <a:ext cx="1068547" cy="439462"/>
            </a:xfrm>
            <a:custGeom>
              <a:avLst/>
              <a:gdLst/>
              <a:ahLst/>
              <a:cxnLst/>
              <a:rect l="l" t="t" r="r" b="b"/>
              <a:pathLst>
                <a:path w="12972" h="5335" extrusionOk="0">
                  <a:moveTo>
                    <a:pt x="6364" y="1"/>
                  </a:moveTo>
                  <a:cubicBezTo>
                    <a:pt x="6092" y="1"/>
                    <a:pt x="5853" y="171"/>
                    <a:pt x="5758" y="429"/>
                  </a:cubicBezTo>
                  <a:cubicBezTo>
                    <a:pt x="4710" y="3215"/>
                    <a:pt x="1209" y="2123"/>
                    <a:pt x="174" y="4496"/>
                  </a:cubicBezTo>
                  <a:cubicBezTo>
                    <a:pt x="0" y="4888"/>
                    <a:pt x="287" y="5331"/>
                    <a:pt x="719" y="5334"/>
                  </a:cubicBezTo>
                  <a:lnTo>
                    <a:pt x="762" y="5334"/>
                  </a:lnTo>
                  <a:cubicBezTo>
                    <a:pt x="1013" y="5331"/>
                    <a:pt x="1234" y="5175"/>
                    <a:pt x="1321" y="4939"/>
                  </a:cubicBezTo>
                  <a:cubicBezTo>
                    <a:pt x="1553" y="4318"/>
                    <a:pt x="2522" y="3194"/>
                    <a:pt x="6484" y="3194"/>
                  </a:cubicBezTo>
                  <a:cubicBezTo>
                    <a:pt x="10442" y="3194"/>
                    <a:pt x="11411" y="4318"/>
                    <a:pt x="11647" y="4939"/>
                  </a:cubicBezTo>
                  <a:cubicBezTo>
                    <a:pt x="11730" y="5175"/>
                    <a:pt x="11952" y="5331"/>
                    <a:pt x="12206" y="5334"/>
                  </a:cubicBezTo>
                  <a:lnTo>
                    <a:pt x="12249" y="5334"/>
                  </a:lnTo>
                  <a:cubicBezTo>
                    <a:pt x="12681" y="5334"/>
                    <a:pt x="12971" y="4892"/>
                    <a:pt x="12797" y="4496"/>
                  </a:cubicBezTo>
                  <a:cubicBezTo>
                    <a:pt x="11763" y="2123"/>
                    <a:pt x="8258" y="3215"/>
                    <a:pt x="7213" y="429"/>
                  </a:cubicBezTo>
                  <a:cubicBezTo>
                    <a:pt x="7119" y="171"/>
                    <a:pt x="6879" y="1"/>
                    <a:pt x="660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20" name="Google Shape;720;p47"/>
          <p:cNvGrpSpPr/>
          <p:nvPr/>
        </p:nvGrpSpPr>
        <p:grpSpPr>
          <a:xfrm rot="-2700000">
            <a:off x="7673424" y="4441515"/>
            <a:ext cx="504055" cy="537984"/>
            <a:chOff x="-12" y="-62386"/>
            <a:chExt cx="965386" cy="1030369"/>
          </a:xfrm>
        </p:grpSpPr>
        <p:sp>
          <p:nvSpPr>
            <p:cNvPr id="721" name="Google Shape;721;p47"/>
            <p:cNvSpPr/>
            <p:nvPr/>
          </p:nvSpPr>
          <p:spPr>
            <a:xfrm rot="8223859">
              <a:off x="178431" y="154867"/>
              <a:ext cx="638098" cy="687938"/>
            </a:xfrm>
            <a:custGeom>
              <a:avLst/>
              <a:gdLst/>
              <a:ahLst/>
              <a:cxnLst/>
              <a:rect l="l" t="t" r="r" b="b"/>
              <a:pathLst>
                <a:path w="13730" h="14803" extrusionOk="0">
                  <a:moveTo>
                    <a:pt x="10936" y="1"/>
                  </a:moveTo>
                  <a:cubicBezTo>
                    <a:pt x="10936" y="1"/>
                    <a:pt x="3578" y="2083"/>
                    <a:pt x="1423" y="6230"/>
                  </a:cubicBezTo>
                  <a:cubicBezTo>
                    <a:pt x="323" y="8346"/>
                    <a:pt x="0" y="12170"/>
                    <a:pt x="3904" y="14118"/>
                  </a:cubicBezTo>
                  <a:cubicBezTo>
                    <a:pt x="4873" y="14600"/>
                    <a:pt x="5778" y="14802"/>
                    <a:pt x="6607" y="14802"/>
                  </a:cubicBezTo>
                  <a:cubicBezTo>
                    <a:pt x="9088" y="14802"/>
                    <a:pt x="10887" y="12988"/>
                    <a:pt x="11665" y="11408"/>
                  </a:cubicBezTo>
                  <a:cubicBezTo>
                    <a:pt x="13730" y="7217"/>
                    <a:pt x="10936" y="1"/>
                    <a:pt x="1093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2" name="Google Shape;722;p47"/>
            <p:cNvSpPr/>
            <p:nvPr/>
          </p:nvSpPr>
          <p:spPr>
            <a:xfrm rot="8223859">
              <a:off x="370283" y="682187"/>
              <a:ext cx="169679" cy="29417"/>
            </a:xfrm>
            <a:custGeom>
              <a:avLst/>
              <a:gdLst/>
              <a:ahLst/>
              <a:cxnLst/>
              <a:rect l="l" t="t" r="r" b="b"/>
              <a:pathLst>
                <a:path w="3651" h="633" extrusionOk="0">
                  <a:moveTo>
                    <a:pt x="26" y="1"/>
                  </a:moveTo>
                  <a:lnTo>
                    <a:pt x="0" y="269"/>
                  </a:lnTo>
                  <a:lnTo>
                    <a:pt x="3650" y="632"/>
                  </a:lnTo>
                  <a:cubicBezTo>
                    <a:pt x="3639" y="541"/>
                    <a:pt x="3625" y="451"/>
                    <a:pt x="3610" y="360"/>
                  </a:cubicBezTo>
                  <a:lnTo>
                    <a:pt x="2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3" name="Google Shape;723;p47"/>
            <p:cNvSpPr/>
            <p:nvPr/>
          </p:nvSpPr>
          <p:spPr>
            <a:xfrm rot="8223859">
              <a:off x="560334" y="686540"/>
              <a:ext cx="88395" cy="92760"/>
            </a:xfrm>
            <a:custGeom>
              <a:avLst/>
              <a:gdLst/>
              <a:ahLst/>
              <a:cxnLst/>
              <a:rect l="l" t="t" r="r" b="b"/>
              <a:pathLst>
                <a:path w="1902" h="1996" extrusionOk="0">
                  <a:moveTo>
                    <a:pt x="258" y="0"/>
                  </a:moveTo>
                  <a:cubicBezTo>
                    <a:pt x="171" y="37"/>
                    <a:pt x="84" y="76"/>
                    <a:pt x="1" y="116"/>
                  </a:cubicBezTo>
                  <a:lnTo>
                    <a:pt x="1706" y="1996"/>
                  </a:lnTo>
                  <a:lnTo>
                    <a:pt x="1902" y="1814"/>
                  </a:lnTo>
                  <a:lnTo>
                    <a:pt x="25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4" name="Google Shape;724;p47"/>
            <p:cNvSpPr/>
            <p:nvPr/>
          </p:nvSpPr>
          <p:spPr>
            <a:xfrm rot="8223859">
              <a:off x="526001" y="471061"/>
              <a:ext cx="160570" cy="174041"/>
            </a:xfrm>
            <a:custGeom>
              <a:avLst/>
              <a:gdLst/>
              <a:ahLst/>
              <a:cxnLst/>
              <a:rect l="l" t="t" r="r" b="b"/>
              <a:pathLst>
                <a:path w="3455" h="3745" extrusionOk="0">
                  <a:moveTo>
                    <a:pt x="218" y="0"/>
                  </a:moveTo>
                  <a:cubicBezTo>
                    <a:pt x="146" y="51"/>
                    <a:pt x="73" y="102"/>
                    <a:pt x="1" y="156"/>
                  </a:cubicBezTo>
                  <a:lnTo>
                    <a:pt x="3255" y="3745"/>
                  </a:lnTo>
                  <a:lnTo>
                    <a:pt x="3455" y="3563"/>
                  </a:lnTo>
                  <a:lnTo>
                    <a:pt x="21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5" name="Google Shape;725;p47"/>
            <p:cNvSpPr/>
            <p:nvPr/>
          </p:nvSpPr>
          <p:spPr>
            <a:xfrm rot="8223859">
              <a:off x="237407" y="524853"/>
              <a:ext cx="259236" cy="38154"/>
            </a:xfrm>
            <a:custGeom>
              <a:avLst/>
              <a:gdLst/>
              <a:ahLst/>
              <a:cxnLst/>
              <a:rect l="l" t="t" r="r" b="b"/>
              <a:pathLst>
                <a:path w="5578" h="821" extrusionOk="0">
                  <a:moveTo>
                    <a:pt x="29" y="0"/>
                  </a:moveTo>
                  <a:lnTo>
                    <a:pt x="0" y="265"/>
                  </a:lnTo>
                  <a:lnTo>
                    <a:pt x="5544" y="820"/>
                  </a:lnTo>
                  <a:cubicBezTo>
                    <a:pt x="5559" y="730"/>
                    <a:pt x="5566" y="642"/>
                    <a:pt x="5577" y="555"/>
                  </a:cubicBezTo>
                  <a:lnTo>
                    <a:pt x="2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6" name="Google Shape;726;p47"/>
            <p:cNvSpPr/>
            <p:nvPr/>
          </p:nvSpPr>
          <p:spPr>
            <a:xfrm rot="8223859">
              <a:off x="430870" y="121930"/>
              <a:ext cx="165822" cy="191096"/>
            </a:xfrm>
            <a:custGeom>
              <a:avLst/>
              <a:gdLst/>
              <a:ahLst/>
              <a:cxnLst/>
              <a:rect l="l" t="t" r="r" b="b"/>
              <a:pathLst>
                <a:path w="3568" h="4112" extrusionOk="0">
                  <a:moveTo>
                    <a:pt x="1" y="0"/>
                  </a:moveTo>
                  <a:lnTo>
                    <a:pt x="1" y="0"/>
                  </a:lnTo>
                  <a:cubicBezTo>
                    <a:pt x="8" y="145"/>
                    <a:pt x="22" y="294"/>
                    <a:pt x="44" y="443"/>
                  </a:cubicBezTo>
                  <a:lnTo>
                    <a:pt x="3371" y="4111"/>
                  </a:lnTo>
                  <a:lnTo>
                    <a:pt x="3567" y="393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7" name="Google Shape;727;p47"/>
            <p:cNvSpPr/>
            <p:nvPr/>
          </p:nvSpPr>
          <p:spPr>
            <a:xfrm rot="8223859">
              <a:off x="164621" y="351137"/>
              <a:ext cx="282334" cy="39827"/>
            </a:xfrm>
            <a:custGeom>
              <a:avLst/>
              <a:gdLst/>
              <a:ahLst/>
              <a:cxnLst/>
              <a:rect l="l" t="t" r="r" b="b"/>
              <a:pathLst>
                <a:path w="6075" h="857" extrusionOk="0">
                  <a:moveTo>
                    <a:pt x="26" y="0"/>
                  </a:moveTo>
                  <a:lnTo>
                    <a:pt x="1" y="269"/>
                  </a:lnTo>
                  <a:lnTo>
                    <a:pt x="5878" y="856"/>
                  </a:lnTo>
                  <a:cubicBezTo>
                    <a:pt x="5947" y="773"/>
                    <a:pt x="6013" y="689"/>
                    <a:pt x="6074" y="606"/>
                  </a:cubicBezTo>
                  <a:lnTo>
                    <a:pt x="2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8" name="Google Shape;728;p47"/>
            <p:cNvSpPr/>
            <p:nvPr/>
          </p:nvSpPr>
          <p:spPr>
            <a:xfrm rot="8223859">
              <a:off x="484258" y="271306"/>
              <a:ext cx="199516" cy="220467"/>
            </a:xfrm>
            <a:custGeom>
              <a:avLst/>
              <a:gdLst/>
              <a:ahLst/>
              <a:cxnLst/>
              <a:rect l="l" t="t" r="r" b="b"/>
              <a:pathLst>
                <a:path w="4293" h="4744" extrusionOk="0">
                  <a:moveTo>
                    <a:pt x="153" y="1"/>
                  </a:moveTo>
                  <a:cubicBezTo>
                    <a:pt x="102" y="77"/>
                    <a:pt x="52" y="153"/>
                    <a:pt x="1" y="230"/>
                  </a:cubicBezTo>
                  <a:lnTo>
                    <a:pt x="4097" y="4743"/>
                  </a:lnTo>
                  <a:lnTo>
                    <a:pt x="4293" y="4565"/>
                  </a:lnTo>
                  <a:lnTo>
                    <a:pt x="15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9" name="Google Shape;729;p47"/>
            <p:cNvSpPr/>
            <p:nvPr/>
          </p:nvSpPr>
          <p:spPr>
            <a:xfrm rot="8223859">
              <a:off x="234706" y="-27635"/>
              <a:ext cx="441324" cy="862676"/>
            </a:xfrm>
            <a:custGeom>
              <a:avLst/>
              <a:gdLst/>
              <a:ahLst/>
              <a:cxnLst/>
              <a:rect l="l" t="t" r="r" b="b"/>
              <a:pathLst>
                <a:path w="9496" h="18563" extrusionOk="0">
                  <a:moveTo>
                    <a:pt x="9376" y="1"/>
                  </a:moveTo>
                  <a:lnTo>
                    <a:pt x="0" y="18113"/>
                  </a:lnTo>
                  <a:lnTo>
                    <a:pt x="904" y="18563"/>
                  </a:lnTo>
                  <a:lnTo>
                    <a:pt x="9495" y="62"/>
                  </a:lnTo>
                  <a:lnTo>
                    <a:pt x="937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" name="Group 9"/>
          <p:cNvGrpSpPr/>
          <p:nvPr/>
        </p:nvGrpSpPr>
        <p:grpSpPr bwMode="auto">
          <a:xfrm>
            <a:off x="-3810" y="332740"/>
            <a:ext cx="3765550" cy="4216400"/>
            <a:chOff x="864" y="1008"/>
            <a:chExt cx="3792" cy="2917"/>
          </a:xfrm>
        </p:grpSpPr>
        <p:pic>
          <p:nvPicPr>
            <p:cNvPr id="21" name="Picture 10" descr="Li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32" y="1008"/>
              <a:ext cx="2352" cy="2400"/>
            </a:xfrm>
            <a:prstGeom prst="rect">
              <a:avLst/>
            </a:prstGeom>
            <a:noFill/>
            <a:ln w="9525">
              <a:solidFill>
                <a:srgbClr val="8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2" name="Text Box 11"/>
            <p:cNvSpPr txBox="1">
              <a:spLocks noChangeArrowheads="1"/>
            </p:cNvSpPr>
            <p:nvPr/>
          </p:nvSpPr>
          <p:spPr bwMode="auto">
            <a:xfrm>
              <a:off x="864" y="3436"/>
              <a:ext cx="3792" cy="4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600" b="1">
                  <a:solidFill>
                    <a:srgbClr val="002060"/>
                  </a:solidFill>
                  <a:latin typeface="Times New Roman" panose="02020603050405020304" pitchFamily="18" charset="0"/>
                </a:rPr>
                <a:t>Bà Grybauskaite </a:t>
              </a:r>
            </a:p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600" b="1">
                  <a:solidFill>
                    <a:srgbClr val="002060"/>
                  </a:solidFill>
                  <a:latin typeface="Times New Roman" panose="02020603050405020304" pitchFamily="18" charset="0"/>
                </a:rPr>
                <a:t>Tổng thống Lithuania </a:t>
              </a:r>
            </a:p>
          </p:txBody>
        </p:sp>
      </p:grpSp>
      <p:grpSp>
        <p:nvGrpSpPr>
          <p:cNvPr id="23" name="Group 12"/>
          <p:cNvGrpSpPr/>
          <p:nvPr/>
        </p:nvGrpSpPr>
        <p:grpSpPr bwMode="auto">
          <a:xfrm>
            <a:off x="5711825" y="234950"/>
            <a:ext cx="3307080" cy="4292600"/>
            <a:chOff x="1008" y="1008"/>
            <a:chExt cx="4164" cy="2859"/>
          </a:xfrm>
        </p:grpSpPr>
        <p:pic>
          <p:nvPicPr>
            <p:cNvPr id="24" name="Picture 13" descr="10_an930-400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22" y="1008"/>
              <a:ext cx="2542" cy="2396"/>
            </a:xfrm>
            <a:prstGeom prst="rect">
              <a:avLst/>
            </a:prstGeom>
            <a:noFill/>
            <a:ln w="9525">
              <a:solidFill>
                <a:srgbClr val="8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5" name="Rectangle 14"/>
            <p:cNvSpPr>
              <a:spLocks noChangeArrowheads="1"/>
            </p:cNvSpPr>
            <p:nvPr/>
          </p:nvSpPr>
          <p:spPr bwMode="auto">
            <a:xfrm>
              <a:off x="1008" y="3642"/>
              <a:ext cx="4164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 b="1">
                  <a:solidFill>
                    <a:srgbClr val="002060"/>
                  </a:solidFill>
                  <a:latin typeface="Times New Roman" panose="02020603050405020304" pitchFamily="18" charset="0"/>
                </a:rPr>
                <a:t>Nữ đại sứ Ấn Độ Meera Shankar.</a:t>
              </a:r>
              <a:r>
                <a:rPr lang="en-US" altLang="en-US" sz="1600">
                  <a:solidFill>
                    <a:srgbClr val="002060"/>
                  </a:solidFill>
                  <a:latin typeface="Times New Roman" panose="02020603050405020304" pitchFamily="18" charset="0"/>
                </a:rPr>
                <a:t> </a:t>
              </a:r>
            </a:p>
          </p:txBody>
        </p:sp>
      </p:grpSp>
      <p:grpSp>
        <p:nvGrpSpPr>
          <p:cNvPr id="26" name="Group 15"/>
          <p:cNvGrpSpPr/>
          <p:nvPr/>
        </p:nvGrpSpPr>
        <p:grpSpPr bwMode="auto">
          <a:xfrm>
            <a:off x="2980690" y="231140"/>
            <a:ext cx="3391535" cy="4319905"/>
            <a:chOff x="864" y="1008"/>
            <a:chExt cx="3874" cy="2757"/>
          </a:xfrm>
        </p:grpSpPr>
        <p:pic>
          <p:nvPicPr>
            <p:cNvPr id="27" name="Picture 16" descr="10_tt906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32" y="1008"/>
              <a:ext cx="2352" cy="2388"/>
            </a:xfrm>
            <a:prstGeom prst="rect">
              <a:avLst/>
            </a:prstGeom>
            <a:noFill/>
            <a:ln w="9525">
              <a:solidFill>
                <a:srgbClr val="8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8" name="Rectangle 17"/>
            <p:cNvSpPr>
              <a:spLocks noChangeArrowheads="1"/>
            </p:cNvSpPr>
            <p:nvPr/>
          </p:nvSpPr>
          <p:spPr bwMode="auto">
            <a:xfrm>
              <a:off x="864" y="3550"/>
              <a:ext cx="3874" cy="2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 b="1">
                  <a:solidFill>
                    <a:srgbClr val="002060"/>
                  </a:solidFill>
                  <a:latin typeface="Times New Roman" panose="02020603050405020304" pitchFamily="18" charset="0"/>
                </a:rPr>
                <a:t>Thủ tướng Đức Angela Markel</a:t>
              </a:r>
              <a:r>
                <a:rPr lang="en-US" altLang="en-US" sz="1600">
                  <a:solidFill>
                    <a:srgbClr val="002060"/>
                  </a:solidFill>
                  <a:latin typeface="Times New Roman" panose="02020603050405020304" pitchFamily="18" charset="0"/>
                </a:rPr>
                <a:t>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7" name="Google Shape;627;p44"/>
          <p:cNvGrpSpPr/>
          <p:nvPr/>
        </p:nvGrpSpPr>
        <p:grpSpPr>
          <a:xfrm>
            <a:off x="682723" y="344778"/>
            <a:ext cx="644903" cy="639017"/>
            <a:chOff x="7512269" y="940957"/>
            <a:chExt cx="765191" cy="758208"/>
          </a:xfrm>
        </p:grpSpPr>
        <p:sp>
          <p:nvSpPr>
            <p:cNvPr id="628" name="Google Shape;628;p44"/>
            <p:cNvSpPr/>
            <p:nvPr/>
          </p:nvSpPr>
          <p:spPr>
            <a:xfrm rot="9629327">
              <a:off x="7593657" y="1024591"/>
              <a:ext cx="602415" cy="590940"/>
            </a:xfrm>
            <a:custGeom>
              <a:avLst/>
              <a:gdLst/>
              <a:ahLst/>
              <a:cxnLst/>
              <a:rect l="l" t="t" r="r" b="b"/>
              <a:pathLst>
                <a:path w="24096" h="23637" extrusionOk="0">
                  <a:moveTo>
                    <a:pt x="13640" y="1"/>
                  </a:moveTo>
                  <a:cubicBezTo>
                    <a:pt x="11599" y="1"/>
                    <a:pt x="8375" y="9593"/>
                    <a:pt x="8375" y="9593"/>
                  </a:cubicBezTo>
                  <a:cubicBezTo>
                    <a:pt x="8375" y="9593"/>
                    <a:pt x="7867" y="1454"/>
                    <a:pt x="6185" y="1120"/>
                  </a:cubicBezTo>
                  <a:cubicBezTo>
                    <a:pt x="6132" y="1109"/>
                    <a:pt x="6080" y="1104"/>
                    <a:pt x="6031" y="1104"/>
                  </a:cubicBezTo>
                  <a:cubicBezTo>
                    <a:pt x="4517" y="1104"/>
                    <a:pt x="4918" y="5976"/>
                    <a:pt x="4763" y="9989"/>
                  </a:cubicBezTo>
                  <a:cubicBezTo>
                    <a:pt x="4602" y="13489"/>
                    <a:pt x="1250" y="16891"/>
                    <a:pt x="223" y="17831"/>
                  </a:cubicBezTo>
                  <a:cubicBezTo>
                    <a:pt x="50" y="17991"/>
                    <a:pt x="1" y="18251"/>
                    <a:pt x="112" y="18461"/>
                  </a:cubicBezTo>
                  <a:cubicBezTo>
                    <a:pt x="706" y="19636"/>
                    <a:pt x="1497" y="20700"/>
                    <a:pt x="2437" y="21603"/>
                  </a:cubicBezTo>
                  <a:lnTo>
                    <a:pt x="4008" y="20873"/>
                  </a:lnTo>
                  <a:lnTo>
                    <a:pt x="4008" y="20873"/>
                  </a:lnTo>
                  <a:lnTo>
                    <a:pt x="3687" y="22580"/>
                  </a:lnTo>
                  <a:cubicBezTo>
                    <a:pt x="4515" y="23124"/>
                    <a:pt x="5468" y="23483"/>
                    <a:pt x="6457" y="23632"/>
                  </a:cubicBezTo>
                  <a:cubicBezTo>
                    <a:pt x="6481" y="23635"/>
                    <a:pt x="6505" y="23636"/>
                    <a:pt x="6528" y="23636"/>
                  </a:cubicBezTo>
                  <a:cubicBezTo>
                    <a:pt x="6686" y="23636"/>
                    <a:pt x="6832" y="23565"/>
                    <a:pt x="6940" y="23446"/>
                  </a:cubicBezTo>
                  <a:cubicBezTo>
                    <a:pt x="7595" y="22667"/>
                    <a:pt x="9945" y="20144"/>
                    <a:pt x="12914" y="19067"/>
                  </a:cubicBezTo>
                  <a:cubicBezTo>
                    <a:pt x="17404" y="17435"/>
                    <a:pt x="20892" y="17732"/>
                    <a:pt x="20892" y="16148"/>
                  </a:cubicBezTo>
                  <a:cubicBezTo>
                    <a:pt x="20880" y="15368"/>
                    <a:pt x="19526" y="15168"/>
                    <a:pt x="18135" y="15168"/>
                  </a:cubicBezTo>
                  <a:cubicBezTo>
                    <a:pt x="16659" y="15168"/>
                    <a:pt x="15140" y="15394"/>
                    <a:pt x="15140" y="15394"/>
                  </a:cubicBezTo>
                  <a:cubicBezTo>
                    <a:pt x="15140" y="15394"/>
                    <a:pt x="24096" y="8801"/>
                    <a:pt x="22488" y="7626"/>
                  </a:cubicBezTo>
                  <a:cubicBezTo>
                    <a:pt x="22352" y="7526"/>
                    <a:pt x="22178" y="7480"/>
                    <a:pt x="21974" y="7480"/>
                  </a:cubicBezTo>
                  <a:cubicBezTo>
                    <a:pt x="19773" y="7480"/>
                    <a:pt x="14052" y="12858"/>
                    <a:pt x="14052" y="12858"/>
                  </a:cubicBezTo>
                  <a:cubicBezTo>
                    <a:pt x="14052" y="12858"/>
                    <a:pt x="21721" y="2728"/>
                    <a:pt x="19618" y="1800"/>
                  </a:cubicBezTo>
                  <a:cubicBezTo>
                    <a:pt x="19527" y="1760"/>
                    <a:pt x="19428" y="1740"/>
                    <a:pt x="19323" y="1740"/>
                  </a:cubicBezTo>
                  <a:cubicBezTo>
                    <a:pt x="16996" y="1740"/>
                    <a:pt x="11516" y="11263"/>
                    <a:pt x="11516" y="11263"/>
                  </a:cubicBezTo>
                  <a:cubicBezTo>
                    <a:pt x="11516" y="11263"/>
                    <a:pt x="15821" y="526"/>
                    <a:pt x="13792" y="19"/>
                  </a:cubicBezTo>
                  <a:cubicBezTo>
                    <a:pt x="13742" y="7"/>
                    <a:pt x="13692" y="1"/>
                    <a:pt x="1364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29" name="Google Shape;629;p44"/>
            <p:cNvSpPr/>
            <p:nvPr/>
          </p:nvSpPr>
          <p:spPr>
            <a:xfrm rot="9629327">
              <a:off x="7821993" y="1130622"/>
              <a:ext cx="222656" cy="188605"/>
            </a:xfrm>
            <a:custGeom>
              <a:avLst/>
              <a:gdLst/>
              <a:ahLst/>
              <a:cxnLst/>
              <a:rect l="l" t="t" r="r" b="b"/>
              <a:pathLst>
                <a:path w="8906" h="7544" extrusionOk="0">
                  <a:moveTo>
                    <a:pt x="3882" y="0"/>
                  </a:moveTo>
                  <a:cubicBezTo>
                    <a:pt x="3085" y="0"/>
                    <a:pt x="2402" y="487"/>
                    <a:pt x="1707" y="1095"/>
                  </a:cubicBezTo>
                  <a:cubicBezTo>
                    <a:pt x="346" y="2295"/>
                    <a:pt x="0" y="4138"/>
                    <a:pt x="1707" y="6080"/>
                  </a:cubicBezTo>
                  <a:cubicBezTo>
                    <a:pt x="2596" y="7091"/>
                    <a:pt x="3594" y="7544"/>
                    <a:pt x="4539" y="7544"/>
                  </a:cubicBezTo>
                  <a:cubicBezTo>
                    <a:pt x="5304" y="7544"/>
                    <a:pt x="6034" y="7247"/>
                    <a:pt x="6642" y="6711"/>
                  </a:cubicBezTo>
                  <a:cubicBezTo>
                    <a:pt x="8015" y="5511"/>
                    <a:pt x="8906" y="4286"/>
                    <a:pt x="6655" y="1726"/>
                  </a:cubicBezTo>
                  <a:cubicBezTo>
                    <a:pt x="5544" y="462"/>
                    <a:pt x="4659" y="0"/>
                    <a:pt x="388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30" name="Google Shape;630;p44"/>
            <p:cNvSpPr/>
            <p:nvPr/>
          </p:nvSpPr>
          <p:spPr>
            <a:xfrm rot="9629327">
              <a:off x="7924414" y="967792"/>
              <a:ext cx="186780" cy="156004"/>
            </a:xfrm>
            <a:custGeom>
              <a:avLst/>
              <a:gdLst/>
              <a:ahLst/>
              <a:cxnLst/>
              <a:rect l="l" t="t" r="r" b="b"/>
              <a:pathLst>
                <a:path w="7471" h="6240" extrusionOk="0">
                  <a:moveTo>
                    <a:pt x="668" y="1"/>
                  </a:moveTo>
                  <a:cubicBezTo>
                    <a:pt x="495" y="174"/>
                    <a:pt x="334" y="322"/>
                    <a:pt x="223" y="434"/>
                  </a:cubicBezTo>
                  <a:cubicBezTo>
                    <a:pt x="37" y="594"/>
                    <a:pt x="0" y="854"/>
                    <a:pt x="99" y="1064"/>
                  </a:cubicBezTo>
                  <a:cubicBezTo>
                    <a:pt x="693" y="2239"/>
                    <a:pt x="1484" y="3303"/>
                    <a:pt x="2424" y="4206"/>
                  </a:cubicBezTo>
                  <a:lnTo>
                    <a:pt x="3995" y="3476"/>
                  </a:lnTo>
                  <a:lnTo>
                    <a:pt x="3995" y="3476"/>
                  </a:lnTo>
                  <a:lnTo>
                    <a:pt x="3674" y="5183"/>
                  </a:lnTo>
                  <a:cubicBezTo>
                    <a:pt x="4502" y="5727"/>
                    <a:pt x="5455" y="6086"/>
                    <a:pt x="6444" y="6235"/>
                  </a:cubicBezTo>
                  <a:cubicBezTo>
                    <a:pt x="6468" y="6238"/>
                    <a:pt x="6492" y="6239"/>
                    <a:pt x="6515" y="6239"/>
                  </a:cubicBezTo>
                  <a:cubicBezTo>
                    <a:pt x="6673" y="6239"/>
                    <a:pt x="6819" y="6168"/>
                    <a:pt x="6927" y="6049"/>
                  </a:cubicBezTo>
                  <a:cubicBezTo>
                    <a:pt x="7050" y="5901"/>
                    <a:pt x="7236" y="5690"/>
                    <a:pt x="7471" y="5443"/>
                  </a:cubicBezTo>
                  <a:cubicBezTo>
                    <a:pt x="6964" y="5356"/>
                    <a:pt x="6457" y="5245"/>
                    <a:pt x="5962" y="5097"/>
                  </a:cubicBezTo>
                  <a:cubicBezTo>
                    <a:pt x="5566" y="4985"/>
                    <a:pt x="5170" y="4849"/>
                    <a:pt x="4775" y="4713"/>
                  </a:cubicBezTo>
                  <a:lnTo>
                    <a:pt x="4700" y="4676"/>
                  </a:lnTo>
                  <a:cubicBezTo>
                    <a:pt x="4775" y="4107"/>
                    <a:pt x="4861" y="3526"/>
                    <a:pt x="4948" y="2957"/>
                  </a:cubicBezTo>
                  <a:cubicBezTo>
                    <a:pt x="5007" y="2525"/>
                    <a:pt x="4730" y="2209"/>
                    <a:pt x="4360" y="2209"/>
                  </a:cubicBezTo>
                  <a:cubicBezTo>
                    <a:pt x="4264" y="2209"/>
                    <a:pt x="4162" y="2231"/>
                    <a:pt x="4057" y="2277"/>
                  </a:cubicBezTo>
                  <a:lnTo>
                    <a:pt x="2647" y="2907"/>
                  </a:lnTo>
                  <a:cubicBezTo>
                    <a:pt x="2363" y="2524"/>
                    <a:pt x="2090" y="2153"/>
                    <a:pt x="1818" y="1769"/>
                  </a:cubicBezTo>
                  <a:cubicBezTo>
                    <a:pt x="1546" y="1386"/>
                    <a:pt x="1262" y="965"/>
                    <a:pt x="1002" y="557"/>
                  </a:cubicBezTo>
                  <a:cubicBezTo>
                    <a:pt x="903" y="409"/>
                    <a:pt x="804" y="236"/>
                    <a:pt x="717" y="62"/>
                  </a:cubicBezTo>
                  <a:cubicBezTo>
                    <a:pt x="705" y="38"/>
                    <a:pt x="680" y="25"/>
                    <a:pt x="66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  <p:grpSp>
        <p:nvGrpSpPr>
          <p:cNvPr id="631" name="Google Shape;631;p44"/>
          <p:cNvGrpSpPr/>
          <p:nvPr/>
        </p:nvGrpSpPr>
        <p:grpSpPr>
          <a:xfrm rot="-2528601">
            <a:off x="147732" y="119017"/>
            <a:ext cx="659486" cy="621376"/>
            <a:chOff x="6985763" y="598717"/>
            <a:chExt cx="782506" cy="737287"/>
          </a:xfrm>
        </p:grpSpPr>
        <p:sp>
          <p:nvSpPr>
            <p:cNvPr id="632" name="Google Shape;632;p44"/>
            <p:cNvSpPr/>
            <p:nvPr/>
          </p:nvSpPr>
          <p:spPr>
            <a:xfrm rot="9629327">
              <a:off x="7060808" y="688303"/>
              <a:ext cx="632416" cy="558114"/>
            </a:xfrm>
            <a:custGeom>
              <a:avLst/>
              <a:gdLst/>
              <a:ahLst/>
              <a:cxnLst/>
              <a:rect l="l" t="t" r="r" b="b"/>
              <a:pathLst>
                <a:path w="25296" h="22324" extrusionOk="0">
                  <a:moveTo>
                    <a:pt x="8613" y="0"/>
                  </a:moveTo>
                  <a:cubicBezTo>
                    <a:pt x="7215" y="0"/>
                    <a:pt x="6807" y="4727"/>
                    <a:pt x="6012" y="8560"/>
                  </a:cubicBezTo>
                  <a:cubicBezTo>
                    <a:pt x="5307" y="12011"/>
                    <a:pt x="1448" y="14806"/>
                    <a:pt x="285" y="15573"/>
                  </a:cubicBezTo>
                  <a:cubicBezTo>
                    <a:pt x="87" y="15709"/>
                    <a:pt x="1" y="15956"/>
                    <a:pt x="75" y="16179"/>
                  </a:cubicBezTo>
                  <a:cubicBezTo>
                    <a:pt x="471" y="17428"/>
                    <a:pt x="1077" y="18603"/>
                    <a:pt x="1856" y="19655"/>
                  </a:cubicBezTo>
                  <a:lnTo>
                    <a:pt x="3526" y="19185"/>
                  </a:lnTo>
                  <a:lnTo>
                    <a:pt x="3526" y="19185"/>
                  </a:lnTo>
                  <a:lnTo>
                    <a:pt x="2932" y="20817"/>
                  </a:lnTo>
                  <a:cubicBezTo>
                    <a:pt x="3662" y="21498"/>
                    <a:pt x="4540" y="22005"/>
                    <a:pt x="5493" y="22302"/>
                  </a:cubicBezTo>
                  <a:cubicBezTo>
                    <a:pt x="5543" y="22316"/>
                    <a:pt x="5595" y="22323"/>
                    <a:pt x="5646" y="22323"/>
                  </a:cubicBezTo>
                  <a:cubicBezTo>
                    <a:pt x="5771" y="22323"/>
                    <a:pt x="5895" y="22282"/>
                    <a:pt x="6000" y="22203"/>
                  </a:cubicBezTo>
                  <a:cubicBezTo>
                    <a:pt x="6767" y="21547"/>
                    <a:pt x="9488" y="19420"/>
                    <a:pt x="12605" y="18838"/>
                  </a:cubicBezTo>
                  <a:cubicBezTo>
                    <a:pt x="17293" y="17960"/>
                    <a:pt x="20694" y="18814"/>
                    <a:pt x="20942" y="17255"/>
                  </a:cubicBezTo>
                  <a:cubicBezTo>
                    <a:pt x="21189" y="15660"/>
                    <a:pt x="15400" y="15573"/>
                    <a:pt x="15400" y="15573"/>
                  </a:cubicBezTo>
                  <a:cubicBezTo>
                    <a:pt x="15400" y="15573"/>
                    <a:pt x="25295" y="10526"/>
                    <a:pt x="23898" y="9104"/>
                  </a:cubicBezTo>
                  <a:cubicBezTo>
                    <a:pt x="23731" y="8931"/>
                    <a:pt x="23471" y="8855"/>
                    <a:pt x="23143" y="8855"/>
                  </a:cubicBezTo>
                  <a:cubicBezTo>
                    <a:pt x="20749" y="8855"/>
                    <a:pt x="14732" y="12901"/>
                    <a:pt x="14732" y="12901"/>
                  </a:cubicBezTo>
                  <a:cubicBezTo>
                    <a:pt x="14732" y="12901"/>
                    <a:pt x="23947" y="4144"/>
                    <a:pt x="22005" y="2882"/>
                  </a:cubicBezTo>
                  <a:cubicBezTo>
                    <a:pt x="21883" y="2802"/>
                    <a:pt x="21737" y="2765"/>
                    <a:pt x="21572" y="2765"/>
                  </a:cubicBezTo>
                  <a:cubicBezTo>
                    <a:pt x="19141" y="2765"/>
                    <a:pt x="12481" y="10910"/>
                    <a:pt x="12481" y="10910"/>
                  </a:cubicBezTo>
                  <a:cubicBezTo>
                    <a:pt x="12481" y="10910"/>
                    <a:pt x="18468" y="1015"/>
                    <a:pt x="16551" y="186"/>
                  </a:cubicBezTo>
                  <a:cubicBezTo>
                    <a:pt x="16471" y="152"/>
                    <a:pt x="16386" y="136"/>
                    <a:pt x="16296" y="136"/>
                  </a:cubicBezTo>
                  <a:cubicBezTo>
                    <a:pt x="14228" y="136"/>
                    <a:pt x="9661" y="8770"/>
                    <a:pt x="9661" y="8770"/>
                  </a:cubicBezTo>
                  <a:cubicBezTo>
                    <a:pt x="9661" y="8770"/>
                    <a:pt x="10477" y="656"/>
                    <a:pt x="8869" y="50"/>
                  </a:cubicBezTo>
                  <a:cubicBezTo>
                    <a:pt x="8780" y="16"/>
                    <a:pt x="8695" y="0"/>
                    <a:pt x="861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33" name="Google Shape;633;p44"/>
            <p:cNvSpPr/>
            <p:nvPr/>
          </p:nvSpPr>
          <p:spPr>
            <a:xfrm rot="9629327">
              <a:off x="7313270" y="777589"/>
              <a:ext cx="218956" cy="190505"/>
            </a:xfrm>
            <a:custGeom>
              <a:avLst/>
              <a:gdLst/>
              <a:ahLst/>
              <a:cxnLst/>
              <a:rect l="l" t="t" r="r" b="b"/>
              <a:pathLst>
                <a:path w="8758" h="7620" extrusionOk="0">
                  <a:moveTo>
                    <a:pt x="4181" y="0"/>
                  </a:moveTo>
                  <a:cubicBezTo>
                    <a:pt x="3510" y="0"/>
                    <a:pt x="2859" y="332"/>
                    <a:pt x="2190" y="753"/>
                  </a:cubicBezTo>
                  <a:cubicBezTo>
                    <a:pt x="644" y="1718"/>
                    <a:pt x="0" y="3474"/>
                    <a:pt x="1373" y="5676"/>
                  </a:cubicBezTo>
                  <a:cubicBezTo>
                    <a:pt x="2214" y="7013"/>
                    <a:pt x="3318" y="7619"/>
                    <a:pt x="4412" y="7619"/>
                  </a:cubicBezTo>
                  <a:cubicBezTo>
                    <a:pt x="5009" y="7619"/>
                    <a:pt x="5602" y="7439"/>
                    <a:pt x="6148" y="7099"/>
                  </a:cubicBezTo>
                  <a:cubicBezTo>
                    <a:pt x="7694" y="6134"/>
                    <a:pt x="8758" y="5070"/>
                    <a:pt x="6964" y="2176"/>
                  </a:cubicBezTo>
                  <a:cubicBezTo>
                    <a:pt x="5947" y="552"/>
                    <a:pt x="5047" y="0"/>
                    <a:pt x="418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34" name="Google Shape;634;p44"/>
            <p:cNvSpPr/>
            <p:nvPr/>
          </p:nvSpPr>
          <p:spPr>
            <a:xfrm rot="9629327">
              <a:off x="7450528" y="621334"/>
              <a:ext cx="165779" cy="177730"/>
            </a:xfrm>
            <a:custGeom>
              <a:avLst/>
              <a:gdLst/>
              <a:ahLst/>
              <a:cxnLst/>
              <a:rect l="l" t="t" r="r" b="b"/>
              <a:pathLst>
                <a:path w="6631" h="7109" extrusionOk="0">
                  <a:moveTo>
                    <a:pt x="792" y="0"/>
                  </a:moveTo>
                  <a:cubicBezTo>
                    <a:pt x="594" y="149"/>
                    <a:pt x="421" y="272"/>
                    <a:pt x="285" y="359"/>
                  </a:cubicBezTo>
                  <a:cubicBezTo>
                    <a:pt x="87" y="495"/>
                    <a:pt x="1" y="742"/>
                    <a:pt x="63" y="965"/>
                  </a:cubicBezTo>
                  <a:cubicBezTo>
                    <a:pt x="471" y="2214"/>
                    <a:pt x="1077" y="3389"/>
                    <a:pt x="1856" y="4441"/>
                  </a:cubicBezTo>
                  <a:lnTo>
                    <a:pt x="3526" y="3971"/>
                  </a:lnTo>
                  <a:lnTo>
                    <a:pt x="3526" y="3971"/>
                  </a:lnTo>
                  <a:lnTo>
                    <a:pt x="2932" y="5603"/>
                  </a:lnTo>
                  <a:cubicBezTo>
                    <a:pt x="3662" y="6271"/>
                    <a:pt x="4540" y="6778"/>
                    <a:pt x="5493" y="7088"/>
                  </a:cubicBezTo>
                  <a:cubicBezTo>
                    <a:pt x="5542" y="7102"/>
                    <a:pt x="5593" y="7109"/>
                    <a:pt x="5643" y="7109"/>
                  </a:cubicBezTo>
                  <a:cubicBezTo>
                    <a:pt x="5769" y="7109"/>
                    <a:pt x="5894" y="7065"/>
                    <a:pt x="6000" y="6976"/>
                  </a:cubicBezTo>
                  <a:cubicBezTo>
                    <a:pt x="6148" y="6853"/>
                    <a:pt x="6358" y="6680"/>
                    <a:pt x="6631" y="6469"/>
                  </a:cubicBezTo>
                  <a:cubicBezTo>
                    <a:pt x="6148" y="6308"/>
                    <a:pt x="5666" y="6111"/>
                    <a:pt x="5196" y="5888"/>
                  </a:cubicBezTo>
                  <a:cubicBezTo>
                    <a:pt x="4825" y="5715"/>
                    <a:pt x="4454" y="5517"/>
                    <a:pt x="4095" y="5319"/>
                  </a:cubicBezTo>
                  <a:lnTo>
                    <a:pt x="4021" y="5269"/>
                  </a:lnTo>
                  <a:cubicBezTo>
                    <a:pt x="4194" y="4713"/>
                    <a:pt x="4367" y="4156"/>
                    <a:pt x="4540" y="3612"/>
                  </a:cubicBezTo>
                  <a:cubicBezTo>
                    <a:pt x="4681" y="3158"/>
                    <a:pt x="4406" y="2770"/>
                    <a:pt x="3971" y="2770"/>
                  </a:cubicBezTo>
                  <a:cubicBezTo>
                    <a:pt x="3908" y="2770"/>
                    <a:pt x="3842" y="2778"/>
                    <a:pt x="3773" y="2796"/>
                  </a:cubicBezTo>
                  <a:lnTo>
                    <a:pt x="2277" y="3191"/>
                  </a:lnTo>
                  <a:cubicBezTo>
                    <a:pt x="2066" y="2771"/>
                    <a:pt x="1844" y="2350"/>
                    <a:pt x="1646" y="1930"/>
                  </a:cubicBezTo>
                  <a:cubicBezTo>
                    <a:pt x="1448" y="1509"/>
                    <a:pt x="1225" y="1052"/>
                    <a:pt x="1040" y="606"/>
                  </a:cubicBezTo>
                  <a:cubicBezTo>
                    <a:pt x="966" y="433"/>
                    <a:pt x="891" y="260"/>
                    <a:pt x="829" y="74"/>
                  </a:cubicBezTo>
                  <a:cubicBezTo>
                    <a:pt x="817" y="50"/>
                    <a:pt x="817" y="25"/>
                    <a:pt x="79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  <p:grpSp>
        <p:nvGrpSpPr>
          <p:cNvPr id="635" name="Google Shape;635;p44"/>
          <p:cNvGrpSpPr/>
          <p:nvPr/>
        </p:nvGrpSpPr>
        <p:grpSpPr>
          <a:xfrm>
            <a:off x="8340933" y="4335877"/>
            <a:ext cx="572497" cy="545131"/>
            <a:chOff x="5704350" y="3996750"/>
            <a:chExt cx="671157" cy="639000"/>
          </a:xfrm>
        </p:grpSpPr>
        <p:sp>
          <p:nvSpPr>
            <p:cNvPr id="636" name="Google Shape;636;p44"/>
            <p:cNvSpPr/>
            <p:nvPr/>
          </p:nvSpPr>
          <p:spPr>
            <a:xfrm>
              <a:off x="5704350" y="3996750"/>
              <a:ext cx="671157" cy="639000"/>
            </a:xfrm>
            <a:custGeom>
              <a:avLst/>
              <a:gdLst/>
              <a:ahLst/>
              <a:cxnLst/>
              <a:rect l="l" t="t" r="r" b="b"/>
              <a:pathLst>
                <a:path w="44811" h="42664" extrusionOk="0">
                  <a:moveTo>
                    <a:pt x="19566" y="15590"/>
                  </a:moveTo>
                  <a:cubicBezTo>
                    <a:pt x="20199" y="16673"/>
                    <a:pt x="21245" y="17355"/>
                    <a:pt x="22852" y="17355"/>
                  </a:cubicBezTo>
                  <a:cubicBezTo>
                    <a:pt x="24434" y="17355"/>
                    <a:pt x="25480" y="16698"/>
                    <a:pt x="26113" y="15639"/>
                  </a:cubicBezTo>
                  <a:lnTo>
                    <a:pt x="26113" y="15639"/>
                  </a:lnTo>
                  <a:cubicBezTo>
                    <a:pt x="25614" y="16746"/>
                    <a:pt x="25663" y="17951"/>
                    <a:pt x="26576" y="19217"/>
                  </a:cubicBezTo>
                  <a:cubicBezTo>
                    <a:pt x="27409" y="20391"/>
                    <a:pt x="28446" y="20874"/>
                    <a:pt x="29578" y="20874"/>
                  </a:cubicBezTo>
                  <a:cubicBezTo>
                    <a:pt x="29620" y="20874"/>
                    <a:pt x="29662" y="20873"/>
                    <a:pt x="29703" y="20872"/>
                  </a:cubicBezTo>
                  <a:lnTo>
                    <a:pt x="29703" y="20872"/>
                  </a:lnTo>
                  <a:cubicBezTo>
                    <a:pt x="28584" y="21225"/>
                    <a:pt x="27732" y="22028"/>
                    <a:pt x="27330" y="23452"/>
                  </a:cubicBezTo>
                  <a:cubicBezTo>
                    <a:pt x="26880" y="25119"/>
                    <a:pt x="27391" y="26361"/>
                    <a:pt x="28474" y="27273"/>
                  </a:cubicBezTo>
                  <a:cubicBezTo>
                    <a:pt x="27798" y="26712"/>
                    <a:pt x="27028" y="26382"/>
                    <a:pt x="26153" y="26382"/>
                  </a:cubicBezTo>
                  <a:cubicBezTo>
                    <a:pt x="25627" y="26382"/>
                    <a:pt x="25062" y="26502"/>
                    <a:pt x="24458" y="26762"/>
                  </a:cubicBezTo>
                  <a:cubicBezTo>
                    <a:pt x="23071" y="27371"/>
                    <a:pt x="22389" y="28320"/>
                    <a:pt x="22207" y="29476"/>
                  </a:cubicBezTo>
                  <a:cubicBezTo>
                    <a:pt x="22061" y="28430"/>
                    <a:pt x="21464" y="27529"/>
                    <a:pt x="20247" y="26860"/>
                  </a:cubicBezTo>
                  <a:cubicBezTo>
                    <a:pt x="19553" y="26483"/>
                    <a:pt x="18898" y="26312"/>
                    <a:pt x="18283" y="26312"/>
                  </a:cubicBezTo>
                  <a:cubicBezTo>
                    <a:pt x="17546" y="26312"/>
                    <a:pt x="16865" y="26556"/>
                    <a:pt x="16241" y="26986"/>
                  </a:cubicBezTo>
                  <a:lnTo>
                    <a:pt x="16241" y="26986"/>
                  </a:lnTo>
                  <a:cubicBezTo>
                    <a:pt x="17379" y="26183"/>
                    <a:pt x="17968" y="24999"/>
                    <a:pt x="17667" y="23318"/>
                  </a:cubicBezTo>
                  <a:cubicBezTo>
                    <a:pt x="17400" y="21858"/>
                    <a:pt x="16621" y="20982"/>
                    <a:pt x="15525" y="20531"/>
                  </a:cubicBezTo>
                  <a:lnTo>
                    <a:pt x="15525" y="20531"/>
                  </a:lnTo>
                  <a:cubicBezTo>
                    <a:pt x="15685" y="20551"/>
                    <a:pt x="15844" y="20561"/>
                    <a:pt x="16001" y="20561"/>
                  </a:cubicBezTo>
                  <a:cubicBezTo>
                    <a:pt x="17006" y="20561"/>
                    <a:pt x="17957" y="20145"/>
                    <a:pt x="18799" y="19156"/>
                  </a:cubicBezTo>
                  <a:cubicBezTo>
                    <a:pt x="19834" y="17963"/>
                    <a:pt x="19980" y="16759"/>
                    <a:pt x="19566" y="15590"/>
                  </a:cubicBezTo>
                  <a:close/>
                  <a:moveTo>
                    <a:pt x="22852" y="1"/>
                  </a:moveTo>
                  <a:cubicBezTo>
                    <a:pt x="21403" y="1"/>
                    <a:pt x="17424" y="10053"/>
                    <a:pt x="19213" y="14860"/>
                  </a:cubicBezTo>
                  <a:cubicBezTo>
                    <a:pt x="16966" y="10973"/>
                    <a:pt x="8672" y="7795"/>
                    <a:pt x="6014" y="7795"/>
                  </a:cubicBezTo>
                  <a:cubicBezTo>
                    <a:pt x="5634" y="7795"/>
                    <a:pt x="5370" y="7859"/>
                    <a:pt x="5254" y="7996"/>
                  </a:cubicBezTo>
                  <a:cubicBezTo>
                    <a:pt x="4317" y="9079"/>
                    <a:pt x="9501" y="18329"/>
                    <a:pt x="14357" y="20227"/>
                  </a:cubicBezTo>
                  <a:cubicBezTo>
                    <a:pt x="14038" y="20182"/>
                    <a:pt x="13703" y="20161"/>
                    <a:pt x="13356" y="20161"/>
                  </a:cubicBezTo>
                  <a:cubicBezTo>
                    <a:pt x="8084" y="20161"/>
                    <a:pt x="0" y="25083"/>
                    <a:pt x="240" y="26385"/>
                  </a:cubicBezTo>
                  <a:cubicBezTo>
                    <a:pt x="403" y="27295"/>
                    <a:pt x="5096" y="28499"/>
                    <a:pt x="9583" y="28499"/>
                  </a:cubicBezTo>
                  <a:cubicBezTo>
                    <a:pt x="12116" y="28499"/>
                    <a:pt x="14584" y="28115"/>
                    <a:pt x="16134" y="27079"/>
                  </a:cubicBezTo>
                  <a:lnTo>
                    <a:pt x="16134" y="27079"/>
                  </a:lnTo>
                  <a:cubicBezTo>
                    <a:pt x="11960" y="30121"/>
                    <a:pt x="10329" y="41330"/>
                    <a:pt x="11631" y="42036"/>
                  </a:cubicBezTo>
                  <a:cubicBezTo>
                    <a:pt x="11692" y="42069"/>
                    <a:pt x="11769" y="42085"/>
                    <a:pt x="11861" y="42085"/>
                  </a:cubicBezTo>
                  <a:cubicBezTo>
                    <a:pt x="13712" y="42085"/>
                    <a:pt x="21499" y="35517"/>
                    <a:pt x="22207" y="30705"/>
                  </a:cubicBezTo>
                  <a:cubicBezTo>
                    <a:pt x="22746" y="35617"/>
                    <a:pt x="29857" y="42663"/>
                    <a:pt x="31543" y="42663"/>
                  </a:cubicBezTo>
                  <a:cubicBezTo>
                    <a:pt x="31607" y="42663"/>
                    <a:pt x="31664" y="42653"/>
                    <a:pt x="31711" y="42632"/>
                  </a:cubicBezTo>
                  <a:cubicBezTo>
                    <a:pt x="33062" y="42048"/>
                    <a:pt x="32429" y="30742"/>
                    <a:pt x="28547" y="27334"/>
                  </a:cubicBezTo>
                  <a:lnTo>
                    <a:pt x="28547" y="27334"/>
                  </a:lnTo>
                  <a:cubicBezTo>
                    <a:pt x="30473" y="28888"/>
                    <a:pt x="34103" y="29440"/>
                    <a:pt x="37408" y="29440"/>
                  </a:cubicBezTo>
                  <a:cubicBezTo>
                    <a:pt x="41016" y="29440"/>
                    <a:pt x="44238" y="28783"/>
                    <a:pt x="44441" y="28052"/>
                  </a:cubicBezTo>
                  <a:cubicBezTo>
                    <a:pt x="44811" y="26718"/>
                    <a:pt x="36487" y="20669"/>
                    <a:pt x="31250" y="20669"/>
                  </a:cubicBezTo>
                  <a:cubicBezTo>
                    <a:pt x="31139" y="20669"/>
                    <a:pt x="31029" y="20672"/>
                    <a:pt x="30920" y="20677"/>
                  </a:cubicBezTo>
                  <a:cubicBezTo>
                    <a:pt x="35922" y="19205"/>
                    <a:pt x="41885" y="10442"/>
                    <a:pt x="41058" y="9286"/>
                  </a:cubicBezTo>
                  <a:cubicBezTo>
                    <a:pt x="40922" y="9096"/>
                    <a:pt x="40521" y="9005"/>
                    <a:pt x="39932" y="9005"/>
                  </a:cubicBezTo>
                  <a:cubicBezTo>
                    <a:pt x="36842" y="9005"/>
                    <a:pt x="28585" y="11508"/>
                    <a:pt x="26357" y="15189"/>
                  </a:cubicBezTo>
                  <a:cubicBezTo>
                    <a:pt x="28462" y="10528"/>
                    <a:pt x="24324" y="1"/>
                    <a:pt x="2285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37" name="Google Shape;637;p44"/>
            <p:cNvSpPr/>
            <p:nvPr/>
          </p:nvSpPr>
          <p:spPr>
            <a:xfrm>
              <a:off x="5930864" y="4236295"/>
              <a:ext cx="216020" cy="190679"/>
            </a:xfrm>
            <a:custGeom>
              <a:avLst/>
              <a:gdLst/>
              <a:ahLst/>
              <a:cxnLst/>
              <a:rect l="l" t="t" r="r" b="b"/>
              <a:pathLst>
                <a:path w="14423" h="12731" extrusionOk="0">
                  <a:moveTo>
                    <a:pt x="7211" y="0"/>
                  </a:moveTo>
                  <a:cubicBezTo>
                    <a:pt x="5888" y="0"/>
                    <a:pt x="4552" y="412"/>
                    <a:pt x="3408" y="1265"/>
                  </a:cubicBezTo>
                  <a:cubicBezTo>
                    <a:pt x="597" y="3358"/>
                    <a:pt x="1" y="7350"/>
                    <a:pt x="2106" y="10173"/>
                  </a:cubicBezTo>
                  <a:cubicBezTo>
                    <a:pt x="3352" y="11847"/>
                    <a:pt x="5271" y="12731"/>
                    <a:pt x="7216" y="12731"/>
                  </a:cubicBezTo>
                  <a:cubicBezTo>
                    <a:pt x="8538" y="12731"/>
                    <a:pt x="9872" y="12322"/>
                    <a:pt x="11015" y="11475"/>
                  </a:cubicBezTo>
                  <a:cubicBezTo>
                    <a:pt x="13826" y="9382"/>
                    <a:pt x="14422" y="5390"/>
                    <a:pt x="12317" y="2567"/>
                  </a:cubicBezTo>
                  <a:cubicBezTo>
                    <a:pt x="11072" y="887"/>
                    <a:pt x="9155" y="0"/>
                    <a:pt x="721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  <p:sp>
        <p:nvSpPr>
          <p:cNvPr id="46" name="Text Box 6"/>
          <p:cNvSpPr txBox="1">
            <a:spLocks noChangeArrowheads="1"/>
          </p:cNvSpPr>
          <p:nvPr/>
        </p:nvSpPr>
        <p:spPr bwMode="auto">
          <a:xfrm>
            <a:off x="567062" y="1225026"/>
            <a:ext cx="7762240" cy="34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alt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* </a:t>
            </a:r>
            <a:r>
              <a:rPr kumimoji="0" lang="en-US" altLang="en-US" sz="20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Lưu</a:t>
            </a:r>
            <a:r>
              <a:rPr kumimoji="0" lang="en-US" alt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 ý </a:t>
            </a:r>
            <a:r>
              <a:rPr kumimoji="0" lang="en-US" altLang="en-US" sz="20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đọc</a:t>
            </a:r>
            <a:r>
              <a:rPr kumimoji="0" lang="en-US" alt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kumimoji="0" lang="en-US" altLang="en-US" sz="20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toàn</a:t>
            </a:r>
            <a:r>
              <a:rPr kumimoji="0" lang="en-US" alt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kumimoji="0" lang="en-US" altLang="en-US" sz="20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bài</a:t>
            </a:r>
            <a:r>
              <a:rPr kumimoji="0" lang="en-US" alt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: </a:t>
            </a:r>
            <a:r>
              <a:rPr kumimoji="0" lang="en-US" altLang="en-US" sz="2000" b="1" i="1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giọng</a:t>
            </a:r>
            <a:r>
              <a:rPr kumimoji="0" lang="en-US" altLang="en-US" sz="2000" b="1" i="1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kumimoji="0" lang="en-US" altLang="en-US" sz="2000" b="1" i="1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thủ</a:t>
            </a:r>
            <a:r>
              <a:rPr kumimoji="0" lang="en-US" altLang="en-US" sz="2000" b="1" i="1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kumimoji="0" lang="en-US" altLang="en-US" sz="2000" b="1" i="1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thỉ</a:t>
            </a:r>
            <a:r>
              <a:rPr kumimoji="0" lang="en-US" altLang="en-US" sz="2000" b="1" i="1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, </a:t>
            </a:r>
            <a:r>
              <a:rPr kumimoji="0" lang="en-US" altLang="en-US" sz="2000" b="1" i="1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tâm</a:t>
            </a:r>
            <a:r>
              <a:rPr kumimoji="0" lang="en-US" altLang="en-US" sz="2000" b="1" i="1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kumimoji="0" lang="en-US" altLang="en-US" sz="2000" b="1" i="1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tình</a:t>
            </a:r>
            <a:r>
              <a:rPr kumimoji="0" lang="en-US" altLang="en-US" sz="2000" b="1" i="1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.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- </a:t>
            </a:r>
            <a:r>
              <a:rPr kumimoji="0" lang="en-US" alt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Câu</a:t>
            </a: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kumimoji="0" lang="en-US" alt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nói</a:t>
            </a: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kumimoji="0" lang="en-US" alt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của</a:t>
            </a: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kumimoji="0" lang="en-US" alt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dì</a:t>
            </a: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kumimoji="0" lang="en-US" alt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Hạnh</a:t>
            </a: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: “</a:t>
            </a:r>
            <a:r>
              <a:rPr kumimoji="0" lang="en-US" alt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Lại</a:t>
            </a: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/ </a:t>
            </a:r>
            <a:r>
              <a:rPr kumimoji="0" lang="en-US" alt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một</a:t>
            </a: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kumimoji="0" lang="en-US" altLang="en-US" sz="2000" b="1" i="0" u="sng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vịt</a:t>
            </a:r>
            <a:r>
              <a:rPr kumimoji="0" lang="en-US" altLang="en-US" sz="2000" b="1" i="0" u="sng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kumimoji="0" lang="en-US" altLang="en-US" sz="2000" b="1" i="0" u="sng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trời</a:t>
            </a: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kumimoji="0" lang="en-US" alt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nữa</a:t>
            </a: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”- </a:t>
            </a:r>
            <a:r>
              <a:rPr kumimoji="0" lang="en-US" altLang="en-US" sz="2000" b="0" i="1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kéo</a:t>
            </a:r>
            <a:r>
              <a:rPr kumimoji="0" lang="en-US" altLang="en-US" sz="2000" b="0" i="1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kumimoji="0" lang="en-US" altLang="en-US" sz="2000" b="0" i="1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dài</a:t>
            </a:r>
            <a:r>
              <a:rPr kumimoji="0" lang="en-US" altLang="en-US" sz="2000" b="0" i="1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kumimoji="0" lang="en-US" altLang="en-US" sz="2000" b="0" i="1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giọng</a:t>
            </a:r>
            <a:r>
              <a:rPr kumimoji="0" lang="en-US" altLang="en-US" sz="2000" b="0" i="1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, ý </a:t>
            </a:r>
            <a:r>
              <a:rPr kumimoji="0" lang="en-US" altLang="en-US" sz="2000" b="0" i="1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chán</a:t>
            </a:r>
            <a:r>
              <a:rPr kumimoji="0" lang="en-US" altLang="en-US" sz="2000" b="0" i="1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kumimoji="0" lang="en-US" altLang="en-US" sz="2000" b="0" i="1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nản</a:t>
            </a: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.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Char char="-"/>
              <a:tabLst/>
              <a:defRPr/>
            </a:pP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kumimoji="0" lang="en-US" alt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Câu</a:t>
            </a: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kumimoji="0" lang="en-US" alt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nói</a:t>
            </a: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kumimoji="0" lang="en-US" alt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của</a:t>
            </a: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kumimoji="0" lang="en-US" alt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mẹ</a:t>
            </a: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kumimoji="0" lang="en-US" alt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Mơ</a:t>
            </a: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: “</a:t>
            </a:r>
            <a:r>
              <a:rPr kumimoji="0" lang="en-US" altLang="en-US" sz="20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Đừng</a:t>
            </a:r>
            <a:r>
              <a:rPr kumimoji="0" lang="en-US" alt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kumimoji="0" lang="en-US" altLang="en-US" sz="20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vất</a:t>
            </a:r>
            <a:r>
              <a:rPr kumimoji="0" lang="en-US" alt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kumimoji="0" lang="en-US" altLang="en-US" sz="20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vả</a:t>
            </a:r>
            <a:r>
              <a:rPr kumimoji="0" lang="en-US" alt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kumimoji="0" lang="en-US" alt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thế</a:t>
            </a: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,…con ạ!- </a:t>
            </a:r>
            <a:r>
              <a:rPr kumimoji="0" lang="en-US" altLang="en-US" sz="2000" b="0" i="1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giọng</a:t>
            </a:r>
            <a:r>
              <a:rPr kumimoji="0" lang="en-US" altLang="en-US" sz="2000" b="0" i="1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kumimoji="0" lang="en-US" altLang="en-US" sz="2000" b="0" i="1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âu</a:t>
            </a:r>
            <a:r>
              <a:rPr kumimoji="0" lang="en-US" altLang="en-US" sz="2000" b="0" i="1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kumimoji="0" lang="en-US" altLang="en-US" sz="2000" b="0" i="1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yếm</a:t>
            </a: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.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Char char="-"/>
              <a:tabLst/>
              <a:defRPr/>
            </a:pP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kumimoji="0" lang="en-US" alt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Lời</a:t>
            </a: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kumimoji="0" lang="en-US" alt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đáp</a:t>
            </a: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kumimoji="0" lang="en-US" alt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của</a:t>
            </a: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kumimoji="0" lang="en-US" alt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Mơ</a:t>
            </a: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kumimoji="0" lang="en-US" alt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với</a:t>
            </a: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kumimoji="0" lang="en-US" alt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mẹ</a:t>
            </a: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: </a:t>
            </a:r>
            <a:r>
              <a:rPr kumimoji="0" lang="vi-VN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"Mẹ ơi, con sẽ cố gắng thay một đứa con trai trong nhà, mẹ nhé!" </a:t>
            </a: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- </a:t>
            </a:r>
            <a:r>
              <a:rPr kumimoji="0" lang="en-US" altLang="en-US" sz="2000" b="0" i="1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giọng</a:t>
            </a:r>
            <a:r>
              <a:rPr kumimoji="0" lang="en-US" altLang="en-US" sz="2000" b="0" i="1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kumimoji="0" lang="en-US" altLang="en-US" sz="2000" b="0" i="1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hồn</a:t>
            </a:r>
            <a:r>
              <a:rPr kumimoji="0" lang="en-US" altLang="en-US" sz="2000" b="0" i="1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kumimoji="0" lang="en-US" altLang="en-US" sz="2000" b="0" i="1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nhiên</a:t>
            </a:r>
            <a:r>
              <a:rPr kumimoji="0" lang="en-US" altLang="en-US" sz="2000" b="0" i="1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, </a:t>
            </a:r>
            <a:r>
              <a:rPr kumimoji="0" lang="en-US" altLang="en-US" sz="2000" b="0" i="1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chân</a:t>
            </a:r>
            <a:r>
              <a:rPr kumimoji="0" lang="en-US" altLang="en-US" sz="2000" b="0" i="1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kumimoji="0" lang="en-US" altLang="en-US" sz="2000" b="0" i="1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thật</a:t>
            </a: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.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Char char="-"/>
              <a:tabLst/>
              <a:defRPr/>
            </a:pP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kumimoji="0" lang="en-US" alt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Đoạn</a:t>
            </a: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kumimoji="0" lang="en-US" alt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Mơ</a:t>
            </a: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kumimoji="0" lang="en-US" alt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cứu</a:t>
            </a: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kumimoji="0" lang="en-US" alt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Hoan</a:t>
            </a: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 – </a:t>
            </a:r>
            <a:r>
              <a:rPr kumimoji="0" lang="en-US" altLang="en-US" sz="2000" b="0" i="1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đọc</a:t>
            </a:r>
            <a:r>
              <a:rPr kumimoji="0" lang="en-US" altLang="en-US" sz="2000" b="0" i="1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kumimoji="0" lang="en-US" altLang="en-US" sz="2000" b="0" i="1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nhanh</a:t>
            </a:r>
            <a:r>
              <a:rPr kumimoji="0" lang="en-US" altLang="en-US" sz="2000" b="0" i="1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, </a:t>
            </a:r>
            <a:r>
              <a:rPr kumimoji="0" lang="en-US" altLang="en-US" sz="2000" b="0" i="1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gấp</a:t>
            </a:r>
            <a:r>
              <a:rPr kumimoji="0" lang="en-US" altLang="en-US" sz="2000" b="0" i="1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kumimoji="0" lang="en-US" altLang="en-US" sz="2000" b="0" i="1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gáp</a:t>
            </a:r>
            <a:r>
              <a:rPr kumimoji="0" lang="en-US" altLang="en-US" sz="2000" b="0" i="1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.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Char char="-"/>
              <a:tabLst/>
              <a:defRPr/>
            </a:pP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kumimoji="0" lang="en-US" alt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Câu</a:t>
            </a: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 “</a:t>
            </a:r>
            <a:r>
              <a:rPr kumimoji="0" lang="en-US" alt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Thật</a:t>
            </a: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kumimoji="0" lang="en-US" altLang="en-US" sz="20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hú</a:t>
            </a:r>
            <a:r>
              <a:rPr kumimoji="0" lang="en-US" alt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kumimoji="0" lang="en-US" altLang="en-US" sz="20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vía</a:t>
            </a: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!” – </a:t>
            </a:r>
            <a:r>
              <a:rPr kumimoji="0" lang="en-US" altLang="en-US" sz="2000" b="0" i="1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nhấn</a:t>
            </a:r>
            <a:r>
              <a:rPr kumimoji="0" lang="en-US" altLang="en-US" sz="2000" b="0" i="1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kumimoji="0" lang="en-US" altLang="en-US" sz="2000" b="0" i="1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giọng</a:t>
            </a:r>
            <a:r>
              <a:rPr kumimoji="0" lang="en-US" altLang="en-US" sz="2000" b="0" i="1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, </a:t>
            </a:r>
            <a:r>
              <a:rPr kumimoji="0" lang="en-US" altLang="en-US" sz="2000" b="0" i="1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như</a:t>
            </a:r>
            <a:r>
              <a:rPr kumimoji="0" lang="en-US" altLang="en-US" sz="2000" b="0" i="1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kumimoji="0" lang="en-US" altLang="en-US" sz="2000" b="0" i="1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thở</a:t>
            </a:r>
            <a:r>
              <a:rPr kumimoji="0" lang="en-US" altLang="en-US" sz="2000" b="0" i="1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kumimoji="0" lang="en-US" altLang="en-US" sz="2000" b="0" i="1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phào</a:t>
            </a:r>
            <a:r>
              <a:rPr kumimoji="0" lang="en-US" altLang="en-US" sz="2000" b="0" i="1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kumimoji="0" lang="en-US" altLang="en-US" sz="2000" b="0" i="1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vì</a:t>
            </a:r>
            <a:r>
              <a:rPr kumimoji="0" lang="en-US" altLang="en-US" sz="2000" b="0" i="1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kumimoji="0" lang="en-US" altLang="en-US" sz="2000" b="0" i="1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thoát</a:t>
            </a:r>
            <a:r>
              <a:rPr kumimoji="0" lang="en-US" altLang="en-US" sz="2000" b="0" i="1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kumimoji="0" lang="en-US" altLang="en-US" sz="2000" b="0" i="1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hiểm</a:t>
            </a: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.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Char char="-"/>
              <a:tabLst/>
              <a:defRPr/>
            </a:pP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kumimoji="0" lang="en-US" alt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Lời</a:t>
            </a: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kumimoji="0" lang="en-US" alt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khen</a:t>
            </a: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kumimoji="0" lang="en-US" alt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Mơ</a:t>
            </a: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kumimoji="0" lang="en-US" alt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của</a:t>
            </a: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kumimoji="0" lang="en-US" alt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dì</a:t>
            </a: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kumimoji="0" lang="en-US" alt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Hạnh</a:t>
            </a: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 ở </a:t>
            </a:r>
            <a:r>
              <a:rPr kumimoji="0" lang="en-US" alt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cuối</a:t>
            </a: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kumimoji="0" lang="en-US" alt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bài</a:t>
            </a: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 – </a:t>
            </a:r>
            <a:r>
              <a:rPr kumimoji="0" lang="en-US" altLang="en-US" sz="2000" b="0" i="1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giọng</a:t>
            </a:r>
            <a:r>
              <a:rPr kumimoji="0" lang="en-US" altLang="en-US" sz="2000" b="0" i="1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kumimoji="0" lang="en-US" altLang="en-US" sz="2000" b="0" i="1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vui</a:t>
            </a:r>
            <a:r>
              <a:rPr kumimoji="0" lang="en-US" altLang="en-US" sz="2000" b="0" i="1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kumimoji="0" lang="en-US" altLang="en-US" sz="2000" b="0" i="1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tươi</a:t>
            </a:r>
            <a:r>
              <a:rPr kumimoji="0" lang="en-US" altLang="en-US" sz="2000" b="0" i="1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, </a:t>
            </a:r>
            <a:r>
              <a:rPr kumimoji="0" lang="en-US" altLang="en-US" sz="2000" b="0" i="1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tự</a:t>
            </a:r>
            <a:r>
              <a:rPr kumimoji="0" lang="en-US" altLang="en-US" sz="2000" b="0" i="1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 </a:t>
            </a:r>
            <a:r>
              <a:rPr kumimoji="0" lang="en-US" altLang="en-US" sz="2000" b="0" i="1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hào</a:t>
            </a: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/>
                <a:sym typeface="Arial" panose="020B0604020202020204"/>
              </a:rPr>
              <a:t>.</a:t>
            </a:r>
          </a:p>
        </p:txBody>
      </p:sp>
      <p:grpSp>
        <p:nvGrpSpPr>
          <p:cNvPr id="22" name="Group 21"/>
          <p:cNvGrpSpPr/>
          <p:nvPr/>
        </p:nvGrpSpPr>
        <p:grpSpPr>
          <a:xfrm>
            <a:off x="1152570" y="-214730"/>
            <a:ext cx="7103100" cy="1439756"/>
            <a:chOff x="1152570" y="-214730"/>
            <a:chExt cx="7103100" cy="1439756"/>
          </a:xfrm>
        </p:grpSpPr>
        <p:sp>
          <p:nvSpPr>
            <p:cNvPr id="48" name="Google Shape;534;p42"/>
            <p:cNvSpPr txBox="1"/>
            <p:nvPr/>
          </p:nvSpPr>
          <p:spPr>
            <a:xfrm>
              <a:off x="1152570" y="-214730"/>
              <a:ext cx="7103100" cy="135765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6"/>
                </a:buClr>
                <a:buSzPts val="3500"/>
                <a:buFont typeface="Londrina Solid" panose="00000500000000000000"/>
                <a:buNone/>
                <a:defRPr sz="3500" b="0" i="0" u="none" strike="noStrike" cap="none">
                  <a:solidFill>
                    <a:schemeClr val="accent5"/>
                  </a:solidFill>
                  <a:latin typeface="Londrina Solid" panose="00000500000000000000"/>
                  <a:ea typeface="Londrina Solid" panose="00000500000000000000"/>
                  <a:cs typeface="Londrina Solid" panose="00000500000000000000"/>
                  <a:sym typeface="Londrina Solid" panose="00000500000000000000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6"/>
                </a:buClr>
                <a:buSzPts val="2800"/>
                <a:buFont typeface="Arial" panose="020B0604020202020204"/>
                <a:buNone/>
                <a:defRPr sz="2800" b="0" i="0" u="none" strike="noStrike" cap="none">
                  <a:solidFill>
                    <a:schemeClr val="accent6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6"/>
                </a:buClr>
                <a:buSzPts val="2800"/>
                <a:buFont typeface="Arial" panose="020B0604020202020204"/>
                <a:buNone/>
                <a:defRPr sz="2800" b="0" i="0" u="none" strike="noStrike" cap="none">
                  <a:solidFill>
                    <a:schemeClr val="accent6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6"/>
                </a:buClr>
                <a:buSzPts val="2800"/>
                <a:buFont typeface="Arial" panose="020B0604020202020204"/>
                <a:buNone/>
                <a:defRPr sz="2800" b="0" i="0" u="none" strike="noStrike" cap="none">
                  <a:solidFill>
                    <a:schemeClr val="accent6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6"/>
                </a:buClr>
                <a:buSzPts val="2800"/>
                <a:buFont typeface="Arial" panose="020B0604020202020204"/>
                <a:buNone/>
                <a:defRPr sz="2800" b="0" i="0" u="none" strike="noStrike" cap="none">
                  <a:solidFill>
                    <a:schemeClr val="accent6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6"/>
                </a:buClr>
                <a:buSzPts val="2800"/>
                <a:buFont typeface="Arial" panose="020B0604020202020204"/>
                <a:buNone/>
                <a:defRPr sz="2800" b="0" i="0" u="none" strike="noStrike" cap="none">
                  <a:solidFill>
                    <a:schemeClr val="accent6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6"/>
                </a:buClr>
                <a:buSzPts val="2800"/>
                <a:buFont typeface="Arial" panose="020B0604020202020204"/>
                <a:buNone/>
                <a:defRPr sz="2800" b="0" i="0" u="none" strike="noStrike" cap="none">
                  <a:solidFill>
                    <a:schemeClr val="accent6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6"/>
                </a:buClr>
                <a:buSzPts val="2800"/>
                <a:buFont typeface="Arial" panose="020B0604020202020204"/>
                <a:buNone/>
                <a:defRPr sz="2800" b="0" i="0" u="none" strike="noStrike" cap="none">
                  <a:solidFill>
                    <a:schemeClr val="accent6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6"/>
                </a:buClr>
                <a:buSzPts val="2800"/>
                <a:buFont typeface="Arial" panose="020B0604020202020204"/>
                <a:buNone/>
                <a:defRPr sz="2800" b="0" i="0" u="none" strike="noStrike" cap="none">
                  <a:solidFill>
                    <a:schemeClr val="accent6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5A5A68"/>
                </a:buClr>
                <a:buSzPts val="3500"/>
                <a:buFont typeface="Londrina Solid" panose="00000500000000000000"/>
                <a:buNone/>
                <a:tabLst/>
                <a:defRPr/>
              </a:pPr>
              <a:r>
                <a:rPr kumimoji="0" lang="vi-VN" sz="2800" b="1" i="0" u="none" strike="noStrike" kern="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HP001 4 hàng" panose="020B0603050302020204" pitchFamily="34" charset="0"/>
                  <a:sym typeface="Londrina Solid" panose="00000500000000000000"/>
                </a:rPr>
                <a:t>Tập đọc</a:t>
              </a:r>
            </a:p>
          </p:txBody>
        </p:sp>
        <p:sp>
          <p:nvSpPr>
            <p:cNvPr id="49" name="Google Shape;536;p42"/>
            <p:cNvSpPr txBox="1"/>
            <p:nvPr/>
          </p:nvSpPr>
          <p:spPr>
            <a:xfrm>
              <a:off x="1976887" y="779033"/>
              <a:ext cx="5174610" cy="44599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6"/>
                </a:buClr>
                <a:buSzPts val="2500"/>
                <a:buFont typeface="Londrina Solid" panose="00000500000000000000"/>
                <a:buNone/>
                <a:defRPr sz="4500" b="0" i="0" u="none" strike="noStrike" cap="none">
                  <a:solidFill>
                    <a:schemeClr val="accent6"/>
                  </a:solidFill>
                  <a:latin typeface="Londrina Solid" panose="00000500000000000000"/>
                  <a:ea typeface="Londrina Solid" panose="00000500000000000000"/>
                  <a:cs typeface="Londrina Solid" panose="00000500000000000000"/>
                  <a:sym typeface="Londrina Solid" panose="00000500000000000000"/>
                </a:defRPr>
              </a:lvl1pPr>
              <a:lvl2pPr marR="0" lvl="1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6"/>
                </a:buClr>
                <a:buSzPts val="2500"/>
                <a:buFont typeface="Arial" panose="020B0604020202020204"/>
                <a:buNone/>
                <a:defRPr sz="2500" b="0" i="0" u="none" strike="noStrike" cap="none">
                  <a:solidFill>
                    <a:schemeClr val="accent6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2pPr>
              <a:lvl3pPr marR="0" lvl="2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6"/>
                </a:buClr>
                <a:buSzPts val="2500"/>
                <a:buFont typeface="Arial" panose="020B0604020202020204"/>
                <a:buNone/>
                <a:defRPr sz="2500" b="0" i="0" u="none" strike="noStrike" cap="none">
                  <a:solidFill>
                    <a:schemeClr val="accent6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3pPr>
              <a:lvl4pPr marR="0" lvl="3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6"/>
                </a:buClr>
                <a:buSzPts val="2500"/>
                <a:buFont typeface="Arial" panose="020B0604020202020204"/>
                <a:buNone/>
                <a:defRPr sz="2500" b="0" i="0" u="none" strike="noStrike" cap="none">
                  <a:solidFill>
                    <a:schemeClr val="accent6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4pPr>
              <a:lvl5pPr marR="0" lvl="4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6"/>
                </a:buClr>
                <a:buSzPts val="2500"/>
                <a:buFont typeface="Arial" panose="020B0604020202020204"/>
                <a:buNone/>
                <a:defRPr sz="2500" b="0" i="0" u="none" strike="noStrike" cap="none">
                  <a:solidFill>
                    <a:schemeClr val="accent6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5pPr>
              <a:lvl6pPr marR="0" lvl="5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6"/>
                </a:buClr>
                <a:buSzPts val="2500"/>
                <a:buFont typeface="Arial" panose="020B0604020202020204"/>
                <a:buNone/>
                <a:defRPr sz="2500" b="0" i="0" u="none" strike="noStrike" cap="none">
                  <a:solidFill>
                    <a:schemeClr val="accent6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6pPr>
              <a:lvl7pPr marR="0" lvl="6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6"/>
                </a:buClr>
                <a:buSzPts val="2500"/>
                <a:buFont typeface="Arial" panose="020B0604020202020204"/>
                <a:buNone/>
                <a:defRPr sz="2500" b="0" i="0" u="none" strike="noStrike" cap="none">
                  <a:solidFill>
                    <a:schemeClr val="accent6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7pPr>
              <a:lvl8pPr marR="0" lvl="7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6"/>
                </a:buClr>
                <a:buSzPts val="2500"/>
                <a:buFont typeface="Arial" panose="020B0604020202020204"/>
                <a:buNone/>
                <a:defRPr sz="2500" b="0" i="0" u="none" strike="noStrike" cap="none">
                  <a:solidFill>
                    <a:schemeClr val="accent6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8pPr>
              <a:lvl9pPr marR="0" lvl="8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6"/>
                </a:buClr>
                <a:buSzPts val="2500"/>
                <a:buFont typeface="Arial" panose="020B0604020202020204"/>
                <a:buNone/>
                <a:defRPr sz="2500" b="0" i="0" u="none" strike="noStrike" cap="none">
                  <a:solidFill>
                    <a:schemeClr val="accent6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5A5A68"/>
                </a:buClr>
                <a:buSzPts val="2500"/>
                <a:buFont typeface="Londrina Solid" panose="00000500000000000000"/>
                <a:buNone/>
                <a:tabLst/>
                <a:defRPr/>
              </a:pPr>
              <a:r>
                <a:rPr kumimoji="0" lang="en-US" sz="4000" b="1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HP001 4 hàng" panose="020B0603050302020204" pitchFamily="34" charset="0"/>
                  <a:sym typeface="Londrina Solid" panose="00000500000000000000"/>
                </a:rPr>
                <a:t>Con </a:t>
              </a:r>
              <a:r>
                <a:rPr kumimoji="0" lang="en-US" sz="4000" b="1" i="0" u="none" strike="noStrike" kern="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HP001 4 hàng" panose="020B0603050302020204" pitchFamily="34" charset="0"/>
                  <a:sym typeface="Londrina Solid" panose="00000500000000000000"/>
                </a:rPr>
                <a:t>gái</a:t>
              </a:r>
              <a:endParaRPr kumimoji="0" lang="en-US" sz="40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P001 4 hàng" panose="020B0603050302020204" pitchFamily="34" charset="0"/>
                <a:sym typeface="Londrina Solid" panose="0000050000000000000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4492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utoShape 2"/>
          <p:cNvSpPr>
            <a:spLocks noChangeArrowheads="1"/>
          </p:cNvSpPr>
          <p:nvPr/>
        </p:nvSpPr>
        <p:spPr bwMode="auto">
          <a:xfrm>
            <a:off x="2879408" y="542429"/>
            <a:ext cx="3671887" cy="685800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7030A0"/>
                </a:solidFill>
                <a:latin typeface="Times New Roman" panose="02020603050405020304" pitchFamily="18" charset="0"/>
              </a:rPr>
              <a:t>Luyện đọc diễn cảm</a:t>
            </a:r>
          </a:p>
        </p:txBody>
      </p:sp>
      <p:sp>
        <p:nvSpPr>
          <p:cNvPr id="22" name="Text Box 3"/>
          <p:cNvSpPr txBox="1">
            <a:spLocks noChangeArrowheads="1"/>
          </p:cNvSpPr>
          <p:nvPr/>
        </p:nvSpPr>
        <p:spPr bwMode="auto">
          <a:xfrm>
            <a:off x="731520" y="1242015"/>
            <a:ext cx="7680960" cy="3397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762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130000"/>
              </a:lnSpc>
              <a:spcBef>
                <a:spcPts val="1800"/>
              </a:spcBef>
              <a:spcAft>
                <a:spcPts val="1800"/>
              </a:spcAft>
              <a:buFontTx/>
              <a:buNone/>
            </a:pP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</a:rPr>
              <a:t>     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Tối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đó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bố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về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</a:rPr>
              <a:t>.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Bố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ôm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Mơ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chặt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đến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ngợp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thở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</a:rPr>
              <a:t>.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Cả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bố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mẹ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đều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rơm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rớm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nước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mắt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</a:rPr>
              <a:t>.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Chỉ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em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bé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nằm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nôi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cười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rất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tươi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</a:rPr>
              <a:t>.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Chắc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em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khen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chị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Mơ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giỏi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đấy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</a:rPr>
              <a:t>.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Dì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Hạnh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nói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giọng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</a:rPr>
              <a:t> 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đầy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tự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hào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</a:rPr>
              <a:t>: “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Biết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cháu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tôi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chưa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</a:rPr>
              <a:t>? Con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gái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như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nó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thì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trăm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đứa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</a:rPr>
              <a:t> con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trai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cũng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không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</a:rPr>
              <a:t>.”</a:t>
            </a:r>
          </a:p>
        </p:txBody>
      </p:sp>
      <p:sp>
        <p:nvSpPr>
          <p:cNvPr id="23" name="Line 347"/>
          <p:cNvSpPr>
            <a:spLocks noChangeShapeType="1"/>
          </p:cNvSpPr>
          <p:nvPr/>
        </p:nvSpPr>
        <p:spPr bwMode="auto">
          <a:xfrm>
            <a:off x="6321108" y="1836738"/>
            <a:ext cx="1524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" name="Line 348"/>
          <p:cNvSpPr>
            <a:spLocks noChangeShapeType="1"/>
          </p:cNvSpPr>
          <p:nvPr/>
        </p:nvSpPr>
        <p:spPr bwMode="auto">
          <a:xfrm flipV="1">
            <a:off x="2789555" y="2352711"/>
            <a:ext cx="2765425" cy="1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" name="Line 349"/>
          <p:cNvSpPr>
            <a:spLocks noChangeShapeType="1"/>
          </p:cNvSpPr>
          <p:nvPr/>
        </p:nvSpPr>
        <p:spPr bwMode="auto">
          <a:xfrm flipV="1">
            <a:off x="2631759" y="2940685"/>
            <a:ext cx="1856422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" name="Line 350"/>
          <p:cNvSpPr>
            <a:spLocks noChangeShapeType="1"/>
          </p:cNvSpPr>
          <p:nvPr/>
        </p:nvSpPr>
        <p:spPr bwMode="auto">
          <a:xfrm>
            <a:off x="5113970" y="3496033"/>
            <a:ext cx="1524001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352"/>
          <p:cNvSpPr>
            <a:spLocks noChangeShapeType="1"/>
          </p:cNvSpPr>
          <p:nvPr/>
        </p:nvSpPr>
        <p:spPr bwMode="auto">
          <a:xfrm flipV="1">
            <a:off x="5190170" y="4018741"/>
            <a:ext cx="3115630" cy="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Line 353"/>
          <p:cNvSpPr>
            <a:spLocks noChangeShapeType="1"/>
          </p:cNvSpPr>
          <p:nvPr/>
        </p:nvSpPr>
        <p:spPr bwMode="auto">
          <a:xfrm flipH="1">
            <a:off x="3953432" y="3054891"/>
            <a:ext cx="153196" cy="441142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0" name="Google Shape;840;p50"/>
          <p:cNvSpPr/>
          <p:nvPr/>
        </p:nvSpPr>
        <p:spPr>
          <a:xfrm>
            <a:off x="7690606" y="2999413"/>
            <a:ext cx="754870" cy="1018797"/>
          </a:xfrm>
          <a:custGeom>
            <a:avLst/>
            <a:gdLst/>
            <a:ahLst/>
            <a:cxnLst/>
            <a:rect l="l" t="t" r="r" b="b"/>
            <a:pathLst>
              <a:path w="7751" h="10461" fill="none" extrusionOk="0">
                <a:moveTo>
                  <a:pt x="7413" y="7192"/>
                </a:moveTo>
                <a:cubicBezTo>
                  <a:pt x="7340" y="7192"/>
                  <a:pt x="7268" y="7224"/>
                  <a:pt x="7188" y="7308"/>
                </a:cubicBezTo>
                <a:cubicBezTo>
                  <a:pt x="6898" y="7634"/>
                  <a:pt x="6593" y="7950"/>
                  <a:pt x="6270" y="8247"/>
                </a:cubicBezTo>
                <a:cubicBezTo>
                  <a:pt x="5947" y="8545"/>
                  <a:pt x="5599" y="8817"/>
                  <a:pt x="5229" y="9053"/>
                </a:cubicBezTo>
                <a:cubicBezTo>
                  <a:pt x="4866" y="9289"/>
                  <a:pt x="4470" y="9477"/>
                  <a:pt x="4060" y="9615"/>
                </a:cubicBezTo>
                <a:cubicBezTo>
                  <a:pt x="3639" y="9757"/>
                  <a:pt x="3200" y="9826"/>
                  <a:pt x="2758" y="9826"/>
                </a:cubicBezTo>
                <a:cubicBezTo>
                  <a:pt x="2493" y="9826"/>
                  <a:pt x="2228" y="9786"/>
                  <a:pt x="1970" y="9713"/>
                </a:cubicBezTo>
                <a:cubicBezTo>
                  <a:pt x="1724" y="9644"/>
                  <a:pt x="1488" y="9535"/>
                  <a:pt x="1281" y="9387"/>
                </a:cubicBezTo>
                <a:cubicBezTo>
                  <a:pt x="1078" y="9245"/>
                  <a:pt x="915" y="9056"/>
                  <a:pt x="802" y="8839"/>
                </a:cubicBezTo>
                <a:cubicBezTo>
                  <a:pt x="679" y="8592"/>
                  <a:pt x="617" y="8316"/>
                  <a:pt x="624" y="8041"/>
                </a:cubicBezTo>
                <a:cubicBezTo>
                  <a:pt x="624" y="7689"/>
                  <a:pt x="726" y="7340"/>
                  <a:pt x="915" y="7039"/>
                </a:cubicBezTo>
                <a:cubicBezTo>
                  <a:pt x="1114" y="6716"/>
                  <a:pt x="1365" y="6430"/>
                  <a:pt x="1662" y="6190"/>
                </a:cubicBezTo>
                <a:cubicBezTo>
                  <a:pt x="1967" y="5940"/>
                  <a:pt x="2304" y="5726"/>
                  <a:pt x="2663" y="5563"/>
                </a:cubicBezTo>
                <a:cubicBezTo>
                  <a:pt x="2975" y="5414"/>
                  <a:pt x="3302" y="5298"/>
                  <a:pt x="3639" y="5214"/>
                </a:cubicBezTo>
                <a:cubicBezTo>
                  <a:pt x="3803" y="5377"/>
                  <a:pt x="3991" y="5515"/>
                  <a:pt x="4198" y="5621"/>
                </a:cubicBezTo>
                <a:cubicBezTo>
                  <a:pt x="4441" y="5740"/>
                  <a:pt x="4706" y="5806"/>
                  <a:pt x="4978" y="5802"/>
                </a:cubicBezTo>
                <a:cubicBezTo>
                  <a:pt x="5065" y="5802"/>
                  <a:pt x="5152" y="5791"/>
                  <a:pt x="5236" y="5777"/>
                </a:cubicBezTo>
                <a:cubicBezTo>
                  <a:pt x="5330" y="5758"/>
                  <a:pt x="5425" y="5733"/>
                  <a:pt x="5512" y="5689"/>
                </a:cubicBezTo>
                <a:cubicBezTo>
                  <a:pt x="5602" y="5650"/>
                  <a:pt x="5682" y="5584"/>
                  <a:pt x="5747" y="5504"/>
                </a:cubicBezTo>
                <a:cubicBezTo>
                  <a:pt x="5813" y="5414"/>
                  <a:pt x="5849" y="5305"/>
                  <a:pt x="5845" y="5192"/>
                </a:cubicBezTo>
                <a:cubicBezTo>
                  <a:pt x="5849" y="5051"/>
                  <a:pt x="5798" y="4913"/>
                  <a:pt x="5700" y="4808"/>
                </a:cubicBezTo>
                <a:cubicBezTo>
                  <a:pt x="5606" y="4710"/>
                  <a:pt x="5493" y="4634"/>
                  <a:pt x="5366" y="4587"/>
                </a:cubicBezTo>
                <a:cubicBezTo>
                  <a:pt x="5239" y="4536"/>
                  <a:pt x="5109" y="4503"/>
                  <a:pt x="4975" y="4481"/>
                </a:cubicBezTo>
                <a:cubicBezTo>
                  <a:pt x="4855" y="4460"/>
                  <a:pt x="4732" y="4449"/>
                  <a:pt x="4612" y="4449"/>
                </a:cubicBezTo>
                <a:cubicBezTo>
                  <a:pt x="4361" y="4452"/>
                  <a:pt x="4115" y="4478"/>
                  <a:pt x="3868" y="4528"/>
                </a:cubicBezTo>
                <a:cubicBezTo>
                  <a:pt x="3719" y="4304"/>
                  <a:pt x="3607" y="4057"/>
                  <a:pt x="3531" y="3796"/>
                </a:cubicBezTo>
                <a:cubicBezTo>
                  <a:pt x="3440" y="3494"/>
                  <a:pt x="3396" y="3182"/>
                  <a:pt x="3396" y="2867"/>
                </a:cubicBezTo>
                <a:cubicBezTo>
                  <a:pt x="3396" y="2587"/>
                  <a:pt x="3436" y="2308"/>
                  <a:pt x="3509" y="2039"/>
                </a:cubicBezTo>
                <a:cubicBezTo>
                  <a:pt x="3574" y="1778"/>
                  <a:pt x="3694" y="1535"/>
                  <a:pt x="3853" y="1321"/>
                </a:cubicBezTo>
                <a:cubicBezTo>
                  <a:pt x="4017" y="1114"/>
                  <a:pt x="4220" y="940"/>
                  <a:pt x="4452" y="817"/>
                </a:cubicBezTo>
                <a:cubicBezTo>
                  <a:pt x="4688" y="690"/>
                  <a:pt x="4978" y="624"/>
                  <a:pt x="5316" y="624"/>
                </a:cubicBezTo>
                <a:cubicBezTo>
                  <a:pt x="5461" y="624"/>
                  <a:pt x="5610" y="643"/>
                  <a:pt x="5751" y="672"/>
                </a:cubicBezTo>
                <a:cubicBezTo>
                  <a:pt x="5900" y="697"/>
                  <a:pt x="6041" y="741"/>
                  <a:pt x="6176" y="806"/>
                </a:cubicBezTo>
                <a:cubicBezTo>
                  <a:pt x="6292" y="860"/>
                  <a:pt x="6397" y="933"/>
                  <a:pt x="6484" y="1027"/>
                </a:cubicBezTo>
                <a:cubicBezTo>
                  <a:pt x="6557" y="1096"/>
                  <a:pt x="6604" y="1187"/>
                  <a:pt x="6622" y="1285"/>
                </a:cubicBezTo>
                <a:cubicBezTo>
                  <a:pt x="6636" y="1466"/>
                  <a:pt x="6756" y="1575"/>
                  <a:pt x="6937" y="1575"/>
                </a:cubicBezTo>
                <a:cubicBezTo>
                  <a:pt x="7123" y="1575"/>
                  <a:pt x="7239" y="1463"/>
                  <a:pt x="7239" y="1274"/>
                </a:cubicBezTo>
                <a:cubicBezTo>
                  <a:pt x="7242" y="1071"/>
                  <a:pt x="7173" y="871"/>
                  <a:pt x="7046" y="712"/>
                </a:cubicBezTo>
                <a:cubicBezTo>
                  <a:pt x="6916" y="548"/>
                  <a:pt x="6756" y="418"/>
                  <a:pt x="6575" y="320"/>
                </a:cubicBezTo>
                <a:cubicBezTo>
                  <a:pt x="6379" y="214"/>
                  <a:pt x="6172" y="138"/>
                  <a:pt x="5954" y="88"/>
                </a:cubicBezTo>
                <a:cubicBezTo>
                  <a:pt x="5747" y="37"/>
                  <a:pt x="5530" y="8"/>
                  <a:pt x="5316" y="8"/>
                </a:cubicBezTo>
                <a:cubicBezTo>
                  <a:pt x="4935" y="0"/>
                  <a:pt x="4557" y="80"/>
                  <a:pt x="4213" y="244"/>
                </a:cubicBezTo>
                <a:cubicBezTo>
                  <a:pt x="3908" y="392"/>
                  <a:pt x="3636" y="606"/>
                  <a:pt x="3418" y="871"/>
                </a:cubicBezTo>
                <a:cubicBezTo>
                  <a:pt x="3200" y="1140"/>
                  <a:pt x="3037" y="1452"/>
                  <a:pt x="2936" y="1786"/>
                </a:cubicBezTo>
                <a:cubicBezTo>
                  <a:pt x="2830" y="2134"/>
                  <a:pt x="2776" y="2500"/>
                  <a:pt x="2780" y="2867"/>
                </a:cubicBezTo>
                <a:cubicBezTo>
                  <a:pt x="2780" y="3204"/>
                  <a:pt x="2819" y="3538"/>
                  <a:pt x="2907" y="3861"/>
                </a:cubicBezTo>
                <a:cubicBezTo>
                  <a:pt x="2979" y="4147"/>
                  <a:pt x="3092" y="4423"/>
                  <a:pt x="3237" y="4681"/>
                </a:cubicBezTo>
                <a:cubicBezTo>
                  <a:pt x="2888" y="4790"/>
                  <a:pt x="2551" y="4928"/>
                  <a:pt x="2224" y="5091"/>
                </a:cubicBezTo>
                <a:cubicBezTo>
                  <a:pt x="1833" y="5283"/>
                  <a:pt x="1466" y="5526"/>
                  <a:pt x="1136" y="5813"/>
                </a:cubicBezTo>
                <a:cubicBezTo>
                  <a:pt x="813" y="6092"/>
                  <a:pt x="537" y="6426"/>
                  <a:pt x="327" y="6800"/>
                </a:cubicBezTo>
                <a:cubicBezTo>
                  <a:pt x="116" y="7181"/>
                  <a:pt x="4" y="7609"/>
                  <a:pt x="8" y="8044"/>
                </a:cubicBezTo>
                <a:cubicBezTo>
                  <a:pt x="0" y="8393"/>
                  <a:pt x="76" y="8737"/>
                  <a:pt x="225" y="9053"/>
                </a:cubicBezTo>
                <a:cubicBezTo>
                  <a:pt x="367" y="9343"/>
                  <a:pt x="570" y="9601"/>
                  <a:pt x="817" y="9811"/>
                </a:cubicBezTo>
                <a:cubicBezTo>
                  <a:pt x="1071" y="10025"/>
                  <a:pt x="1365" y="10189"/>
                  <a:pt x="1680" y="10294"/>
                </a:cubicBezTo>
                <a:cubicBezTo>
                  <a:pt x="2018" y="10406"/>
                  <a:pt x="2373" y="10461"/>
                  <a:pt x="2729" y="10461"/>
                </a:cubicBezTo>
                <a:cubicBezTo>
                  <a:pt x="3215" y="10461"/>
                  <a:pt x="3701" y="10392"/>
                  <a:pt x="4166" y="10247"/>
                </a:cubicBezTo>
                <a:cubicBezTo>
                  <a:pt x="4619" y="10105"/>
                  <a:pt x="5051" y="9909"/>
                  <a:pt x="5457" y="9662"/>
                </a:cubicBezTo>
                <a:cubicBezTo>
                  <a:pt x="5867" y="9408"/>
                  <a:pt x="6252" y="9115"/>
                  <a:pt x="6607" y="8788"/>
                </a:cubicBezTo>
                <a:cubicBezTo>
                  <a:pt x="6970" y="8458"/>
                  <a:pt x="7315" y="8102"/>
                  <a:pt x="7638" y="7729"/>
                </a:cubicBezTo>
                <a:cubicBezTo>
                  <a:pt x="7703" y="7671"/>
                  <a:pt x="7747" y="7583"/>
                  <a:pt x="7750" y="7493"/>
                </a:cubicBezTo>
                <a:cubicBezTo>
                  <a:pt x="7750" y="7409"/>
                  <a:pt x="7710" y="7329"/>
                  <a:pt x="7645" y="7275"/>
                </a:cubicBezTo>
                <a:cubicBezTo>
                  <a:pt x="7583" y="7217"/>
                  <a:pt x="7500" y="7188"/>
                  <a:pt x="7413" y="7192"/>
                </a:cubicBezTo>
                <a:close/>
                <a:moveTo>
                  <a:pt x="4612" y="5065"/>
                </a:moveTo>
                <a:cubicBezTo>
                  <a:pt x="4673" y="5069"/>
                  <a:pt x="4739" y="5073"/>
                  <a:pt x="4804" y="5080"/>
                </a:cubicBezTo>
                <a:cubicBezTo>
                  <a:pt x="4880" y="5091"/>
                  <a:pt x="4956" y="5105"/>
                  <a:pt x="5029" y="5123"/>
                </a:cubicBezTo>
                <a:cubicBezTo>
                  <a:pt x="5069" y="5134"/>
                  <a:pt x="5105" y="5145"/>
                  <a:pt x="5142" y="5160"/>
                </a:cubicBezTo>
                <a:cubicBezTo>
                  <a:pt x="5098" y="5167"/>
                  <a:pt x="5051" y="5167"/>
                  <a:pt x="5007" y="5167"/>
                </a:cubicBezTo>
                <a:cubicBezTo>
                  <a:pt x="4866" y="5171"/>
                  <a:pt x="4724" y="5149"/>
                  <a:pt x="4586" y="5113"/>
                </a:cubicBezTo>
                <a:cubicBezTo>
                  <a:pt x="4550" y="5102"/>
                  <a:pt x="4514" y="5087"/>
                  <a:pt x="4478" y="5073"/>
                </a:cubicBezTo>
                <a:cubicBezTo>
                  <a:pt x="4528" y="5069"/>
                  <a:pt x="4572" y="5065"/>
                  <a:pt x="4612" y="5065"/>
                </a:cubicBezTo>
                <a:close/>
              </a:path>
            </a:pathLst>
          </a:custGeom>
          <a:noFill/>
          <a:ln w="19050" cap="flat" cmpd="sng">
            <a:solidFill>
              <a:schemeClr val="accent3"/>
            </a:solidFill>
            <a:prstDash val="solid"/>
            <a:miter lim="3628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1" name="Google Shape;841;p50"/>
          <p:cNvSpPr/>
          <p:nvPr/>
        </p:nvSpPr>
        <p:spPr>
          <a:xfrm>
            <a:off x="637799" y="660925"/>
            <a:ext cx="538047" cy="542696"/>
          </a:xfrm>
          <a:custGeom>
            <a:avLst/>
            <a:gdLst/>
            <a:ahLst/>
            <a:cxnLst/>
            <a:rect l="l" t="t" r="r" b="b"/>
            <a:pathLst>
              <a:path w="4990" h="5033" fill="none" extrusionOk="0">
                <a:moveTo>
                  <a:pt x="4935" y="2257"/>
                </a:moveTo>
                <a:cubicBezTo>
                  <a:pt x="4888" y="2174"/>
                  <a:pt x="4797" y="2123"/>
                  <a:pt x="4703" y="2130"/>
                </a:cubicBezTo>
                <a:cubicBezTo>
                  <a:pt x="4565" y="2130"/>
                  <a:pt x="4492" y="2188"/>
                  <a:pt x="4459" y="2232"/>
                </a:cubicBezTo>
                <a:cubicBezTo>
                  <a:pt x="3788" y="3001"/>
                  <a:pt x="3161" y="3567"/>
                  <a:pt x="2598" y="3908"/>
                </a:cubicBezTo>
                <a:cubicBezTo>
                  <a:pt x="2039" y="4242"/>
                  <a:pt x="1590" y="4413"/>
                  <a:pt x="1256" y="4413"/>
                </a:cubicBezTo>
                <a:cubicBezTo>
                  <a:pt x="1027" y="4413"/>
                  <a:pt x="871" y="4351"/>
                  <a:pt x="777" y="4224"/>
                </a:cubicBezTo>
                <a:cubicBezTo>
                  <a:pt x="675" y="4086"/>
                  <a:pt x="621" y="3894"/>
                  <a:pt x="621" y="3658"/>
                </a:cubicBezTo>
                <a:cubicBezTo>
                  <a:pt x="628" y="3389"/>
                  <a:pt x="664" y="3125"/>
                  <a:pt x="737" y="2867"/>
                </a:cubicBezTo>
                <a:cubicBezTo>
                  <a:pt x="1666" y="2660"/>
                  <a:pt x="2373" y="2370"/>
                  <a:pt x="2838" y="1996"/>
                </a:cubicBezTo>
                <a:cubicBezTo>
                  <a:pt x="3331" y="1601"/>
                  <a:pt x="3578" y="1202"/>
                  <a:pt x="3578" y="810"/>
                </a:cubicBezTo>
                <a:cubicBezTo>
                  <a:pt x="3578" y="559"/>
                  <a:pt x="3494" y="360"/>
                  <a:pt x="3324" y="215"/>
                </a:cubicBezTo>
                <a:cubicBezTo>
                  <a:pt x="3153" y="66"/>
                  <a:pt x="2943" y="1"/>
                  <a:pt x="2682" y="1"/>
                </a:cubicBezTo>
                <a:cubicBezTo>
                  <a:pt x="2319" y="1"/>
                  <a:pt x="1967" y="135"/>
                  <a:pt x="1640" y="396"/>
                </a:cubicBezTo>
                <a:cubicBezTo>
                  <a:pt x="1314" y="661"/>
                  <a:pt x="1031" y="973"/>
                  <a:pt x="799" y="1325"/>
                </a:cubicBezTo>
                <a:cubicBezTo>
                  <a:pt x="552" y="1691"/>
                  <a:pt x="360" y="2087"/>
                  <a:pt x="218" y="2504"/>
                </a:cubicBezTo>
                <a:cubicBezTo>
                  <a:pt x="77" y="2921"/>
                  <a:pt x="4" y="3302"/>
                  <a:pt x="4" y="3629"/>
                </a:cubicBezTo>
                <a:cubicBezTo>
                  <a:pt x="0" y="3974"/>
                  <a:pt x="102" y="4307"/>
                  <a:pt x="294" y="4590"/>
                </a:cubicBezTo>
                <a:cubicBezTo>
                  <a:pt x="494" y="4884"/>
                  <a:pt x="828" y="5033"/>
                  <a:pt x="1285" y="5033"/>
                </a:cubicBezTo>
                <a:cubicBezTo>
                  <a:pt x="1789" y="5033"/>
                  <a:pt x="2362" y="4819"/>
                  <a:pt x="2997" y="4402"/>
                </a:cubicBezTo>
                <a:cubicBezTo>
                  <a:pt x="3621" y="3988"/>
                  <a:pt x="4267" y="3400"/>
                  <a:pt x="4906" y="2656"/>
                </a:cubicBezTo>
                <a:cubicBezTo>
                  <a:pt x="4960" y="2602"/>
                  <a:pt x="4989" y="2526"/>
                  <a:pt x="4989" y="2450"/>
                </a:cubicBezTo>
                <a:cubicBezTo>
                  <a:pt x="4986" y="2381"/>
                  <a:pt x="4967" y="2315"/>
                  <a:pt x="4935" y="2257"/>
                </a:cubicBezTo>
                <a:close/>
                <a:moveTo>
                  <a:pt x="2682" y="617"/>
                </a:moveTo>
                <a:cubicBezTo>
                  <a:pt x="2751" y="621"/>
                  <a:pt x="2823" y="639"/>
                  <a:pt x="2888" y="672"/>
                </a:cubicBezTo>
                <a:cubicBezTo>
                  <a:pt x="2939" y="686"/>
                  <a:pt x="2968" y="737"/>
                  <a:pt x="2961" y="792"/>
                </a:cubicBezTo>
                <a:cubicBezTo>
                  <a:pt x="2954" y="900"/>
                  <a:pt x="2914" y="1006"/>
                  <a:pt x="2849" y="1096"/>
                </a:cubicBezTo>
                <a:cubicBezTo>
                  <a:pt x="2743" y="1241"/>
                  <a:pt x="2616" y="1372"/>
                  <a:pt x="2471" y="1481"/>
                </a:cubicBezTo>
                <a:cubicBezTo>
                  <a:pt x="2257" y="1637"/>
                  <a:pt x="2032" y="1771"/>
                  <a:pt x="1789" y="1880"/>
                </a:cubicBezTo>
                <a:cubicBezTo>
                  <a:pt x="1546" y="1989"/>
                  <a:pt x="1292" y="2083"/>
                  <a:pt x="1034" y="2156"/>
                </a:cubicBezTo>
                <a:cubicBezTo>
                  <a:pt x="1085" y="2058"/>
                  <a:pt x="1147" y="1949"/>
                  <a:pt x="1219" y="1833"/>
                </a:cubicBezTo>
                <a:cubicBezTo>
                  <a:pt x="1346" y="1626"/>
                  <a:pt x="1492" y="1430"/>
                  <a:pt x="1651" y="1245"/>
                </a:cubicBezTo>
                <a:cubicBezTo>
                  <a:pt x="1800" y="1071"/>
                  <a:pt x="1970" y="919"/>
                  <a:pt x="2159" y="792"/>
                </a:cubicBezTo>
                <a:cubicBezTo>
                  <a:pt x="2312" y="679"/>
                  <a:pt x="2493" y="621"/>
                  <a:pt x="2682" y="617"/>
                </a:cubicBezTo>
                <a:close/>
              </a:path>
            </a:pathLst>
          </a:custGeom>
          <a:noFill/>
          <a:ln w="19050" cap="flat" cmpd="sng">
            <a:solidFill>
              <a:schemeClr val="accent3"/>
            </a:solidFill>
            <a:prstDash val="solid"/>
            <a:miter lim="3628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" name="TextBox 46"/>
          <p:cNvSpPr txBox="1"/>
          <p:nvPr/>
        </p:nvSpPr>
        <p:spPr>
          <a:xfrm>
            <a:off x="1175846" y="1377047"/>
            <a:ext cx="6945514" cy="2389406"/>
          </a:xfrm>
          <a:prstGeom prst="cloud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vi-VN" sz="2400" dirty="0">
                <a:solidFill>
                  <a:srgbClr val="7030A0"/>
                </a:solidFill>
                <a:latin typeface="+mn-lt"/>
              </a:rPr>
              <a:t>   </a:t>
            </a:r>
            <a:r>
              <a:rPr lang="en-US" sz="2400" dirty="0" err="1">
                <a:solidFill>
                  <a:srgbClr val="7030A0"/>
                </a:solidFill>
                <a:latin typeface="+mn-lt"/>
              </a:rPr>
              <a:t>Đặt</a:t>
            </a:r>
            <a:r>
              <a:rPr lang="en-US" sz="2400" dirty="0">
                <a:solidFill>
                  <a:srgbClr val="7030A0"/>
                </a:solidFill>
                <a:latin typeface="+mn-lt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+mn-lt"/>
              </a:rPr>
              <a:t>mình</a:t>
            </a:r>
            <a:r>
              <a:rPr lang="en-US" sz="2400" dirty="0">
                <a:solidFill>
                  <a:srgbClr val="7030A0"/>
                </a:solidFill>
                <a:latin typeface="+mn-lt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+mn-lt"/>
              </a:rPr>
              <a:t>vào</a:t>
            </a:r>
            <a:r>
              <a:rPr lang="en-US" sz="2400" dirty="0">
                <a:solidFill>
                  <a:srgbClr val="7030A0"/>
                </a:solidFill>
                <a:latin typeface="+mn-lt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+mn-lt"/>
              </a:rPr>
              <a:t>vai</a:t>
            </a:r>
            <a:r>
              <a:rPr lang="en-US" sz="2400" dirty="0">
                <a:solidFill>
                  <a:srgbClr val="7030A0"/>
                </a:solidFill>
                <a:latin typeface="+mn-lt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+mn-lt"/>
              </a:rPr>
              <a:t>Mơ</a:t>
            </a:r>
            <a:r>
              <a:rPr lang="en-US" sz="2400" dirty="0">
                <a:solidFill>
                  <a:srgbClr val="7030A0"/>
                </a:solidFill>
                <a:latin typeface="+mn-lt"/>
              </a:rPr>
              <a:t>,</a:t>
            </a:r>
            <a:r>
              <a:rPr lang="vi-VN" sz="2400" dirty="0">
                <a:solidFill>
                  <a:srgbClr val="7030A0"/>
                </a:solidFill>
                <a:latin typeface="+mn-lt"/>
              </a:rPr>
              <a:t> em hãy </a:t>
            </a:r>
            <a:r>
              <a:rPr lang="en-US" sz="2400" dirty="0">
                <a:solidFill>
                  <a:srgbClr val="7030A0"/>
                </a:solidFill>
                <a:latin typeface="+mn-lt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+mn-lt"/>
              </a:rPr>
              <a:t>nêu</a:t>
            </a:r>
            <a:r>
              <a:rPr lang="en-US" sz="2400" dirty="0">
                <a:solidFill>
                  <a:srgbClr val="7030A0"/>
                </a:solidFill>
                <a:latin typeface="+mn-lt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+mn-lt"/>
              </a:rPr>
              <a:t>suy</a:t>
            </a:r>
            <a:r>
              <a:rPr lang="en-US" sz="2400" dirty="0">
                <a:solidFill>
                  <a:srgbClr val="7030A0"/>
                </a:solidFill>
                <a:latin typeface="+mn-lt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+mn-lt"/>
              </a:rPr>
              <a:t>nghĩ</a:t>
            </a:r>
            <a:r>
              <a:rPr lang="en-US" sz="2400" dirty="0">
                <a:solidFill>
                  <a:srgbClr val="7030A0"/>
                </a:solidFill>
                <a:latin typeface="+mn-lt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+mn-lt"/>
              </a:rPr>
              <a:t>của</a:t>
            </a:r>
            <a:r>
              <a:rPr lang="en-US" sz="2400" dirty="0">
                <a:solidFill>
                  <a:srgbClr val="7030A0"/>
                </a:solidFill>
                <a:latin typeface="+mn-lt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+mn-lt"/>
              </a:rPr>
              <a:t>mình</a:t>
            </a:r>
            <a:r>
              <a:rPr lang="en-US" sz="2400" dirty="0">
                <a:solidFill>
                  <a:srgbClr val="7030A0"/>
                </a:solidFill>
                <a:latin typeface="+mn-lt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+mn-lt"/>
              </a:rPr>
              <a:t>về</a:t>
            </a:r>
            <a:r>
              <a:rPr lang="en-US" sz="2400" dirty="0">
                <a:solidFill>
                  <a:srgbClr val="7030A0"/>
                </a:solidFill>
                <a:latin typeface="+mn-lt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+mn-lt"/>
              </a:rPr>
              <a:t>quan</a:t>
            </a:r>
            <a:r>
              <a:rPr lang="en-US" sz="2400" dirty="0">
                <a:solidFill>
                  <a:srgbClr val="7030A0"/>
                </a:solidFill>
                <a:latin typeface="+mn-lt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+mn-lt"/>
              </a:rPr>
              <a:t>niệm</a:t>
            </a:r>
            <a:r>
              <a:rPr lang="en-US" sz="2400" dirty="0">
                <a:solidFill>
                  <a:srgbClr val="7030A0"/>
                </a:solidFill>
                <a:latin typeface="+mn-lt"/>
              </a:rPr>
              <a:t> </a:t>
            </a:r>
            <a:r>
              <a:rPr lang="en-US" sz="2400" b="1" dirty="0">
                <a:solidFill>
                  <a:srgbClr val="7030A0"/>
                </a:solidFill>
                <a:latin typeface="+mn-lt"/>
              </a:rPr>
              <a:t>“</a:t>
            </a:r>
            <a:r>
              <a:rPr lang="en-US" sz="2400" b="1" i="1" dirty="0" err="1">
                <a:solidFill>
                  <a:srgbClr val="7030A0"/>
                </a:solidFill>
                <a:latin typeface="+mn-lt"/>
              </a:rPr>
              <a:t>một</a:t>
            </a:r>
            <a:r>
              <a:rPr lang="en-US" sz="2400" b="1" i="1" dirty="0">
                <a:solidFill>
                  <a:srgbClr val="7030A0"/>
                </a:solidFill>
                <a:latin typeface="+mn-lt"/>
              </a:rPr>
              <a:t> </a:t>
            </a:r>
            <a:r>
              <a:rPr lang="en-US" sz="2400" b="1" i="1" dirty="0" err="1">
                <a:solidFill>
                  <a:srgbClr val="7030A0"/>
                </a:solidFill>
                <a:latin typeface="+mn-lt"/>
              </a:rPr>
              <a:t>số</a:t>
            </a:r>
            <a:r>
              <a:rPr lang="en-US" sz="2400" b="1" i="1" dirty="0">
                <a:solidFill>
                  <a:srgbClr val="7030A0"/>
                </a:solidFill>
                <a:latin typeface="+mn-lt"/>
              </a:rPr>
              <a:t> </a:t>
            </a:r>
            <a:r>
              <a:rPr lang="en-US" sz="2400" b="1" i="1" dirty="0" err="1">
                <a:solidFill>
                  <a:srgbClr val="7030A0"/>
                </a:solidFill>
                <a:latin typeface="+mn-lt"/>
              </a:rPr>
              <a:t>người</a:t>
            </a:r>
            <a:r>
              <a:rPr lang="en-US" sz="2400" b="1" i="1" dirty="0">
                <a:solidFill>
                  <a:srgbClr val="7030A0"/>
                </a:solidFill>
                <a:latin typeface="+mn-lt"/>
              </a:rPr>
              <a:t> </a:t>
            </a:r>
            <a:r>
              <a:rPr lang="en-US" sz="2400" b="1" i="1" dirty="0" err="1">
                <a:solidFill>
                  <a:srgbClr val="7030A0"/>
                </a:solidFill>
                <a:latin typeface="+mn-lt"/>
              </a:rPr>
              <a:t>coi</a:t>
            </a:r>
            <a:r>
              <a:rPr lang="en-US" sz="2400" b="1" i="1" dirty="0">
                <a:solidFill>
                  <a:srgbClr val="7030A0"/>
                </a:solidFill>
                <a:latin typeface="+mn-lt"/>
              </a:rPr>
              <a:t> </a:t>
            </a:r>
            <a:r>
              <a:rPr lang="en-US" sz="2400" b="1" i="1" dirty="0" err="1">
                <a:solidFill>
                  <a:srgbClr val="7030A0"/>
                </a:solidFill>
                <a:latin typeface="+mn-lt"/>
              </a:rPr>
              <a:t>trọng</a:t>
            </a:r>
            <a:r>
              <a:rPr lang="en-US" sz="2400" b="1" i="1" dirty="0">
                <a:solidFill>
                  <a:srgbClr val="7030A0"/>
                </a:solidFill>
                <a:latin typeface="+mn-lt"/>
              </a:rPr>
              <a:t> con </a:t>
            </a:r>
            <a:r>
              <a:rPr lang="en-US" sz="2400" b="1" i="1" dirty="0" err="1">
                <a:solidFill>
                  <a:srgbClr val="7030A0"/>
                </a:solidFill>
                <a:latin typeface="+mn-lt"/>
              </a:rPr>
              <a:t>trai</a:t>
            </a:r>
            <a:r>
              <a:rPr lang="en-US" sz="2400" b="1" i="1" dirty="0">
                <a:solidFill>
                  <a:srgbClr val="7030A0"/>
                </a:solidFill>
                <a:latin typeface="+mn-lt"/>
              </a:rPr>
              <a:t> </a:t>
            </a:r>
            <a:r>
              <a:rPr lang="en-US" sz="2400" b="1" i="1" dirty="0" err="1">
                <a:solidFill>
                  <a:srgbClr val="7030A0"/>
                </a:solidFill>
                <a:latin typeface="+mn-lt"/>
              </a:rPr>
              <a:t>hơn</a:t>
            </a:r>
            <a:r>
              <a:rPr lang="en-US" sz="2400" b="1" i="1" dirty="0">
                <a:solidFill>
                  <a:srgbClr val="7030A0"/>
                </a:solidFill>
                <a:latin typeface="+mn-lt"/>
              </a:rPr>
              <a:t> con </a:t>
            </a:r>
            <a:r>
              <a:rPr lang="en-US" sz="2400" b="1" i="1" dirty="0" err="1">
                <a:solidFill>
                  <a:srgbClr val="7030A0"/>
                </a:solidFill>
                <a:latin typeface="+mn-lt"/>
              </a:rPr>
              <a:t>gá</a:t>
            </a:r>
            <a:r>
              <a:rPr lang="en-US" sz="2400" b="1" dirty="0" err="1">
                <a:solidFill>
                  <a:srgbClr val="7030A0"/>
                </a:solidFill>
                <a:latin typeface="+mn-lt"/>
              </a:rPr>
              <a:t>i</a:t>
            </a:r>
            <a:r>
              <a:rPr lang="en-US" sz="2400" b="1" dirty="0">
                <a:solidFill>
                  <a:srgbClr val="7030A0"/>
                </a:solidFill>
                <a:latin typeface="+mn-lt"/>
              </a:rPr>
              <a:t>”.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45" name="Google Shape;645;p45"/>
          <p:cNvGrpSpPr/>
          <p:nvPr/>
        </p:nvGrpSpPr>
        <p:grpSpPr>
          <a:xfrm>
            <a:off x="1096530" y="144724"/>
            <a:ext cx="392291" cy="373496"/>
            <a:chOff x="5704350" y="3996750"/>
            <a:chExt cx="671157" cy="639000"/>
          </a:xfrm>
        </p:grpSpPr>
        <p:sp>
          <p:nvSpPr>
            <p:cNvPr id="646" name="Google Shape;646;p45"/>
            <p:cNvSpPr/>
            <p:nvPr/>
          </p:nvSpPr>
          <p:spPr>
            <a:xfrm>
              <a:off x="5704350" y="3996750"/>
              <a:ext cx="671157" cy="639000"/>
            </a:xfrm>
            <a:custGeom>
              <a:avLst/>
              <a:gdLst/>
              <a:ahLst/>
              <a:cxnLst/>
              <a:rect l="l" t="t" r="r" b="b"/>
              <a:pathLst>
                <a:path w="44811" h="42664" extrusionOk="0">
                  <a:moveTo>
                    <a:pt x="19566" y="15590"/>
                  </a:moveTo>
                  <a:cubicBezTo>
                    <a:pt x="20199" y="16673"/>
                    <a:pt x="21245" y="17355"/>
                    <a:pt x="22852" y="17355"/>
                  </a:cubicBezTo>
                  <a:cubicBezTo>
                    <a:pt x="24434" y="17355"/>
                    <a:pt x="25480" y="16698"/>
                    <a:pt x="26113" y="15639"/>
                  </a:cubicBezTo>
                  <a:lnTo>
                    <a:pt x="26113" y="15639"/>
                  </a:lnTo>
                  <a:cubicBezTo>
                    <a:pt x="25614" y="16746"/>
                    <a:pt x="25663" y="17951"/>
                    <a:pt x="26576" y="19217"/>
                  </a:cubicBezTo>
                  <a:cubicBezTo>
                    <a:pt x="27409" y="20391"/>
                    <a:pt x="28446" y="20874"/>
                    <a:pt x="29578" y="20874"/>
                  </a:cubicBezTo>
                  <a:cubicBezTo>
                    <a:pt x="29620" y="20874"/>
                    <a:pt x="29662" y="20873"/>
                    <a:pt x="29703" y="20872"/>
                  </a:cubicBezTo>
                  <a:lnTo>
                    <a:pt x="29703" y="20872"/>
                  </a:lnTo>
                  <a:cubicBezTo>
                    <a:pt x="28584" y="21225"/>
                    <a:pt x="27732" y="22028"/>
                    <a:pt x="27330" y="23452"/>
                  </a:cubicBezTo>
                  <a:cubicBezTo>
                    <a:pt x="26880" y="25119"/>
                    <a:pt x="27391" y="26361"/>
                    <a:pt x="28474" y="27273"/>
                  </a:cubicBezTo>
                  <a:cubicBezTo>
                    <a:pt x="27798" y="26712"/>
                    <a:pt x="27028" y="26382"/>
                    <a:pt x="26153" y="26382"/>
                  </a:cubicBezTo>
                  <a:cubicBezTo>
                    <a:pt x="25627" y="26382"/>
                    <a:pt x="25062" y="26502"/>
                    <a:pt x="24458" y="26762"/>
                  </a:cubicBezTo>
                  <a:cubicBezTo>
                    <a:pt x="23071" y="27371"/>
                    <a:pt x="22389" y="28320"/>
                    <a:pt x="22207" y="29476"/>
                  </a:cubicBezTo>
                  <a:cubicBezTo>
                    <a:pt x="22061" y="28430"/>
                    <a:pt x="21464" y="27529"/>
                    <a:pt x="20247" y="26860"/>
                  </a:cubicBezTo>
                  <a:cubicBezTo>
                    <a:pt x="19553" y="26483"/>
                    <a:pt x="18898" y="26312"/>
                    <a:pt x="18283" y="26312"/>
                  </a:cubicBezTo>
                  <a:cubicBezTo>
                    <a:pt x="17546" y="26312"/>
                    <a:pt x="16865" y="26556"/>
                    <a:pt x="16241" y="26986"/>
                  </a:cubicBezTo>
                  <a:lnTo>
                    <a:pt x="16241" y="26986"/>
                  </a:lnTo>
                  <a:cubicBezTo>
                    <a:pt x="17379" y="26183"/>
                    <a:pt x="17968" y="24999"/>
                    <a:pt x="17667" y="23318"/>
                  </a:cubicBezTo>
                  <a:cubicBezTo>
                    <a:pt x="17400" y="21858"/>
                    <a:pt x="16621" y="20982"/>
                    <a:pt x="15525" y="20531"/>
                  </a:cubicBezTo>
                  <a:lnTo>
                    <a:pt x="15525" y="20531"/>
                  </a:lnTo>
                  <a:cubicBezTo>
                    <a:pt x="15685" y="20551"/>
                    <a:pt x="15844" y="20561"/>
                    <a:pt x="16001" y="20561"/>
                  </a:cubicBezTo>
                  <a:cubicBezTo>
                    <a:pt x="17006" y="20561"/>
                    <a:pt x="17957" y="20145"/>
                    <a:pt x="18799" y="19156"/>
                  </a:cubicBezTo>
                  <a:cubicBezTo>
                    <a:pt x="19834" y="17963"/>
                    <a:pt x="19980" y="16759"/>
                    <a:pt x="19566" y="15590"/>
                  </a:cubicBezTo>
                  <a:close/>
                  <a:moveTo>
                    <a:pt x="22852" y="1"/>
                  </a:moveTo>
                  <a:cubicBezTo>
                    <a:pt x="21403" y="1"/>
                    <a:pt x="17424" y="10053"/>
                    <a:pt x="19213" y="14860"/>
                  </a:cubicBezTo>
                  <a:cubicBezTo>
                    <a:pt x="16966" y="10973"/>
                    <a:pt x="8672" y="7795"/>
                    <a:pt x="6014" y="7795"/>
                  </a:cubicBezTo>
                  <a:cubicBezTo>
                    <a:pt x="5634" y="7795"/>
                    <a:pt x="5370" y="7859"/>
                    <a:pt x="5254" y="7996"/>
                  </a:cubicBezTo>
                  <a:cubicBezTo>
                    <a:pt x="4317" y="9079"/>
                    <a:pt x="9501" y="18329"/>
                    <a:pt x="14357" y="20227"/>
                  </a:cubicBezTo>
                  <a:cubicBezTo>
                    <a:pt x="14038" y="20182"/>
                    <a:pt x="13703" y="20161"/>
                    <a:pt x="13356" y="20161"/>
                  </a:cubicBezTo>
                  <a:cubicBezTo>
                    <a:pt x="8084" y="20161"/>
                    <a:pt x="0" y="25083"/>
                    <a:pt x="240" y="26385"/>
                  </a:cubicBezTo>
                  <a:cubicBezTo>
                    <a:pt x="403" y="27295"/>
                    <a:pt x="5096" y="28499"/>
                    <a:pt x="9583" y="28499"/>
                  </a:cubicBezTo>
                  <a:cubicBezTo>
                    <a:pt x="12116" y="28499"/>
                    <a:pt x="14584" y="28115"/>
                    <a:pt x="16134" y="27079"/>
                  </a:cubicBezTo>
                  <a:lnTo>
                    <a:pt x="16134" y="27079"/>
                  </a:lnTo>
                  <a:cubicBezTo>
                    <a:pt x="11960" y="30121"/>
                    <a:pt x="10329" y="41330"/>
                    <a:pt x="11631" y="42036"/>
                  </a:cubicBezTo>
                  <a:cubicBezTo>
                    <a:pt x="11692" y="42069"/>
                    <a:pt x="11769" y="42085"/>
                    <a:pt x="11861" y="42085"/>
                  </a:cubicBezTo>
                  <a:cubicBezTo>
                    <a:pt x="13712" y="42085"/>
                    <a:pt x="21499" y="35517"/>
                    <a:pt x="22207" y="30705"/>
                  </a:cubicBezTo>
                  <a:cubicBezTo>
                    <a:pt x="22746" y="35617"/>
                    <a:pt x="29857" y="42663"/>
                    <a:pt x="31543" y="42663"/>
                  </a:cubicBezTo>
                  <a:cubicBezTo>
                    <a:pt x="31607" y="42663"/>
                    <a:pt x="31664" y="42653"/>
                    <a:pt x="31711" y="42632"/>
                  </a:cubicBezTo>
                  <a:cubicBezTo>
                    <a:pt x="33062" y="42048"/>
                    <a:pt x="32429" y="30742"/>
                    <a:pt x="28547" y="27334"/>
                  </a:cubicBezTo>
                  <a:lnTo>
                    <a:pt x="28547" y="27334"/>
                  </a:lnTo>
                  <a:cubicBezTo>
                    <a:pt x="30473" y="28888"/>
                    <a:pt x="34103" y="29440"/>
                    <a:pt x="37408" y="29440"/>
                  </a:cubicBezTo>
                  <a:cubicBezTo>
                    <a:pt x="41016" y="29440"/>
                    <a:pt x="44238" y="28783"/>
                    <a:pt x="44441" y="28052"/>
                  </a:cubicBezTo>
                  <a:cubicBezTo>
                    <a:pt x="44811" y="26718"/>
                    <a:pt x="36487" y="20669"/>
                    <a:pt x="31250" y="20669"/>
                  </a:cubicBezTo>
                  <a:cubicBezTo>
                    <a:pt x="31139" y="20669"/>
                    <a:pt x="31029" y="20672"/>
                    <a:pt x="30920" y="20677"/>
                  </a:cubicBezTo>
                  <a:cubicBezTo>
                    <a:pt x="35922" y="19205"/>
                    <a:pt x="41885" y="10442"/>
                    <a:pt x="41058" y="9286"/>
                  </a:cubicBezTo>
                  <a:cubicBezTo>
                    <a:pt x="40922" y="9096"/>
                    <a:pt x="40521" y="9005"/>
                    <a:pt x="39932" y="9005"/>
                  </a:cubicBezTo>
                  <a:cubicBezTo>
                    <a:pt x="36842" y="9005"/>
                    <a:pt x="28585" y="11508"/>
                    <a:pt x="26357" y="15189"/>
                  </a:cubicBezTo>
                  <a:cubicBezTo>
                    <a:pt x="28462" y="10528"/>
                    <a:pt x="24324" y="1"/>
                    <a:pt x="2285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7" name="Google Shape;647;p45"/>
            <p:cNvSpPr/>
            <p:nvPr/>
          </p:nvSpPr>
          <p:spPr>
            <a:xfrm>
              <a:off x="5930864" y="4236295"/>
              <a:ext cx="216020" cy="190679"/>
            </a:xfrm>
            <a:custGeom>
              <a:avLst/>
              <a:gdLst/>
              <a:ahLst/>
              <a:cxnLst/>
              <a:rect l="l" t="t" r="r" b="b"/>
              <a:pathLst>
                <a:path w="14423" h="12731" extrusionOk="0">
                  <a:moveTo>
                    <a:pt x="7211" y="0"/>
                  </a:moveTo>
                  <a:cubicBezTo>
                    <a:pt x="5888" y="0"/>
                    <a:pt x="4552" y="412"/>
                    <a:pt x="3408" y="1265"/>
                  </a:cubicBezTo>
                  <a:cubicBezTo>
                    <a:pt x="597" y="3358"/>
                    <a:pt x="1" y="7350"/>
                    <a:pt x="2106" y="10173"/>
                  </a:cubicBezTo>
                  <a:cubicBezTo>
                    <a:pt x="3352" y="11847"/>
                    <a:pt x="5271" y="12731"/>
                    <a:pt x="7216" y="12731"/>
                  </a:cubicBezTo>
                  <a:cubicBezTo>
                    <a:pt x="8538" y="12731"/>
                    <a:pt x="9872" y="12322"/>
                    <a:pt x="11015" y="11475"/>
                  </a:cubicBezTo>
                  <a:cubicBezTo>
                    <a:pt x="13826" y="9382"/>
                    <a:pt x="14422" y="5390"/>
                    <a:pt x="12317" y="2567"/>
                  </a:cubicBezTo>
                  <a:cubicBezTo>
                    <a:pt x="11072" y="887"/>
                    <a:pt x="9155" y="0"/>
                    <a:pt x="721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48" name="Google Shape;648;p45"/>
          <p:cNvGrpSpPr/>
          <p:nvPr/>
        </p:nvGrpSpPr>
        <p:grpSpPr>
          <a:xfrm rot="428175">
            <a:off x="43621" y="71196"/>
            <a:ext cx="852783" cy="876649"/>
            <a:chOff x="554063" y="2263175"/>
            <a:chExt cx="1226166" cy="1260481"/>
          </a:xfrm>
        </p:grpSpPr>
        <p:sp>
          <p:nvSpPr>
            <p:cNvPr id="649" name="Google Shape;649;p45"/>
            <p:cNvSpPr/>
            <p:nvPr/>
          </p:nvSpPr>
          <p:spPr>
            <a:xfrm rot="1769049">
              <a:off x="1548252" y="2574820"/>
              <a:ext cx="4309" cy="92861"/>
            </a:xfrm>
            <a:custGeom>
              <a:avLst/>
              <a:gdLst/>
              <a:ahLst/>
              <a:cxnLst/>
              <a:rect l="l" t="t" r="r" b="b"/>
              <a:pathLst>
                <a:path w="124" h="2672" extrusionOk="0">
                  <a:moveTo>
                    <a:pt x="62" y="0"/>
                  </a:moveTo>
                  <a:cubicBezTo>
                    <a:pt x="25" y="433"/>
                    <a:pt x="0" y="891"/>
                    <a:pt x="25" y="1336"/>
                  </a:cubicBezTo>
                  <a:cubicBezTo>
                    <a:pt x="12" y="1781"/>
                    <a:pt x="25" y="2227"/>
                    <a:pt x="74" y="2672"/>
                  </a:cubicBezTo>
                  <a:cubicBezTo>
                    <a:pt x="111" y="2227"/>
                    <a:pt x="124" y="1781"/>
                    <a:pt x="111" y="1336"/>
                  </a:cubicBezTo>
                  <a:cubicBezTo>
                    <a:pt x="124" y="891"/>
                    <a:pt x="111" y="433"/>
                    <a:pt x="6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650" name="Google Shape;650;p45"/>
            <p:cNvGrpSpPr/>
            <p:nvPr/>
          </p:nvGrpSpPr>
          <p:grpSpPr>
            <a:xfrm>
              <a:off x="554063" y="2263175"/>
              <a:ext cx="1226166" cy="1260481"/>
              <a:chOff x="554063" y="2263175"/>
              <a:chExt cx="1226166" cy="1260481"/>
            </a:xfrm>
          </p:grpSpPr>
          <p:sp>
            <p:nvSpPr>
              <p:cNvPr id="651" name="Google Shape;651;p45"/>
              <p:cNvSpPr/>
              <p:nvPr/>
            </p:nvSpPr>
            <p:spPr>
              <a:xfrm rot="1769049">
                <a:off x="733615" y="2414532"/>
                <a:ext cx="867061" cy="957767"/>
              </a:xfrm>
              <a:custGeom>
                <a:avLst/>
                <a:gdLst/>
                <a:ahLst/>
                <a:cxnLst/>
                <a:rect l="l" t="t" r="r" b="b"/>
                <a:pathLst>
                  <a:path w="24949" h="27559" extrusionOk="0">
                    <a:moveTo>
                      <a:pt x="23910" y="0"/>
                    </a:moveTo>
                    <a:lnTo>
                      <a:pt x="1039" y="458"/>
                    </a:lnTo>
                    <a:lnTo>
                      <a:pt x="0" y="27559"/>
                    </a:lnTo>
                    <a:lnTo>
                      <a:pt x="24949" y="26656"/>
                    </a:lnTo>
                    <a:lnTo>
                      <a:pt x="2391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2" name="Google Shape;652;p45"/>
              <p:cNvSpPr/>
              <p:nvPr/>
            </p:nvSpPr>
            <p:spPr>
              <a:xfrm rot="1769049">
                <a:off x="940874" y="2553853"/>
                <a:ext cx="804748" cy="36074"/>
              </a:xfrm>
              <a:custGeom>
                <a:avLst/>
                <a:gdLst/>
                <a:ahLst/>
                <a:cxnLst/>
                <a:rect l="l" t="t" r="r" b="b"/>
                <a:pathLst>
                  <a:path w="23156" h="1038" extrusionOk="0">
                    <a:moveTo>
                      <a:pt x="22425" y="1"/>
                    </a:moveTo>
                    <a:cubicBezTo>
                      <a:pt x="20780" y="1"/>
                      <a:pt x="16540" y="128"/>
                      <a:pt x="11566" y="330"/>
                    </a:cubicBezTo>
                    <a:cubicBezTo>
                      <a:pt x="5183" y="602"/>
                      <a:pt x="1" y="899"/>
                      <a:pt x="13" y="998"/>
                    </a:cubicBezTo>
                    <a:cubicBezTo>
                      <a:pt x="13" y="1025"/>
                      <a:pt x="310" y="1037"/>
                      <a:pt x="849" y="1037"/>
                    </a:cubicBezTo>
                    <a:cubicBezTo>
                      <a:pt x="2563" y="1037"/>
                      <a:pt x="6726" y="911"/>
                      <a:pt x="11591" y="714"/>
                    </a:cubicBezTo>
                    <a:cubicBezTo>
                      <a:pt x="17973" y="441"/>
                      <a:pt x="23156" y="145"/>
                      <a:pt x="23156" y="33"/>
                    </a:cubicBezTo>
                    <a:cubicBezTo>
                      <a:pt x="23153" y="11"/>
                      <a:pt x="22895" y="1"/>
                      <a:pt x="22425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3" name="Google Shape;653;p45"/>
              <p:cNvSpPr/>
              <p:nvPr/>
            </p:nvSpPr>
            <p:spPr>
              <a:xfrm rot="1769049">
                <a:off x="969189" y="2468034"/>
                <a:ext cx="803011" cy="129838"/>
              </a:xfrm>
              <a:custGeom>
                <a:avLst/>
                <a:gdLst/>
                <a:ahLst/>
                <a:cxnLst/>
                <a:rect l="l" t="t" r="r" b="b"/>
                <a:pathLst>
                  <a:path w="23106" h="3736" extrusionOk="0">
                    <a:moveTo>
                      <a:pt x="22995" y="0"/>
                    </a:moveTo>
                    <a:lnTo>
                      <a:pt x="124" y="458"/>
                    </a:lnTo>
                    <a:lnTo>
                      <a:pt x="1" y="3736"/>
                    </a:lnTo>
                    <a:lnTo>
                      <a:pt x="1" y="3736"/>
                    </a:lnTo>
                    <a:lnTo>
                      <a:pt x="23106" y="2660"/>
                    </a:lnTo>
                    <a:lnTo>
                      <a:pt x="22995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4" name="Google Shape;654;p45"/>
              <p:cNvSpPr/>
              <p:nvPr/>
            </p:nvSpPr>
            <p:spPr>
              <a:xfrm rot="1769049">
                <a:off x="837376" y="2649055"/>
                <a:ext cx="606550" cy="587644"/>
              </a:xfrm>
              <a:custGeom>
                <a:avLst/>
                <a:gdLst/>
                <a:ahLst/>
                <a:cxnLst/>
                <a:rect l="l" t="t" r="r" b="b"/>
                <a:pathLst>
                  <a:path w="17453" h="16909" extrusionOk="0">
                    <a:moveTo>
                      <a:pt x="17107" y="0"/>
                    </a:moveTo>
                    <a:lnTo>
                      <a:pt x="0" y="557"/>
                    </a:lnTo>
                    <a:lnTo>
                      <a:pt x="0" y="16909"/>
                    </a:lnTo>
                    <a:lnTo>
                      <a:pt x="17453" y="16290"/>
                    </a:lnTo>
                    <a:lnTo>
                      <a:pt x="17107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5" name="Google Shape;655;p45"/>
              <p:cNvSpPr/>
              <p:nvPr/>
            </p:nvSpPr>
            <p:spPr>
              <a:xfrm rot="1769049">
                <a:off x="889547" y="2776471"/>
                <a:ext cx="497390" cy="332833"/>
              </a:xfrm>
              <a:custGeom>
                <a:avLst/>
                <a:gdLst/>
                <a:ahLst/>
                <a:cxnLst/>
                <a:rect l="l" t="t" r="r" b="b"/>
                <a:pathLst>
                  <a:path w="14312" h="9577" extrusionOk="0">
                    <a:moveTo>
                      <a:pt x="11113" y="1"/>
                    </a:moveTo>
                    <a:cubicBezTo>
                      <a:pt x="9235" y="1"/>
                      <a:pt x="6706" y="478"/>
                      <a:pt x="4676" y="1683"/>
                    </a:cubicBezTo>
                    <a:cubicBezTo>
                      <a:pt x="1175" y="3761"/>
                      <a:pt x="0" y="6383"/>
                      <a:pt x="1052" y="8164"/>
                    </a:cubicBezTo>
                    <a:cubicBezTo>
                      <a:pt x="1596" y="9070"/>
                      <a:pt x="2614" y="9577"/>
                      <a:pt x="3946" y="9577"/>
                    </a:cubicBezTo>
                    <a:cubicBezTo>
                      <a:pt x="5216" y="9577"/>
                      <a:pt x="6771" y="9116"/>
                      <a:pt x="8473" y="8102"/>
                    </a:cubicBezTo>
                    <a:cubicBezTo>
                      <a:pt x="11973" y="6037"/>
                      <a:pt x="14311" y="1609"/>
                      <a:pt x="13730" y="656"/>
                    </a:cubicBezTo>
                    <a:cubicBezTo>
                      <a:pt x="13491" y="251"/>
                      <a:pt x="12473" y="1"/>
                      <a:pt x="11113" y="1"/>
                    </a:cubicBezTo>
                    <a:close/>
                  </a:path>
                </a:pathLst>
              </a:custGeom>
              <a:solidFill>
                <a:srgbClr val="F6E7B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6" name="Google Shape;656;p45"/>
              <p:cNvSpPr/>
              <p:nvPr/>
            </p:nvSpPr>
            <p:spPr>
              <a:xfrm rot="1769049">
                <a:off x="964017" y="2809835"/>
                <a:ext cx="365397" cy="266628"/>
              </a:xfrm>
              <a:custGeom>
                <a:avLst/>
                <a:gdLst/>
                <a:ahLst/>
                <a:cxnLst/>
                <a:rect l="l" t="t" r="r" b="b"/>
                <a:pathLst>
                  <a:path w="10514" h="7672" extrusionOk="0">
                    <a:moveTo>
                      <a:pt x="5024" y="1853"/>
                    </a:moveTo>
                    <a:cubicBezTo>
                      <a:pt x="5129" y="1853"/>
                      <a:pt x="5202" y="1878"/>
                      <a:pt x="5232" y="1932"/>
                    </a:cubicBezTo>
                    <a:cubicBezTo>
                      <a:pt x="5500" y="2412"/>
                      <a:pt x="2082" y="4252"/>
                      <a:pt x="1166" y="4252"/>
                    </a:cubicBezTo>
                    <a:cubicBezTo>
                      <a:pt x="1067" y="4252"/>
                      <a:pt x="998" y="4231"/>
                      <a:pt x="965" y="4184"/>
                    </a:cubicBezTo>
                    <a:cubicBezTo>
                      <a:pt x="665" y="3751"/>
                      <a:pt x="4102" y="1853"/>
                      <a:pt x="5024" y="1853"/>
                    </a:cubicBezTo>
                    <a:close/>
                    <a:moveTo>
                      <a:pt x="7276" y="2434"/>
                    </a:moveTo>
                    <a:cubicBezTo>
                      <a:pt x="7381" y="2434"/>
                      <a:pt x="7453" y="2459"/>
                      <a:pt x="7484" y="2514"/>
                    </a:cubicBezTo>
                    <a:cubicBezTo>
                      <a:pt x="7751" y="2994"/>
                      <a:pt x="4333" y="4834"/>
                      <a:pt x="3417" y="4834"/>
                    </a:cubicBezTo>
                    <a:cubicBezTo>
                      <a:pt x="3319" y="4834"/>
                      <a:pt x="3249" y="4812"/>
                      <a:pt x="3216" y="4765"/>
                    </a:cubicBezTo>
                    <a:cubicBezTo>
                      <a:pt x="2928" y="4332"/>
                      <a:pt x="6355" y="2434"/>
                      <a:pt x="7276" y="2434"/>
                    </a:cubicBezTo>
                    <a:close/>
                    <a:moveTo>
                      <a:pt x="6508" y="4661"/>
                    </a:moveTo>
                    <a:cubicBezTo>
                      <a:pt x="6614" y="4661"/>
                      <a:pt x="6686" y="4686"/>
                      <a:pt x="6717" y="4740"/>
                    </a:cubicBezTo>
                    <a:cubicBezTo>
                      <a:pt x="6973" y="5220"/>
                      <a:pt x="3554" y="7060"/>
                      <a:pt x="2638" y="7060"/>
                    </a:cubicBezTo>
                    <a:cubicBezTo>
                      <a:pt x="2539" y="7060"/>
                      <a:pt x="2470" y="7038"/>
                      <a:pt x="2437" y="6991"/>
                    </a:cubicBezTo>
                    <a:cubicBezTo>
                      <a:pt x="2148" y="6558"/>
                      <a:pt x="5586" y="4661"/>
                      <a:pt x="6508" y="4661"/>
                    </a:cubicBezTo>
                    <a:close/>
                    <a:moveTo>
                      <a:pt x="8956" y="1"/>
                    </a:moveTo>
                    <a:cubicBezTo>
                      <a:pt x="7406" y="1"/>
                      <a:pt x="5095" y="443"/>
                      <a:pt x="3241" y="1537"/>
                    </a:cubicBezTo>
                    <a:cubicBezTo>
                      <a:pt x="1460" y="2600"/>
                      <a:pt x="384" y="3788"/>
                      <a:pt x="0" y="4852"/>
                    </a:cubicBezTo>
                    <a:cubicBezTo>
                      <a:pt x="0" y="4852"/>
                      <a:pt x="13" y="4852"/>
                      <a:pt x="25" y="4864"/>
                    </a:cubicBezTo>
                    <a:cubicBezTo>
                      <a:pt x="334" y="5025"/>
                      <a:pt x="495" y="5359"/>
                      <a:pt x="458" y="5693"/>
                    </a:cubicBezTo>
                    <a:cubicBezTo>
                      <a:pt x="421" y="5891"/>
                      <a:pt x="334" y="6076"/>
                      <a:pt x="198" y="6224"/>
                    </a:cubicBezTo>
                    <a:cubicBezTo>
                      <a:pt x="322" y="6311"/>
                      <a:pt x="433" y="6410"/>
                      <a:pt x="507" y="6534"/>
                    </a:cubicBezTo>
                    <a:cubicBezTo>
                      <a:pt x="582" y="6645"/>
                      <a:pt x="631" y="6769"/>
                      <a:pt x="656" y="6905"/>
                    </a:cubicBezTo>
                    <a:lnTo>
                      <a:pt x="718" y="6892"/>
                    </a:lnTo>
                    <a:cubicBezTo>
                      <a:pt x="812" y="6872"/>
                      <a:pt x="908" y="6862"/>
                      <a:pt x="1002" y="6862"/>
                    </a:cubicBezTo>
                    <a:cubicBezTo>
                      <a:pt x="1304" y="6862"/>
                      <a:pt x="1601" y="6964"/>
                      <a:pt x="1856" y="7152"/>
                    </a:cubicBezTo>
                    <a:cubicBezTo>
                      <a:pt x="2016" y="7276"/>
                      <a:pt x="2140" y="7461"/>
                      <a:pt x="2177" y="7672"/>
                    </a:cubicBezTo>
                    <a:cubicBezTo>
                      <a:pt x="3241" y="7672"/>
                      <a:pt x="4589" y="7263"/>
                      <a:pt x="6111" y="6373"/>
                    </a:cubicBezTo>
                    <a:cubicBezTo>
                      <a:pt x="8275" y="5087"/>
                      <a:pt x="9970" y="2811"/>
                      <a:pt x="10514" y="1438"/>
                    </a:cubicBezTo>
                    <a:cubicBezTo>
                      <a:pt x="10279" y="1388"/>
                      <a:pt x="10056" y="1277"/>
                      <a:pt x="9883" y="1116"/>
                    </a:cubicBezTo>
                    <a:cubicBezTo>
                      <a:pt x="9673" y="918"/>
                      <a:pt x="9562" y="634"/>
                      <a:pt x="9599" y="349"/>
                    </a:cubicBezTo>
                    <a:cubicBezTo>
                      <a:pt x="9500" y="312"/>
                      <a:pt x="9401" y="250"/>
                      <a:pt x="9314" y="188"/>
                    </a:cubicBezTo>
                    <a:cubicBezTo>
                      <a:pt x="9240" y="139"/>
                      <a:pt x="9190" y="77"/>
                      <a:pt x="9141" y="3"/>
                    </a:cubicBezTo>
                    <a:cubicBezTo>
                      <a:pt x="9081" y="1"/>
                      <a:pt x="9019" y="1"/>
                      <a:pt x="895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7" name="Google Shape;657;p45"/>
              <p:cNvSpPr/>
              <p:nvPr/>
            </p:nvSpPr>
            <p:spPr>
              <a:xfrm rot="1769049">
                <a:off x="1076901" y="2328067"/>
                <a:ext cx="4344" cy="92861"/>
              </a:xfrm>
              <a:custGeom>
                <a:avLst/>
                <a:gdLst/>
                <a:ahLst/>
                <a:cxnLst/>
                <a:rect l="l" t="t" r="r" b="b"/>
                <a:pathLst>
                  <a:path w="125" h="2672" extrusionOk="0">
                    <a:moveTo>
                      <a:pt x="75" y="0"/>
                    </a:moveTo>
                    <a:cubicBezTo>
                      <a:pt x="25" y="445"/>
                      <a:pt x="13" y="891"/>
                      <a:pt x="25" y="1336"/>
                    </a:cubicBezTo>
                    <a:cubicBezTo>
                      <a:pt x="0" y="1781"/>
                      <a:pt x="25" y="2226"/>
                      <a:pt x="62" y="2672"/>
                    </a:cubicBezTo>
                    <a:cubicBezTo>
                      <a:pt x="112" y="2226"/>
                      <a:pt x="124" y="1781"/>
                      <a:pt x="112" y="1336"/>
                    </a:cubicBezTo>
                    <a:cubicBezTo>
                      <a:pt x="124" y="891"/>
                      <a:pt x="112" y="445"/>
                      <a:pt x="7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8" name="Google Shape;658;p45"/>
              <p:cNvSpPr/>
              <p:nvPr/>
            </p:nvSpPr>
            <p:spPr>
              <a:xfrm rot="1769049">
                <a:off x="1195667" y="2388678"/>
                <a:ext cx="3927" cy="92861"/>
              </a:xfrm>
              <a:custGeom>
                <a:avLst/>
                <a:gdLst/>
                <a:ahLst/>
                <a:cxnLst/>
                <a:rect l="l" t="t" r="r" b="b"/>
                <a:pathLst>
                  <a:path w="113" h="2672" extrusionOk="0">
                    <a:moveTo>
                      <a:pt x="50" y="0"/>
                    </a:moveTo>
                    <a:cubicBezTo>
                      <a:pt x="13" y="445"/>
                      <a:pt x="1" y="891"/>
                      <a:pt x="13" y="1336"/>
                    </a:cubicBezTo>
                    <a:cubicBezTo>
                      <a:pt x="1" y="1781"/>
                      <a:pt x="13" y="2227"/>
                      <a:pt x="63" y="2672"/>
                    </a:cubicBezTo>
                    <a:cubicBezTo>
                      <a:pt x="100" y="2227"/>
                      <a:pt x="112" y="1781"/>
                      <a:pt x="100" y="1336"/>
                    </a:cubicBezTo>
                    <a:cubicBezTo>
                      <a:pt x="112" y="891"/>
                      <a:pt x="100" y="445"/>
                      <a:pt x="50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9" name="Google Shape;659;p45"/>
              <p:cNvSpPr/>
              <p:nvPr/>
            </p:nvSpPr>
            <p:spPr>
              <a:xfrm rot="1769049">
                <a:off x="1136065" y="2358561"/>
                <a:ext cx="4344" cy="93313"/>
              </a:xfrm>
              <a:custGeom>
                <a:avLst/>
                <a:gdLst/>
                <a:ahLst/>
                <a:cxnLst/>
                <a:rect l="l" t="t" r="r" b="b"/>
                <a:pathLst>
                  <a:path w="125" h="2685" extrusionOk="0">
                    <a:moveTo>
                      <a:pt x="63" y="1"/>
                    </a:moveTo>
                    <a:cubicBezTo>
                      <a:pt x="13" y="446"/>
                      <a:pt x="1" y="891"/>
                      <a:pt x="13" y="1337"/>
                    </a:cubicBezTo>
                    <a:cubicBezTo>
                      <a:pt x="1" y="1782"/>
                      <a:pt x="13" y="2240"/>
                      <a:pt x="63" y="2685"/>
                    </a:cubicBezTo>
                    <a:cubicBezTo>
                      <a:pt x="100" y="2240"/>
                      <a:pt x="124" y="1782"/>
                      <a:pt x="112" y="1337"/>
                    </a:cubicBezTo>
                    <a:cubicBezTo>
                      <a:pt x="124" y="891"/>
                      <a:pt x="112" y="446"/>
                      <a:pt x="63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0" name="Google Shape;660;p45"/>
              <p:cNvSpPr/>
              <p:nvPr/>
            </p:nvSpPr>
            <p:spPr>
              <a:xfrm rot="1769049">
                <a:off x="1313375" y="2450405"/>
                <a:ext cx="4344" cy="92896"/>
              </a:xfrm>
              <a:custGeom>
                <a:avLst/>
                <a:gdLst/>
                <a:ahLst/>
                <a:cxnLst/>
                <a:rect l="l" t="t" r="r" b="b"/>
                <a:pathLst>
                  <a:path w="125" h="2673" extrusionOk="0">
                    <a:moveTo>
                      <a:pt x="63" y="1"/>
                    </a:moveTo>
                    <a:cubicBezTo>
                      <a:pt x="13" y="446"/>
                      <a:pt x="1" y="891"/>
                      <a:pt x="13" y="1336"/>
                    </a:cubicBezTo>
                    <a:cubicBezTo>
                      <a:pt x="1" y="1782"/>
                      <a:pt x="13" y="2227"/>
                      <a:pt x="63" y="2672"/>
                    </a:cubicBezTo>
                    <a:cubicBezTo>
                      <a:pt x="100" y="2227"/>
                      <a:pt x="125" y="1782"/>
                      <a:pt x="100" y="1336"/>
                    </a:cubicBezTo>
                    <a:cubicBezTo>
                      <a:pt x="125" y="891"/>
                      <a:pt x="100" y="446"/>
                      <a:pt x="63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1" name="Google Shape;661;p45"/>
              <p:cNvSpPr/>
              <p:nvPr/>
            </p:nvSpPr>
            <p:spPr>
              <a:xfrm rot="1769049">
                <a:off x="1254433" y="2419066"/>
                <a:ext cx="4344" cy="93347"/>
              </a:xfrm>
              <a:custGeom>
                <a:avLst/>
                <a:gdLst/>
                <a:ahLst/>
                <a:cxnLst/>
                <a:rect l="l" t="t" r="r" b="b"/>
                <a:pathLst>
                  <a:path w="125" h="2686" extrusionOk="0">
                    <a:moveTo>
                      <a:pt x="63" y="1"/>
                    </a:moveTo>
                    <a:cubicBezTo>
                      <a:pt x="13" y="446"/>
                      <a:pt x="1" y="892"/>
                      <a:pt x="25" y="1337"/>
                    </a:cubicBezTo>
                    <a:cubicBezTo>
                      <a:pt x="1" y="1782"/>
                      <a:pt x="25" y="2240"/>
                      <a:pt x="63" y="2685"/>
                    </a:cubicBezTo>
                    <a:cubicBezTo>
                      <a:pt x="112" y="2240"/>
                      <a:pt x="124" y="1782"/>
                      <a:pt x="112" y="1337"/>
                    </a:cubicBezTo>
                    <a:cubicBezTo>
                      <a:pt x="124" y="892"/>
                      <a:pt x="112" y="446"/>
                      <a:pt x="63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2" name="Google Shape;662;p45"/>
              <p:cNvSpPr/>
              <p:nvPr/>
            </p:nvSpPr>
            <p:spPr>
              <a:xfrm rot="1769049">
                <a:off x="1430485" y="2513152"/>
                <a:ext cx="4344" cy="92896"/>
              </a:xfrm>
              <a:custGeom>
                <a:avLst/>
                <a:gdLst/>
                <a:ahLst/>
                <a:cxnLst/>
                <a:rect l="l" t="t" r="r" b="b"/>
                <a:pathLst>
                  <a:path w="125" h="2673" extrusionOk="0">
                    <a:moveTo>
                      <a:pt x="63" y="1"/>
                    </a:moveTo>
                    <a:cubicBezTo>
                      <a:pt x="26" y="434"/>
                      <a:pt x="1" y="892"/>
                      <a:pt x="26" y="1337"/>
                    </a:cubicBezTo>
                    <a:cubicBezTo>
                      <a:pt x="1" y="1782"/>
                      <a:pt x="13" y="2227"/>
                      <a:pt x="63" y="2673"/>
                    </a:cubicBezTo>
                    <a:cubicBezTo>
                      <a:pt x="100" y="2227"/>
                      <a:pt x="125" y="1782"/>
                      <a:pt x="112" y="1337"/>
                    </a:cubicBezTo>
                    <a:cubicBezTo>
                      <a:pt x="125" y="892"/>
                      <a:pt x="112" y="434"/>
                      <a:pt x="63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3" name="Google Shape;663;p45"/>
              <p:cNvSpPr/>
              <p:nvPr/>
            </p:nvSpPr>
            <p:spPr>
              <a:xfrm rot="1769049">
                <a:off x="1489803" y="2543611"/>
                <a:ext cx="3892" cy="92896"/>
              </a:xfrm>
              <a:custGeom>
                <a:avLst/>
                <a:gdLst/>
                <a:ahLst/>
                <a:cxnLst/>
                <a:rect l="l" t="t" r="r" b="b"/>
                <a:pathLst>
                  <a:path w="112" h="2673" extrusionOk="0">
                    <a:moveTo>
                      <a:pt x="62" y="1"/>
                    </a:moveTo>
                    <a:cubicBezTo>
                      <a:pt x="13" y="446"/>
                      <a:pt x="0" y="891"/>
                      <a:pt x="13" y="1337"/>
                    </a:cubicBezTo>
                    <a:cubicBezTo>
                      <a:pt x="0" y="1782"/>
                      <a:pt x="13" y="2227"/>
                      <a:pt x="62" y="2672"/>
                    </a:cubicBezTo>
                    <a:cubicBezTo>
                      <a:pt x="99" y="2227"/>
                      <a:pt x="112" y="1782"/>
                      <a:pt x="99" y="1337"/>
                    </a:cubicBezTo>
                    <a:cubicBezTo>
                      <a:pt x="112" y="891"/>
                      <a:pt x="99" y="446"/>
                      <a:pt x="62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4" name="Google Shape;664;p45"/>
              <p:cNvSpPr/>
              <p:nvPr/>
            </p:nvSpPr>
            <p:spPr>
              <a:xfrm rot="1769049">
                <a:off x="1372385" y="2481200"/>
                <a:ext cx="3892" cy="93313"/>
              </a:xfrm>
              <a:custGeom>
                <a:avLst/>
                <a:gdLst/>
                <a:ahLst/>
                <a:cxnLst/>
                <a:rect l="l" t="t" r="r" b="b"/>
                <a:pathLst>
                  <a:path w="112" h="2685" extrusionOk="0">
                    <a:moveTo>
                      <a:pt x="62" y="1"/>
                    </a:moveTo>
                    <a:cubicBezTo>
                      <a:pt x="13" y="446"/>
                      <a:pt x="0" y="891"/>
                      <a:pt x="13" y="1349"/>
                    </a:cubicBezTo>
                    <a:cubicBezTo>
                      <a:pt x="0" y="1794"/>
                      <a:pt x="13" y="2239"/>
                      <a:pt x="50" y="2685"/>
                    </a:cubicBezTo>
                    <a:cubicBezTo>
                      <a:pt x="99" y="2239"/>
                      <a:pt x="111" y="1794"/>
                      <a:pt x="99" y="1349"/>
                    </a:cubicBezTo>
                    <a:cubicBezTo>
                      <a:pt x="111" y="904"/>
                      <a:pt x="99" y="446"/>
                      <a:pt x="62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665" name="Google Shape;665;p45"/>
            <p:cNvSpPr/>
            <p:nvPr/>
          </p:nvSpPr>
          <p:spPr>
            <a:xfrm rot="1769049">
              <a:off x="1666693" y="2637499"/>
              <a:ext cx="3892" cy="89872"/>
            </a:xfrm>
            <a:custGeom>
              <a:avLst/>
              <a:gdLst/>
              <a:ahLst/>
              <a:cxnLst/>
              <a:rect l="l" t="t" r="r" b="b"/>
              <a:pathLst>
                <a:path w="112" h="2586" extrusionOk="0">
                  <a:moveTo>
                    <a:pt x="50" y="0"/>
                  </a:moveTo>
                  <a:cubicBezTo>
                    <a:pt x="13" y="433"/>
                    <a:pt x="0" y="866"/>
                    <a:pt x="13" y="1299"/>
                  </a:cubicBezTo>
                  <a:cubicBezTo>
                    <a:pt x="0" y="1732"/>
                    <a:pt x="13" y="2165"/>
                    <a:pt x="62" y="2585"/>
                  </a:cubicBezTo>
                  <a:cubicBezTo>
                    <a:pt x="99" y="2165"/>
                    <a:pt x="112" y="1732"/>
                    <a:pt x="99" y="1299"/>
                  </a:cubicBezTo>
                  <a:cubicBezTo>
                    <a:pt x="112" y="866"/>
                    <a:pt x="99" y="433"/>
                    <a:pt x="5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6" name="Google Shape;666;p45"/>
            <p:cNvSpPr/>
            <p:nvPr/>
          </p:nvSpPr>
          <p:spPr>
            <a:xfrm rot="1769049">
              <a:off x="1607510" y="2605373"/>
              <a:ext cx="4309" cy="92861"/>
            </a:xfrm>
            <a:custGeom>
              <a:avLst/>
              <a:gdLst/>
              <a:ahLst/>
              <a:cxnLst/>
              <a:rect l="l" t="t" r="r" b="b"/>
              <a:pathLst>
                <a:path w="124" h="2672" extrusionOk="0">
                  <a:moveTo>
                    <a:pt x="62" y="0"/>
                  </a:moveTo>
                  <a:cubicBezTo>
                    <a:pt x="13" y="445"/>
                    <a:pt x="0" y="891"/>
                    <a:pt x="13" y="1336"/>
                  </a:cubicBezTo>
                  <a:cubicBezTo>
                    <a:pt x="0" y="1781"/>
                    <a:pt x="13" y="2226"/>
                    <a:pt x="62" y="2672"/>
                  </a:cubicBezTo>
                  <a:cubicBezTo>
                    <a:pt x="99" y="2226"/>
                    <a:pt x="124" y="1781"/>
                    <a:pt x="99" y="1336"/>
                  </a:cubicBezTo>
                  <a:cubicBezTo>
                    <a:pt x="124" y="891"/>
                    <a:pt x="99" y="445"/>
                    <a:pt x="6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7" name="Google Shape;667;p45"/>
            <p:cNvSpPr/>
            <p:nvPr/>
          </p:nvSpPr>
          <p:spPr>
            <a:xfrm rot="1769049">
              <a:off x="1549660" y="2577423"/>
              <a:ext cx="4309" cy="92861"/>
            </a:xfrm>
            <a:custGeom>
              <a:avLst/>
              <a:gdLst/>
              <a:ahLst/>
              <a:cxnLst/>
              <a:rect l="l" t="t" r="r" b="b"/>
              <a:pathLst>
                <a:path w="124" h="2672" extrusionOk="0">
                  <a:moveTo>
                    <a:pt x="62" y="0"/>
                  </a:moveTo>
                  <a:cubicBezTo>
                    <a:pt x="13" y="445"/>
                    <a:pt x="0" y="891"/>
                    <a:pt x="13" y="1336"/>
                  </a:cubicBezTo>
                  <a:cubicBezTo>
                    <a:pt x="0" y="1781"/>
                    <a:pt x="13" y="2226"/>
                    <a:pt x="62" y="2672"/>
                  </a:cubicBezTo>
                  <a:cubicBezTo>
                    <a:pt x="99" y="2226"/>
                    <a:pt x="124" y="1781"/>
                    <a:pt x="99" y="1336"/>
                  </a:cubicBezTo>
                  <a:cubicBezTo>
                    <a:pt x="124" y="891"/>
                    <a:pt x="99" y="445"/>
                    <a:pt x="6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68" name="Google Shape;668;p45"/>
          <p:cNvGrpSpPr/>
          <p:nvPr/>
        </p:nvGrpSpPr>
        <p:grpSpPr>
          <a:xfrm>
            <a:off x="7347113" y="3246181"/>
            <a:ext cx="1050000" cy="1399278"/>
            <a:chOff x="7347113" y="3246181"/>
            <a:chExt cx="1050000" cy="1399278"/>
          </a:xfrm>
        </p:grpSpPr>
        <p:sp>
          <p:nvSpPr>
            <p:cNvPr id="669" name="Google Shape;669;p45"/>
            <p:cNvSpPr/>
            <p:nvPr/>
          </p:nvSpPr>
          <p:spPr>
            <a:xfrm>
              <a:off x="7347113" y="4494259"/>
              <a:ext cx="1050000" cy="151200"/>
            </a:xfrm>
            <a:prstGeom prst="ellipse">
              <a:avLst/>
            </a:prstGeom>
            <a:solidFill>
              <a:srgbClr val="000000">
                <a:alpha val="75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670" name="Google Shape;670;p45"/>
            <p:cNvGrpSpPr/>
            <p:nvPr/>
          </p:nvGrpSpPr>
          <p:grpSpPr>
            <a:xfrm>
              <a:off x="7459346" y="3246181"/>
              <a:ext cx="825535" cy="1354738"/>
              <a:chOff x="7799250" y="3687575"/>
              <a:chExt cx="887195" cy="1455925"/>
            </a:xfrm>
          </p:grpSpPr>
          <p:sp>
            <p:nvSpPr>
              <p:cNvPr id="671" name="Google Shape;671;p45"/>
              <p:cNvSpPr/>
              <p:nvPr/>
            </p:nvSpPr>
            <p:spPr>
              <a:xfrm flipH="1">
                <a:off x="7893098" y="4433731"/>
                <a:ext cx="793347" cy="709768"/>
              </a:xfrm>
              <a:custGeom>
                <a:avLst/>
                <a:gdLst/>
                <a:ahLst/>
                <a:cxnLst/>
                <a:rect l="l" t="t" r="r" b="b"/>
                <a:pathLst>
                  <a:path w="5647" h="5052" extrusionOk="0">
                    <a:moveTo>
                      <a:pt x="2920" y="0"/>
                    </a:moveTo>
                    <a:cubicBezTo>
                      <a:pt x="1247" y="0"/>
                      <a:pt x="1" y="163"/>
                      <a:pt x="1" y="163"/>
                    </a:cubicBezTo>
                    <a:lnTo>
                      <a:pt x="233" y="1741"/>
                    </a:lnTo>
                    <a:cubicBezTo>
                      <a:pt x="382" y="1810"/>
                      <a:pt x="531" y="1872"/>
                      <a:pt x="687" y="1923"/>
                    </a:cubicBezTo>
                    <a:lnTo>
                      <a:pt x="1064" y="4833"/>
                    </a:lnTo>
                    <a:cubicBezTo>
                      <a:pt x="1064" y="4833"/>
                      <a:pt x="1706" y="5052"/>
                      <a:pt x="2750" y="5052"/>
                    </a:cubicBezTo>
                    <a:cubicBezTo>
                      <a:pt x="3272" y="5052"/>
                      <a:pt x="3894" y="4997"/>
                      <a:pt x="4587" y="4833"/>
                    </a:cubicBezTo>
                    <a:lnTo>
                      <a:pt x="4964" y="1894"/>
                    </a:lnTo>
                    <a:cubicBezTo>
                      <a:pt x="5113" y="1847"/>
                      <a:pt x="5262" y="1803"/>
                      <a:pt x="5414" y="1741"/>
                    </a:cubicBezTo>
                    <a:lnTo>
                      <a:pt x="5646" y="163"/>
                    </a:lnTo>
                    <a:cubicBezTo>
                      <a:pt x="4699" y="41"/>
                      <a:pt x="3757" y="0"/>
                      <a:pt x="292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2" name="Google Shape;672;p45"/>
              <p:cNvSpPr/>
              <p:nvPr/>
            </p:nvSpPr>
            <p:spPr>
              <a:xfrm flipH="1">
                <a:off x="7925692" y="4456070"/>
                <a:ext cx="728019" cy="139509"/>
              </a:xfrm>
              <a:custGeom>
                <a:avLst/>
                <a:gdLst/>
                <a:ahLst/>
                <a:cxnLst/>
                <a:rect l="l" t="t" r="r" b="b"/>
                <a:pathLst>
                  <a:path w="5182" h="993" extrusionOk="0">
                    <a:moveTo>
                      <a:pt x="2500" y="1"/>
                    </a:moveTo>
                    <a:cubicBezTo>
                      <a:pt x="964" y="1"/>
                      <a:pt x="0" y="498"/>
                      <a:pt x="0" y="498"/>
                    </a:cubicBezTo>
                    <a:cubicBezTo>
                      <a:pt x="0" y="498"/>
                      <a:pt x="964" y="993"/>
                      <a:pt x="2500" y="993"/>
                    </a:cubicBezTo>
                    <a:cubicBezTo>
                      <a:pt x="3267" y="993"/>
                      <a:pt x="4177" y="869"/>
                      <a:pt x="5181" y="498"/>
                    </a:cubicBezTo>
                    <a:cubicBezTo>
                      <a:pt x="4177" y="125"/>
                      <a:pt x="3267" y="1"/>
                      <a:pt x="2500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3" name="Google Shape;673;p45"/>
              <p:cNvSpPr/>
              <p:nvPr/>
            </p:nvSpPr>
            <p:spPr>
              <a:xfrm flipH="1">
                <a:off x="8007316" y="4466185"/>
                <a:ext cx="570530" cy="128551"/>
              </a:xfrm>
              <a:custGeom>
                <a:avLst/>
                <a:gdLst/>
                <a:ahLst/>
                <a:cxnLst/>
                <a:rect l="l" t="t" r="r" b="b"/>
                <a:pathLst>
                  <a:path w="4061" h="915" extrusionOk="0">
                    <a:moveTo>
                      <a:pt x="1877" y="1"/>
                    </a:moveTo>
                    <a:cubicBezTo>
                      <a:pt x="1732" y="1"/>
                      <a:pt x="1589" y="41"/>
                      <a:pt x="1463" y="121"/>
                    </a:cubicBezTo>
                    <a:cubicBezTo>
                      <a:pt x="1301" y="223"/>
                      <a:pt x="1153" y="393"/>
                      <a:pt x="965" y="393"/>
                    </a:cubicBezTo>
                    <a:cubicBezTo>
                      <a:pt x="959" y="393"/>
                      <a:pt x="953" y="393"/>
                      <a:pt x="948" y="393"/>
                    </a:cubicBezTo>
                    <a:cubicBezTo>
                      <a:pt x="795" y="382"/>
                      <a:pt x="668" y="255"/>
                      <a:pt x="516" y="255"/>
                    </a:cubicBezTo>
                    <a:cubicBezTo>
                      <a:pt x="407" y="255"/>
                      <a:pt x="309" y="324"/>
                      <a:pt x="229" y="400"/>
                    </a:cubicBezTo>
                    <a:cubicBezTo>
                      <a:pt x="157" y="480"/>
                      <a:pt x="84" y="556"/>
                      <a:pt x="1" y="629"/>
                    </a:cubicBezTo>
                    <a:cubicBezTo>
                      <a:pt x="436" y="763"/>
                      <a:pt x="1111" y="915"/>
                      <a:pt x="1960" y="915"/>
                    </a:cubicBezTo>
                    <a:cubicBezTo>
                      <a:pt x="2577" y="915"/>
                      <a:pt x="3285" y="835"/>
                      <a:pt x="4061" y="611"/>
                    </a:cubicBezTo>
                    <a:cubicBezTo>
                      <a:pt x="3883" y="455"/>
                      <a:pt x="3625" y="415"/>
                      <a:pt x="3386" y="407"/>
                    </a:cubicBezTo>
                    <a:cubicBezTo>
                      <a:pt x="3136" y="404"/>
                      <a:pt x="2878" y="418"/>
                      <a:pt x="2649" y="324"/>
                    </a:cubicBezTo>
                    <a:cubicBezTo>
                      <a:pt x="2475" y="251"/>
                      <a:pt x="2330" y="121"/>
                      <a:pt x="2156" y="52"/>
                    </a:cubicBezTo>
                    <a:cubicBezTo>
                      <a:pt x="2065" y="18"/>
                      <a:pt x="1970" y="1"/>
                      <a:pt x="187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4" name="Google Shape;674;p45"/>
              <p:cNvSpPr/>
              <p:nvPr/>
            </p:nvSpPr>
            <p:spPr>
              <a:xfrm flipH="1">
                <a:off x="7799250" y="3687575"/>
                <a:ext cx="509979" cy="844781"/>
              </a:xfrm>
              <a:custGeom>
                <a:avLst/>
                <a:gdLst/>
                <a:ahLst/>
                <a:cxnLst/>
                <a:rect l="l" t="t" r="r" b="b"/>
                <a:pathLst>
                  <a:path w="3630" h="6013" extrusionOk="0">
                    <a:moveTo>
                      <a:pt x="2376" y="1"/>
                    </a:moveTo>
                    <a:cubicBezTo>
                      <a:pt x="1946" y="1"/>
                      <a:pt x="1462" y="62"/>
                      <a:pt x="1060" y="271"/>
                    </a:cubicBezTo>
                    <a:cubicBezTo>
                      <a:pt x="1002" y="300"/>
                      <a:pt x="944" y="337"/>
                      <a:pt x="890" y="373"/>
                    </a:cubicBezTo>
                    <a:cubicBezTo>
                      <a:pt x="81" y="917"/>
                      <a:pt x="4" y="1922"/>
                      <a:pt x="1" y="1969"/>
                    </a:cubicBezTo>
                    <a:lnTo>
                      <a:pt x="1" y="5877"/>
                    </a:lnTo>
                    <a:cubicBezTo>
                      <a:pt x="1" y="5968"/>
                      <a:pt x="69" y="6013"/>
                      <a:pt x="137" y="6013"/>
                    </a:cubicBezTo>
                    <a:cubicBezTo>
                      <a:pt x="205" y="6013"/>
                      <a:pt x="273" y="5968"/>
                      <a:pt x="273" y="5877"/>
                    </a:cubicBezTo>
                    <a:lnTo>
                      <a:pt x="273" y="2198"/>
                    </a:lnTo>
                    <a:cubicBezTo>
                      <a:pt x="570" y="2332"/>
                      <a:pt x="890" y="2401"/>
                      <a:pt x="1216" y="2405"/>
                    </a:cubicBezTo>
                    <a:cubicBezTo>
                      <a:pt x="1223" y="2405"/>
                      <a:pt x="1230" y="2405"/>
                      <a:pt x="1237" y="2405"/>
                    </a:cubicBezTo>
                    <a:cubicBezTo>
                      <a:pt x="1524" y="2405"/>
                      <a:pt x="1810" y="2332"/>
                      <a:pt x="2065" y="2201"/>
                    </a:cubicBezTo>
                    <a:cubicBezTo>
                      <a:pt x="3012" y="1708"/>
                      <a:pt x="3549" y="362"/>
                      <a:pt x="3571" y="307"/>
                    </a:cubicBezTo>
                    <a:lnTo>
                      <a:pt x="3629" y="159"/>
                    </a:lnTo>
                    <a:lnTo>
                      <a:pt x="3477" y="122"/>
                    </a:lnTo>
                    <a:cubicBezTo>
                      <a:pt x="3443" y="114"/>
                      <a:pt x="2960" y="1"/>
                      <a:pt x="2376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5" name="Google Shape;675;p45"/>
              <p:cNvSpPr/>
              <p:nvPr/>
            </p:nvSpPr>
            <p:spPr>
              <a:xfrm flipH="1">
                <a:off x="7870619" y="3747003"/>
                <a:ext cx="399273" cy="206664"/>
              </a:xfrm>
              <a:custGeom>
                <a:avLst/>
                <a:gdLst/>
                <a:ahLst/>
                <a:cxnLst/>
                <a:rect l="l" t="t" r="r" b="b"/>
                <a:pathLst>
                  <a:path w="2842" h="1471" extrusionOk="0">
                    <a:moveTo>
                      <a:pt x="2832" y="0"/>
                    </a:moveTo>
                    <a:cubicBezTo>
                      <a:pt x="2799" y="0"/>
                      <a:pt x="2171" y="318"/>
                      <a:pt x="1408" y="715"/>
                    </a:cubicBezTo>
                    <a:cubicBezTo>
                      <a:pt x="628" y="1122"/>
                      <a:pt x="0" y="1459"/>
                      <a:pt x="7" y="1470"/>
                    </a:cubicBezTo>
                    <a:cubicBezTo>
                      <a:pt x="8" y="1470"/>
                      <a:pt x="8" y="1470"/>
                      <a:pt x="9" y="1470"/>
                    </a:cubicBezTo>
                    <a:cubicBezTo>
                      <a:pt x="42" y="1470"/>
                      <a:pt x="667" y="1153"/>
                      <a:pt x="1430" y="755"/>
                    </a:cubicBezTo>
                    <a:cubicBezTo>
                      <a:pt x="2210" y="349"/>
                      <a:pt x="2841" y="11"/>
                      <a:pt x="2834" y="1"/>
                    </a:cubicBezTo>
                    <a:cubicBezTo>
                      <a:pt x="2834" y="0"/>
                      <a:pt x="2833" y="0"/>
                      <a:pt x="2832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9525" cap="flat" cmpd="sng">
                <a:solidFill>
                  <a:schemeClr val="accent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40" name="Text Box 3"/>
          <p:cNvSpPr txBox="1">
            <a:spLocks noChangeArrowheads="1"/>
          </p:cNvSpPr>
          <p:nvPr/>
        </p:nvSpPr>
        <p:spPr bwMode="auto">
          <a:xfrm>
            <a:off x="533400" y="1981200"/>
            <a:ext cx="5791200" cy="116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 </a:t>
            </a:r>
          </a:p>
          <a:p>
            <a:pPr algn="just" eaLnBrk="1" hangingPunct="1">
              <a:spcBef>
                <a:spcPct val="50000"/>
              </a:spcBef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41" name="Line 5"/>
          <p:cNvSpPr>
            <a:spLocks noChangeShapeType="1"/>
          </p:cNvSpPr>
          <p:nvPr/>
        </p:nvSpPr>
        <p:spPr bwMode="auto">
          <a:xfrm flipH="1" flipV="1">
            <a:off x="4564192" y="1480072"/>
            <a:ext cx="0" cy="2230437"/>
          </a:xfrm>
          <a:prstGeom prst="line">
            <a:avLst/>
          </a:prstGeom>
          <a:noFill/>
          <a:ln w="38100">
            <a:solidFill>
              <a:srgbClr val="002060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2" name="Group 8"/>
          <p:cNvGrpSpPr/>
          <p:nvPr/>
        </p:nvGrpSpPr>
        <p:grpSpPr bwMode="auto">
          <a:xfrm>
            <a:off x="570770" y="1969331"/>
            <a:ext cx="2505553" cy="1670051"/>
            <a:chOff x="541" y="1252"/>
            <a:chExt cx="1488" cy="1052"/>
          </a:xfrm>
        </p:grpSpPr>
        <p:sp>
          <p:nvSpPr>
            <p:cNvPr id="43" name="Text Box 9"/>
            <p:cNvSpPr txBox="1">
              <a:spLocks noChangeArrowheads="1"/>
            </p:cNvSpPr>
            <p:nvPr/>
          </p:nvSpPr>
          <p:spPr bwMode="auto">
            <a:xfrm>
              <a:off x="541" y="1252"/>
              <a:ext cx="1488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just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- </a:t>
              </a:r>
              <a:r>
                <a:rPr lang="en-US" altLang="en-US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trằn</a:t>
              </a:r>
              <a:r>
                <a:rPr lang="en-US" altLang="en-US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trọc</a:t>
              </a:r>
              <a:endParaRPr lang="en-US" altLang="en-US" dirty="0">
                <a:solidFill>
                  <a:srgbClr val="00206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4" name="Text Box 10"/>
            <p:cNvSpPr txBox="1">
              <a:spLocks noChangeArrowheads="1"/>
            </p:cNvSpPr>
            <p:nvPr/>
          </p:nvSpPr>
          <p:spPr bwMode="auto">
            <a:xfrm>
              <a:off x="583" y="1590"/>
              <a:ext cx="120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just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- </a:t>
              </a:r>
              <a:r>
                <a:rPr lang="en-US" altLang="en-US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vất</a:t>
              </a:r>
              <a:r>
                <a:rPr lang="en-US" altLang="en-US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vả</a:t>
              </a:r>
              <a:endParaRPr lang="en-US" altLang="en-US" dirty="0">
                <a:solidFill>
                  <a:srgbClr val="00206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5" name="Text Box 11"/>
            <p:cNvSpPr txBox="1">
              <a:spLocks noChangeArrowheads="1"/>
            </p:cNvSpPr>
            <p:nvPr/>
          </p:nvSpPr>
          <p:spPr bwMode="auto">
            <a:xfrm>
              <a:off x="595" y="1939"/>
              <a:ext cx="110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just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- </a:t>
              </a:r>
              <a:r>
                <a:rPr lang="en-US" altLang="en-US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cơ</a:t>
              </a:r>
              <a:r>
                <a:rPr lang="en-US" altLang="en-US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 man</a:t>
              </a:r>
            </a:p>
          </p:txBody>
        </p:sp>
      </p:grpSp>
      <p:sp>
        <p:nvSpPr>
          <p:cNvPr id="46" name="Text Box 37"/>
          <p:cNvSpPr txBox="1">
            <a:spLocks noChangeArrowheads="1"/>
          </p:cNvSpPr>
          <p:nvPr/>
        </p:nvSpPr>
        <p:spPr bwMode="auto">
          <a:xfrm>
            <a:off x="5338835" y="2015854"/>
            <a:ext cx="1957388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</a:rPr>
              <a:t>- </a:t>
            </a:r>
            <a:r>
              <a:rPr lang="en-US" altLang="en-US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cơ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</a:rPr>
              <a:t> man</a:t>
            </a:r>
          </a:p>
        </p:txBody>
      </p:sp>
      <p:sp>
        <p:nvSpPr>
          <p:cNvPr id="47" name="Text Box 38"/>
          <p:cNvSpPr txBox="1">
            <a:spLocks noChangeArrowheads="1"/>
          </p:cNvSpPr>
          <p:nvPr/>
        </p:nvSpPr>
        <p:spPr bwMode="auto">
          <a:xfrm>
            <a:off x="5315023" y="2693750"/>
            <a:ext cx="1981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</a:rPr>
              <a:t>- </a:t>
            </a:r>
            <a:r>
              <a:rPr lang="en-US" altLang="en-US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vịt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trời</a:t>
            </a:r>
            <a:endParaRPr lang="en-US" altLang="en-US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8" name="Text Box 8"/>
          <p:cNvSpPr txBox="1">
            <a:spLocks noChangeArrowheads="1"/>
          </p:cNvSpPr>
          <p:nvPr/>
        </p:nvSpPr>
        <p:spPr bwMode="auto">
          <a:xfrm>
            <a:off x="586204" y="1310428"/>
            <a:ext cx="244951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en-US" sz="2800" b="1" u="sng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altLang="en-US" sz="28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endParaRPr lang="en-US" altLang="en-US" sz="2800" b="1" u="sng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Text Box 9"/>
          <p:cNvSpPr txBox="1">
            <a:spLocks noChangeArrowheads="1"/>
          </p:cNvSpPr>
          <p:nvPr/>
        </p:nvSpPr>
        <p:spPr bwMode="auto">
          <a:xfrm>
            <a:off x="5338835" y="1306321"/>
            <a:ext cx="305827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en-US" sz="2800" b="1" u="sng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28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altLang="en-US" sz="28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endParaRPr lang="en-US" altLang="en-US" sz="2800" b="1" u="sng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" name="Google Shape;534;p42"/>
          <p:cNvSpPr txBox="1"/>
          <p:nvPr/>
        </p:nvSpPr>
        <p:spPr>
          <a:xfrm>
            <a:off x="1012642" y="-113801"/>
            <a:ext cx="7103100" cy="13576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500"/>
              <a:buFont typeface="Londrina Solid" panose="00000500000000000000"/>
              <a:buNone/>
              <a:defRPr sz="3500" b="0" i="0" u="none" strike="noStrike" cap="none">
                <a:solidFill>
                  <a:schemeClr val="accent5"/>
                </a:solidFill>
                <a:latin typeface="Londrina Solid" panose="00000500000000000000"/>
                <a:ea typeface="Londrina Solid" panose="00000500000000000000"/>
                <a:cs typeface="Londrina Solid" panose="00000500000000000000"/>
                <a:sym typeface="Londrina Solid" panose="00000500000000000000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accent6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accent6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accent6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accent6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accent6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accent6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accent6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accent6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r>
              <a:rPr lang="vi-VN" sz="3200" b="1" dirty="0">
                <a:solidFill>
                  <a:srgbClr val="002060"/>
                </a:solidFill>
                <a:latin typeface="HP001 4 hàng" panose="020B0603050302020204" pitchFamily="34" charset="0"/>
              </a:rPr>
              <a:t>Tập đọc</a:t>
            </a:r>
          </a:p>
        </p:txBody>
      </p:sp>
      <p:sp>
        <p:nvSpPr>
          <p:cNvPr id="51" name="Google Shape;536;p42"/>
          <p:cNvSpPr txBox="1"/>
          <p:nvPr/>
        </p:nvSpPr>
        <p:spPr>
          <a:xfrm>
            <a:off x="2036360" y="1033400"/>
            <a:ext cx="5174610" cy="445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500"/>
              <a:buFont typeface="Londrina Solid" panose="00000500000000000000"/>
              <a:buNone/>
              <a:defRPr sz="4500" b="0" i="0" u="none" strike="noStrike" cap="none">
                <a:solidFill>
                  <a:schemeClr val="accent6"/>
                </a:solidFill>
                <a:latin typeface="Londrina Solid" panose="00000500000000000000"/>
                <a:ea typeface="Londrina Solid" panose="00000500000000000000"/>
                <a:cs typeface="Londrina Solid" panose="00000500000000000000"/>
                <a:sym typeface="Londrina Solid" panose="00000500000000000000"/>
              </a:defRPr>
            </a:lvl1pPr>
            <a:lvl2pPr marR="0"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500"/>
              <a:buFont typeface="Arial" panose="020B0604020202020204"/>
              <a:buNone/>
              <a:defRPr sz="2500" b="0" i="0" u="none" strike="noStrike" cap="none">
                <a:solidFill>
                  <a:schemeClr val="accent6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500"/>
              <a:buFont typeface="Arial" panose="020B0604020202020204"/>
              <a:buNone/>
              <a:defRPr sz="2500" b="0" i="0" u="none" strike="noStrike" cap="none">
                <a:solidFill>
                  <a:schemeClr val="accent6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500"/>
              <a:buFont typeface="Arial" panose="020B0604020202020204"/>
              <a:buNone/>
              <a:defRPr sz="2500" b="0" i="0" u="none" strike="noStrike" cap="none">
                <a:solidFill>
                  <a:schemeClr val="accent6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500"/>
              <a:buFont typeface="Arial" panose="020B0604020202020204"/>
              <a:buNone/>
              <a:defRPr sz="2500" b="0" i="0" u="none" strike="noStrike" cap="none">
                <a:solidFill>
                  <a:schemeClr val="accent6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500"/>
              <a:buFont typeface="Arial" panose="020B0604020202020204"/>
              <a:buNone/>
              <a:defRPr sz="2500" b="0" i="0" u="none" strike="noStrike" cap="none">
                <a:solidFill>
                  <a:schemeClr val="accent6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500"/>
              <a:buFont typeface="Arial" panose="020B0604020202020204"/>
              <a:buNone/>
              <a:defRPr sz="2500" b="0" i="0" u="none" strike="noStrike" cap="none">
                <a:solidFill>
                  <a:schemeClr val="accent6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500"/>
              <a:buFont typeface="Arial" panose="020B0604020202020204"/>
              <a:buNone/>
              <a:defRPr sz="2500" b="0" i="0" u="none" strike="noStrike" cap="none">
                <a:solidFill>
                  <a:schemeClr val="accent6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500"/>
              <a:buFont typeface="Arial" panose="020B0604020202020204"/>
              <a:buNone/>
              <a:defRPr sz="2500" b="0" i="0" u="none" strike="noStrike" cap="none">
                <a:solidFill>
                  <a:schemeClr val="accent6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r>
              <a:rPr lang="en-US" sz="4000" b="1" dirty="0">
                <a:solidFill>
                  <a:srgbClr val="FF0000"/>
                </a:solidFill>
                <a:latin typeface="HP001 4 hàng" panose="020B0603050302020204" pitchFamily="34" charset="0"/>
              </a:rPr>
              <a:t>Con </a:t>
            </a:r>
            <a:r>
              <a:rPr lang="en-US" sz="40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gái</a:t>
            </a:r>
            <a:endParaRPr lang="en-US" sz="4000" b="1" dirty="0">
              <a:solidFill>
                <a:srgbClr val="FF0000"/>
              </a:solidFill>
              <a:latin typeface="HP001 4 hàng" panose="020B06030503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4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TextBox 58"/>
          <p:cNvSpPr txBox="1"/>
          <p:nvPr/>
        </p:nvSpPr>
        <p:spPr>
          <a:xfrm>
            <a:off x="29342" y="3140548"/>
            <a:ext cx="9038331" cy="1452384"/>
          </a:xfrm>
          <a:prstGeom prst="cloud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vi-VN" sz="28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Qua đoạn 1, em có nhận xét gì về tư tưởng xem thường con gái ở làng Mơ</a:t>
            </a:r>
            <a:r>
              <a:rPr lang="en-US" sz="28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 </a:t>
            </a:r>
            <a:r>
              <a:rPr lang="vi-VN" sz="28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?</a:t>
            </a:r>
          </a:p>
        </p:txBody>
      </p:sp>
      <p:grpSp>
        <p:nvGrpSpPr>
          <p:cNvPr id="645" name="Google Shape;645;p45"/>
          <p:cNvGrpSpPr/>
          <p:nvPr/>
        </p:nvGrpSpPr>
        <p:grpSpPr>
          <a:xfrm>
            <a:off x="1096530" y="144724"/>
            <a:ext cx="392291" cy="373496"/>
            <a:chOff x="5704350" y="3996750"/>
            <a:chExt cx="671157" cy="639000"/>
          </a:xfrm>
        </p:grpSpPr>
        <p:sp>
          <p:nvSpPr>
            <p:cNvPr id="646" name="Google Shape;646;p45"/>
            <p:cNvSpPr/>
            <p:nvPr/>
          </p:nvSpPr>
          <p:spPr>
            <a:xfrm>
              <a:off x="5704350" y="3996750"/>
              <a:ext cx="671157" cy="639000"/>
            </a:xfrm>
            <a:custGeom>
              <a:avLst/>
              <a:gdLst/>
              <a:ahLst/>
              <a:cxnLst/>
              <a:rect l="l" t="t" r="r" b="b"/>
              <a:pathLst>
                <a:path w="44811" h="42664" extrusionOk="0">
                  <a:moveTo>
                    <a:pt x="19566" y="15590"/>
                  </a:moveTo>
                  <a:cubicBezTo>
                    <a:pt x="20199" y="16673"/>
                    <a:pt x="21245" y="17355"/>
                    <a:pt x="22852" y="17355"/>
                  </a:cubicBezTo>
                  <a:cubicBezTo>
                    <a:pt x="24434" y="17355"/>
                    <a:pt x="25480" y="16698"/>
                    <a:pt x="26113" y="15639"/>
                  </a:cubicBezTo>
                  <a:lnTo>
                    <a:pt x="26113" y="15639"/>
                  </a:lnTo>
                  <a:cubicBezTo>
                    <a:pt x="25614" y="16746"/>
                    <a:pt x="25663" y="17951"/>
                    <a:pt x="26576" y="19217"/>
                  </a:cubicBezTo>
                  <a:cubicBezTo>
                    <a:pt x="27409" y="20391"/>
                    <a:pt x="28446" y="20874"/>
                    <a:pt x="29578" y="20874"/>
                  </a:cubicBezTo>
                  <a:cubicBezTo>
                    <a:pt x="29620" y="20874"/>
                    <a:pt x="29662" y="20873"/>
                    <a:pt x="29703" y="20872"/>
                  </a:cubicBezTo>
                  <a:lnTo>
                    <a:pt x="29703" y="20872"/>
                  </a:lnTo>
                  <a:cubicBezTo>
                    <a:pt x="28584" y="21225"/>
                    <a:pt x="27732" y="22028"/>
                    <a:pt x="27330" y="23452"/>
                  </a:cubicBezTo>
                  <a:cubicBezTo>
                    <a:pt x="26880" y="25119"/>
                    <a:pt x="27391" y="26361"/>
                    <a:pt x="28474" y="27273"/>
                  </a:cubicBezTo>
                  <a:cubicBezTo>
                    <a:pt x="27798" y="26712"/>
                    <a:pt x="27028" y="26382"/>
                    <a:pt x="26153" y="26382"/>
                  </a:cubicBezTo>
                  <a:cubicBezTo>
                    <a:pt x="25627" y="26382"/>
                    <a:pt x="25062" y="26502"/>
                    <a:pt x="24458" y="26762"/>
                  </a:cubicBezTo>
                  <a:cubicBezTo>
                    <a:pt x="23071" y="27371"/>
                    <a:pt x="22389" y="28320"/>
                    <a:pt x="22207" y="29476"/>
                  </a:cubicBezTo>
                  <a:cubicBezTo>
                    <a:pt x="22061" y="28430"/>
                    <a:pt x="21464" y="27529"/>
                    <a:pt x="20247" y="26860"/>
                  </a:cubicBezTo>
                  <a:cubicBezTo>
                    <a:pt x="19553" y="26483"/>
                    <a:pt x="18898" y="26312"/>
                    <a:pt x="18283" y="26312"/>
                  </a:cubicBezTo>
                  <a:cubicBezTo>
                    <a:pt x="17546" y="26312"/>
                    <a:pt x="16865" y="26556"/>
                    <a:pt x="16241" y="26986"/>
                  </a:cubicBezTo>
                  <a:lnTo>
                    <a:pt x="16241" y="26986"/>
                  </a:lnTo>
                  <a:cubicBezTo>
                    <a:pt x="17379" y="26183"/>
                    <a:pt x="17968" y="24999"/>
                    <a:pt x="17667" y="23318"/>
                  </a:cubicBezTo>
                  <a:cubicBezTo>
                    <a:pt x="17400" y="21858"/>
                    <a:pt x="16621" y="20982"/>
                    <a:pt x="15525" y="20531"/>
                  </a:cubicBezTo>
                  <a:lnTo>
                    <a:pt x="15525" y="20531"/>
                  </a:lnTo>
                  <a:cubicBezTo>
                    <a:pt x="15685" y="20551"/>
                    <a:pt x="15844" y="20561"/>
                    <a:pt x="16001" y="20561"/>
                  </a:cubicBezTo>
                  <a:cubicBezTo>
                    <a:pt x="17006" y="20561"/>
                    <a:pt x="17957" y="20145"/>
                    <a:pt x="18799" y="19156"/>
                  </a:cubicBezTo>
                  <a:cubicBezTo>
                    <a:pt x="19834" y="17963"/>
                    <a:pt x="19980" y="16759"/>
                    <a:pt x="19566" y="15590"/>
                  </a:cubicBezTo>
                  <a:close/>
                  <a:moveTo>
                    <a:pt x="22852" y="1"/>
                  </a:moveTo>
                  <a:cubicBezTo>
                    <a:pt x="21403" y="1"/>
                    <a:pt x="17424" y="10053"/>
                    <a:pt x="19213" y="14860"/>
                  </a:cubicBezTo>
                  <a:cubicBezTo>
                    <a:pt x="16966" y="10973"/>
                    <a:pt x="8672" y="7795"/>
                    <a:pt x="6014" y="7795"/>
                  </a:cubicBezTo>
                  <a:cubicBezTo>
                    <a:pt x="5634" y="7795"/>
                    <a:pt x="5370" y="7859"/>
                    <a:pt x="5254" y="7996"/>
                  </a:cubicBezTo>
                  <a:cubicBezTo>
                    <a:pt x="4317" y="9079"/>
                    <a:pt x="9501" y="18329"/>
                    <a:pt x="14357" y="20227"/>
                  </a:cubicBezTo>
                  <a:cubicBezTo>
                    <a:pt x="14038" y="20182"/>
                    <a:pt x="13703" y="20161"/>
                    <a:pt x="13356" y="20161"/>
                  </a:cubicBezTo>
                  <a:cubicBezTo>
                    <a:pt x="8084" y="20161"/>
                    <a:pt x="0" y="25083"/>
                    <a:pt x="240" y="26385"/>
                  </a:cubicBezTo>
                  <a:cubicBezTo>
                    <a:pt x="403" y="27295"/>
                    <a:pt x="5096" y="28499"/>
                    <a:pt x="9583" y="28499"/>
                  </a:cubicBezTo>
                  <a:cubicBezTo>
                    <a:pt x="12116" y="28499"/>
                    <a:pt x="14584" y="28115"/>
                    <a:pt x="16134" y="27079"/>
                  </a:cubicBezTo>
                  <a:lnTo>
                    <a:pt x="16134" y="27079"/>
                  </a:lnTo>
                  <a:cubicBezTo>
                    <a:pt x="11960" y="30121"/>
                    <a:pt x="10329" y="41330"/>
                    <a:pt x="11631" y="42036"/>
                  </a:cubicBezTo>
                  <a:cubicBezTo>
                    <a:pt x="11692" y="42069"/>
                    <a:pt x="11769" y="42085"/>
                    <a:pt x="11861" y="42085"/>
                  </a:cubicBezTo>
                  <a:cubicBezTo>
                    <a:pt x="13712" y="42085"/>
                    <a:pt x="21499" y="35517"/>
                    <a:pt x="22207" y="30705"/>
                  </a:cubicBezTo>
                  <a:cubicBezTo>
                    <a:pt x="22746" y="35617"/>
                    <a:pt x="29857" y="42663"/>
                    <a:pt x="31543" y="42663"/>
                  </a:cubicBezTo>
                  <a:cubicBezTo>
                    <a:pt x="31607" y="42663"/>
                    <a:pt x="31664" y="42653"/>
                    <a:pt x="31711" y="42632"/>
                  </a:cubicBezTo>
                  <a:cubicBezTo>
                    <a:pt x="33062" y="42048"/>
                    <a:pt x="32429" y="30742"/>
                    <a:pt x="28547" y="27334"/>
                  </a:cubicBezTo>
                  <a:lnTo>
                    <a:pt x="28547" y="27334"/>
                  </a:lnTo>
                  <a:cubicBezTo>
                    <a:pt x="30473" y="28888"/>
                    <a:pt x="34103" y="29440"/>
                    <a:pt x="37408" y="29440"/>
                  </a:cubicBezTo>
                  <a:cubicBezTo>
                    <a:pt x="41016" y="29440"/>
                    <a:pt x="44238" y="28783"/>
                    <a:pt x="44441" y="28052"/>
                  </a:cubicBezTo>
                  <a:cubicBezTo>
                    <a:pt x="44811" y="26718"/>
                    <a:pt x="36487" y="20669"/>
                    <a:pt x="31250" y="20669"/>
                  </a:cubicBezTo>
                  <a:cubicBezTo>
                    <a:pt x="31139" y="20669"/>
                    <a:pt x="31029" y="20672"/>
                    <a:pt x="30920" y="20677"/>
                  </a:cubicBezTo>
                  <a:cubicBezTo>
                    <a:pt x="35922" y="19205"/>
                    <a:pt x="41885" y="10442"/>
                    <a:pt x="41058" y="9286"/>
                  </a:cubicBezTo>
                  <a:cubicBezTo>
                    <a:pt x="40922" y="9096"/>
                    <a:pt x="40521" y="9005"/>
                    <a:pt x="39932" y="9005"/>
                  </a:cubicBezTo>
                  <a:cubicBezTo>
                    <a:pt x="36842" y="9005"/>
                    <a:pt x="28585" y="11508"/>
                    <a:pt x="26357" y="15189"/>
                  </a:cubicBezTo>
                  <a:cubicBezTo>
                    <a:pt x="28462" y="10528"/>
                    <a:pt x="24324" y="1"/>
                    <a:pt x="2285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7" name="Google Shape;647;p45"/>
            <p:cNvSpPr/>
            <p:nvPr/>
          </p:nvSpPr>
          <p:spPr>
            <a:xfrm>
              <a:off x="5930864" y="4236295"/>
              <a:ext cx="216020" cy="190679"/>
            </a:xfrm>
            <a:custGeom>
              <a:avLst/>
              <a:gdLst/>
              <a:ahLst/>
              <a:cxnLst/>
              <a:rect l="l" t="t" r="r" b="b"/>
              <a:pathLst>
                <a:path w="14423" h="12731" extrusionOk="0">
                  <a:moveTo>
                    <a:pt x="7211" y="0"/>
                  </a:moveTo>
                  <a:cubicBezTo>
                    <a:pt x="5888" y="0"/>
                    <a:pt x="4552" y="412"/>
                    <a:pt x="3408" y="1265"/>
                  </a:cubicBezTo>
                  <a:cubicBezTo>
                    <a:pt x="597" y="3358"/>
                    <a:pt x="1" y="7350"/>
                    <a:pt x="2106" y="10173"/>
                  </a:cubicBezTo>
                  <a:cubicBezTo>
                    <a:pt x="3352" y="11847"/>
                    <a:pt x="5271" y="12731"/>
                    <a:pt x="7216" y="12731"/>
                  </a:cubicBezTo>
                  <a:cubicBezTo>
                    <a:pt x="8538" y="12731"/>
                    <a:pt x="9872" y="12322"/>
                    <a:pt x="11015" y="11475"/>
                  </a:cubicBezTo>
                  <a:cubicBezTo>
                    <a:pt x="13826" y="9382"/>
                    <a:pt x="14422" y="5390"/>
                    <a:pt x="12317" y="2567"/>
                  </a:cubicBezTo>
                  <a:cubicBezTo>
                    <a:pt x="11072" y="887"/>
                    <a:pt x="9155" y="0"/>
                    <a:pt x="721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48" name="Google Shape;648;p45"/>
          <p:cNvGrpSpPr/>
          <p:nvPr/>
        </p:nvGrpSpPr>
        <p:grpSpPr>
          <a:xfrm rot="428175">
            <a:off x="43621" y="71196"/>
            <a:ext cx="852783" cy="876649"/>
            <a:chOff x="554063" y="2263175"/>
            <a:chExt cx="1226166" cy="1260481"/>
          </a:xfrm>
        </p:grpSpPr>
        <p:sp>
          <p:nvSpPr>
            <p:cNvPr id="649" name="Google Shape;649;p45"/>
            <p:cNvSpPr/>
            <p:nvPr/>
          </p:nvSpPr>
          <p:spPr>
            <a:xfrm rot="1769049">
              <a:off x="1548252" y="2574820"/>
              <a:ext cx="4309" cy="92861"/>
            </a:xfrm>
            <a:custGeom>
              <a:avLst/>
              <a:gdLst/>
              <a:ahLst/>
              <a:cxnLst/>
              <a:rect l="l" t="t" r="r" b="b"/>
              <a:pathLst>
                <a:path w="124" h="2672" extrusionOk="0">
                  <a:moveTo>
                    <a:pt x="62" y="0"/>
                  </a:moveTo>
                  <a:cubicBezTo>
                    <a:pt x="25" y="433"/>
                    <a:pt x="0" y="891"/>
                    <a:pt x="25" y="1336"/>
                  </a:cubicBezTo>
                  <a:cubicBezTo>
                    <a:pt x="12" y="1781"/>
                    <a:pt x="25" y="2227"/>
                    <a:pt x="74" y="2672"/>
                  </a:cubicBezTo>
                  <a:cubicBezTo>
                    <a:pt x="111" y="2227"/>
                    <a:pt x="124" y="1781"/>
                    <a:pt x="111" y="1336"/>
                  </a:cubicBezTo>
                  <a:cubicBezTo>
                    <a:pt x="124" y="891"/>
                    <a:pt x="111" y="433"/>
                    <a:pt x="6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650" name="Google Shape;650;p45"/>
            <p:cNvGrpSpPr/>
            <p:nvPr/>
          </p:nvGrpSpPr>
          <p:grpSpPr>
            <a:xfrm>
              <a:off x="554063" y="2263175"/>
              <a:ext cx="1226166" cy="1260481"/>
              <a:chOff x="554063" y="2263175"/>
              <a:chExt cx="1226166" cy="1260481"/>
            </a:xfrm>
          </p:grpSpPr>
          <p:sp>
            <p:nvSpPr>
              <p:cNvPr id="651" name="Google Shape;651;p45"/>
              <p:cNvSpPr/>
              <p:nvPr/>
            </p:nvSpPr>
            <p:spPr>
              <a:xfrm rot="1769049">
                <a:off x="733615" y="2414532"/>
                <a:ext cx="867061" cy="957767"/>
              </a:xfrm>
              <a:custGeom>
                <a:avLst/>
                <a:gdLst/>
                <a:ahLst/>
                <a:cxnLst/>
                <a:rect l="l" t="t" r="r" b="b"/>
                <a:pathLst>
                  <a:path w="24949" h="27559" extrusionOk="0">
                    <a:moveTo>
                      <a:pt x="23910" y="0"/>
                    </a:moveTo>
                    <a:lnTo>
                      <a:pt x="1039" y="458"/>
                    </a:lnTo>
                    <a:lnTo>
                      <a:pt x="0" y="27559"/>
                    </a:lnTo>
                    <a:lnTo>
                      <a:pt x="24949" y="26656"/>
                    </a:lnTo>
                    <a:lnTo>
                      <a:pt x="2391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2" name="Google Shape;652;p45"/>
              <p:cNvSpPr/>
              <p:nvPr/>
            </p:nvSpPr>
            <p:spPr>
              <a:xfrm rot="1769049">
                <a:off x="940874" y="2553853"/>
                <a:ext cx="804748" cy="36074"/>
              </a:xfrm>
              <a:custGeom>
                <a:avLst/>
                <a:gdLst/>
                <a:ahLst/>
                <a:cxnLst/>
                <a:rect l="l" t="t" r="r" b="b"/>
                <a:pathLst>
                  <a:path w="23156" h="1038" extrusionOk="0">
                    <a:moveTo>
                      <a:pt x="22425" y="1"/>
                    </a:moveTo>
                    <a:cubicBezTo>
                      <a:pt x="20780" y="1"/>
                      <a:pt x="16540" y="128"/>
                      <a:pt x="11566" y="330"/>
                    </a:cubicBezTo>
                    <a:cubicBezTo>
                      <a:pt x="5183" y="602"/>
                      <a:pt x="1" y="899"/>
                      <a:pt x="13" y="998"/>
                    </a:cubicBezTo>
                    <a:cubicBezTo>
                      <a:pt x="13" y="1025"/>
                      <a:pt x="310" y="1037"/>
                      <a:pt x="849" y="1037"/>
                    </a:cubicBezTo>
                    <a:cubicBezTo>
                      <a:pt x="2563" y="1037"/>
                      <a:pt x="6726" y="911"/>
                      <a:pt x="11591" y="714"/>
                    </a:cubicBezTo>
                    <a:cubicBezTo>
                      <a:pt x="17973" y="441"/>
                      <a:pt x="23156" y="145"/>
                      <a:pt x="23156" y="33"/>
                    </a:cubicBezTo>
                    <a:cubicBezTo>
                      <a:pt x="23153" y="11"/>
                      <a:pt x="22895" y="1"/>
                      <a:pt x="22425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3" name="Google Shape;653;p45"/>
              <p:cNvSpPr/>
              <p:nvPr/>
            </p:nvSpPr>
            <p:spPr>
              <a:xfrm rot="1769049">
                <a:off x="969189" y="2468034"/>
                <a:ext cx="803011" cy="129838"/>
              </a:xfrm>
              <a:custGeom>
                <a:avLst/>
                <a:gdLst/>
                <a:ahLst/>
                <a:cxnLst/>
                <a:rect l="l" t="t" r="r" b="b"/>
                <a:pathLst>
                  <a:path w="23106" h="3736" extrusionOk="0">
                    <a:moveTo>
                      <a:pt x="22995" y="0"/>
                    </a:moveTo>
                    <a:lnTo>
                      <a:pt x="124" y="458"/>
                    </a:lnTo>
                    <a:lnTo>
                      <a:pt x="1" y="3736"/>
                    </a:lnTo>
                    <a:lnTo>
                      <a:pt x="1" y="3736"/>
                    </a:lnTo>
                    <a:lnTo>
                      <a:pt x="23106" y="2660"/>
                    </a:lnTo>
                    <a:lnTo>
                      <a:pt x="22995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4" name="Google Shape;654;p45"/>
              <p:cNvSpPr/>
              <p:nvPr/>
            </p:nvSpPr>
            <p:spPr>
              <a:xfrm rot="1769049">
                <a:off x="837376" y="2649055"/>
                <a:ext cx="606550" cy="587644"/>
              </a:xfrm>
              <a:custGeom>
                <a:avLst/>
                <a:gdLst/>
                <a:ahLst/>
                <a:cxnLst/>
                <a:rect l="l" t="t" r="r" b="b"/>
                <a:pathLst>
                  <a:path w="17453" h="16909" extrusionOk="0">
                    <a:moveTo>
                      <a:pt x="17107" y="0"/>
                    </a:moveTo>
                    <a:lnTo>
                      <a:pt x="0" y="557"/>
                    </a:lnTo>
                    <a:lnTo>
                      <a:pt x="0" y="16909"/>
                    </a:lnTo>
                    <a:lnTo>
                      <a:pt x="17453" y="16290"/>
                    </a:lnTo>
                    <a:lnTo>
                      <a:pt x="17107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5" name="Google Shape;655;p45"/>
              <p:cNvSpPr/>
              <p:nvPr/>
            </p:nvSpPr>
            <p:spPr>
              <a:xfrm rot="1769049">
                <a:off x="889547" y="2776471"/>
                <a:ext cx="497390" cy="332833"/>
              </a:xfrm>
              <a:custGeom>
                <a:avLst/>
                <a:gdLst/>
                <a:ahLst/>
                <a:cxnLst/>
                <a:rect l="l" t="t" r="r" b="b"/>
                <a:pathLst>
                  <a:path w="14312" h="9577" extrusionOk="0">
                    <a:moveTo>
                      <a:pt x="11113" y="1"/>
                    </a:moveTo>
                    <a:cubicBezTo>
                      <a:pt x="9235" y="1"/>
                      <a:pt x="6706" y="478"/>
                      <a:pt x="4676" y="1683"/>
                    </a:cubicBezTo>
                    <a:cubicBezTo>
                      <a:pt x="1175" y="3761"/>
                      <a:pt x="0" y="6383"/>
                      <a:pt x="1052" y="8164"/>
                    </a:cubicBezTo>
                    <a:cubicBezTo>
                      <a:pt x="1596" y="9070"/>
                      <a:pt x="2614" y="9577"/>
                      <a:pt x="3946" y="9577"/>
                    </a:cubicBezTo>
                    <a:cubicBezTo>
                      <a:pt x="5216" y="9577"/>
                      <a:pt x="6771" y="9116"/>
                      <a:pt x="8473" y="8102"/>
                    </a:cubicBezTo>
                    <a:cubicBezTo>
                      <a:pt x="11973" y="6037"/>
                      <a:pt x="14311" y="1609"/>
                      <a:pt x="13730" y="656"/>
                    </a:cubicBezTo>
                    <a:cubicBezTo>
                      <a:pt x="13491" y="251"/>
                      <a:pt x="12473" y="1"/>
                      <a:pt x="11113" y="1"/>
                    </a:cubicBezTo>
                    <a:close/>
                  </a:path>
                </a:pathLst>
              </a:custGeom>
              <a:solidFill>
                <a:srgbClr val="F6E7B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6" name="Google Shape;656;p45"/>
              <p:cNvSpPr/>
              <p:nvPr/>
            </p:nvSpPr>
            <p:spPr>
              <a:xfrm rot="1769049">
                <a:off x="964017" y="2809835"/>
                <a:ext cx="365397" cy="266628"/>
              </a:xfrm>
              <a:custGeom>
                <a:avLst/>
                <a:gdLst/>
                <a:ahLst/>
                <a:cxnLst/>
                <a:rect l="l" t="t" r="r" b="b"/>
                <a:pathLst>
                  <a:path w="10514" h="7672" extrusionOk="0">
                    <a:moveTo>
                      <a:pt x="5024" y="1853"/>
                    </a:moveTo>
                    <a:cubicBezTo>
                      <a:pt x="5129" y="1853"/>
                      <a:pt x="5202" y="1878"/>
                      <a:pt x="5232" y="1932"/>
                    </a:cubicBezTo>
                    <a:cubicBezTo>
                      <a:pt x="5500" y="2412"/>
                      <a:pt x="2082" y="4252"/>
                      <a:pt x="1166" y="4252"/>
                    </a:cubicBezTo>
                    <a:cubicBezTo>
                      <a:pt x="1067" y="4252"/>
                      <a:pt x="998" y="4231"/>
                      <a:pt x="965" y="4184"/>
                    </a:cubicBezTo>
                    <a:cubicBezTo>
                      <a:pt x="665" y="3751"/>
                      <a:pt x="4102" y="1853"/>
                      <a:pt x="5024" y="1853"/>
                    </a:cubicBezTo>
                    <a:close/>
                    <a:moveTo>
                      <a:pt x="7276" y="2434"/>
                    </a:moveTo>
                    <a:cubicBezTo>
                      <a:pt x="7381" y="2434"/>
                      <a:pt x="7453" y="2459"/>
                      <a:pt x="7484" y="2514"/>
                    </a:cubicBezTo>
                    <a:cubicBezTo>
                      <a:pt x="7751" y="2994"/>
                      <a:pt x="4333" y="4834"/>
                      <a:pt x="3417" y="4834"/>
                    </a:cubicBezTo>
                    <a:cubicBezTo>
                      <a:pt x="3319" y="4834"/>
                      <a:pt x="3249" y="4812"/>
                      <a:pt x="3216" y="4765"/>
                    </a:cubicBezTo>
                    <a:cubicBezTo>
                      <a:pt x="2928" y="4332"/>
                      <a:pt x="6355" y="2434"/>
                      <a:pt x="7276" y="2434"/>
                    </a:cubicBezTo>
                    <a:close/>
                    <a:moveTo>
                      <a:pt x="6508" y="4661"/>
                    </a:moveTo>
                    <a:cubicBezTo>
                      <a:pt x="6614" y="4661"/>
                      <a:pt x="6686" y="4686"/>
                      <a:pt x="6717" y="4740"/>
                    </a:cubicBezTo>
                    <a:cubicBezTo>
                      <a:pt x="6973" y="5220"/>
                      <a:pt x="3554" y="7060"/>
                      <a:pt x="2638" y="7060"/>
                    </a:cubicBezTo>
                    <a:cubicBezTo>
                      <a:pt x="2539" y="7060"/>
                      <a:pt x="2470" y="7038"/>
                      <a:pt x="2437" y="6991"/>
                    </a:cubicBezTo>
                    <a:cubicBezTo>
                      <a:pt x="2148" y="6558"/>
                      <a:pt x="5586" y="4661"/>
                      <a:pt x="6508" y="4661"/>
                    </a:cubicBezTo>
                    <a:close/>
                    <a:moveTo>
                      <a:pt x="8956" y="1"/>
                    </a:moveTo>
                    <a:cubicBezTo>
                      <a:pt x="7406" y="1"/>
                      <a:pt x="5095" y="443"/>
                      <a:pt x="3241" y="1537"/>
                    </a:cubicBezTo>
                    <a:cubicBezTo>
                      <a:pt x="1460" y="2600"/>
                      <a:pt x="384" y="3788"/>
                      <a:pt x="0" y="4852"/>
                    </a:cubicBezTo>
                    <a:cubicBezTo>
                      <a:pt x="0" y="4852"/>
                      <a:pt x="13" y="4852"/>
                      <a:pt x="25" y="4864"/>
                    </a:cubicBezTo>
                    <a:cubicBezTo>
                      <a:pt x="334" y="5025"/>
                      <a:pt x="495" y="5359"/>
                      <a:pt x="458" y="5693"/>
                    </a:cubicBezTo>
                    <a:cubicBezTo>
                      <a:pt x="421" y="5891"/>
                      <a:pt x="334" y="6076"/>
                      <a:pt x="198" y="6224"/>
                    </a:cubicBezTo>
                    <a:cubicBezTo>
                      <a:pt x="322" y="6311"/>
                      <a:pt x="433" y="6410"/>
                      <a:pt x="507" y="6534"/>
                    </a:cubicBezTo>
                    <a:cubicBezTo>
                      <a:pt x="582" y="6645"/>
                      <a:pt x="631" y="6769"/>
                      <a:pt x="656" y="6905"/>
                    </a:cubicBezTo>
                    <a:lnTo>
                      <a:pt x="718" y="6892"/>
                    </a:lnTo>
                    <a:cubicBezTo>
                      <a:pt x="812" y="6872"/>
                      <a:pt x="908" y="6862"/>
                      <a:pt x="1002" y="6862"/>
                    </a:cubicBezTo>
                    <a:cubicBezTo>
                      <a:pt x="1304" y="6862"/>
                      <a:pt x="1601" y="6964"/>
                      <a:pt x="1856" y="7152"/>
                    </a:cubicBezTo>
                    <a:cubicBezTo>
                      <a:pt x="2016" y="7276"/>
                      <a:pt x="2140" y="7461"/>
                      <a:pt x="2177" y="7672"/>
                    </a:cubicBezTo>
                    <a:cubicBezTo>
                      <a:pt x="3241" y="7672"/>
                      <a:pt x="4589" y="7263"/>
                      <a:pt x="6111" y="6373"/>
                    </a:cubicBezTo>
                    <a:cubicBezTo>
                      <a:pt x="8275" y="5087"/>
                      <a:pt x="9970" y="2811"/>
                      <a:pt x="10514" y="1438"/>
                    </a:cubicBezTo>
                    <a:cubicBezTo>
                      <a:pt x="10279" y="1388"/>
                      <a:pt x="10056" y="1277"/>
                      <a:pt x="9883" y="1116"/>
                    </a:cubicBezTo>
                    <a:cubicBezTo>
                      <a:pt x="9673" y="918"/>
                      <a:pt x="9562" y="634"/>
                      <a:pt x="9599" y="349"/>
                    </a:cubicBezTo>
                    <a:cubicBezTo>
                      <a:pt x="9500" y="312"/>
                      <a:pt x="9401" y="250"/>
                      <a:pt x="9314" y="188"/>
                    </a:cubicBezTo>
                    <a:cubicBezTo>
                      <a:pt x="9240" y="139"/>
                      <a:pt x="9190" y="77"/>
                      <a:pt x="9141" y="3"/>
                    </a:cubicBezTo>
                    <a:cubicBezTo>
                      <a:pt x="9081" y="1"/>
                      <a:pt x="9019" y="1"/>
                      <a:pt x="895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7" name="Google Shape;657;p45"/>
              <p:cNvSpPr/>
              <p:nvPr/>
            </p:nvSpPr>
            <p:spPr>
              <a:xfrm rot="1769049">
                <a:off x="1076901" y="2328067"/>
                <a:ext cx="4344" cy="92861"/>
              </a:xfrm>
              <a:custGeom>
                <a:avLst/>
                <a:gdLst/>
                <a:ahLst/>
                <a:cxnLst/>
                <a:rect l="l" t="t" r="r" b="b"/>
                <a:pathLst>
                  <a:path w="125" h="2672" extrusionOk="0">
                    <a:moveTo>
                      <a:pt x="75" y="0"/>
                    </a:moveTo>
                    <a:cubicBezTo>
                      <a:pt x="25" y="445"/>
                      <a:pt x="13" y="891"/>
                      <a:pt x="25" y="1336"/>
                    </a:cubicBezTo>
                    <a:cubicBezTo>
                      <a:pt x="0" y="1781"/>
                      <a:pt x="25" y="2226"/>
                      <a:pt x="62" y="2672"/>
                    </a:cubicBezTo>
                    <a:cubicBezTo>
                      <a:pt x="112" y="2226"/>
                      <a:pt x="124" y="1781"/>
                      <a:pt x="112" y="1336"/>
                    </a:cubicBezTo>
                    <a:cubicBezTo>
                      <a:pt x="124" y="891"/>
                      <a:pt x="112" y="445"/>
                      <a:pt x="7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8" name="Google Shape;658;p45"/>
              <p:cNvSpPr/>
              <p:nvPr/>
            </p:nvSpPr>
            <p:spPr>
              <a:xfrm rot="1769049">
                <a:off x="1195667" y="2388678"/>
                <a:ext cx="3927" cy="92861"/>
              </a:xfrm>
              <a:custGeom>
                <a:avLst/>
                <a:gdLst/>
                <a:ahLst/>
                <a:cxnLst/>
                <a:rect l="l" t="t" r="r" b="b"/>
                <a:pathLst>
                  <a:path w="113" h="2672" extrusionOk="0">
                    <a:moveTo>
                      <a:pt x="50" y="0"/>
                    </a:moveTo>
                    <a:cubicBezTo>
                      <a:pt x="13" y="445"/>
                      <a:pt x="1" y="891"/>
                      <a:pt x="13" y="1336"/>
                    </a:cubicBezTo>
                    <a:cubicBezTo>
                      <a:pt x="1" y="1781"/>
                      <a:pt x="13" y="2227"/>
                      <a:pt x="63" y="2672"/>
                    </a:cubicBezTo>
                    <a:cubicBezTo>
                      <a:pt x="100" y="2227"/>
                      <a:pt x="112" y="1781"/>
                      <a:pt x="100" y="1336"/>
                    </a:cubicBezTo>
                    <a:cubicBezTo>
                      <a:pt x="112" y="891"/>
                      <a:pt x="100" y="445"/>
                      <a:pt x="50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9" name="Google Shape;659;p45"/>
              <p:cNvSpPr/>
              <p:nvPr/>
            </p:nvSpPr>
            <p:spPr>
              <a:xfrm rot="1769049">
                <a:off x="1136065" y="2358561"/>
                <a:ext cx="4344" cy="93313"/>
              </a:xfrm>
              <a:custGeom>
                <a:avLst/>
                <a:gdLst/>
                <a:ahLst/>
                <a:cxnLst/>
                <a:rect l="l" t="t" r="r" b="b"/>
                <a:pathLst>
                  <a:path w="125" h="2685" extrusionOk="0">
                    <a:moveTo>
                      <a:pt x="63" y="1"/>
                    </a:moveTo>
                    <a:cubicBezTo>
                      <a:pt x="13" y="446"/>
                      <a:pt x="1" y="891"/>
                      <a:pt x="13" y="1337"/>
                    </a:cubicBezTo>
                    <a:cubicBezTo>
                      <a:pt x="1" y="1782"/>
                      <a:pt x="13" y="2240"/>
                      <a:pt x="63" y="2685"/>
                    </a:cubicBezTo>
                    <a:cubicBezTo>
                      <a:pt x="100" y="2240"/>
                      <a:pt x="124" y="1782"/>
                      <a:pt x="112" y="1337"/>
                    </a:cubicBezTo>
                    <a:cubicBezTo>
                      <a:pt x="124" y="891"/>
                      <a:pt x="112" y="446"/>
                      <a:pt x="63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0" name="Google Shape;660;p45"/>
              <p:cNvSpPr/>
              <p:nvPr/>
            </p:nvSpPr>
            <p:spPr>
              <a:xfrm rot="1769049">
                <a:off x="1313375" y="2450405"/>
                <a:ext cx="4344" cy="92896"/>
              </a:xfrm>
              <a:custGeom>
                <a:avLst/>
                <a:gdLst/>
                <a:ahLst/>
                <a:cxnLst/>
                <a:rect l="l" t="t" r="r" b="b"/>
                <a:pathLst>
                  <a:path w="125" h="2673" extrusionOk="0">
                    <a:moveTo>
                      <a:pt x="63" y="1"/>
                    </a:moveTo>
                    <a:cubicBezTo>
                      <a:pt x="13" y="446"/>
                      <a:pt x="1" y="891"/>
                      <a:pt x="13" y="1336"/>
                    </a:cubicBezTo>
                    <a:cubicBezTo>
                      <a:pt x="1" y="1782"/>
                      <a:pt x="13" y="2227"/>
                      <a:pt x="63" y="2672"/>
                    </a:cubicBezTo>
                    <a:cubicBezTo>
                      <a:pt x="100" y="2227"/>
                      <a:pt x="125" y="1782"/>
                      <a:pt x="100" y="1336"/>
                    </a:cubicBezTo>
                    <a:cubicBezTo>
                      <a:pt x="125" y="891"/>
                      <a:pt x="100" y="446"/>
                      <a:pt x="63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1" name="Google Shape;661;p45"/>
              <p:cNvSpPr/>
              <p:nvPr/>
            </p:nvSpPr>
            <p:spPr>
              <a:xfrm rot="1769049">
                <a:off x="1254433" y="2419066"/>
                <a:ext cx="4344" cy="93347"/>
              </a:xfrm>
              <a:custGeom>
                <a:avLst/>
                <a:gdLst/>
                <a:ahLst/>
                <a:cxnLst/>
                <a:rect l="l" t="t" r="r" b="b"/>
                <a:pathLst>
                  <a:path w="125" h="2686" extrusionOk="0">
                    <a:moveTo>
                      <a:pt x="63" y="1"/>
                    </a:moveTo>
                    <a:cubicBezTo>
                      <a:pt x="13" y="446"/>
                      <a:pt x="1" y="892"/>
                      <a:pt x="25" y="1337"/>
                    </a:cubicBezTo>
                    <a:cubicBezTo>
                      <a:pt x="1" y="1782"/>
                      <a:pt x="25" y="2240"/>
                      <a:pt x="63" y="2685"/>
                    </a:cubicBezTo>
                    <a:cubicBezTo>
                      <a:pt x="112" y="2240"/>
                      <a:pt x="124" y="1782"/>
                      <a:pt x="112" y="1337"/>
                    </a:cubicBezTo>
                    <a:cubicBezTo>
                      <a:pt x="124" y="892"/>
                      <a:pt x="112" y="446"/>
                      <a:pt x="63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2" name="Google Shape;662;p45"/>
              <p:cNvSpPr/>
              <p:nvPr/>
            </p:nvSpPr>
            <p:spPr>
              <a:xfrm rot="1769049">
                <a:off x="1430485" y="2513152"/>
                <a:ext cx="4344" cy="92896"/>
              </a:xfrm>
              <a:custGeom>
                <a:avLst/>
                <a:gdLst/>
                <a:ahLst/>
                <a:cxnLst/>
                <a:rect l="l" t="t" r="r" b="b"/>
                <a:pathLst>
                  <a:path w="125" h="2673" extrusionOk="0">
                    <a:moveTo>
                      <a:pt x="63" y="1"/>
                    </a:moveTo>
                    <a:cubicBezTo>
                      <a:pt x="26" y="434"/>
                      <a:pt x="1" y="892"/>
                      <a:pt x="26" y="1337"/>
                    </a:cubicBezTo>
                    <a:cubicBezTo>
                      <a:pt x="1" y="1782"/>
                      <a:pt x="13" y="2227"/>
                      <a:pt x="63" y="2673"/>
                    </a:cubicBezTo>
                    <a:cubicBezTo>
                      <a:pt x="100" y="2227"/>
                      <a:pt x="125" y="1782"/>
                      <a:pt x="112" y="1337"/>
                    </a:cubicBezTo>
                    <a:cubicBezTo>
                      <a:pt x="125" y="892"/>
                      <a:pt x="112" y="434"/>
                      <a:pt x="63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3" name="Google Shape;663;p45"/>
              <p:cNvSpPr/>
              <p:nvPr/>
            </p:nvSpPr>
            <p:spPr>
              <a:xfrm rot="1769049">
                <a:off x="1489803" y="2543611"/>
                <a:ext cx="3892" cy="92896"/>
              </a:xfrm>
              <a:custGeom>
                <a:avLst/>
                <a:gdLst/>
                <a:ahLst/>
                <a:cxnLst/>
                <a:rect l="l" t="t" r="r" b="b"/>
                <a:pathLst>
                  <a:path w="112" h="2673" extrusionOk="0">
                    <a:moveTo>
                      <a:pt x="62" y="1"/>
                    </a:moveTo>
                    <a:cubicBezTo>
                      <a:pt x="13" y="446"/>
                      <a:pt x="0" y="891"/>
                      <a:pt x="13" y="1337"/>
                    </a:cubicBezTo>
                    <a:cubicBezTo>
                      <a:pt x="0" y="1782"/>
                      <a:pt x="13" y="2227"/>
                      <a:pt x="62" y="2672"/>
                    </a:cubicBezTo>
                    <a:cubicBezTo>
                      <a:pt x="99" y="2227"/>
                      <a:pt x="112" y="1782"/>
                      <a:pt x="99" y="1337"/>
                    </a:cubicBezTo>
                    <a:cubicBezTo>
                      <a:pt x="112" y="891"/>
                      <a:pt x="99" y="446"/>
                      <a:pt x="62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4" name="Google Shape;664;p45"/>
              <p:cNvSpPr/>
              <p:nvPr/>
            </p:nvSpPr>
            <p:spPr>
              <a:xfrm rot="1769049">
                <a:off x="1372385" y="2481200"/>
                <a:ext cx="3892" cy="93313"/>
              </a:xfrm>
              <a:custGeom>
                <a:avLst/>
                <a:gdLst/>
                <a:ahLst/>
                <a:cxnLst/>
                <a:rect l="l" t="t" r="r" b="b"/>
                <a:pathLst>
                  <a:path w="112" h="2685" extrusionOk="0">
                    <a:moveTo>
                      <a:pt x="62" y="1"/>
                    </a:moveTo>
                    <a:cubicBezTo>
                      <a:pt x="13" y="446"/>
                      <a:pt x="0" y="891"/>
                      <a:pt x="13" y="1349"/>
                    </a:cubicBezTo>
                    <a:cubicBezTo>
                      <a:pt x="0" y="1794"/>
                      <a:pt x="13" y="2239"/>
                      <a:pt x="50" y="2685"/>
                    </a:cubicBezTo>
                    <a:cubicBezTo>
                      <a:pt x="99" y="2239"/>
                      <a:pt x="111" y="1794"/>
                      <a:pt x="99" y="1349"/>
                    </a:cubicBezTo>
                    <a:cubicBezTo>
                      <a:pt x="111" y="904"/>
                      <a:pt x="99" y="446"/>
                      <a:pt x="62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665" name="Google Shape;665;p45"/>
            <p:cNvSpPr/>
            <p:nvPr/>
          </p:nvSpPr>
          <p:spPr>
            <a:xfrm rot="1769049">
              <a:off x="1666693" y="2637499"/>
              <a:ext cx="3892" cy="89872"/>
            </a:xfrm>
            <a:custGeom>
              <a:avLst/>
              <a:gdLst/>
              <a:ahLst/>
              <a:cxnLst/>
              <a:rect l="l" t="t" r="r" b="b"/>
              <a:pathLst>
                <a:path w="112" h="2586" extrusionOk="0">
                  <a:moveTo>
                    <a:pt x="50" y="0"/>
                  </a:moveTo>
                  <a:cubicBezTo>
                    <a:pt x="13" y="433"/>
                    <a:pt x="0" y="866"/>
                    <a:pt x="13" y="1299"/>
                  </a:cubicBezTo>
                  <a:cubicBezTo>
                    <a:pt x="0" y="1732"/>
                    <a:pt x="13" y="2165"/>
                    <a:pt x="62" y="2585"/>
                  </a:cubicBezTo>
                  <a:cubicBezTo>
                    <a:pt x="99" y="2165"/>
                    <a:pt x="112" y="1732"/>
                    <a:pt x="99" y="1299"/>
                  </a:cubicBezTo>
                  <a:cubicBezTo>
                    <a:pt x="112" y="866"/>
                    <a:pt x="99" y="433"/>
                    <a:pt x="5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6" name="Google Shape;666;p45"/>
            <p:cNvSpPr/>
            <p:nvPr/>
          </p:nvSpPr>
          <p:spPr>
            <a:xfrm rot="1769049">
              <a:off x="1607510" y="2605373"/>
              <a:ext cx="4309" cy="92861"/>
            </a:xfrm>
            <a:custGeom>
              <a:avLst/>
              <a:gdLst/>
              <a:ahLst/>
              <a:cxnLst/>
              <a:rect l="l" t="t" r="r" b="b"/>
              <a:pathLst>
                <a:path w="124" h="2672" extrusionOk="0">
                  <a:moveTo>
                    <a:pt x="62" y="0"/>
                  </a:moveTo>
                  <a:cubicBezTo>
                    <a:pt x="13" y="445"/>
                    <a:pt x="0" y="891"/>
                    <a:pt x="13" y="1336"/>
                  </a:cubicBezTo>
                  <a:cubicBezTo>
                    <a:pt x="0" y="1781"/>
                    <a:pt x="13" y="2226"/>
                    <a:pt x="62" y="2672"/>
                  </a:cubicBezTo>
                  <a:cubicBezTo>
                    <a:pt x="99" y="2226"/>
                    <a:pt x="124" y="1781"/>
                    <a:pt x="99" y="1336"/>
                  </a:cubicBezTo>
                  <a:cubicBezTo>
                    <a:pt x="124" y="891"/>
                    <a:pt x="99" y="445"/>
                    <a:pt x="6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7" name="Google Shape;667;p45"/>
            <p:cNvSpPr/>
            <p:nvPr/>
          </p:nvSpPr>
          <p:spPr>
            <a:xfrm rot="1769049">
              <a:off x="1549660" y="2577423"/>
              <a:ext cx="4309" cy="92861"/>
            </a:xfrm>
            <a:custGeom>
              <a:avLst/>
              <a:gdLst/>
              <a:ahLst/>
              <a:cxnLst/>
              <a:rect l="l" t="t" r="r" b="b"/>
              <a:pathLst>
                <a:path w="124" h="2672" extrusionOk="0">
                  <a:moveTo>
                    <a:pt x="62" y="0"/>
                  </a:moveTo>
                  <a:cubicBezTo>
                    <a:pt x="13" y="445"/>
                    <a:pt x="0" y="891"/>
                    <a:pt x="13" y="1336"/>
                  </a:cubicBezTo>
                  <a:cubicBezTo>
                    <a:pt x="0" y="1781"/>
                    <a:pt x="13" y="2226"/>
                    <a:pt x="62" y="2672"/>
                  </a:cubicBezTo>
                  <a:cubicBezTo>
                    <a:pt x="99" y="2226"/>
                    <a:pt x="124" y="1781"/>
                    <a:pt x="99" y="1336"/>
                  </a:cubicBezTo>
                  <a:cubicBezTo>
                    <a:pt x="124" y="891"/>
                    <a:pt x="99" y="445"/>
                    <a:pt x="6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0" name="Text Box 3"/>
          <p:cNvSpPr txBox="1">
            <a:spLocks noChangeArrowheads="1"/>
          </p:cNvSpPr>
          <p:nvPr/>
        </p:nvSpPr>
        <p:spPr bwMode="auto">
          <a:xfrm>
            <a:off x="479477" y="1855510"/>
            <a:ext cx="1684538" cy="116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 </a:t>
            </a:r>
          </a:p>
          <a:p>
            <a:pPr algn="just" eaLnBrk="1" hangingPunct="1">
              <a:spcBef>
                <a:spcPct val="50000"/>
              </a:spcBef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49" name="Text Box 9"/>
          <p:cNvSpPr txBox="1">
            <a:spLocks noChangeArrowheads="1"/>
          </p:cNvSpPr>
          <p:nvPr/>
        </p:nvSpPr>
        <p:spPr bwMode="auto">
          <a:xfrm>
            <a:off x="1621218" y="191615"/>
            <a:ext cx="305827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en-US" sz="2800" b="1" u="sng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28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altLang="en-US" sz="28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endParaRPr lang="en-US" altLang="en-US" sz="2800" b="1" u="sng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" name="Text Box 12"/>
          <p:cNvSpPr txBox="1">
            <a:spLocks noChangeArrowheads="1"/>
          </p:cNvSpPr>
          <p:nvPr/>
        </p:nvSpPr>
        <p:spPr bwMode="auto">
          <a:xfrm>
            <a:off x="682083" y="750477"/>
            <a:ext cx="717581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en-US" altLang="en-US" sz="20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2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altLang="en-US" sz="20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en-US" sz="2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lang="en-US" altLang="en-US" sz="20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altLang="en-US" sz="2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2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2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altLang="en-US" sz="2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en-US" sz="20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làng</a:t>
            </a:r>
            <a:r>
              <a:rPr lang="en-US" altLang="en-US" sz="2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Mơ</a:t>
            </a:r>
            <a:r>
              <a:rPr lang="en-US" altLang="en-US" sz="2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vẫn</a:t>
            </a:r>
            <a:r>
              <a:rPr lang="en-US" altLang="en-US" sz="2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altLang="en-US" sz="2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altLang="en-US" sz="2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tưởng</a:t>
            </a:r>
            <a:r>
              <a:rPr lang="en-US" altLang="en-US" sz="2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altLang="en-US" sz="2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altLang="en-US" sz="2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altLang="en-US" sz="20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gái</a:t>
            </a:r>
            <a:r>
              <a:rPr lang="en-US" altLang="en-US" sz="2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54" name="AutoShape 16" descr="Bouquet"/>
          <p:cNvSpPr>
            <a:spLocks noChangeArrowheads="1"/>
          </p:cNvSpPr>
          <p:nvPr/>
        </p:nvSpPr>
        <p:spPr bwMode="auto">
          <a:xfrm>
            <a:off x="568699" y="1526463"/>
            <a:ext cx="8035742" cy="1236098"/>
          </a:xfrm>
          <a:prstGeom prst="roundRect">
            <a:avLst/>
          </a:prstGeom>
          <a:solidFill>
            <a:schemeClr val="tx1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alt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dì</a:t>
            </a:r>
            <a:r>
              <a:rPr lang="en-US" alt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Hạnh</a:t>
            </a:r>
            <a:r>
              <a:rPr lang="en-US" alt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alt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alt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alt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gái</a:t>
            </a:r>
            <a:r>
              <a:rPr lang="en-US" alt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“</a:t>
            </a:r>
            <a:r>
              <a:rPr lang="en-US" alt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vịt</a:t>
            </a:r>
            <a:r>
              <a:rPr lang="en-US" alt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alt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nữa</a:t>
            </a:r>
            <a:r>
              <a:rPr lang="en-US" alt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”, </a:t>
            </a:r>
            <a:r>
              <a:rPr lang="en-US" alt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alt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alt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alt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Mơ</a:t>
            </a:r>
            <a:r>
              <a:rPr lang="en-US" alt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alt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vẻ</a:t>
            </a:r>
            <a:r>
              <a:rPr lang="en-US" alt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buồn</a:t>
            </a:r>
            <a:r>
              <a:rPr lang="en-US" alt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buồn</a:t>
            </a:r>
            <a:r>
              <a:rPr lang="en-US" alt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24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68" name="Google Shape;668;p45"/>
          <p:cNvGrpSpPr/>
          <p:nvPr/>
        </p:nvGrpSpPr>
        <p:grpSpPr>
          <a:xfrm>
            <a:off x="8017673" y="3679336"/>
            <a:ext cx="1050000" cy="1399278"/>
            <a:chOff x="7347113" y="3246181"/>
            <a:chExt cx="1050000" cy="1399278"/>
          </a:xfrm>
        </p:grpSpPr>
        <p:sp>
          <p:nvSpPr>
            <p:cNvPr id="669" name="Google Shape;669;p45"/>
            <p:cNvSpPr/>
            <p:nvPr/>
          </p:nvSpPr>
          <p:spPr>
            <a:xfrm>
              <a:off x="7347113" y="4494259"/>
              <a:ext cx="1050000" cy="151200"/>
            </a:xfrm>
            <a:prstGeom prst="ellipse">
              <a:avLst/>
            </a:prstGeom>
            <a:solidFill>
              <a:srgbClr val="000000">
                <a:alpha val="75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670" name="Google Shape;670;p45"/>
            <p:cNvGrpSpPr/>
            <p:nvPr/>
          </p:nvGrpSpPr>
          <p:grpSpPr>
            <a:xfrm>
              <a:off x="7459346" y="3246181"/>
              <a:ext cx="825535" cy="1354738"/>
              <a:chOff x="7799250" y="3687575"/>
              <a:chExt cx="887195" cy="1455925"/>
            </a:xfrm>
          </p:grpSpPr>
          <p:sp>
            <p:nvSpPr>
              <p:cNvPr id="671" name="Google Shape;671;p45"/>
              <p:cNvSpPr/>
              <p:nvPr/>
            </p:nvSpPr>
            <p:spPr>
              <a:xfrm flipH="1">
                <a:off x="7893098" y="4433731"/>
                <a:ext cx="793347" cy="709768"/>
              </a:xfrm>
              <a:custGeom>
                <a:avLst/>
                <a:gdLst/>
                <a:ahLst/>
                <a:cxnLst/>
                <a:rect l="l" t="t" r="r" b="b"/>
                <a:pathLst>
                  <a:path w="5647" h="5052" extrusionOk="0">
                    <a:moveTo>
                      <a:pt x="2920" y="0"/>
                    </a:moveTo>
                    <a:cubicBezTo>
                      <a:pt x="1247" y="0"/>
                      <a:pt x="1" y="163"/>
                      <a:pt x="1" y="163"/>
                    </a:cubicBezTo>
                    <a:lnTo>
                      <a:pt x="233" y="1741"/>
                    </a:lnTo>
                    <a:cubicBezTo>
                      <a:pt x="382" y="1810"/>
                      <a:pt x="531" y="1872"/>
                      <a:pt x="687" y="1923"/>
                    </a:cubicBezTo>
                    <a:lnTo>
                      <a:pt x="1064" y="4833"/>
                    </a:lnTo>
                    <a:cubicBezTo>
                      <a:pt x="1064" y="4833"/>
                      <a:pt x="1706" y="5052"/>
                      <a:pt x="2750" y="5052"/>
                    </a:cubicBezTo>
                    <a:cubicBezTo>
                      <a:pt x="3272" y="5052"/>
                      <a:pt x="3894" y="4997"/>
                      <a:pt x="4587" y="4833"/>
                    </a:cubicBezTo>
                    <a:lnTo>
                      <a:pt x="4964" y="1894"/>
                    </a:lnTo>
                    <a:cubicBezTo>
                      <a:pt x="5113" y="1847"/>
                      <a:pt x="5262" y="1803"/>
                      <a:pt x="5414" y="1741"/>
                    </a:cubicBezTo>
                    <a:lnTo>
                      <a:pt x="5646" y="163"/>
                    </a:lnTo>
                    <a:cubicBezTo>
                      <a:pt x="4699" y="41"/>
                      <a:pt x="3757" y="0"/>
                      <a:pt x="292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2" name="Google Shape;672;p45"/>
              <p:cNvSpPr/>
              <p:nvPr/>
            </p:nvSpPr>
            <p:spPr>
              <a:xfrm flipH="1">
                <a:off x="7925692" y="4456070"/>
                <a:ext cx="728019" cy="139509"/>
              </a:xfrm>
              <a:custGeom>
                <a:avLst/>
                <a:gdLst/>
                <a:ahLst/>
                <a:cxnLst/>
                <a:rect l="l" t="t" r="r" b="b"/>
                <a:pathLst>
                  <a:path w="5182" h="993" extrusionOk="0">
                    <a:moveTo>
                      <a:pt x="2500" y="1"/>
                    </a:moveTo>
                    <a:cubicBezTo>
                      <a:pt x="964" y="1"/>
                      <a:pt x="0" y="498"/>
                      <a:pt x="0" y="498"/>
                    </a:cubicBezTo>
                    <a:cubicBezTo>
                      <a:pt x="0" y="498"/>
                      <a:pt x="964" y="993"/>
                      <a:pt x="2500" y="993"/>
                    </a:cubicBezTo>
                    <a:cubicBezTo>
                      <a:pt x="3267" y="993"/>
                      <a:pt x="4177" y="869"/>
                      <a:pt x="5181" y="498"/>
                    </a:cubicBezTo>
                    <a:cubicBezTo>
                      <a:pt x="4177" y="125"/>
                      <a:pt x="3267" y="1"/>
                      <a:pt x="2500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3" name="Google Shape;673;p45"/>
              <p:cNvSpPr/>
              <p:nvPr/>
            </p:nvSpPr>
            <p:spPr>
              <a:xfrm flipH="1">
                <a:off x="8007316" y="4466185"/>
                <a:ext cx="570530" cy="128551"/>
              </a:xfrm>
              <a:custGeom>
                <a:avLst/>
                <a:gdLst/>
                <a:ahLst/>
                <a:cxnLst/>
                <a:rect l="l" t="t" r="r" b="b"/>
                <a:pathLst>
                  <a:path w="4061" h="915" extrusionOk="0">
                    <a:moveTo>
                      <a:pt x="1877" y="1"/>
                    </a:moveTo>
                    <a:cubicBezTo>
                      <a:pt x="1732" y="1"/>
                      <a:pt x="1589" y="41"/>
                      <a:pt x="1463" y="121"/>
                    </a:cubicBezTo>
                    <a:cubicBezTo>
                      <a:pt x="1301" y="223"/>
                      <a:pt x="1153" y="393"/>
                      <a:pt x="965" y="393"/>
                    </a:cubicBezTo>
                    <a:cubicBezTo>
                      <a:pt x="959" y="393"/>
                      <a:pt x="953" y="393"/>
                      <a:pt x="948" y="393"/>
                    </a:cubicBezTo>
                    <a:cubicBezTo>
                      <a:pt x="795" y="382"/>
                      <a:pt x="668" y="255"/>
                      <a:pt x="516" y="255"/>
                    </a:cubicBezTo>
                    <a:cubicBezTo>
                      <a:pt x="407" y="255"/>
                      <a:pt x="309" y="324"/>
                      <a:pt x="229" y="400"/>
                    </a:cubicBezTo>
                    <a:cubicBezTo>
                      <a:pt x="157" y="480"/>
                      <a:pt x="84" y="556"/>
                      <a:pt x="1" y="629"/>
                    </a:cubicBezTo>
                    <a:cubicBezTo>
                      <a:pt x="436" y="763"/>
                      <a:pt x="1111" y="915"/>
                      <a:pt x="1960" y="915"/>
                    </a:cubicBezTo>
                    <a:cubicBezTo>
                      <a:pt x="2577" y="915"/>
                      <a:pt x="3285" y="835"/>
                      <a:pt x="4061" y="611"/>
                    </a:cubicBezTo>
                    <a:cubicBezTo>
                      <a:pt x="3883" y="455"/>
                      <a:pt x="3625" y="415"/>
                      <a:pt x="3386" y="407"/>
                    </a:cubicBezTo>
                    <a:cubicBezTo>
                      <a:pt x="3136" y="404"/>
                      <a:pt x="2878" y="418"/>
                      <a:pt x="2649" y="324"/>
                    </a:cubicBezTo>
                    <a:cubicBezTo>
                      <a:pt x="2475" y="251"/>
                      <a:pt x="2330" y="121"/>
                      <a:pt x="2156" y="52"/>
                    </a:cubicBezTo>
                    <a:cubicBezTo>
                      <a:pt x="2065" y="18"/>
                      <a:pt x="1970" y="1"/>
                      <a:pt x="187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4" name="Google Shape;674;p45"/>
              <p:cNvSpPr/>
              <p:nvPr/>
            </p:nvSpPr>
            <p:spPr>
              <a:xfrm flipH="1">
                <a:off x="7799250" y="3687575"/>
                <a:ext cx="509979" cy="844781"/>
              </a:xfrm>
              <a:custGeom>
                <a:avLst/>
                <a:gdLst/>
                <a:ahLst/>
                <a:cxnLst/>
                <a:rect l="l" t="t" r="r" b="b"/>
                <a:pathLst>
                  <a:path w="3630" h="6013" extrusionOk="0">
                    <a:moveTo>
                      <a:pt x="2376" y="1"/>
                    </a:moveTo>
                    <a:cubicBezTo>
                      <a:pt x="1946" y="1"/>
                      <a:pt x="1462" y="62"/>
                      <a:pt x="1060" y="271"/>
                    </a:cubicBezTo>
                    <a:cubicBezTo>
                      <a:pt x="1002" y="300"/>
                      <a:pt x="944" y="337"/>
                      <a:pt x="890" y="373"/>
                    </a:cubicBezTo>
                    <a:cubicBezTo>
                      <a:pt x="81" y="917"/>
                      <a:pt x="4" y="1922"/>
                      <a:pt x="1" y="1969"/>
                    </a:cubicBezTo>
                    <a:lnTo>
                      <a:pt x="1" y="5877"/>
                    </a:lnTo>
                    <a:cubicBezTo>
                      <a:pt x="1" y="5968"/>
                      <a:pt x="69" y="6013"/>
                      <a:pt x="137" y="6013"/>
                    </a:cubicBezTo>
                    <a:cubicBezTo>
                      <a:pt x="205" y="6013"/>
                      <a:pt x="273" y="5968"/>
                      <a:pt x="273" y="5877"/>
                    </a:cubicBezTo>
                    <a:lnTo>
                      <a:pt x="273" y="2198"/>
                    </a:lnTo>
                    <a:cubicBezTo>
                      <a:pt x="570" y="2332"/>
                      <a:pt x="890" y="2401"/>
                      <a:pt x="1216" y="2405"/>
                    </a:cubicBezTo>
                    <a:cubicBezTo>
                      <a:pt x="1223" y="2405"/>
                      <a:pt x="1230" y="2405"/>
                      <a:pt x="1237" y="2405"/>
                    </a:cubicBezTo>
                    <a:cubicBezTo>
                      <a:pt x="1524" y="2405"/>
                      <a:pt x="1810" y="2332"/>
                      <a:pt x="2065" y="2201"/>
                    </a:cubicBezTo>
                    <a:cubicBezTo>
                      <a:pt x="3012" y="1708"/>
                      <a:pt x="3549" y="362"/>
                      <a:pt x="3571" y="307"/>
                    </a:cubicBezTo>
                    <a:lnTo>
                      <a:pt x="3629" y="159"/>
                    </a:lnTo>
                    <a:lnTo>
                      <a:pt x="3477" y="122"/>
                    </a:lnTo>
                    <a:cubicBezTo>
                      <a:pt x="3443" y="114"/>
                      <a:pt x="2960" y="1"/>
                      <a:pt x="2376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5" name="Google Shape;675;p45"/>
              <p:cNvSpPr/>
              <p:nvPr/>
            </p:nvSpPr>
            <p:spPr>
              <a:xfrm flipH="1">
                <a:off x="7870619" y="3747003"/>
                <a:ext cx="399273" cy="206664"/>
              </a:xfrm>
              <a:custGeom>
                <a:avLst/>
                <a:gdLst/>
                <a:ahLst/>
                <a:cxnLst/>
                <a:rect l="l" t="t" r="r" b="b"/>
                <a:pathLst>
                  <a:path w="2842" h="1471" extrusionOk="0">
                    <a:moveTo>
                      <a:pt x="2832" y="0"/>
                    </a:moveTo>
                    <a:cubicBezTo>
                      <a:pt x="2799" y="0"/>
                      <a:pt x="2171" y="318"/>
                      <a:pt x="1408" y="715"/>
                    </a:cubicBezTo>
                    <a:cubicBezTo>
                      <a:pt x="628" y="1122"/>
                      <a:pt x="0" y="1459"/>
                      <a:pt x="7" y="1470"/>
                    </a:cubicBezTo>
                    <a:cubicBezTo>
                      <a:pt x="8" y="1470"/>
                      <a:pt x="8" y="1470"/>
                      <a:pt x="9" y="1470"/>
                    </a:cubicBezTo>
                    <a:cubicBezTo>
                      <a:pt x="42" y="1470"/>
                      <a:pt x="667" y="1153"/>
                      <a:pt x="1430" y="755"/>
                    </a:cubicBezTo>
                    <a:cubicBezTo>
                      <a:pt x="2210" y="349"/>
                      <a:pt x="2841" y="11"/>
                      <a:pt x="2834" y="1"/>
                    </a:cubicBezTo>
                    <a:cubicBezTo>
                      <a:pt x="2834" y="0"/>
                      <a:pt x="2833" y="0"/>
                      <a:pt x="2832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9525" cap="flat" cmpd="sng">
                <a:solidFill>
                  <a:schemeClr val="accent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58" name="Text Box 12"/>
          <p:cNvSpPr txBox="1">
            <a:spLocks noChangeArrowheads="1"/>
          </p:cNvSpPr>
          <p:nvPr/>
        </p:nvSpPr>
        <p:spPr bwMode="auto">
          <a:xfrm>
            <a:off x="595752" y="2686040"/>
            <a:ext cx="798163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b="1" i="1" dirty="0">
                <a:solidFill>
                  <a:srgbClr val="002060"/>
                </a:solidFill>
                <a:latin typeface="Times New Roman" panose="02020603050405020304" pitchFamily="18" charset="0"/>
              </a:rPr>
              <a:t>=&gt; Quan </a:t>
            </a:r>
            <a:r>
              <a:rPr lang="en-US" alt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niệm</a:t>
            </a:r>
            <a:r>
              <a:rPr lang="en-US" altLang="en-US" sz="2800" b="1" i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lạc</a:t>
            </a:r>
            <a:r>
              <a:rPr lang="en-US" altLang="en-US" sz="2800" b="1" i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hậu</a:t>
            </a:r>
            <a:r>
              <a:rPr lang="en-US" altLang="en-US" sz="2800" b="1" i="1" dirty="0">
                <a:solidFill>
                  <a:srgbClr val="00206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trọng</a:t>
            </a:r>
            <a:r>
              <a:rPr lang="en-US" altLang="en-US" sz="2800" b="1" i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nam</a:t>
            </a:r>
            <a:r>
              <a:rPr lang="en-US" altLang="en-US" sz="2800" b="1" i="1" dirty="0">
                <a:solidFill>
                  <a:srgbClr val="00206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khinh</a:t>
            </a:r>
            <a:r>
              <a:rPr lang="en-US" altLang="en-US" sz="2800" b="1" i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nữ</a:t>
            </a:r>
            <a:r>
              <a:rPr lang="en-US" altLang="en-US" sz="2800" b="1" i="1" dirty="0">
                <a:solidFill>
                  <a:srgbClr val="002060"/>
                </a:solidFill>
                <a:latin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animBg="1"/>
      <p:bldP spid="59" grpId="1" animBg="1"/>
      <p:bldP spid="54" grpId="0" animBg="1"/>
      <p:bldP spid="5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45" name="Google Shape;645;p45"/>
          <p:cNvGrpSpPr/>
          <p:nvPr/>
        </p:nvGrpSpPr>
        <p:grpSpPr>
          <a:xfrm>
            <a:off x="1096530" y="144724"/>
            <a:ext cx="392291" cy="373496"/>
            <a:chOff x="5704350" y="3996750"/>
            <a:chExt cx="671157" cy="639000"/>
          </a:xfrm>
        </p:grpSpPr>
        <p:sp>
          <p:nvSpPr>
            <p:cNvPr id="646" name="Google Shape;646;p45"/>
            <p:cNvSpPr/>
            <p:nvPr/>
          </p:nvSpPr>
          <p:spPr>
            <a:xfrm>
              <a:off x="5704350" y="3996750"/>
              <a:ext cx="671157" cy="639000"/>
            </a:xfrm>
            <a:custGeom>
              <a:avLst/>
              <a:gdLst/>
              <a:ahLst/>
              <a:cxnLst/>
              <a:rect l="l" t="t" r="r" b="b"/>
              <a:pathLst>
                <a:path w="44811" h="42664" extrusionOk="0">
                  <a:moveTo>
                    <a:pt x="19566" y="15590"/>
                  </a:moveTo>
                  <a:cubicBezTo>
                    <a:pt x="20199" y="16673"/>
                    <a:pt x="21245" y="17355"/>
                    <a:pt x="22852" y="17355"/>
                  </a:cubicBezTo>
                  <a:cubicBezTo>
                    <a:pt x="24434" y="17355"/>
                    <a:pt x="25480" y="16698"/>
                    <a:pt x="26113" y="15639"/>
                  </a:cubicBezTo>
                  <a:lnTo>
                    <a:pt x="26113" y="15639"/>
                  </a:lnTo>
                  <a:cubicBezTo>
                    <a:pt x="25614" y="16746"/>
                    <a:pt x="25663" y="17951"/>
                    <a:pt x="26576" y="19217"/>
                  </a:cubicBezTo>
                  <a:cubicBezTo>
                    <a:pt x="27409" y="20391"/>
                    <a:pt x="28446" y="20874"/>
                    <a:pt x="29578" y="20874"/>
                  </a:cubicBezTo>
                  <a:cubicBezTo>
                    <a:pt x="29620" y="20874"/>
                    <a:pt x="29662" y="20873"/>
                    <a:pt x="29703" y="20872"/>
                  </a:cubicBezTo>
                  <a:lnTo>
                    <a:pt x="29703" y="20872"/>
                  </a:lnTo>
                  <a:cubicBezTo>
                    <a:pt x="28584" y="21225"/>
                    <a:pt x="27732" y="22028"/>
                    <a:pt x="27330" y="23452"/>
                  </a:cubicBezTo>
                  <a:cubicBezTo>
                    <a:pt x="26880" y="25119"/>
                    <a:pt x="27391" y="26361"/>
                    <a:pt x="28474" y="27273"/>
                  </a:cubicBezTo>
                  <a:cubicBezTo>
                    <a:pt x="27798" y="26712"/>
                    <a:pt x="27028" y="26382"/>
                    <a:pt x="26153" y="26382"/>
                  </a:cubicBezTo>
                  <a:cubicBezTo>
                    <a:pt x="25627" y="26382"/>
                    <a:pt x="25062" y="26502"/>
                    <a:pt x="24458" y="26762"/>
                  </a:cubicBezTo>
                  <a:cubicBezTo>
                    <a:pt x="23071" y="27371"/>
                    <a:pt x="22389" y="28320"/>
                    <a:pt x="22207" y="29476"/>
                  </a:cubicBezTo>
                  <a:cubicBezTo>
                    <a:pt x="22061" y="28430"/>
                    <a:pt x="21464" y="27529"/>
                    <a:pt x="20247" y="26860"/>
                  </a:cubicBezTo>
                  <a:cubicBezTo>
                    <a:pt x="19553" y="26483"/>
                    <a:pt x="18898" y="26312"/>
                    <a:pt x="18283" y="26312"/>
                  </a:cubicBezTo>
                  <a:cubicBezTo>
                    <a:pt x="17546" y="26312"/>
                    <a:pt x="16865" y="26556"/>
                    <a:pt x="16241" y="26986"/>
                  </a:cubicBezTo>
                  <a:lnTo>
                    <a:pt x="16241" y="26986"/>
                  </a:lnTo>
                  <a:cubicBezTo>
                    <a:pt x="17379" y="26183"/>
                    <a:pt x="17968" y="24999"/>
                    <a:pt x="17667" y="23318"/>
                  </a:cubicBezTo>
                  <a:cubicBezTo>
                    <a:pt x="17400" y="21858"/>
                    <a:pt x="16621" y="20982"/>
                    <a:pt x="15525" y="20531"/>
                  </a:cubicBezTo>
                  <a:lnTo>
                    <a:pt x="15525" y="20531"/>
                  </a:lnTo>
                  <a:cubicBezTo>
                    <a:pt x="15685" y="20551"/>
                    <a:pt x="15844" y="20561"/>
                    <a:pt x="16001" y="20561"/>
                  </a:cubicBezTo>
                  <a:cubicBezTo>
                    <a:pt x="17006" y="20561"/>
                    <a:pt x="17957" y="20145"/>
                    <a:pt x="18799" y="19156"/>
                  </a:cubicBezTo>
                  <a:cubicBezTo>
                    <a:pt x="19834" y="17963"/>
                    <a:pt x="19980" y="16759"/>
                    <a:pt x="19566" y="15590"/>
                  </a:cubicBezTo>
                  <a:close/>
                  <a:moveTo>
                    <a:pt x="22852" y="1"/>
                  </a:moveTo>
                  <a:cubicBezTo>
                    <a:pt x="21403" y="1"/>
                    <a:pt x="17424" y="10053"/>
                    <a:pt x="19213" y="14860"/>
                  </a:cubicBezTo>
                  <a:cubicBezTo>
                    <a:pt x="16966" y="10973"/>
                    <a:pt x="8672" y="7795"/>
                    <a:pt x="6014" y="7795"/>
                  </a:cubicBezTo>
                  <a:cubicBezTo>
                    <a:pt x="5634" y="7795"/>
                    <a:pt x="5370" y="7859"/>
                    <a:pt x="5254" y="7996"/>
                  </a:cubicBezTo>
                  <a:cubicBezTo>
                    <a:pt x="4317" y="9079"/>
                    <a:pt x="9501" y="18329"/>
                    <a:pt x="14357" y="20227"/>
                  </a:cubicBezTo>
                  <a:cubicBezTo>
                    <a:pt x="14038" y="20182"/>
                    <a:pt x="13703" y="20161"/>
                    <a:pt x="13356" y="20161"/>
                  </a:cubicBezTo>
                  <a:cubicBezTo>
                    <a:pt x="8084" y="20161"/>
                    <a:pt x="0" y="25083"/>
                    <a:pt x="240" y="26385"/>
                  </a:cubicBezTo>
                  <a:cubicBezTo>
                    <a:pt x="403" y="27295"/>
                    <a:pt x="5096" y="28499"/>
                    <a:pt x="9583" y="28499"/>
                  </a:cubicBezTo>
                  <a:cubicBezTo>
                    <a:pt x="12116" y="28499"/>
                    <a:pt x="14584" y="28115"/>
                    <a:pt x="16134" y="27079"/>
                  </a:cubicBezTo>
                  <a:lnTo>
                    <a:pt x="16134" y="27079"/>
                  </a:lnTo>
                  <a:cubicBezTo>
                    <a:pt x="11960" y="30121"/>
                    <a:pt x="10329" y="41330"/>
                    <a:pt x="11631" y="42036"/>
                  </a:cubicBezTo>
                  <a:cubicBezTo>
                    <a:pt x="11692" y="42069"/>
                    <a:pt x="11769" y="42085"/>
                    <a:pt x="11861" y="42085"/>
                  </a:cubicBezTo>
                  <a:cubicBezTo>
                    <a:pt x="13712" y="42085"/>
                    <a:pt x="21499" y="35517"/>
                    <a:pt x="22207" y="30705"/>
                  </a:cubicBezTo>
                  <a:cubicBezTo>
                    <a:pt x="22746" y="35617"/>
                    <a:pt x="29857" y="42663"/>
                    <a:pt x="31543" y="42663"/>
                  </a:cubicBezTo>
                  <a:cubicBezTo>
                    <a:pt x="31607" y="42663"/>
                    <a:pt x="31664" y="42653"/>
                    <a:pt x="31711" y="42632"/>
                  </a:cubicBezTo>
                  <a:cubicBezTo>
                    <a:pt x="33062" y="42048"/>
                    <a:pt x="32429" y="30742"/>
                    <a:pt x="28547" y="27334"/>
                  </a:cubicBezTo>
                  <a:lnTo>
                    <a:pt x="28547" y="27334"/>
                  </a:lnTo>
                  <a:cubicBezTo>
                    <a:pt x="30473" y="28888"/>
                    <a:pt x="34103" y="29440"/>
                    <a:pt x="37408" y="29440"/>
                  </a:cubicBezTo>
                  <a:cubicBezTo>
                    <a:pt x="41016" y="29440"/>
                    <a:pt x="44238" y="28783"/>
                    <a:pt x="44441" y="28052"/>
                  </a:cubicBezTo>
                  <a:cubicBezTo>
                    <a:pt x="44811" y="26718"/>
                    <a:pt x="36487" y="20669"/>
                    <a:pt x="31250" y="20669"/>
                  </a:cubicBezTo>
                  <a:cubicBezTo>
                    <a:pt x="31139" y="20669"/>
                    <a:pt x="31029" y="20672"/>
                    <a:pt x="30920" y="20677"/>
                  </a:cubicBezTo>
                  <a:cubicBezTo>
                    <a:pt x="35922" y="19205"/>
                    <a:pt x="41885" y="10442"/>
                    <a:pt x="41058" y="9286"/>
                  </a:cubicBezTo>
                  <a:cubicBezTo>
                    <a:pt x="40922" y="9096"/>
                    <a:pt x="40521" y="9005"/>
                    <a:pt x="39932" y="9005"/>
                  </a:cubicBezTo>
                  <a:cubicBezTo>
                    <a:pt x="36842" y="9005"/>
                    <a:pt x="28585" y="11508"/>
                    <a:pt x="26357" y="15189"/>
                  </a:cubicBezTo>
                  <a:cubicBezTo>
                    <a:pt x="28462" y="10528"/>
                    <a:pt x="24324" y="1"/>
                    <a:pt x="2285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7" name="Google Shape;647;p45"/>
            <p:cNvSpPr/>
            <p:nvPr/>
          </p:nvSpPr>
          <p:spPr>
            <a:xfrm>
              <a:off x="5930864" y="4236295"/>
              <a:ext cx="216020" cy="190679"/>
            </a:xfrm>
            <a:custGeom>
              <a:avLst/>
              <a:gdLst/>
              <a:ahLst/>
              <a:cxnLst/>
              <a:rect l="l" t="t" r="r" b="b"/>
              <a:pathLst>
                <a:path w="14423" h="12731" extrusionOk="0">
                  <a:moveTo>
                    <a:pt x="7211" y="0"/>
                  </a:moveTo>
                  <a:cubicBezTo>
                    <a:pt x="5888" y="0"/>
                    <a:pt x="4552" y="412"/>
                    <a:pt x="3408" y="1265"/>
                  </a:cubicBezTo>
                  <a:cubicBezTo>
                    <a:pt x="597" y="3358"/>
                    <a:pt x="1" y="7350"/>
                    <a:pt x="2106" y="10173"/>
                  </a:cubicBezTo>
                  <a:cubicBezTo>
                    <a:pt x="3352" y="11847"/>
                    <a:pt x="5271" y="12731"/>
                    <a:pt x="7216" y="12731"/>
                  </a:cubicBezTo>
                  <a:cubicBezTo>
                    <a:pt x="8538" y="12731"/>
                    <a:pt x="9872" y="12322"/>
                    <a:pt x="11015" y="11475"/>
                  </a:cubicBezTo>
                  <a:cubicBezTo>
                    <a:pt x="13826" y="9382"/>
                    <a:pt x="14422" y="5390"/>
                    <a:pt x="12317" y="2567"/>
                  </a:cubicBezTo>
                  <a:cubicBezTo>
                    <a:pt x="11072" y="887"/>
                    <a:pt x="9155" y="0"/>
                    <a:pt x="721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48" name="Google Shape;648;p45"/>
          <p:cNvGrpSpPr/>
          <p:nvPr/>
        </p:nvGrpSpPr>
        <p:grpSpPr>
          <a:xfrm rot="428175">
            <a:off x="43621" y="71196"/>
            <a:ext cx="852783" cy="876649"/>
            <a:chOff x="554063" y="2263175"/>
            <a:chExt cx="1226166" cy="1260481"/>
          </a:xfrm>
        </p:grpSpPr>
        <p:sp>
          <p:nvSpPr>
            <p:cNvPr id="649" name="Google Shape;649;p45"/>
            <p:cNvSpPr/>
            <p:nvPr/>
          </p:nvSpPr>
          <p:spPr>
            <a:xfrm rot="1769049">
              <a:off x="1548252" y="2574820"/>
              <a:ext cx="4309" cy="92861"/>
            </a:xfrm>
            <a:custGeom>
              <a:avLst/>
              <a:gdLst/>
              <a:ahLst/>
              <a:cxnLst/>
              <a:rect l="l" t="t" r="r" b="b"/>
              <a:pathLst>
                <a:path w="124" h="2672" extrusionOk="0">
                  <a:moveTo>
                    <a:pt x="62" y="0"/>
                  </a:moveTo>
                  <a:cubicBezTo>
                    <a:pt x="25" y="433"/>
                    <a:pt x="0" y="891"/>
                    <a:pt x="25" y="1336"/>
                  </a:cubicBezTo>
                  <a:cubicBezTo>
                    <a:pt x="12" y="1781"/>
                    <a:pt x="25" y="2227"/>
                    <a:pt x="74" y="2672"/>
                  </a:cubicBezTo>
                  <a:cubicBezTo>
                    <a:pt x="111" y="2227"/>
                    <a:pt x="124" y="1781"/>
                    <a:pt x="111" y="1336"/>
                  </a:cubicBezTo>
                  <a:cubicBezTo>
                    <a:pt x="124" y="891"/>
                    <a:pt x="111" y="433"/>
                    <a:pt x="6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650" name="Google Shape;650;p45"/>
            <p:cNvGrpSpPr/>
            <p:nvPr/>
          </p:nvGrpSpPr>
          <p:grpSpPr>
            <a:xfrm>
              <a:off x="554063" y="2263175"/>
              <a:ext cx="1226166" cy="1260481"/>
              <a:chOff x="554063" y="2263175"/>
              <a:chExt cx="1226166" cy="1260481"/>
            </a:xfrm>
          </p:grpSpPr>
          <p:sp>
            <p:nvSpPr>
              <p:cNvPr id="651" name="Google Shape;651;p45"/>
              <p:cNvSpPr/>
              <p:nvPr/>
            </p:nvSpPr>
            <p:spPr>
              <a:xfrm rot="1769049">
                <a:off x="733615" y="2414532"/>
                <a:ext cx="867061" cy="957767"/>
              </a:xfrm>
              <a:custGeom>
                <a:avLst/>
                <a:gdLst/>
                <a:ahLst/>
                <a:cxnLst/>
                <a:rect l="l" t="t" r="r" b="b"/>
                <a:pathLst>
                  <a:path w="24949" h="27559" extrusionOk="0">
                    <a:moveTo>
                      <a:pt x="23910" y="0"/>
                    </a:moveTo>
                    <a:lnTo>
                      <a:pt x="1039" y="458"/>
                    </a:lnTo>
                    <a:lnTo>
                      <a:pt x="0" y="27559"/>
                    </a:lnTo>
                    <a:lnTo>
                      <a:pt x="24949" y="26656"/>
                    </a:lnTo>
                    <a:lnTo>
                      <a:pt x="2391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2" name="Google Shape;652;p45"/>
              <p:cNvSpPr/>
              <p:nvPr/>
            </p:nvSpPr>
            <p:spPr>
              <a:xfrm rot="1769049">
                <a:off x="940874" y="2553853"/>
                <a:ext cx="804748" cy="36074"/>
              </a:xfrm>
              <a:custGeom>
                <a:avLst/>
                <a:gdLst/>
                <a:ahLst/>
                <a:cxnLst/>
                <a:rect l="l" t="t" r="r" b="b"/>
                <a:pathLst>
                  <a:path w="23156" h="1038" extrusionOk="0">
                    <a:moveTo>
                      <a:pt x="22425" y="1"/>
                    </a:moveTo>
                    <a:cubicBezTo>
                      <a:pt x="20780" y="1"/>
                      <a:pt x="16540" y="128"/>
                      <a:pt x="11566" y="330"/>
                    </a:cubicBezTo>
                    <a:cubicBezTo>
                      <a:pt x="5183" y="602"/>
                      <a:pt x="1" y="899"/>
                      <a:pt x="13" y="998"/>
                    </a:cubicBezTo>
                    <a:cubicBezTo>
                      <a:pt x="13" y="1025"/>
                      <a:pt x="310" y="1037"/>
                      <a:pt x="849" y="1037"/>
                    </a:cubicBezTo>
                    <a:cubicBezTo>
                      <a:pt x="2563" y="1037"/>
                      <a:pt x="6726" y="911"/>
                      <a:pt x="11591" y="714"/>
                    </a:cubicBezTo>
                    <a:cubicBezTo>
                      <a:pt x="17973" y="441"/>
                      <a:pt x="23156" y="145"/>
                      <a:pt x="23156" y="33"/>
                    </a:cubicBezTo>
                    <a:cubicBezTo>
                      <a:pt x="23153" y="11"/>
                      <a:pt x="22895" y="1"/>
                      <a:pt x="22425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3" name="Google Shape;653;p45"/>
              <p:cNvSpPr/>
              <p:nvPr/>
            </p:nvSpPr>
            <p:spPr>
              <a:xfrm rot="1769049">
                <a:off x="969189" y="2468034"/>
                <a:ext cx="803011" cy="129838"/>
              </a:xfrm>
              <a:custGeom>
                <a:avLst/>
                <a:gdLst/>
                <a:ahLst/>
                <a:cxnLst/>
                <a:rect l="l" t="t" r="r" b="b"/>
                <a:pathLst>
                  <a:path w="23106" h="3736" extrusionOk="0">
                    <a:moveTo>
                      <a:pt x="22995" y="0"/>
                    </a:moveTo>
                    <a:lnTo>
                      <a:pt x="124" y="458"/>
                    </a:lnTo>
                    <a:lnTo>
                      <a:pt x="1" y="3736"/>
                    </a:lnTo>
                    <a:lnTo>
                      <a:pt x="1" y="3736"/>
                    </a:lnTo>
                    <a:lnTo>
                      <a:pt x="23106" y="2660"/>
                    </a:lnTo>
                    <a:lnTo>
                      <a:pt x="22995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4" name="Google Shape;654;p45"/>
              <p:cNvSpPr/>
              <p:nvPr/>
            </p:nvSpPr>
            <p:spPr>
              <a:xfrm rot="1769049">
                <a:off x="837376" y="2649055"/>
                <a:ext cx="606550" cy="587644"/>
              </a:xfrm>
              <a:custGeom>
                <a:avLst/>
                <a:gdLst/>
                <a:ahLst/>
                <a:cxnLst/>
                <a:rect l="l" t="t" r="r" b="b"/>
                <a:pathLst>
                  <a:path w="17453" h="16909" extrusionOk="0">
                    <a:moveTo>
                      <a:pt x="17107" y="0"/>
                    </a:moveTo>
                    <a:lnTo>
                      <a:pt x="0" y="557"/>
                    </a:lnTo>
                    <a:lnTo>
                      <a:pt x="0" y="16909"/>
                    </a:lnTo>
                    <a:lnTo>
                      <a:pt x="17453" y="16290"/>
                    </a:lnTo>
                    <a:lnTo>
                      <a:pt x="17107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5" name="Google Shape;655;p45"/>
              <p:cNvSpPr/>
              <p:nvPr/>
            </p:nvSpPr>
            <p:spPr>
              <a:xfrm rot="1769049">
                <a:off x="889547" y="2776471"/>
                <a:ext cx="497390" cy="332833"/>
              </a:xfrm>
              <a:custGeom>
                <a:avLst/>
                <a:gdLst/>
                <a:ahLst/>
                <a:cxnLst/>
                <a:rect l="l" t="t" r="r" b="b"/>
                <a:pathLst>
                  <a:path w="14312" h="9577" extrusionOk="0">
                    <a:moveTo>
                      <a:pt x="11113" y="1"/>
                    </a:moveTo>
                    <a:cubicBezTo>
                      <a:pt x="9235" y="1"/>
                      <a:pt x="6706" y="478"/>
                      <a:pt x="4676" y="1683"/>
                    </a:cubicBezTo>
                    <a:cubicBezTo>
                      <a:pt x="1175" y="3761"/>
                      <a:pt x="0" y="6383"/>
                      <a:pt x="1052" y="8164"/>
                    </a:cubicBezTo>
                    <a:cubicBezTo>
                      <a:pt x="1596" y="9070"/>
                      <a:pt x="2614" y="9577"/>
                      <a:pt x="3946" y="9577"/>
                    </a:cubicBezTo>
                    <a:cubicBezTo>
                      <a:pt x="5216" y="9577"/>
                      <a:pt x="6771" y="9116"/>
                      <a:pt x="8473" y="8102"/>
                    </a:cubicBezTo>
                    <a:cubicBezTo>
                      <a:pt x="11973" y="6037"/>
                      <a:pt x="14311" y="1609"/>
                      <a:pt x="13730" y="656"/>
                    </a:cubicBezTo>
                    <a:cubicBezTo>
                      <a:pt x="13491" y="251"/>
                      <a:pt x="12473" y="1"/>
                      <a:pt x="11113" y="1"/>
                    </a:cubicBezTo>
                    <a:close/>
                  </a:path>
                </a:pathLst>
              </a:custGeom>
              <a:solidFill>
                <a:srgbClr val="F6E7B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6" name="Google Shape;656;p45"/>
              <p:cNvSpPr/>
              <p:nvPr/>
            </p:nvSpPr>
            <p:spPr>
              <a:xfrm rot="1769049">
                <a:off x="964017" y="2809835"/>
                <a:ext cx="365397" cy="266628"/>
              </a:xfrm>
              <a:custGeom>
                <a:avLst/>
                <a:gdLst/>
                <a:ahLst/>
                <a:cxnLst/>
                <a:rect l="l" t="t" r="r" b="b"/>
                <a:pathLst>
                  <a:path w="10514" h="7672" extrusionOk="0">
                    <a:moveTo>
                      <a:pt x="5024" y="1853"/>
                    </a:moveTo>
                    <a:cubicBezTo>
                      <a:pt x="5129" y="1853"/>
                      <a:pt x="5202" y="1878"/>
                      <a:pt x="5232" y="1932"/>
                    </a:cubicBezTo>
                    <a:cubicBezTo>
                      <a:pt x="5500" y="2412"/>
                      <a:pt x="2082" y="4252"/>
                      <a:pt x="1166" y="4252"/>
                    </a:cubicBezTo>
                    <a:cubicBezTo>
                      <a:pt x="1067" y="4252"/>
                      <a:pt x="998" y="4231"/>
                      <a:pt x="965" y="4184"/>
                    </a:cubicBezTo>
                    <a:cubicBezTo>
                      <a:pt x="665" y="3751"/>
                      <a:pt x="4102" y="1853"/>
                      <a:pt x="5024" y="1853"/>
                    </a:cubicBezTo>
                    <a:close/>
                    <a:moveTo>
                      <a:pt x="7276" y="2434"/>
                    </a:moveTo>
                    <a:cubicBezTo>
                      <a:pt x="7381" y="2434"/>
                      <a:pt x="7453" y="2459"/>
                      <a:pt x="7484" y="2514"/>
                    </a:cubicBezTo>
                    <a:cubicBezTo>
                      <a:pt x="7751" y="2994"/>
                      <a:pt x="4333" y="4834"/>
                      <a:pt x="3417" y="4834"/>
                    </a:cubicBezTo>
                    <a:cubicBezTo>
                      <a:pt x="3319" y="4834"/>
                      <a:pt x="3249" y="4812"/>
                      <a:pt x="3216" y="4765"/>
                    </a:cubicBezTo>
                    <a:cubicBezTo>
                      <a:pt x="2928" y="4332"/>
                      <a:pt x="6355" y="2434"/>
                      <a:pt x="7276" y="2434"/>
                    </a:cubicBezTo>
                    <a:close/>
                    <a:moveTo>
                      <a:pt x="6508" y="4661"/>
                    </a:moveTo>
                    <a:cubicBezTo>
                      <a:pt x="6614" y="4661"/>
                      <a:pt x="6686" y="4686"/>
                      <a:pt x="6717" y="4740"/>
                    </a:cubicBezTo>
                    <a:cubicBezTo>
                      <a:pt x="6973" y="5220"/>
                      <a:pt x="3554" y="7060"/>
                      <a:pt x="2638" y="7060"/>
                    </a:cubicBezTo>
                    <a:cubicBezTo>
                      <a:pt x="2539" y="7060"/>
                      <a:pt x="2470" y="7038"/>
                      <a:pt x="2437" y="6991"/>
                    </a:cubicBezTo>
                    <a:cubicBezTo>
                      <a:pt x="2148" y="6558"/>
                      <a:pt x="5586" y="4661"/>
                      <a:pt x="6508" y="4661"/>
                    </a:cubicBezTo>
                    <a:close/>
                    <a:moveTo>
                      <a:pt x="8956" y="1"/>
                    </a:moveTo>
                    <a:cubicBezTo>
                      <a:pt x="7406" y="1"/>
                      <a:pt x="5095" y="443"/>
                      <a:pt x="3241" y="1537"/>
                    </a:cubicBezTo>
                    <a:cubicBezTo>
                      <a:pt x="1460" y="2600"/>
                      <a:pt x="384" y="3788"/>
                      <a:pt x="0" y="4852"/>
                    </a:cubicBezTo>
                    <a:cubicBezTo>
                      <a:pt x="0" y="4852"/>
                      <a:pt x="13" y="4852"/>
                      <a:pt x="25" y="4864"/>
                    </a:cubicBezTo>
                    <a:cubicBezTo>
                      <a:pt x="334" y="5025"/>
                      <a:pt x="495" y="5359"/>
                      <a:pt x="458" y="5693"/>
                    </a:cubicBezTo>
                    <a:cubicBezTo>
                      <a:pt x="421" y="5891"/>
                      <a:pt x="334" y="6076"/>
                      <a:pt x="198" y="6224"/>
                    </a:cubicBezTo>
                    <a:cubicBezTo>
                      <a:pt x="322" y="6311"/>
                      <a:pt x="433" y="6410"/>
                      <a:pt x="507" y="6534"/>
                    </a:cubicBezTo>
                    <a:cubicBezTo>
                      <a:pt x="582" y="6645"/>
                      <a:pt x="631" y="6769"/>
                      <a:pt x="656" y="6905"/>
                    </a:cubicBezTo>
                    <a:lnTo>
                      <a:pt x="718" y="6892"/>
                    </a:lnTo>
                    <a:cubicBezTo>
                      <a:pt x="812" y="6872"/>
                      <a:pt x="908" y="6862"/>
                      <a:pt x="1002" y="6862"/>
                    </a:cubicBezTo>
                    <a:cubicBezTo>
                      <a:pt x="1304" y="6862"/>
                      <a:pt x="1601" y="6964"/>
                      <a:pt x="1856" y="7152"/>
                    </a:cubicBezTo>
                    <a:cubicBezTo>
                      <a:pt x="2016" y="7276"/>
                      <a:pt x="2140" y="7461"/>
                      <a:pt x="2177" y="7672"/>
                    </a:cubicBezTo>
                    <a:cubicBezTo>
                      <a:pt x="3241" y="7672"/>
                      <a:pt x="4589" y="7263"/>
                      <a:pt x="6111" y="6373"/>
                    </a:cubicBezTo>
                    <a:cubicBezTo>
                      <a:pt x="8275" y="5087"/>
                      <a:pt x="9970" y="2811"/>
                      <a:pt x="10514" y="1438"/>
                    </a:cubicBezTo>
                    <a:cubicBezTo>
                      <a:pt x="10279" y="1388"/>
                      <a:pt x="10056" y="1277"/>
                      <a:pt x="9883" y="1116"/>
                    </a:cubicBezTo>
                    <a:cubicBezTo>
                      <a:pt x="9673" y="918"/>
                      <a:pt x="9562" y="634"/>
                      <a:pt x="9599" y="349"/>
                    </a:cubicBezTo>
                    <a:cubicBezTo>
                      <a:pt x="9500" y="312"/>
                      <a:pt x="9401" y="250"/>
                      <a:pt x="9314" y="188"/>
                    </a:cubicBezTo>
                    <a:cubicBezTo>
                      <a:pt x="9240" y="139"/>
                      <a:pt x="9190" y="77"/>
                      <a:pt x="9141" y="3"/>
                    </a:cubicBezTo>
                    <a:cubicBezTo>
                      <a:pt x="9081" y="1"/>
                      <a:pt x="9019" y="1"/>
                      <a:pt x="895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7" name="Google Shape;657;p45"/>
              <p:cNvSpPr/>
              <p:nvPr/>
            </p:nvSpPr>
            <p:spPr>
              <a:xfrm rot="1769049">
                <a:off x="1076901" y="2328067"/>
                <a:ext cx="4344" cy="92861"/>
              </a:xfrm>
              <a:custGeom>
                <a:avLst/>
                <a:gdLst/>
                <a:ahLst/>
                <a:cxnLst/>
                <a:rect l="l" t="t" r="r" b="b"/>
                <a:pathLst>
                  <a:path w="125" h="2672" extrusionOk="0">
                    <a:moveTo>
                      <a:pt x="75" y="0"/>
                    </a:moveTo>
                    <a:cubicBezTo>
                      <a:pt x="25" y="445"/>
                      <a:pt x="13" y="891"/>
                      <a:pt x="25" y="1336"/>
                    </a:cubicBezTo>
                    <a:cubicBezTo>
                      <a:pt x="0" y="1781"/>
                      <a:pt x="25" y="2226"/>
                      <a:pt x="62" y="2672"/>
                    </a:cubicBezTo>
                    <a:cubicBezTo>
                      <a:pt x="112" y="2226"/>
                      <a:pt x="124" y="1781"/>
                      <a:pt x="112" y="1336"/>
                    </a:cubicBezTo>
                    <a:cubicBezTo>
                      <a:pt x="124" y="891"/>
                      <a:pt x="112" y="445"/>
                      <a:pt x="7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8" name="Google Shape;658;p45"/>
              <p:cNvSpPr/>
              <p:nvPr/>
            </p:nvSpPr>
            <p:spPr>
              <a:xfrm rot="1769049">
                <a:off x="1195667" y="2388678"/>
                <a:ext cx="3927" cy="92861"/>
              </a:xfrm>
              <a:custGeom>
                <a:avLst/>
                <a:gdLst/>
                <a:ahLst/>
                <a:cxnLst/>
                <a:rect l="l" t="t" r="r" b="b"/>
                <a:pathLst>
                  <a:path w="113" h="2672" extrusionOk="0">
                    <a:moveTo>
                      <a:pt x="50" y="0"/>
                    </a:moveTo>
                    <a:cubicBezTo>
                      <a:pt x="13" y="445"/>
                      <a:pt x="1" y="891"/>
                      <a:pt x="13" y="1336"/>
                    </a:cubicBezTo>
                    <a:cubicBezTo>
                      <a:pt x="1" y="1781"/>
                      <a:pt x="13" y="2227"/>
                      <a:pt x="63" y="2672"/>
                    </a:cubicBezTo>
                    <a:cubicBezTo>
                      <a:pt x="100" y="2227"/>
                      <a:pt x="112" y="1781"/>
                      <a:pt x="100" y="1336"/>
                    </a:cubicBezTo>
                    <a:cubicBezTo>
                      <a:pt x="112" y="891"/>
                      <a:pt x="100" y="445"/>
                      <a:pt x="50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9" name="Google Shape;659;p45"/>
              <p:cNvSpPr/>
              <p:nvPr/>
            </p:nvSpPr>
            <p:spPr>
              <a:xfrm rot="1769049">
                <a:off x="1136065" y="2358561"/>
                <a:ext cx="4344" cy="93313"/>
              </a:xfrm>
              <a:custGeom>
                <a:avLst/>
                <a:gdLst/>
                <a:ahLst/>
                <a:cxnLst/>
                <a:rect l="l" t="t" r="r" b="b"/>
                <a:pathLst>
                  <a:path w="125" h="2685" extrusionOk="0">
                    <a:moveTo>
                      <a:pt x="63" y="1"/>
                    </a:moveTo>
                    <a:cubicBezTo>
                      <a:pt x="13" y="446"/>
                      <a:pt x="1" y="891"/>
                      <a:pt x="13" y="1337"/>
                    </a:cubicBezTo>
                    <a:cubicBezTo>
                      <a:pt x="1" y="1782"/>
                      <a:pt x="13" y="2240"/>
                      <a:pt x="63" y="2685"/>
                    </a:cubicBezTo>
                    <a:cubicBezTo>
                      <a:pt x="100" y="2240"/>
                      <a:pt x="124" y="1782"/>
                      <a:pt x="112" y="1337"/>
                    </a:cubicBezTo>
                    <a:cubicBezTo>
                      <a:pt x="124" y="891"/>
                      <a:pt x="112" y="446"/>
                      <a:pt x="63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0" name="Google Shape;660;p45"/>
              <p:cNvSpPr/>
              <p:nvPr/>
            </p:nvSpPr>
            <p:spPr>
              <a:xfrm rot="1769049">
                <a:off x="1313375" y="2450405"/>
                <a:ext cx="4344" cy="92896"/>
              </a:xfrm>
              <a:custGeom>
                <a:avLst/>
                <a:gdLst/>
                <a:ahLst/>
                <a:cxnLst/>
                <a:rect l="l" t="t" r="r" b="b"/>
                <a:pathLst>
                  <a:path w="125" h="2673" extrusionOk="0">
                    <a:moveTo>
                      <a:pt x="63" y="1"/>
                    </a:moveTo>
                    <a:cubicBezTo>
                      <a:pt x="13" y="446"/>
                      <a:pt x="1" y="891"/>
                      <a:pt x="13" y="1336"/>
                    </a:cubicBezTo>
                    <a:cubicBezTo>
                      <a:pt x="1" y="1782"/>
                      <a:pt x="13" y="2227"/>
                      <a:pt x="63" y="2672"/>
                    </a:cubicBezTo>
                    <a:cubicBezTo>
                      <a:pt x="100" y="2227"/>
                      <a:pt x="125" y="1782"/>
                      <a:pt x="100" y="1336"/>
                    </a:cubicBezTo>
                    <a:cubicBezTo>
                      <a:pt x="125" y="891"/>
                      <a:pt x="100" y="446"/>
                      <a:pt x="63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1" name="Google Shape;661;p45"/>
              <p:cNvSpPr/>
              <p:nvPr/>
            </p:nvSpPr>
            <p:spPr>
              <a:xfrm rot="1769049">
                <a:off x="1254433" y="2419066"/>
                <a:ext cx="4344" cy="93347"/>
              </a:xfrm>
              <a:custGeom>
                <a:avLst/>
                <a:gdLst/>
                <a:ahLst/>
                <a:cxnLst/>
                <a:rect l="l" t="t" r="r" b="b"/>
                <a:pathLst>
                  <a:path w="125" h="2686" extrusionOk="0">
                    <a:moveTo>
                      <a:pt x="63" y="1"/>
                    </a:moveTo>
                    <a:cubicBezTo>
                      <a:pt x="13" y="446"/>
                      <a:pt x="1" y="892"/>
                      <a:pt x="25" y="1337"/>
                    </a:cubicBezTo>
                    <a:cubicBezTo>
                      <a:pt x="1" y="1782"/>
                      <a:pt x="25" y="2240"/>
                      <a:pt x="63" y="2685"/>
                    </a:cubicBezTo>
                    <a:cubicBezTo>
                      <a:pt x="112" y="2240"/>
                      <a:pt x="124" y="1782"/>
                      <a:pt x="112" y="1337"/>
                    </a:cubicBezTo>
                    <a:cubicBezTo>
                      <a:pt x="124" y="892"/>
                      <a:pt x="112" y="446"/>
                      <a:pt x="63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2" name="Google Shape;662;p45"/>
              <p:cNvSpPr/>
              <p:nvPr/>
            </p:nvSpPr>
            <p:spPr>
              <a:xfrm rot="1769049">
                <a:off x="1430485" y="2513152"/>
                <a:ext cx="4344" cy="92896"/>
              </a:xfrm>
              <a:custGeom>
                <a:avLst/>
                <a:gdLst/>
                <a:ahLst/>
                <a:cxnLst/>
                <a:rect l="l" t="t" r="r" b="b"/>
                <a:pathLst>
                  <a:path w="125" h="2673" extrusionOk="0">
                    <a:moveTo>
                      <a:pt x="63" y="1"/>
                    </a:moveTo>
                    <a:cubicBezTo>
                      <a:pt x="26" y="434"/>
                      <a:pt x="1" y="892"/>
                      <a:pt x="26" y="1337"/>
                    </a:cubicBezTo>
                    <a:cubicBezTo>
                      <a:pt x="1" y="1782"/>
                      <a:pt x="13" y="2227"/>
                      <a:pt x="63" y="2673"/>
                    </a:cubicBezTo>
                    <a:cubicBezTo>
                      <a:pt x="100" y="2227"/>
                      <a:pt x="125" y="1782"/>
                      <a:pt x="112" y="1337"/>
                    </a:cubicBezTo>
                    <a:cubicBezTo>
                      <a:pt x="125" y="892"/>
                      <a:pt x="112" y="434"/>
                      <a:pt x="63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3" name="Google Shape;663;p45"/>
              <p:cNvSpPr/>
              <p:nvPr/>
            </p:nvSpPr>
            <p:spPr>
              <a:xfrm rot="1769049">
                <a:off x="1489803" y="2543611"/>
                <a:ext cx="3892" cy="92896"/>
              </a:xfrm>
              <a:custGeom>
                <a:avLst/>
                <a:gdLst/>
                <a:ahLst/>
                <a:cxnLst/>
                <a:rect l="l" t="t" r="r" b="b"/>
                <a:pathLst>
                  <a:path w="112" h="2673" extrusionOk="0">
                    <a:moveTo>
                      <a:pt x="62" y="1"/>
                    </a:moveTo>
                    <a:cubicBezTo>
                      <a:pt x="13" y="446"/>
                      <a:pt x="0" y="891"/>
                      <a:pt x="13" y="1337"/>
                    </a:cubicBezTo>
                    <a:cubicBezTo>
                      <a:pt x="0" y="1782"/>
                      <a:pt x="13" y="2227"/>
                      <a:pt x="62" y="2672"/>
                    </a:cubicBezTo>
                    <a:cubicBezTo>
                      <a:pt x="99" y="2227"/>
                      <a:pt x="112" y="1782"/>
                      <a:pt x="99" y="1337"/>
                    </a:cubicBezTo>
                    <a:cubicBezTo>
                      <a:pt x="112" y="891"/>
                      <a:pt x="99" y="446"/>
                      <a:pt x="62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4" name="Google Shape;664;p45"/>
              <p:cNvSpPr/>
              <p:nvPr/>
            </p:nvSpPr>
            <p:spPr>
              <a:xfrm rot="1769049">
                <a:off x="1372385" y="2481200"/>
                <a:ext cx="3892" cy="93313"/>
              </a:xfrm>
              <a:custGeom>
                <a:avLst/>
                <a:gdLst/>
                <a:ahLst/>
                <a:cxnLst/>
                <a:rect l="l" t="t" r="r" b="b"/>
                <a:pathLst>
                  <a:path w="112" h="2685" extrusionOk="0">
                    <a:moveTo>
                      <a:pt x="62" y="1"/>
                    </a:moveTo>
                    <a:cubicBezTo>
                      <a:pt x="13" y="446"/>
                      <a:pt x="0" y="891"/>
                      <a:pt x="13" y="1349"/>
                    </a:cubicBezTo>
                    <a:cubicBezTo>
                      <a:pt x="0" y="1794"/>
                      <a:pt x="13" y="2239"/>
                      <a:pt x="50" y="2685"/>
                    </a:cubicBezTo>
                    <a:cubicBezTo>
                      <a:pt x="99" y="2239"/>
                      <a:pt x="111" y="1794"/>
                      <a:pt x="99" y="1349"/>
                    </a:cubicBezTo>
                    <a:cubicBezTo>
                      <a:pt x="111" y="904"/>
                      <a:pt x="99" y="446"/>
                      <a:pt x="62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665" name="Google Shape;665;p45"/>
            <p:cNvSpPr/>
            <p:nvPr/>
          </p:nvSpPr>
          <p:spPr>
            <a:xfrm rot="1769049">
              <a:off x="1666693" y="2637499"/>
              <a:ext cx="3892" cy="89872"/>
            </a:xfrm>
            <a:custGeom>
              <a:avLst/>
              <a:gdLst/>
              <a:ahLst/>
              <a:cxnLst/>
              <a:rect l="l" t="t" r="r" b="b"/>
              <a:pathLst>
                <a:path w="112" h="2586" extrusionOk="0">
                  <a:moveTo>
                    <a:pt x="50" y="0"/>
                  </a:moveTo>
                  <a:cubicBezTo>
                    <a:pt x="13" y="433"/>
                    <a:pt x="0" y="866"/>
                    <a:pt x="13" y="1299"/>
                  </a:cubicBezTo>
                  <a:cubicBezTo>
                    <a:pt x="0" y="1732"/>
                    <a:pt x="13" y="2165"/>
                    <a:pt x="62" y="2585"/>
                  </a:cubicBezTo>
                  <a:cubicBezTo>
                    <a:pt x="99" y="2165"/>
                    <a:pt x="112" y="1732"/>
                    <a:pt x="99" y="1299"/>
                  </a:cubicBezTo>
                  <a:cubicBezTo>
                    <a:pt x="112" y="866"/>
                    <a:pt x="99" y="433"/>
                    <a:pt x="5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6" name="Google Shape;666;p45"/>
            <p:cNvSpPr/>
            <p:nvPr/>
          </p:nvSpPr>
          <p:spPr>
            <a:xfrm rot="1769049">
              <a:off x="1607510" y="2605373"/>
              <a:ext cx="4309" cy="92861"/>
            </a:xfrm>
            <a:custGeom>
              <a:avLst/>
              <a:gdLst/>
              <a:ahLst/>
              <a:cxnLst/>
              <a:rect l="l" t="t" r="r" b="b"/>
              <a:pathLst>
                <a:path w="124" h="2672" extrusionOk="0">
                  <a:moveTo>
                    <a:pt x="62" y="0"/>
                  </a:moveTo>
                  <a:cubicBezTo>
                    <a:pt x="13" y="445"/>
                    <a:pt x="0" y="891"/>
                    <a:pt x="13" y="1336"/>
                  </a:cubicBezTo>
                  <a:cubicBezTo>
                    <a:pt x="0" y="1781"/>
                    <a:pt x="13" y="2226"/>
                    <a:pt x="62" y="2672"/>
                  </a:cubicBezTo>
                  <a:cubicBezTo>
                    <a:pt x="99" y="2226"/>
                    <a:pt x="124" y="1781"/>
                    <a:pt x="99" y="1336"/>
                  </a:cubicBezTo>
                  <a:cubicBezTo>
                    <a:pt x="124" y="891"/>
                    <a:pt x="99" y="445"/>
                    <a:pt x="6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7" name="Google Shape;667;p45"/>
            <p:cNvSpPr/>
            <p:nvPr/>
          </p:nvSpPr>
          <p:spPr>
            <a:xfrm rot="1769049">
              <a:off x="1549660" y="2577423"/>
              <a:ext cx="4309" cy="92861"/>
            </a:xfrm>
            <a:custGeom>
              <a:avLst/>
              <a:gdLst/>
              <a:ahLst/>
              <a:cxnLst/>
              <a:rect l="l" t="t" r="r" b="b"/>
              <a:pathLst>
                <a:path w="124" h="2672" extrusionOk="0">
                  <a:moveTo>
                    <a:pt x="62" y="0"/>
                  </a:moveTo>
                  <a:cubicBezTo>
                    <a:pt x="13" y="445"/>
                    <a:pt x="0" y="891"/>
                    <a:pt x="13" y="1336"/>
                  </a:cubicBezTo>
                  <a:cubicBezTo>
                    <a:pt x="0" y="1781"/>
                    <a:pt x="13" y="2226"/>
                    <a:pt x="62" y="2672"/>
                  </a:cubicBezTo>
                  <a:cubicBezTo>
                    <a:pt x="99" y="2226"/>
                    <a:pt x="124" y="1781"/>
                    <a:pt x="99" y="1336"/>
                  </a:cubicBezTo>
                  <a:cubicBezTo>
                    <a:pt x="124" y="891"/>
                    <a:pt x="99" y="445"/>
                    <a:pt x="6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9" name="Text Box 9"/>
          <p:cNvSpPr txBox="1">
            <a:spLocks noChangeArrowheads="1"/>
          </p:cNvSpPr>
          <p:nvPr/>
        </p:nvSpPr>
        <p:spPr bwMode="auto">
          <a:xfrm>
            <a:off x="1355191" y="143172"/>
            <a:ext cx="305827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en-US" sz="2800" b="1" u="sng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28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altLang="en-US" sz="28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endParaRPr lang="en-US" altLang="en-US" sz="2800" b="1" u="sng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68" name="Google Shape;668;p45"/>
          <p:cNvGrpSpPr/>
          <p:nvPr/>
        </p:nvGrpSpPr>
        <p:grpSpPr>
          <a:xfrm>
            <a:off x="23123" y="3627629"/>
            <a:ext cx="1050000" cy="1399278"/>
            <a:chOff x="7347113" y="3246181"/>
            <a:chExt cx="1050000" cy="1399278"/>
          </a:xfrm>
        </p:grpSpPr>
        <p:sp>
          <p:nvSpPr>
            <p:cNvPr id="669" name="Google Shape;669;p45"/>
            <p:cNvSpPr/>
            <p:nvPr/>
          </p:nvSpPr>
          <p:spPr>
            <a:xfrm>
              <a:off x="7347113" y="4494259"/>
              <a:ext cx="1050000" cy="151200"/>
            </a:xfrm>
            <a:prstGeom prst="ellipse">
              <a:avLst/>
            </a:prstGeom>
            <a:solidFill>
              <a:srgbClr val="000000">
                <a:alpha val="75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670" name="Google Shape;670;p45"/>
            <p:cNvGrpSpPr/>
            <p:nvPr/>
          </p:nvGrpSpPr>
          <p:grpSpPr>
            <a:xfrm>
              <a:off x="7459346" y="3246181"/>
              <a:ext cx="825535" cy="1354738"/>
              <a:chOff x="7799250" y="3687575"/>
              <a:chExt cx="887195" cy="1455925"/>
            </a:xfrm>
          </p:grpSpPr>
          <p:sp>
            <p:nvSpPr>
              <p:cNvPr id="671" name="Google Shape;671;p45"/>
              <p:cNvSpPr/>
              <p:nvPr/>
            </p:nvSpPr>
            <p:spPr>
              <a:xfrm flipH="1">
                <a:off x="7893098" y="4433731"/>
                <a:ext cx="793347" cy="709768"/>
              </a:xfrm>
              <a:custGeom>
                <a:avLst/>
                <a:gdLst/>
                <a:ahLst/>
                <a:cxnLst/>
                <a:rect l="l" t="t" r="r" b="b"/>
                <a:pathLst>
                  <a:path w="5647" h="5052" extrusionOk="0">
                    <a:moveTo>
                      <a:pt x="2920" y="0"/>
                    </a:moveTo>
                    <a:cubicBezTo>
                      <a:pt x="1247" y="0"/>
                      <a:pt x="1" y="163"/>
                      <a:pt x="1" y="163"/>
                    </a:cubicBezTo>
                    <a:lnTo>
                      <a:pt x="233" y="1741"/>
                    </a:lnTo>
                    <a:cubicBezTo>
                      <a:pt x="382" y="1810"/>
                      <a:pt x="531" y="1872"/>
                      <a:pt x="687" y="1923"/>
                    </a:cubicBezTo>
                    <a:lnTo>
                      <a:pt x="1064" y="4833"/>
                    </a:lnTo>
                    <a:cubicBezTo>
                      <a:pt x="1064" y="4833"/>
                      <a:pt x="1706" y="5052"/>
                      <a:pt x="2750" y="5052"/>
                    </a:cubicBezTo>
                    <a:cubicBezTo>
                      <a:pt x="3272" y="5052"/>
                      <a:pt x="3894" y="4997"/>
                      <a:pt x="4587" y="4833"/>
                    </a:cubicBezTo>
                    <a:lnTo>
                      <a:pt x="4964" y="1894"/>
                    </a:lnTo>
                    <a:cubicBezTo>
                      <a:pt x="5113" y="1847"/>
                      <a:pt x="5262" y="1803"/>
                      <a:pt x="5414" y="1741"/>
                    </a:cubicBezTo>
                    <a:lnTo>
                      <a:pt x="5646" y="163"/>
                    </a:lnTo>
                    <a:cubicBezTo>
                      <a:pt x="4699" y="41"/>
                      <a:pt x="3757" y="0"/>
                      <a:pt x="292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2" name="Google Shape;672;p45"/>
              <p:cNvSpPr/>
              <p:nvPr/>
            </p:nvSpPr>
            <p:spPr>
              <a:xfrm flipH="1">
                <a:off x="7925692" y="4456070"/>
                <a:ext cx="728019" cy="139509"/>
              </a:xfrm>
              <a:custGeom>
                <a:avLst/>
                <a:gdLst/>
                <a:ahLst/>
                <a:cxnLst/>
                <a:rect l="l" t="t" r="r" b="b"/>
                <a:pathLst>
                  <a:path w="5182" h="993" extrusionOk="0">
                    <a:moveTo>
                      <a:pt x="2500" y="1"/>
                    </a:moveTo>
                    <a:cubicBezTo>
                      <a:pt x="964" y="1"/>
                      <a:pt x="0" y="498"/>
                      <a:pt x="0" y="498"/>
                    </a:cubicBezTo>
                    <a:cubicBezTo>
                      <a:pt x="0" y="498"/>
                      <a:pt x="964" y="993"/>
                      <a:pt x="2500" y="993"/>
                    </a:cubicBezTo>
                    <a:cubicBezTo>
                      <a:pt x="3267" y="993"/>
                      <a:pt x="4177" y="869"/>
                      <a:pt x="5181" y="498"/>
                    </a:cubicBezTo>
                    <a:cubicBezTo>
                      <a:pt x="4177" y="125"/>
                      <a:pt x="3267" y="1"/>
                      <a:pt x="2500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3" name="Google Shape;673;p45"/>
              <p:cNvSpPr/>
              <p:nvPr/>
            </p:nvSpPr>
            <p:spPr>
              <a:xfrm flipH="1">
                <a:off x="8007316" y="4466185"/>
                <a:ext cx="570530" cy="128551"/>
              </a:xfrm>
              <a:custGeom>
                <a:avLst/>
                <a:gdLst/>
                <a:ahLst/>
                <a:cxnLst/>
                <a:rect l="l" t="t" r="r" b="b"/>
                <a:pathLst>
                  <a:path w="4061" h="915" extrusionOk="0">
                    <a:moveTo>
                      <a:pt x="1877" y="1"/>
                    </a:moveTo>
                    <a:cubicBezTo>
                      <a:pt x="1732" y="1"/>
                      <a:pt x="1589" y="41"/>
                      <a:pt x="1463" y="121"/>
                    </a:cubicBezTo>
                    <a:cubicBezTo>
                      <a:pt x="1301" y="223"/>
                      <a:pt x="1153" y="393"/>
                      <a:pt x="965" y="393"/>
                    </a:cubicBezTo>
                    <a:cubicBezTo>
                      <a:pt x="959" y="393"/>
                      <a:pt x="953" y="393"/>
                      <a:pt x="948" y="393"/>
                    </a:cubicBezTo>
                    <a:cubicBezTo>
                      <a:pt x="795" y="382"/>
                      <a:pt x="668" y="255"/>
                      <a:pt x="516" y="255"/>
                    </a:cubicBezTo>
                    <a:cubicBezTo>
                      <a:pt x="407" y="255"/>
                      <a:pt x="309" y="324"/>
                      <a:pt x="229" y="400"/>
                    </a:cubicBezTo>
                    <a:cubicBezTo>
                      <a:pt x="157" y="480"/>
                      <a:pt x="84" y="556"/>
                      <a:pt x="1" y="629"/>
                    </a:cubicBezTo>
                    <a:cubicBezTo>
                      <a:pt x="436" y="763"/>
                      <a:pt x="1111" y="915"/>
                      <a:pt x="1960" y="915"/>
                    </a:cubicBezTo>
                    <a:cubicBezTo>
                      <a:pt x="2577" y="915"/>
                      <a:pt x="3285" y="835"/>
                      <a:pt x="4061" y="611"/>
                    </a:cubicBezTo>
                    <a:cubicBezTo>
                      <a:pt x="3883" y="455"/>
                      <a:pt x="3625" y="415"/>
                      <a:pt x="3386" y="407"/>
                    </a:cubicBezTo>
                    <a:cubicBezTo>
                      <a:pt x="3136" y="404"/>
                      <a:pt x="2878" y="418"/>
                      <a:pt x="2649" y="324"/>
                    </a:cubicBezTo>
                    <a:cubicBezTo>
                      <a:pt x="2475" y="251"/>
                      <a:pt x="2330" y="121"/>
                      <a:pt x="2156" y="52"/>
                    </a:cubicBezTo>
                    <a:cubicBezTo>
                      <a:pt x="2065" y="18"/>
                      <a:pt x="1970" y="1"/>
                      <a:pt x="187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4" name="Google Shape;674;p45"/>
              <p:cNvSpPr/>
              <p:nvPr/>
            </p:nvSpPr>
            <p:spPr>
              <a:xfrm flipH="1">
                <a:off x="7799250" y="3687575"/>
                <a:ext cx="509979" cy="844781"/>
              </a:xfrm>
              <a:custGeom>
                <a:avLst/>
                <a:gdLst/>
                <a:ahLst/>
                <a:cxnLst/>
                <a:rect l="l" t="t" r="r" b="b"/>
                <a:pathLst>
                  <a:path w="3630" h="6013" extrusionOk="0">
                    <a:moveTo>
                      <a:pt x="2376" y="1"/>
                    </a:moveTo>
                    <a:cubicBezTo>
                      <a:pt x="1946" y="1"/>
                      <a:pt x="1462" y="62"/>
                      <a:pt x="1060" y="271"/>
                    </a:cubicBezTo>
                    <a:cubicBezTo>
                      <a:pt x="1002" y="300"/>
                      <a:pt x="944" y="337"/>
                      <a:pt x="890" y="373"/>
                    </a:cubicBezTo>
                    <a:cubicBezTo>
                      <a:pt x="81" y="917"/>
                      <a:pt x="4" y="1922"/>
                      <a:pt x="1" y="1969"/>
                    </a:cubicBezTo>
                    <a:lnTo>
                      <a:pt x="1" y="5877"/>
                    </a:lnTo>
                    <a:cubicBezTo>
                      <a:pt x="1" y="5968"/>
                      <a:pt x="69" y="6013"/>
                      <a:pt x="137" y="6013"/>
                    </a:cubicBezTo>
                    <a:cubicBezTo>
                      <a:pt x="205" y="6013"/>
                      <a:pt x="273" y="5968"/>
                      <a:pt x="273" y="5877"/>
                    </a:cubicBezTo>
                    <a:lnTo>
                      <a:pt x="273" y="2198"/>
                    </a:lnTo>
                    <a:cubicBezTo>
                      <a:pt x="570" y="2332"/>
                      <a:pt x="890" y="2401"/>
                      <a:pt x="1216" y="2405"/>
                    </a:cubicBezTo>
                    <a:cubicBezTo>
                      <a:pt x="1223" y="2405"/>
                      <a:pt x="1230" y="2405"/>
                      <a:pt x="1237" y="2405"/>
                    </a:cubicBezTo>
                    <a:cubicBezTo>
                      <a:pt x="1524" y="2405"/>
                      <a:pt x="1810" y="2332"/>
                      <a:pt x="2065" y="2201"/>
                    </a:cubicBezTo>
                    <a:cubicBezTo>
                      <a:pt x="3012" y="1708"/>
                      <a:pt x="3549" y="362"/>
                      <a:pt x="3571" y="307"/>
                    </a:cubicBezTo>
                    <a:lnTo>
                      <a:pt x="3629" y="159"/>
                    </a:lnTo>
                    <a:lnTo>
                      <a:pt x="3477" y="122"/>
                    </a:lnTo>
                    <a:cubicBezTo>
                      <a:pt x="3443" y="114"/>
                      <a:pt x="2960" y="1"/>
                      <a:pt x="2376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5" name="Google Shape;675;p45"/>
              <p:cNvSpPr/>
              <p:nvPr/>
            </p:nvSpPr>
            <p:spPr>
              <a:xfrm flipH="1">
                <a:off x="7870619" y="3747003"/>
                <a:ext cx="399273" cy="206664"/>
              </a:xfrm>
              <a:custGeom>
                <a:avLst/>
                <a:gdLst/>
                <a:ahLst/>
                <a:cxnLst/>
                <a:rect l="l" t="t" r="r" b="b"/>
                <a:pathLst>
                  <a:path w="2842" h="1471" extrusionOk="0">
                    <a:moveTo>
                      <a:pt x="2832" y="0"/>
                    </a:moveTo>
                    <a:cubicBezTo>
                      <a:pt x="2799" y="0"/>
                      <a:pt x="2171" y="318"/>
                      <a:pt x="1408" y="715"/>
                    </a:cubicBezTo>
                    <a:cubicBezTo>
                      <a:pt x="628" y="1122"/>
                      <a:pt x="0" y="1459"/>
                      <a:pt x="7" y="1470"/>
                    </a:cubicBezTo>
                    <a:cubicBezTo>
                      <a:pt x="8" y="1470"/>
                      <a:pt x="8" y="1470"/>
                      <a:pt x="9" y="1470"/>
                    </a:cubicBezTo>
                    <a:cubicBezTo>
                      <a:pt x="42" y="1470"/>
                      <a:pt x="667" y="1153"/>
                      <a:pt x="1430" y="755"/>
                    </a:cubicBezTo>
                    <a:cubicBezTo>
                      <a:pt x="2210" y="349"/>
                      <a:pt x="2841" y="11"/>
                      <a:pt x="2834" y="1"/>
                    </a:cubicBezTo>
                    <a:cubicBezTo>
                      <a:pt x="2834" y="0"/>
                      <a:pt x="2833" y="0"/>
                      <a:pt x="2832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9525" cap="flat" cmpd="sng">
                <a:solidFill>
                  <a:schemeClr val="accent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55" name="Text Box 12"/>
          <p:cNvSpPr txBox="1">
            <a:spLocks noChangeArrowheads="1"/>
          </p:cNvSpPr>
          <p:nvPr/>
        </p:nvSpPr>
        <p:spPr bwMode="auto">
          <a:xfrm>
            <a:off x="530647" y="784403"/>
            <a:ext cx="8390329" cy="677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en-US" alt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alt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en-US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lang="en-US" alt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altLang="en-US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altLang="en-US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tỏ</a:t>
            </a:r>
            <a:r>
              <a:rPr lang="en-US" altLang="en-US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Mơ</a:t>
            </a:r>
            <a:r>
              <a:rPr lang="en-US" altLang="en-US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en-US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thua</a:t>
            </a:r>
            <a:r>
              <a:rPr lang="en-US" altLang="en-US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en-US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en-US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trai</a:t>
            </a:r>
            <a:r>
              <a:rPr lang="en-US" altLang="en-US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  <a:p>
            <a:pPr algn="just">
              <a:spcBef>
                <a:spcPct val="0"/>
              </a:spcBef>
              <a:buFontTx/>
              <a:buNone/>
            </a:pPr>
            <a:endParaRPr lang="en-US" altLang="en-US" sz="1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7" name="AutoShape 16" descr="Bouquet"/>
          <p:cNvSpPr>
            <a:spLocks noChangeArrowheads="1"/>
          </p:cNvSpPr>
          <p:nvPr/>
        </p:nvSpPr>
        <p:spPr bwMode="auto">
          <a:xfrm>
            <a:off x="387230" y="1234375"/>
            <a:ext cx="8533745" cy="3351031"/>
          </a:xfrm>
          <a:prstGeom prst="roundRect">
            <a:avLst/>
          </a:prstGeom>
          <a:solidFill>
            <a:schemeClr val="tx1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Ở </a:t>
            </a:r>
            <a:r>
              <a:rPr lang="en-US" alt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Mơ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luôn</a:t>
            </a:r>
            <a:r>
              <a:rPr lang="en-US" altLang="en-US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r>
              <a:rPr lang="en-US" altLang="en-US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Tan </a:t>
            </a:r>
            <a:r>
              <a:rPr lang="en-US" alt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trai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mãi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Mơ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tưới</a:t>
            </a:r>
            <a:r>
              <a:rPr lang="en-US" altLang="en-US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rau</a:t>
            </a:r>
            <a:r>
              <a:rPr lang="en-US" altLang="en-US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chẻ</a:t>
            </a:r>
            <a:r>
              <a:rPr lang="en-US" altLang="en-US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củi</a:t>
            </a:r>
            <a:r>
              <a:rPr lang="en-US" altLang="en-US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nấu</a:t>
            </a:r>
            <a:r>
              <a:rPr lang="en-US" altLang="en-US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cơm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Mơ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en-US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altLang="en-US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lang="en-US" altLang="en-US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altLang="en-US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Mơ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dũng</a:t>
            </a:r>
            <a:r>
              <a:rPr lang="en-US" altLang="en-US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altLang="en-US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lao</a:t>
            </a:r>
            <a:r>
              <a:rPr lang="en-US" altLang="en-US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altLang="en-US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ngòi</a:t>
            </a:r>
            <a:r>
              <a:rPr lang="en-US" altLang="en-US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altLang="en-US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cứu</a:t>
            </a:r>
            <a:r>
              <a:rPr lang="en-US" altLang="en-US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Hoan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45" name="Google Shape;645;p45"/>
          <p:cNvGrpSpPr/>
          <p:nvPr/>
        </p:nvGrpSpPr>
        <p:grpSpPr>
          <a:xfrm>
            <a:off x="1096530" y="144724"/>
            <a:ext cx="392291" cy="373496"/>
            <a:chOff x="5704350" y="3996750"/>
            <a:chExt cx="671157" cy="639000"/>
          </a:xfrm>
        </p:grpSpPr>
        <p:sp>
          <p:nvSpPr>
            <p:cNvPr id="646" name="Google Shape;646;p45"/>
            <p:cNvSpPr/>
            <p:nvPr/>
          </p:nvSpPr>
          <p:spPr>
            <a:xfrm>
              <a:off x="5704350" y="3996750"/>
              <a:ext cx="671157" cy="639000"/>
            </a:xfrm>
            <a:custGeom>
              <a:avLst/>
              <a:gdLst/>
              <a:ahLst/>
              <a:cxnLst/>
              <a:rect l="l" t="t" r="r" b="b"/>
              <a:pathLst>
                <a:path w="44811" h="42664" extrusionOk="0">
                  <a:moveTo>
                    <a:pt x="19566" y="15590"/>
                  </a:moveTo>
                  <a:cubicBezTo>
                    <a:pt x="20199" y="16673"/>
                    <a:pt x="21245" y="17355"/>
                    <a:pt x="22852" y="17355"/>
                  </a:cubicBezTo>
                  <a:cubicBezTo>
                    <a:pt x="24434" y="17355"/>
                    <a:pt x="25480" y="16698"/>
                    <a:pt x="26113" y="15639"/>
                  </a:cubicBezTo>
                  <a:lnTo>
                    <a:pt x="26113" y="15639"/>
                  </a:lnTo>
                  <a:cubicBezTo>
                    <a:pt x="25614" y="16746"/>
                    <a:pt x="25663" y="17951"/>
                    <a:pt x="26576" y="19217"/>
                  </a:cubicBezTo>
                  <a:cubicBezTo>
                    <a:pt x="27409" y="20391"/>
                    <a:pt x="28446" y="20874"/>
                    <a:pt x="29578" y="20874"/>
                  </a:cubicBezTo>
                  <a:cubicBezTo>
                    <a:pt x="29620" y="20874"/>
                    <a:pt x="29662" y="20873"/>
                    <a:pt x="29703" y="20872"/>
                  </a:cubicBezTo>
                  <a:lnTo>
                    <a:pt x="29703" y="20872"/>
                  </a:lnTo>
                  <a:cubicBezTo>
                    <a:pt x="28584" y="21225"/>
                    <a:pt x="27732" y="22028"/>
                    <a:pt x="27330" y="23452"/>
                  </a:cubicBezTo>
                  <a:cubicBezTo>
                    <a:pt x="26880" y="25119"/>
                    <a:pt x="27391" y="26361"/>
                    <a:pt x="28474" y="27273"/>
                  </a:cubicBezTo>
                  <a:cubicBezTo>
                    <a:pt x="27798" y="26712"/>
                    <a:pt x="27028" y="26382"/>
                    <a:pt x="26153" y="26382"/>
                  </a:cubicBezTo>
                  <a:cubicBezTo>
                    <a:pt x="25627" y="26382"/>
                    <a:pt x="25062" y="26502"/>
                    <a:pt x="24458" y="26762"/>
                  </a:cubicBezTo>
                  <a:cubicBezTo>
                    <a:pt x="23071" y="27371"/>
                    <a:pt x="22389" y="28320"/>
                    <a:pt x="22207" y="29476"/>
                  </a:cubicBezTo>
                  <a:cubicBezTo>
                    <a:pt x="22061" y="28430"/>
                    <a:pt x="21464" y="27529"/>
                    <a:pt x="20247" y="26860"/>
                  </a:cubicBezTo>
                  <a:cubicBezTo>
                    <a:pt x="19553" y="26483"/>
                    <a:pt x="18898" y="26312"/>
                    <a:pt x="18283" y="26312"/>
                  </a:cubicBezTo>
                  <a:cubicBezTo>
                    <a:pt x="17546" y="26312"/>
                    <a:pt x="16865" y="26556"/>
                    <a:pt x="16241" y="26986"/>
                  </a:cubicBezTo>
                  <a:lnTo>
                    <a:pt x="16241" y="26986"/>
                  </a:lnTo>
                  <a:cubicBezTo>
                    <a:pt x="17379" y="26183"/>
                    <a:pt x="17968" y="24999"/>
                    <a:pt x="17667" y="23318"/>
                  </a:cubicBezTo>
                  <a:cubicBezTo>
                    <a:pt x="17400" y="21858"/>
                    <a:pt x="16621" y="20982"/>
                    <a:pt x="15525" y="20531"/>
                  </a:cubicBezTo>
                  <a:lnTo>
                    <a:pt x="15525" y="20531"/>
                  </a:lnTo>
                  <a:cubicBezTo>
                    <a:pt x="15685" y="20551"/>
                    <a:pt x="15844" y="20561"/>
                    <a:pt x="16001" y="20561"/>
                  </a:cubicBezTo>
                  <a:cubicBezTo>
                    <a:pt x="17006" y="20561"/>
                    <a:pt x="17957" y="20145"/>
                    <a:pt x="18799" y="19156"/>
                  </a:cubicBezTo>
                  <a:cubicBezTo>
                    <a:pt x="19834" y="17963"/>
                    <a:pt x="19980" y="16759"/>
                    <a:pt x="19566" y="15590"/>
                  </a:cubicBezTo>
                  <a:close/>
                  <a:moveTo>
                    <a:pt x="22852" y="1"/>
                  </a:moveTo>
                  <a:cubicBezTo>
                    <a:pt x="21403" y="1"/>
                    <a:pt x="17424" y="10053"/>
                    <a:pt x="19213" y="14860"/>
                  </a:cubicBezTo>
                  <a:cubicBezTo>
                    <a:pt x="16966" y="10973"/>
                    <a:pt x="8672" y="7795"/>
                    <a:pt x="6014" y="7795"/>
                  </a:cubicBezTo>
                  <a:cubicBezTo>
                    <a:pt x="5634" y="7795"/>
                    <a:pt x="5370" y="7859"/>
                    <a:pt x="5254" y="7996"/>
                  </a:cubicBezTo>
                  <a:cubicBezTo>
                    <a:pt x="4317" y="9079"/>
                    <a:pt x="9501" y="18329"/>
                    <a:pt x="14357" y="20227"/>
                  </a:cubicBezTo>
                  <a:cubicBezTo>
                    <a:pt x="14038" y="20182"/>
                    <a:pt x="13703" y="20161"/>
                    <a:pt x="13356" y="20161"/>
                  </a:cubicBezTo>
                  <a:cubicBezTo>
                    <a:pt x="8084" y="20161"/>
                    <a:pt x="0" y="25083"/>
                    <a:pt x="240" y="26385"/>
                  </a:cubicBezTo>
                  <a:cubicBezTo>
                    <a:pt x="403" y="27295"/>
                    <a:pt x="5096" y="28499"/>
                    <a:pt x="9583" y="28499"/>
                  </a:cubicBezTo>
                  <a:cubicBezTo>
                    <a:pt x="12116" y="28499"/>
                    <a:pt x="14584" y="28115"/>
                    <a:pt x="16134" y="27079"/>
                  </a:cubicBezTo>
                  <a:lnTo>
                    <a:pt x="16134" y="27079"/>
                  </a:lnTo>
                  <a:cubicBezTo>
                    <a:pt x="11960" y="30121"/>
                    <a:pt x="10329" y="41330"/>
                    <a:pt x="11631" y="42036"/>
                  </a:cubicBezTo>
                  <a:cubicBezTo>
                    <a:pt x="11692" y="42069"/>
                    <a:pt x="11769" y="42085"/>
                    <a:pt x="11861" y="42085"/>
                  </a:cubicBezTo>
                  <a:cubicBezTo>
                    <a:pt x="13712" y="42085"/>
                    <a:pt x="21499" y="35517"/>
                    <a:pt x="22207" y="30705"/>
                  </a:cubicBezTo>
                  <a:cubicBezTo>
                    <a:pt x="22746" y="35617"/>
                    <a:pt x="29857" y="42663"/>
                    <a:pt x="31543" y="42663"/>
                  </a:cubicBezTo>
                  <a:cubicBezTo>
                    <a:pt x="31607" y="42663"/>
                    <a:pt x="31664" y="42653"/>
                    <a:pt x="31711" y="42632"/>
                  </a:cubicBezTo>
                  <a:cubicBezTo>
                    <a:pt x="33062" y="42048"/>
                    <a:pt x="32429" y="30742"/>
                    <a:pt x="28547" y="27334"/>
                  </a:cubicBezTo>
                  <a:lnTo>
                    <a:pt x="28547" y="27334"/>
                  </a:lnTo>
                  <a:cubicBezTo>
                    <a:pt x="30473" y="28888"/>
                    <a:pt x="34103" y="29440"/>
                    <a:pt x="37408" y="29440"/>
                  </a:cubicBezTo>
                  <a:cubicBezTo>
                    <a:pt x="41016" y="29440"/>
                    <a:pt x="44238" y="28783"/>
                    <a:pt x="44441" y="28052"/>
                  </a:cubicBezTo>
                  <a:cubicBezTo>
                    <a:pt x="44811" y="26718"/>
                    <a:pt x="36487" y="20669"/>
                    <a:pt x="31250" y="20669"/>
                  </a:cubicBezTo>
                  <a:cubicBezTo>
                    <a:pt x="31139" y="20669"/>
                    <a:pt x="31029" y="20672"/>
                    <a:pt x="30920" y="20677"/>
                  </a:cubicBezTo>
                  <a:cubicBezTo>
                    <a:pt x="35922" y="19205"/>
                    <a:pt x="41885" y="10442"/>
                    <a:pt x="41058" y="9286"/>
                  </a:cubicBezTo>
                  <a:cubicBezTo>
                    <a:pt x="40922" y="9096"/>
                    <a:pt x="40521" y="9005"/>
                    <a:pt x="39932" y="9005"/>
                  </a:cubicBezTo>
                  <a:cubicBezTo>
                    <a:pt x="36842" y="9005"/>
                    <a:pt x="28585" y="11508"/>
                    <a:pt x="26357" y="15189"/>
                  </a:cubicBezTo>
                  <a:cubicBezTo>
                    <a:pt x="28462" y="10528"/>
                    <a:pt x="24324" y="1"/>
                    <a:pt x="2285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7" name="Google Shape;647;p45"/>
            <p:cNvSpPr/>
            <p:nvPr/>
          </p:nvSpPr>
          <p:spPr>
            <a:xfrm>
              <a:off x="5930864" y="4236295"/>
              <a:ext cx="216020" cy="190679"/>
            </a:xfrm>
            <a:custGeom>
              <a:avLst/>
              <a:gdLst/>
              <a:ahLst/>
              <a:cxnLst/>
              <a:rect l="l" t="t" r="r" b="b"/>
              <a:pathLst>
                <a:path w="14423" h="12731" extrusionOk="0">
                  <a:moveTo>
                    <a:pt x="7211" y="0"/>
                  </a:moveTo>
                  <a:cubicBezTo>
                    <a:pt x="5888" y="0"/>
                    <a:pt x="4552" y="412"/>
                    <a:pt x="3408" y="1265"/>
                  </a:cubicBezTo>
                  <a:cubicBezTo>
                    <a:pt x="597" y="3358"/>
                    <a:pt x="1" y="7350"/>
                    <a:pt x="2106" y="10173"/>
                  </a:cubicBezTo>
                  <a:cubicBezTo>
                    <a:pt x="3352" y="11847"/>
                    <a:pt x="5271" y="12731"/>
                    <a:pt x="7216" y="12731"/>
                  </a:cubicBezTo>
                  <a:cubicBezTo>
                    <a:pt x="8538" y="12731"/>
                    <a:pt x="9872" y="12322"/>
                    <a:pt x="11015" y="11475"/>
                  </a:cubicBezTo>
                  <a:cubicBezTo>
                    <a:pt x="13826" y="9382"/>
                    <a:pt x="14422" y="5390"/>
                    <a:pt x="12317" y="2567"/>
                  </a:cubicBezTo>
                  <a:cubicBezTo>
                    <a:pt x="11072" y="887"/>
                    <a:pt x="9155" y="0"/>
                    <a:pt x="721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48" name="Google Shape;648;p45"/>
          <p:cNvGrpSpPr/>
          <p:nvPr/>
        </p:nvGrpSpPr>
        <p:grpSpPr>
          <a:xfrm rot="428175">
            <a:off x="43621" y="71196"/>
            <a:ext cx="852783" cy="876649"/>
            <a:chOff x="554063" y="2263175"/>
            <a:chExt cx="1226166" cy="1260481"/>
          </a:xfrm>
        </p:grpSpPr>
        <p:sp>
          <p:nvSpPr>
            <p:cNvPr id="649" name="Google Shape;649;p45"/>
            <p:cNvSpPr/>
            <p:nvPr/>
          </p:nvSpPr>
          <p:spPr>
            <a:xfrm rot="1769049">
              <a:off x="1548252" y="2574820"/>
              <a:ext cx="4309" cy="92861"/>
            </a:xfrm>
            <a:custGeom>
              <a:avLst/>
              <a:gdLst/>
              <a:ahLst/>
              <a:cxnLst/>
              <a:rect l="l" t="t" r="r" b="b"/>
              <a:pathLst>
                <a:path w="124" h="2672" extrusionOk="0">
                  <a:moveTo>
                    <a:pt x="62" y="0"/>
                  </a:moveTo>
                  <a:cubicBezTo>
                    <a:pt x="25" y="433"/>
                    <a:pt x="0" y="891"/>
                    <a:pt x="25" y="1336"/>
                  </a:cubicBezTo>
                  <a:cubicBezTo>
                    <a:pt x="12" y="1781"/>
                    <a:pt x="25" y="2227"/>
                    <a:pt x="74" y="2672"/>
                  </a:cubicBezTo>
                  <a:cubicBezTo>
                    <a:pt x="111" y="2227"/>
                    <a:pt x="124" y="1781"/>
                    <a:pt x="111" y="1336"/>
                  </a:cubicBezTo>
                  <a:cubicBezTo>
                    <a:pt x="124" y="891"/>
                    <a:pt x="111" y="433"/>
                    <a:pt x="6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650" name="Google Shape;650;p45"/>
            <p:cNvGrpSpPr/>
            <p:nvPr/>
          </p:nvGrpSpPr>
          <p:grpSpPr>
            <a:xfrm>
              <a:off x="554063" y="2263175"/>
              <a:ext cx="1226166" cy="1260481"/>
              <a:chOff x="554063" y="2263175"/>
              <a:chExt cx="1226166" cy="1260481"/>
            </a:xfrm>
          </p:grpSpPr>
          <p:sp>
            <p:nvSpPr>
              <p:cNvPr id="651" name="Google Shape;651;p45"/>
              <p:cNvSpPr/>
              <p:nvPr/>
            </p:nvSpPr>
            <p:spPr>
              <a:xfrm rot="1769049">
                <a:off x="733615" y="2414532"/>
                <a:ext cx="867061" cy="957767"/>
              </a:xfrm>
              <a:custGeom>
                <a:avLst/>
                <a:gdLst/>
                <a:ahLst/>
                <a:cxnLst/>
                <a:rect l="l" t="t" r="r" b="b"/>
                <a:pathLst>
                  <a:path w="24949" h="27559" extrusionOk="0">
                    <a:moveTo>
                      <a:pt x="23910" y="0"/>
                    </a:moveTo>
                    <a:lnTo>
                      <a:pt x="1039" y="458"/>
                    </a:lnTo>
                    <a:lnTo>
                      <a:pt x="0" y="27559"/>
                    </a:lnTo>
                    <a:lnTo>
                      <a:pt x="24949" y="26656"/>
                    </a:lnTo>
                    <a:lnTo>
                      <a:pt x="2391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2" name="Google Shape;652;p45"/>
              <p:cNvSpPr/>
              <p:nvPr/>
            </p:nvSpPr>
            <p:spPr>
              <a:xfrm rot="1769049">
                <a:off x="940874" y="2553853"/>
                <a:ext cx="804748" cy="36074"/>
              </a:xfrm>
              <a:custGeom>
                <a:avLst/>
                <a:gdLst/>
                <a:ahLst/>
                <a:cxnLst/>
                <a:rect l="l" t="t" r="r" b="b"/>
                <a:pathLst>
                  <a:path w="23156" h="1038" extrusionOk="0">
                    <a:moveTo>
                      <a:pt x="22425" y="1"/>
                    </a:moveTo>
                    <a:cubicBezTo>
                      <a:pt x="20780" y="1"/>
                      <a:pt x="16540" y="128"/>
                      <a:pt x="11566" y="330"/>
                    </a:cubicBezTo>
                    <a:cubicBezTo>
                      <a:pt x="5183" y="602"/>
                      <a:pt x="1" y="899"/>
                      <a:pt x="13" y="998"/>
                    </a:cubicBezTo>
                    <a:cubicBezTo>
                      <a:pt x="13" y="1025"/>
                      <a:pt x="310" y="1037"/>
                      <a:pt x="849" y="1037"/>
                    </a:cubicBezTo>
                    <a:cubicBezTo>
                      <a:pt x="2563" y="1037"/>
                      <a:pt x="6726" y="911"/>
                      <a:pt x="11591" y="714"/>
                    </a:cubicBezTo>
                    <a:cubicBezTo>
                      <a:pt x="17973" y="441"/>
                      <a:pt x="23156" y="145"/>
                      <a:pt x="23156" y="33"/>
                    </a:cubicBezTo>
                    <a:cubicBezTo>
                      <a:pt x="23153" y="11"/>
                      <a:pt x="22895" y="1"/>
                      <a:pt x="22425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3" name="Google Shape;653;p45"/>
              <p:cNvSpPr/>
              <p:nvPr/>
            </p:nvSpPr>
            <p:spPr>
              <a:xfrm rot="1769049">
                <a:off x="969189" y="2468034"/>
                <a:ext cx="803011" cy="129838"/>
              </a:xfrm>
              <a:custGeom>
                <a:avLst/>
                <a:gdLst/>
                <a:ahLst/>
                <a:cxnLst/>
                <a:rect l="l" t="t" r="r" b="b"/>
                <a:pathLst>
                  <a:path w="23106" h="3736" extrusionOk="0">
                    <a:moveTo>
                      <a:pt x="22995" y="0"/>
                    </a:moveTo>
                    <a:lnTo>
                      <a:pt x="124" y="458"/>
                    </a:lnTo>
                    <a:lnTo>
                      <a:pt x="1" y="3736"/>
                    </a:lnTo>
                    <a:lnTo>
                      <a:pt x="1" y="3736"/>
                    </a:lnTo>
                    <a:lnTo>
                      <a:pt x="23106" y="2660"/>
                    </a:lnTo>
                    <a:lnTo>
                      <a:pt x="22995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4" name="Google Shape;654;p45"/>
              <p:cNvSpPr/>
              <p:nvPr/>
            </p:nvSpPr>
            <p:spPr>
              <a:xfrm rot="1769049">
                <a:off x="837376" y="2649055"/>
                <a:ext cx="606550" cy="587644"/>
              </a:xfrm>
              <a:custGeom>
                <a:avLst/>
                <a:gdLst/>
                <a:ahLst/>
                <a:cxnLst/>
                <a:rect l="l" t="t" r="r" b="b"/>
                <a:pathLst>
                  <a:path w="17453" h="16909" extrusionOk="0">
                    <a:moveTo>
                      <a:pt x="17107" y="0"/>
                    </a:moveTo>
                    <a:lnTo>
                      <a:pt x="0" y="557"/>
                    </a:lnTo>
                    <a:lnTo>
                      <a:pt x="0" y="16909"/>
                    </a:lnTo>
                    <a:lnTo>
                      <a:pt x="17453" y="16290"/>
                    </a:lnTo>
                    <a:lnTo>
                      <a:pt x="17107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5" name="Google Shape;655;p45"/>
              <p:cNvSpPr/>
              <p:nvPr/>
            </p:nvSpPr>
            <p:spPr>
              <a:xfrm rot="1769049">
                <a:off x="889547" y="2776471"/>
                <a:ext cx="497390" cy="332833"/>
              </a:xfrm>
              <a:custGeom>
                <a:avLst/>
                <a:gdLst/>
                <a:ahLst/>
                <a:cxnLst/>
                <a:rect l="l" t="t" r="r" b="b"/>
                <a:pathLst>
                  <a:path w="14312" h="9577" extrusionOk="0">
                    <a:moveTo>
                      <a:pt x="11113" y="1"/>
                    </a:moveTo>
                    <a:cubicBezTo>
                      <a:pt x="9235" y="1"/>
                      <a:pt x="6706" y="478"/>
                      <a:pt x="4676" y="1683"/>
                    </a:cubicBezTo>
                    <a:cubicBezTo>
                      <a:pt x="1175" y="3761"/>
                      <a:pt x="0" y="6383"/>
                      <a:pt x="1052" y="8164"/>
                    </a:cubicBezTo>
                    <a:cubicBezTo>
                      <a:pt x="1596" y="9070"/>
                      <a:pt x="2614" y="9577"/>
                      <a:pt x="3946" y="9577"/>
                    </a:cubicBezTo>
                    <a:cubicBezTo>
                      <a:pt x="5216" y="9577"/>
                      <a:pt x="6771" y="9116"/>
                      <a:pt x="8473" y="8102"/>
                    </a:cubicBezTo>
                    <a:cubicBezTo>
                      <a:pt x="11973" y="6037"/>
                      <a:pt x="14311" y="1609"/>
                      <a:pt x="13730" y="656"/>
                    </a:cubicBezTo>
                    <a:cubicBezTo>
                      <a:pt x="13491" y="251"/>
                      <a:pt x="12473" y="1"/>
                      <a:pt x="11113" y="1"/>
                    </a:cubicBezTo>
                    <a:close/>
                  </a:path>
                </a:pathLst>
              </a:custGeom>
              <a:solidFill>
                <a:srgbClr val="F6E7B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6" name="Google Shape;656;p45"/>
              <p:cNvSpPr/>
              <p:nvPr/>
            </p:nvSpPr>
            <p:spPr>
              <a:xfrm rot="1769049">
                <a:off x="964017" y="2809835"/>
                <a:ext cx="365397" cy="266628"/>
              </a:xfrm>
              <a:custGeom>
                <a:avLst/>
                <a:gdLst/>
                <a:ahLst/>
                <a:cxnLst/>
                <a:rect l="l" t="t" r="r" b="b"/>
                <a:pathLst>
                  <a:path w="10514" h="7672" extrusionOk="0">
                    <a:moveTo>
                      <a:pt x="5024" y="1853"/>
                    </a:moveTo>
                    <a:cubicBezTo>
                      <a:pt x="5129" y="1853"/>
                      <a:pt x="5202" y="1878"/>
                      <a:pt x="5232" y="1932"/>
                    </a:cubicBezTo>
                    <a:cubicBezTo>
                      <a:pt x="5500" y="2412"/>
                      <a:pt x="2082" y="4252"/>
                      <a:pt x="1166" y="4252"/>
                    </a:cubicBezTo>
                    <a:cubicBezTo>
                      <a:pt x="1067" y="4252"/>
                      <a:pt x="998" y="4231"/>
                      <a:pt x="965" y="4184"/>
                    </a:cubicBezTo>
                    <a:cubicBezTo>
                      <a:pt x="665" y="3751"/>
                      <a:pt x="4102" y="1853"/>
                      <a:pt x="5024" y="1853"/>
                    </a:cubicBezTo>
                    <a:close/>
                    <a:moveTo>
                      <a:pt x="7276" y="2434"/>
                    </a:moveTo>
                    <a:cubicBezTo>
                      <a:pt x="7381" y="2434"/>
                      <a:pt x="7453" y="2459"/>
                      <a:pt x="7484" y="2514"/>
                    </a:cubicBezTo>
                    <a:cubicBezTo>
                      <a:pt x="7751" y="2994"/>
                      <a:pt x="4333" y="4834"/>
                      <a:pt x="3417" y="4834"/>
                    </a:cubicBezTo>
                    <a:cubicBezTo>
                      <a:pt x="3319" y="4834"/>
                      <a:pt x="3249" y="4812"/>
                      <a:pt x="3216" y="4765"/>
                    </a:cubicBezTo>
                    <a:cubicBezTo>
                      <a:pt x="2928" y="4332"/>
                      <a:pt x="6355" y="2434"/>
                      <a:pt x="7276" y="2434"/>
                    </a:cubicBezTo>
                    <a:close/>
                    <a:moveTo>
                      <a:pt x="6508" y="4661"/>
                    </a:moveTo>
                    <a:cubicBezTo>
                      <a:pt x="6614" y="4661"/>
                      <a:pt x="6686" y="4686"/>
                      <a:pt x="6717" y="4740"/>
                    </a:cubicBezTo>
                    <a:cubicBezTo>
                      <a:pt x="6973" y="5220"/>
                      <a:pt x="3554" y="7060"/>
                      <a:pt x="2638" y="7060"/>
                    </a:cubicBezTo>
                    <a:cubicBezTo>
                      <a:pt x="2539" y="7060"/>
                      <a:pt x="2470" y="7038"/>
                      <a:pt x="2437" y="6991"/>
                    </a:cubicBezTo>
                    <a:cubicBezTo>
                      <a:pt x="2148" y="6558"/>
                      <a:pt x="5586" y="4661"/>
                      <a:pt x="6508" y="4661"/>
                    </a:cubicBezTo>
                    <a:close/>
                    <a:moveTo>
                      <a:pt x="8956" y="1"/>
                    </a:moveTo>
                    <a:cubicBezTo>
                      <a:pt x="7406" y="1"/>
                      <a:pt x="5095" y="443"/>
                      <a:pt x="3241" y="1537"/>
                    </a:cubicBezTo>
                    <a:cubicBezTo>
                      <a:pt x="1460" y="2600"/>
                      <a:pt x="384" y="3788"/>
                      <a:pt x="0" y="4852"/>
                    </a:cubicBezTo>
                    <a:cubicBezTo>
                      <a:pt x="0" y="4852"/>
                      <a:pt x="13" y="4852"/>
                      <a:pt x="25" y="4864"/>
                    </a:cubicBezTo>
                    <a:cubicBezTo>
                      <a:pt x="334" y="5025"/>
                      <a:pt x="495" y="5359"/>
                      <a:pt x="458" y="5693"/>
                    </a:cubicBezTo>
                    <a:cubicBezTo>
                      <a:pt x="421" y="5891"/>
                      <a:pt x="334" y="6076"/>
                      <a:pt x="198" y="6224"/>
                    </a:cubicBezTo>
                    <a:cubicBezTo>
                      <a:pt x="322" y="6311"/>
                      <a:pt x="433" y="6410"/>
                      <a:pt x="507" y="6534"/>
                    </a:cubicBezTo>
                    <a:cubicBezTo>
                      <a:pt x="582" y="6645"/>
                      <a:pt x="631" y="6769"/>
                      <a:pt x="656" y="6905"/>
                    </a:cubicBezTo>
                    <a:lnTo>
                      <a:pt x="718" y="6892"/>
                    </a:lnTo>
                    <a:cubicBezTo>
                      <a:pt x="812" y="6872"/>
                      <a:pt x="908" y="6862"/>
                      <a:pt x="1002" y="6862"/>
                    </a:cubicBezTo>
                    <a:cubicBezTo>
                      <a:pt x="1304" y="6862"/>
                      <a:pt x="1601" y="6964"/>
                      <a:pt x="1856" y="7152"/>
                    </a:cubicBezTo>
                    <a:cubicBezTo>
                      <a:pt x="2016" y="7276"/>
                      <a:pt x="2140" y="7461"/>
                      <a:pt x="2177" y="7672"/>
                    </a:cubicBezTo>
                    <a:cubicBezTo>
                      <a:pt x="3241" y="7672"/>
                      <a:pt x="4589" y="7263"/>
                      <a:pt x="6111" y="6373"/>
                    </a:cubicBezTo>
                    <a:cubicBezTo>
                      <a:pt x="8275" y="5087"/>
                      <a:pt x="9970" y="2811"/>
                      <a:pt x="10514" y="1438"/>
                    </a:cubicBezTo>
                    <a:cubicBezTo>
                      <a:pt x="10279" y="1388"/>
                      <a:pt x="10056" y="1277"/>
                      <a:pt x="9883" y="1116"/>
                    </a:cubicBezTo>
                    <a:cubicBezTo>
                      <a:pt x="9673" y="918"/>
                      <a:pt x="9562" y="634"/>
                      <a:pt x="9599" y="349"/>
                    </a:cubicBezTo>
                    <a:cubicBezTo>
                      <a:pt x="9500" y="312"/>
                      <a:pt x="9401" y="250"/>
                      <a:pt x="9314" y="188"/>
                    </a:cubicBezTo>
                    <a:cubicBezTo>
                      <a:pt x="9240" y="139"/>
                      <a:pt x="9190" y="77"/>
                      <a:pt x="9141" y="3"/>
                    </a:cubicBezTo>
                    <a:cubicBezTo>
                      <a:pt x="9081" y="1"/>
                      <a:pt x="9019" y="1"/>
                      <a:pt x="895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7" name="Google Shape;657;p45"/>
              <p:cNvSpPr/>
              <p:nvPr/>
            </p:nvSpPr>
            <p:spPr>
              <a:xfrm rot="1769049">
                <a:off x="1076901" y="2328067"/>
                <a:ext cx="4344" cy="92861"/>
              </a:xfrm>
              <a:custGeom>
                <a:avLst/>
                <a:gdLst/>
                <a:ahLst/>
                <a:cxnLst/>
                <a:rect l="l" t="t" r="r" b="b"/>
                <a:pathLst>
                  <a:path w="125" h="2672" extrusionOk="0">
                    <a:moveTo>
                      <a:pt x="75" y="0"/>
                    </a:moveTo>
                    <a:cubicBezTo>
                      <a:pt x="25" y="445"/>
                      <a:pt x="13" y="891"/>
                      <a:pt x="25" y="1336"/>
                    </a:cubicBezTo>
                    <a:cubicBezTo>
                      <a:pt x="0" y="1781"/>
                      <a:pt x="25" y="2226"/>
                      <a:pt x="62" y="2672"/>
                    </a:cubicBezTo>
                    <a:cubicBezTo>
                      <a:pt x="112" y="2226"/>
                      <a:pt x="124" y="1781"/>
                      <a:pt x="112" y="1336"/>
                    </a:cubicBezTo>
                    <a:cubicBezTo>
                      <a:pt x="124" y="891"/>
                      <a:pt x="112" y="445"/>
                      <a:pt x="7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8" name="Google Shape;658;p45"/>
              <p:cNvSpPr/>
              <p:nvPr/>
            </p:nvSpPr>
            <p:spPr>
              <a:xfrm rot="1769049">
                <a:off x="1195667" y="2388678"/>
                <a:ext cx="3927" cy="92861"/>
              </a:xfrm>
              <a:custGeom>
                <a:avLst/>
                <a:gdLst/>
                <a:ahLst/>
                <a:cxnLst/>
                <a:rect l="l" t="t" r="r" b="b"/>
                <a:pathLst>
                  <a:path w="113" h="2672" extrusionOk="0">
                    <a:moveTo>
                      <a:pt x="50" y="0"/>
                    </a:moveTo>
                    <a:cubicBezTo>
                      <a:pt x="13" y="445"/>
                      <a:pt x="1" y="891"/>
                      <a:pt x="13" y="1336"/>
                    </a:cubicBezTo>
                    <a:cubicBezTo>
                      <a:pt x="1" y="1781"/>
                      <a:pt x="13" y="2227"/>
                      <a:pt x="63" y="2672"/>
                    </a:cubicBezTo>
                    <a:cubicBezTo>
                      <a:pt x="100" y="2227"/>
                      <a:pt x="112" y="1781"/>
                      <a:pt x="100" y="1336"/>
                    </a:cubicBezTo>
                    <a:cubicBezTo>
                      <a:pt x="112" y="891"/>
                      <a:pt x="100" y="445"/>
                      <a:pt x="50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9" name="Google Shape;659;p45"/>
              <p:cNvSpPr/>
              <p:nvPr/>
            </p:nvSpPr>
            <p:spPr>
              <a:xfrm rot="1769049">
                <a:off x="1136065" y="2358561"/>
                <a:ext cx="4344" cy="93313"/>
              </a:xfrm>
              <a:custGeom>
                <a:avLst/>
                <a:gdLst/>
                <a:ahLst/>
                <a:cxnLst/>
                <a:rect l="l" t="t" r="r" b="b"/>
                <a:pathLst>
                  <a:path w="125" h="2685" extrusionOk="0">
                    <a:moveTo>
                      <a:pt x="63" y="1"/>
                    </a:moveTo>
                    <a:cubicBezTo>
                      <a:pt x="13" y="446"/>
                      <a:pt x="1" y="891"/>
                      <a:pt x="13" y="1337"/>
                    </a:cubicBezTo>
                    <a:cubicBezTo>
                      <a:pt x="1" y="1782"/>
                      <a:pt x="13" y="2240"/>
                      <a:pt x="63" y="2685"/>
                    </a:cubicBezTo>
                    <a:cubicBezTo>
                      <a:pt x="100" y="2240"/>
                      <a:pt x="124" y="1782"/>
                      <a:pt x="112" y="1337"/>
                    </a:cubicBezTo>
                    <a:cubicBezTo>
                      <a:pt x="124" y="891"/>
                      <a:pt x="112" y="446"/>
                      <a:pt x="63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0" name="Google Shape;660;p45"/>
              <p:cNvSpPr/>
              <p:nvPr/>
            </p:nvSpPr>
            <p:spPr>
              <a:xfrm rot="1769049">
                <a:off x="1313375" y="2450405"/>
                <a:ext cx="4344" cy="92896"/>
              </a:xfrm>
              <a:custGeom>
                <a:avLst/>
                <a:gdLst/>
                <a:ahLst/>
                <a:cxnLst/>
                <a:rect l="l" t="t" r="r" b="b"/>
                <a:pathLst>
                  <a:path w="125" h="2673" extrusionOk="0">
                    <a:moveTo>
                      <a:pt x="63" y="1"/>
                    </a:moveTo>
                    <a:cubicBezTo>
                      <a:pt x="13" y="446"/>
                      <a:pt x="1" y="891"/>
                      <a:pt x="13" y="1336"/>
                    </a:cubicBezTo>
                    <a:cubicBezTo>
                      <a:pt x="1" y="1782"/>
                      <a:pt x="13" y="2227"/>
                      <a:pt x="63" y="2672"/>
                    </a:cubicBezTo>
                    <a:cubicBezTo>
                      <a:pt x="100" y="2227"/>
                      <a:pt x="125" y="1782"/>
                      <a:pt x="100" y="1336"/>
                    </a:cubicBezTo>
                    <a:cubicBezTo>
                      <a:pt x="125" y="891"/>
                      <a:pt x="100" y="446"/>
                      <a:pt x="63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1" name="Google Shape;661;p45"/>
              <p:cNvSpPr/>
              <p:nvPr/>
            </p:nvSpPr>
            <p:spPr>
              <a:xfrm rot="1769049">
                <a:off x="1254433" y="2419066"/>
                <a:ext cx="4344" cy="93347"/>
              </a:xfrm>
              <a:custGeom>
                <a:avLst/>
                <a:gdLst/>
                <a:ahLst/>
                <a:cxnLst/>
                <a:rect l="l" t="t" r="r" b="b"/>
                <a:pathLst>
                  <a:path w="125" h="2686" extrusionOk="0">
                    <a:moveTo>
                      <a:pt x="63" y="1"/>
                    </a:moveTo>
                    <a:cubicBezTo>
                      <a:pt x="13" y="446"/>
                      <a:pt x="1" y="892"/>
                      <a:pt x="25" y="1337"/>
                    </a:cubicBezTo>
                    <a:cubicBezTo>
                      <a:pt x="1" y="1782"/>
                      <a:pt x="25" y="2240"/>
                      <a:pt x="63" y="2685"/>
                    </a:cubicBezTo>
                    <a:cubicBezTo>
                      <a:pt x="112" y="2240"/>
                      <a:pt x="124" y="1782"/>
                      <a:pt x="112" y="1337"/>
                    </a:cubicBezTo>
                    <a:cubicBezTo>
                      <a:pt x="124" y="892"/>
                      <a:pt x="112" y="446"/>
                      <a:pt x="63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2" name="Google Shape;662;p45"/>
              <p:cNvSpPr/>
              <p:nvPr/>
            </p:nvSpPr>
            <p:spPr>
              <a:xfrm rot="1769049">
                <a:off x="1430485" y="2513152"/>
                <a:ext cx="4344" cy="92896"/>
              </a:xfrm>
              <a:custGeom>
                <a:avLst/>
                <a:gdLst/>
                <a:ahLst/>
                <a:cxnLst/>
                <a:rect l="l" t="t" r="r" b="b"/>
                <a:pathLst>
                  <a:path w="125" h="2673" extrusionOk="0">
                    <a:moveTo>
                      <a:pt x="63" y="1"/>
                    </a:moveTo>
                    <a:cubicBezTo>
                      <a:pt x="26" y="434"/>
                      <a:pt x="1" y="892"/>
                      <a:pt x="26" y="1337"/>
                    </a:cubicBezTo>
                    <a:cubicBezTo>
                      <a:pt x="1" y="1782"/>
                      <a:pt x="13" y="2227"/>
                      <a:pt x="63" y="2673"/>
                    </a:cubicBezTo>
                    <a:cubicBezTo>
                      <a:pt x="100" y="2227"/>
                      <a:pt x="125" y="1782"/>
                      <a:pt x="112" y="1337"/>
                    </a:cubicBezTo>
                    <a:cubicBezTo>
                      <a:pt x="125" y="892"/>
                      <a:pt x="112" y="434"/>
                      <a:pt x="63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3" name="Google Shape;663;p45"/>
              <p:cNvSpPr/>
              <p:nvPr/>
            </p:nvSpPr>
            <p:spPr>
              <a:xfrm rot="1769049">
                <a:off x="1489803" y="2543611"/>
                <a:ext cx="3892" cy="92896"/>
              </a:xfrm>
              <a:custGeom>
                <a:avLst/>
                <a:gdLst/>
                <a:ahLst/>
                <a:cxnLst/>
                <a:rect l="l" t="t" r="r" b="b"/>
                <a:pathLst>
                  <a:path w="112" h="2673" extrusionOk="0">
                    <a:moveTo>
                      <a:pt x="62" y="1"/>
                    </a:moveTo>
                    <a:cubicBezTo>
                      <a:pt x="13" y="446"/>
                      <a:pt x="0" y="891"/>
                      <a:pt x="13" y="1337"/>
                    </a:cubicBezTo>
                    <a:cubicBezTo>
                      <a:pt x="0" y="1782"/>
                      <a:pt x="13" y="2227"/>
                      <a:pt x="62" y="2672"/>
                    </a:cubicBezTo>
                    <a:cubicBezTo>
                      <a:pt x="99" y="2227"/>
                      <a:pt x="112" y="1782"/>
                      <a:pt x="99" y="1337"/>
                    </a:cubicBezTo>
                    <a:cubicBezTo>
                      <a:pt x="112" y="891"/>
                      <a:pt x="99" y="446"/>
                      <a:pt x="62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4" name="Google Shape;664;p45"/>
              <p:cNvSpPr/>
              <p:nvPr/>
            </p:nvSpPr>
            <p:spPr>
              <a:xfrm rot="1769049">
                <a:off x="1372385" y="2481200"/>
                <a:ext cx="3892" cy="93313"/>
              </a:xfrm>
              <a:custGeom>
                <a:avLst/>
                <a:gdLst/>
                <a:ahLst/>
                <a:cxnLst/>
                <a:rect l="l" t="t" r="r" b="b"/>
                <a:pathLst>
                  <a:path w="112" h="2685" extrusionOk="0">
                    <a:moveTo>
                      <a:pt x="62" y="1"/>
                    </a:moveTo>
                    <a:cubicBezTo>
                      <a:pt x="13" y="446"/>
                      <a:pt x="0" y="891"/>
                      <a:pt x="13" y="1349"/>
                    </a:cubicBezTo>
                    <a:cubicBezTo>
                      <a:pt x="0" y="1794"/>
                      <a:pt x="13" y="2239"/>
                      <a:pt x="50" y="2685"/>
                    </a:cubicBezTo>
                    <a:cubicBezTo>
                      <a:pt x="99" y="2239"/>
                      <a:pt x="111" y="1794"/>
                      <a:pt x="99" y="1349"/>
                    </a:cubicBezTo>
                    <a:cubicBezTo>
                      <a:pt x="111" y="904"/>
                      <a:pt x="99" y="446"/>
                      <a:pt x="62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665" name="Google Shape;665;p45"/>
            <p:cNvSpPr/>
            <p:nvPr/>
          </p:nvSpPr>
          <p:spPr>
            <a:xfrm rot="1769049">
              <a:off x="1666693" y="2637499"/>
              <a:ext cx="3892" cy="89872"/>
            </a:xfrm>
            <a:custGeom>
              <a:avLst/>
              <a:gdLst/>
              <a:ahLst/>
              <a:cxnLst/>
              <a:rect l="l" t="t" r="r" b="b"/>
              <a:pathLst>
                <a:path w="112" h="2586" extrusionOk="0">
                  <a:moveTo>
                    <a:pt x="50" y="0"/>
                  </a:moveTo>
                  <a:cubicBezTo>
                    <a:pt x="13" y="433"/>
                    <a:pt x="0" y="866"/>
                    <a:pt x="13" y="1299"/>
                  </a:cubicBezTo>
                  <a:cubicBezTo>
                    <a:pt x="0" y="1732"/>
                    <a:pt x="13" y="2165"/>
                    <a:pt x="62" y="2585"/>
                  </a:cubicBezTo>
                  <a:cubicBezTo>
                    <a:pt x="99" y="2165"/>
                    <a:pt x="112" y="1732"/>
                    <a:pt x="99" y="1299"/>
                  </a:cubicBezTo>
                  <a:cubicBezTo>
                    <a:pt x="112" y="866"/>
                    <a:pt x="99" y="433"/>
                    <a:pt x="5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6" name="Google Shape;666;p45"/>
            <p:cNvSpPr/>
            <p:nvPr/>
          </p:nvSpPr>
          <p:spPr>
            <a:xfrm rot="1769049">
              <a:off x="1607510" y="2605373"/>
              <a:ext cx="4309" cy="92861"/>
            </a:xfrm>
            <a:custGeom>
              <a:avLst/>
              <a:gdLst/>
              <a:ahLst/>
              <a:cxnLst/>
              <a:rect l="l" t="t" r="r" b="b"/>
              <a:pathLst>
                <a:path w="124" h="2672" extrusionOk="0">
                  <a:moveTo>
                    <a:pt x="62" y="0"/>
                  </a:moveTo>
                  <a:cubicBezTo>
                    <a:pt x="13" y="445"/>
                    <a:pt x="0" y="891"/>
                    <a:pt x="13" y="1336"/>
                  </a:cubicBezTo>
                  <a:cubicBezTo>
                    <a:pt x="0" y="1781"/>
                    <a:pt x="13" y="2226"/>
                    <a:pt x="62" y="2672"/>
                  </a:cubicBezTo>
                  <a:cubicBezTo>
                    <a:pt x="99" y="2226"/>
                    <a:pt x="124" y="1781"/>
                    <a:pt x="99" y="1336"/>
                  </a:cubicBezTo>
                  <a:cubicBezTo>
                    <a:pt x="124" y="891"/>
                    <a:pt x="99" y="445"/>
                    <a:pt x="6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7" name="Google Shape;667;p45"/>
            <p:cNvSpPr/>
            <p:nvPr/>
          </p:nvSpPr>
          <p:spPr>
            <a:xfrm rot="1769049">
              <a:off x="1549660" y="2577423"/>
              <a:ext cx="4309" cy="92861"/>
            </a:xfrm>
            <a:custGeom>
              <a:avLst/>
              <a:gdLst/>
              <a:ahLst/>
              <a:cxnLst/>
              <a:rect l="l" t="t" r="r" b="b"/>
              <a:pathLst>
                <a:path w="124" h="2672" extrusionOk="0">
                  <a:moveTo>
                    <a:pt x="62" y="0"/>
                  </a:moveTo>
                  <a:cubicBezTo>
                    <a:pt x="13" y="445"/>
                    <a:pt x="0" y="891"/>
                    <a:pt x="13" y="1336"/>
                  </a:cubicBezTo>
                  <a:cubicBezTo>
                    <a:pt x="0" y="1781"/>
                    <a:pt x="13" y="2226"/>
                    <a:pt x="62" y="2672"/>
                  </a:cubicBezTo>
                  <a:cubicBezTo>
                    <a:pt x="99" y="2226"/>
                    <a:pt x="124" y="1781"/>
                    <a:pt x="99" y="1336"/>
                  </a:cubicBezTo>
                  <a:cubicBezTo>
                    <a:pt x="124" y="891"/>
                    <a:pt x="99" y="445"/>
                    <a:pt x="6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9" name="Text Box 9"/>
          <p:cNvSpPr txBox="1">
            <a:spLocks noChangeArrowheads="1"/>
          </p:cNvSpPr>
          <p:nvPr/>
        </p:nvSpPr>
        <p:spPr bwMode="auto">
          <a:xfrm>
            <a:off x="1487588" y="92596"/>
            <a:ext cx="305827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en-US" sz="2800" b="1" u="sng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28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altLang="en-US" sz="28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endParaRPr lang="en-US" altLang="en-US" sz="2800" b="1" u="sng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68" name="Google Shape;668;p45"/>
          <p:cNvGrpSpPr/>
          <p:nvPr/>
        </p:nvGrpSpPr>
        <p:grpSpPr>
          <a:xfrm>
            <a:off x="8112931" y="3638672"/>
            <a:ext cx="1050000" cy="1399278"/>
            <a:chOff x="7347113" y="3246181"/>
            <a:chExt cx="1050000" cy="1399278"/>
          </a:xfrm>
        </p:grpSpPr>
        <p:sp>
          <p:nvSpPr>
            <p:cNvPr id="669" name="Google Shape;669;p45"/>
            <p:cNvSpPr/>
            <p:nvPr/>
          </p:nvSpPr>
          <p:spPr>
            <a:xfrm>
              <a:off x="7347113" y="4494259"/>
              <a:ext cx="1050000" cy="151200"/>
            </a:xfrm>
            <a:prstGeom prst="ellipse">
              <a:avLst/>
            </a:prstGeom>
            <a:solidFill>
              <a:srgbClr val="000000">
                <a:alpha val="75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670" name="Google Shape;670;p45"/>
            <p:cNvGrpSpPr/>
            <p:nvPr/>
          </p:nvGrpSpPr>
          <p:grpSpPr>
            <a:xfrm>
              <a:off x="7459346" y="3246181"/>
              <a:ext cx="825535" cy="1354738"/>
              <a:chOff x="7799250" y="3687575"/>
              <a:chExt cx="887195" cy="1455925"/>
            </a:xfrm>
          </p:grpSpPr>
          <p:sp>
            <p:nvSpPr>
              <p:cNvPr id="671" name="Google Shape;671;p45"/>
              <p:cNvSpPr/>
              <p:nvPr/>
            </p:nvSpPr>
            <p:spPr>
              <a:xfrm flipH="1">
                <a:off x="7893098" y="4433731"/>
                <a:ext cx="793347" cy="709768"/>
              </a:xfrm>
              <a:custGeom>
                <a:avLst/>
                <a:gdLst/>
                <a:ahLst/>
                <a:cxnLst/>
                <a:rect l="l" t="t" r="r" b="b"/>
                <a:pathLst>
                  <a:path w="5647" h="5052" extrusionOk="0">
                    <a:moveTo>
                      <a:pt x="2920" y="0"/>
                    </a:moveTo>
                    <a:cubicBezTo>
                      <a:pt x="1247" y="0"/>
                      <a:pt x="1" y="163"/>
                      <a:pt x="1" y="163"/>
                    </a:cubicBezTo>
                    <a:lnTo>
                      <a:pt x="233" y="1741"/>
                    </a:lnTo>
                    <a:cubicBezTo>
                      <a:pt x="382" y="1810"/>
                      <a:pt x="531" y="1872"/>
                      <a:pt x="687" y="1923"/>
                    </a:cubicBezTo>
                    <a:lnTo>
                      <a:pt x="1064" y="4833"/>
                    </a:lnTo>
                    <a:cubicBezTo>
                      <a:pt x="1064" y="4833"/>
                      <a:pt x="1706" y="5052"/>
                      <a:pt x="2750" y="5052"/>
                    </a:cubicBezTo>
                    <a:cubicBezTo>
                      <a:pt x="3272" y="5052"/>
                      <a:pt x="3894" y="4997"/>
                      <a:pt x="4587" y="4833"/>
                    </a:cubicBezTo>
                    <a:lnTo>
                      <a:pt x="4964" y="1894"/>
                    </a:lnTo>
                    <a:cubicBezTo>
                      <a:pt x="5113" y="1847"/>
                      <a:pt x="5262" y="1803"/>
                      <a:pt x="5414" y="1741"/>
                    </a:cubicBezTo>
                    <a:lnTo>
                      <a:pt x="5646" y="163"/>
                    </a:lnTo>
                    <a:cubicBezTo>
                      <a:pt x="4699" y="41"/>
                      <a:pt x="3757" y="0"/>
                      <a:pt x="292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2" name="Google Shape;672;p45"/>
              <p:cNvSpPr/>
              <p:nvPr/>
            </p:nvSpPr>
            <p:spPr>
              <a:xfrm flipH="1">
                <a:off x="7925692" y="4456070"/>
                <a:ext cx="728019" cy="139509"/>
              </a:xfrm>
              <a:custGeom>
                <a:avLst/>
                <a:gdLst/>
                <a:ahLst/>
                <a:cxnLst/>
                <a:rect l="l" t="t" r="r" b="b"/>
                <a:pathLst>
                  <a:path w="5182" h="993" extrusionOk="0">
                    <a:moveTo>
                      <a:pt x="2500" y="1"/>
                    </a:moveTo>
                    <a:cubicBezTo>
                      <a:pt x="964" y="1"/>
                      <a:pt x="0" y="498"/>
                      <a:pt x="0" y="498"/>
                    </a:cubicBezTo>
                    <a:cubicBezTo>
                      <a:pt x="0" y="498"/>
                      <a:pt x="964" y="993"/>
                      <a:pt x="2500" y="993"/>
                    </a:cubicBezTo>
                    <a:cubicBezTo>
                      <a:pt x="3267" y="993"/>
                      <a:pt x="4177" y="869"/>
                      <a:pt x="5181" y="498"/>
                    </a:cubicBezTo>
                    <a:cubicBezTo>
                      <a:pt x="4177" y="125"/>
                      <a:pt x="3267" y="1"/>
                      <a:pt x="2500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3" name="Google Shape;673;p45"/>
              <p:cNvSpPr/>
              <p:nvPr/>
            </p:nvSpPr>
            <p:spPr>
              <a:xfrm flipH="1">
                <a:off x="8007316" y="4466185"/>
                <a:ext cx="570530" cy="128551"/>
              </a:xfrm>
              <a:custGeom>
                <a:avLst/>
                <a:gdLst/>
                <a:ahLst/>
                <a:cxnLst/>
                <a:rect l="l" t="t" r="r" b="b"/>
                <a:pathLst>
                  <a:path w="4061" h="915" extrusionOk="0">
                    <a:moveTo>
                      <a:pt x="1877" y="1"/>
                    </a:moveTo>
                    <a:cubicBezTo>
                      <a:pt x="1732" y="1"/>
                      <a:pt x="1589" y="41"/>
                      <a:pt x="1463" y="121"/>
                    </a:cubicBezTo>
                    <a:cubicBezTo>
                      <a:pt x="1301" y="223"/>
                      <a:pt x="1153" y="393"/>
                      <a:pt x="965" y="393"/>
                    </a:cubicBezTo>
                    <a:cubicBezTo>
                      <a:pt x="959" y="393"/>
                      <a:pt x="953" y="393"/>
                      <a:pt x="948" y="393"/>
                    </a:cubicBezTo>
                    <a:cubicBezTo>
                      <a:pt x="795" y="382"/>
                      <a:pt x="668" y="255"/>
                      <a:pt x="516" y="255"/>
                    </a:cubicBezTo>
                    <a:cubicBezTo>
                      <a:pt x="407" y="255"/>
                      <a:pt x="309" y="324"/>
                      <a:pt x="229" y="400"/>
                    </a:cubicBezTo>
                    <a:cubicBezTo>
                      <a:pt x="157" y="480"/>
                      <a:pt x="84" y="556"/>
                      <a:pt x="1" y="629"/>
                    </a:cubicBezTo>
                    <a:cubicBezTo>
                      <a:pt x="436" y="763"/>
                      <a:pt x="1111" y="915"/>
                      <a:pt x="1960" y="915"/>
                    </a:cubicBezTo>
                    <a:cubicBezTo>
                      <a:pt x="2577" y="915"/>
                      <a:pt x="3285" y="835"/>
                      <a:pt x="4061" y="611"/>
                    </a:cubicBezTo>
                    <a:cubicBezTo>
                      <a:pt x="3883" y="455"/>
                      <a:pt x="3625" y="415"/>
                      <a:pt x="3386" y="407"/>
                    </a:cubicBezTo>
                    <a:cubicBezTo>
                      <a:pt x="3136" y="404"/>
                      <a:pt x="2878" y="418"/>
                      <a:pt x="2649" y="324"/>
                    </a:cubicBezTo>
                    <a:cubicBezTo>
                      <a:pt x="2475" y="251"/>
                      <a:pt x="2330" y="121"/>
                      <a:pt x="2156" y="52"/>
                    </a:cubicBezTo>
                    <a:cubicBezTo>
                      <a:pt x="2065" y="18"/>
                      <a:pt x="1970" y="1"/>
                      <a:pt x="187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4" name="Google Shape;674;p45"/>
              <p:cNvSpPr/>
              <p:nvPr/>
            </p:nvSpPr>
            <p:spPr>
              <a:xfrm flipH="1">
                <a:off x="7799250" y="3687575"/>
                <a:ext cx="509979" cy="844781"/>
              </a:xfrm>
              <a:custGeom>
                <a:avLst/>
                <a:gdLst/>
                <a:ahLst/>
                <a:cxnLst/>
                <a:rect l="l" t="t" r="r" b="b"/>
                <a:pathLst>
                  <a:path w="3630" h="6013" extrusionOk="0">
                    <a:moveTo>
                      <a:pt x="2376" y="1"/>
                    </a:moveTo>
                    <a:cubicBezTo>
                      <a:pt x="1946" y="1"/>
                      <a:pt x="1462" y="62"/>
                      <a:pt x="1060" y="271"/>
                    </a:cubicBezTo>
                    <a:cubicBezTo>
                      <a:pt x="1002" y="300"/>
                      <a:pt x="944" y="337"/>
                      <a:pt x="890" y="373"/>
                    </a:cubicBezTo>
                    <a:cubicBezTo>
                      <a:pt x="81" y="917"/>
                      <a:pt x="4" y="1922"/>
                      <a:pt x="1" y="1969"/>
                    </a:cubicBezTo>
                    <a:lnTo>
                      <a:pt x="1" y="5877"/>
                    </a:lnTo>
                    <a:cubicBezTo>
                      <a:pt x="1" y="5968"/>
                      <a:pt x="69" y="6013"/>
                      <a:pt x="137" y="6013"/>
                    </a:cubicBezTo>
                    <a:cubicBezTo>
                      <a:pt x="205" y="6013"/>
                      <a:pt x="273" y="5968"/>
                      <a:pt x="273" y="5877"/>
                    </a:cubicBezTo>
                    <a:lnTo>
                      <a:pt x="273" y="2198"/>
                    </a:lnTo>
                    <a:cubicBezTo>
                      <a:pt x="570" y="2332"/>
                      <a:pt x="890" y="2401"/>
                      <a:pt x="1216" y="2405"/>
                    </a:cubicBezTo>
                    <a:cubicBezTo>
                      <a:pt x="1223" y="2405"/>
                      <a:pt x="1230" y="2405"/>
                      <a:pt x="1237" y="2405"/>
                    </a:cubicBezTo>
                    <a:cubicBezTo>
                      <a:pt x="1524" y="2405"/>
                      <a:pt x="1810" y="2332"/>
                      <a:pt x="2065" y="2201"/>
                    </a:cubicBezTo>
                    <a:cubicBezTo>
                      <a:pt x="3012" y="1708"/>
                      <a:pt x="3549" y="362"/>
                      <a:pt x="3571" y="307"/>
                    </a:cubicBezTo>
                    <a:lnTo>
                      <a:pt x="3629" y="159"/>
                    </a:lnTo>
                    <a:lnTo>
                      <a:pt x="3477" y="122"/>
                    </a:lnTo>
                    <a:cubicBezTo>
                      <a:pt x="3443" y="114"/>
                      <a:pt x="2960" y="1"/>
                      <a:pt x="2376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5" name="Google Shape;675;p45"/>
              <p:cNvSpPr/>
              <p:nvPr/>
            </p:nvSpPr>
            <p:spPr>
              <a:xfrm flipH="1">
                <a:off x="7870619" y="3747003"/>
                <a:ext cx="399273" cy="206664"/>
              </a:xfrm>
              <a:custGeom>
                <a:avLst/>
                <a:gdLst/>
                <a:ahLst/>
                <a:cxnLst/>
                <a:rect l="l" t="t" r="r" b="b"/>
                <a:pathLst>
                  <a:path w="2842" h="1471" extrusionOk="0">
                    <a:moveTo>
                      <a:pt x="2832" y="0"/>
                    </a:moveTo>
                    <a:cubicBezTo>
                      <a:pt x="2799" y="0"/>
                      <a:pt x="2171" y="318"/>
                      <a:pt x="1408" y="715"/>
                    </a:cubicBezTo>
                    <a:cubicBezTo>
                      <a:pt x="628" y="1122"/>
                      <a:pt x="0" y="1459"/>
                      <a:pt x="7" y="1470"/>
                    </a:cubicBezTo>
                    <a:cubicBezTo>
                      <a:pt x="8" y="1470"/>
                      <a:pt x="8" y="1470"/>
                      <a:pt x="9" y="1470"/>
                    </a:cubicBezTo>
                    <a:cubicBezTo>
                      <a:pt x="42" y="1470"/>
                      <a:pt x="667" y="1153"/>
                      <a:pt x="1430" y="755"/>
                    </a:cubicBezTo>
                    <a:cubicBezTo>
                      <a:pt x="2210" y="349"/>
                      <a:pt x="2841" y="11"/>
                      <a:pt x="2834" y="1"/>
                    </a:cubicBezTo>
                    <a:cubicBezTo>
                      <a:pt x="2834" y="0"/>
                      <a:pt x="2833" y="0"/>
                      <a:pt x="2832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9525" cap="flat" cmpd="sng">
                <a:solidFill>
                  <a:schemeClr val="accent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55" name="Text Box 12"/>
          <p:cNvSpPr txBox="1">
            <a:spLocks noChangeArrowheads="1"/>
          </p:cNvSpPr>
          <p:nvPr/>
        </p:nvSpPr>
        <p:spPr bwMode="auto">
          <a:xfrm>
            <a:off x="294326" y="704843"/>
            <a:ext cx="8655321" cy="1077575"/>
          </a:xfrm>
          <a:prstGeom prst="cloud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en-US" altLang="en-US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 </a:t>
            </a:r>
            <a:r>
              <a:rPr lang="en-US" altLang="en-US" sz="2000" b="1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altLang="en-US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altLang="en-US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2, 3, 4. </a:t>
            </a:r>
            <a:r>
              <a:rPr lang="en-US" altLang="en-US" sz="2000" b="1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altLang="en-US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altLang="en-US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Mơ</a:t>
            </a:r>
            <a:r>
              <a:rPr lang="en-US" altLang="en-US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altLang="en-US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altLang="en-US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altLang="en-US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altLang="en-US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387230" y="2022146"/>
            <a:ext cx="842966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alt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=&gt; </a:t>
            </a:r>
            <a:r>
              <a:rPr lang="en-US" alt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Mơ</a:t>
            </a:r>
            <a:r>
              <a:rPr lang="en-US" alt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r>
              <a:rPr lang="en-US" alt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alt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dũng</a:t>
            </a:r>
            <a:r>
              <a:rPr lang="en-US" alt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alt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cứu</a:t>
            </a:r>
            <a:r>
              <a:rPr lang="en-US" alt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  <p:bldP spid="5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45" name="Google Shape;645;p45"/>
          <p:cNvGrpSpPr/>
          <p:nvPr/>
        </p:nvGrpSpPr>
        <p:grpSpPr>
          <a:xfrm>
            <a:off x="1096530" y="144724"/>
            <a:ext cx="392291" cy="373496"/>
            <a:chOff x="5704350" y="3996750"/>
            <a:chExt cx="671157" cy="639000"/>
          </a:xfrm>
        </p:grpSpPr>
        <p:sp>
          <p:nvSpPr>
            <p:cNvPr id="646" name="Google Shape;646;p45"/>
            <p:cNvSpPr/>
            <p:nvPr/>
          </p:nvSpPr>
          <p:spPr>
            <a:xfrm>
              <a:off x="5704350" y="3996750"/>
              <a:ext cx="671157" cy="639000"/>
            </a:xfrm>
            <a:custGeom>
              <a:avLst/>
              <a:gdLst/>
              <a:ahLst/>
              <a:cxnLst/>
              <a:rect l="l" t="t" r="r" b="b"/>
              <a:pathLst>
                <a:path w="44811" h="42664" extrusionOk="0">
                  <a:moveTo>
                    <a:pt x="19566" y="15590"/>
                  </a:moveTo>
                  <a:cubicBezTo>
                    <a:pt x="20199" y="16673"/>
                    <a:pt x="21245" y="17355"/>
                    <a:pt x="22852" y="17355"/>
                  </a:cubicBezTo>
                  <a:cubicBezTo>
                    <a:pt x="24434" y="17355"/>
                    <a:pt x="25480" y="16698"/>
                    <a:pt x="26113" y="15639"/>
                  </a:cubicBezTo>
                  <a:lnTo>
                    <a:pt x="26113" y="15639"/>
                  </a:lnTo>
                  <a:cubicBezTo>
                    <a:pt x="25614" y="16746"/>
                    <a:pt x="25663" y="17951"/>
                    <a:pt x="26576" y="19217"/>
                  </a:cubicBezTo>
                  <a:cubicBezTo>
                    <a:pt x="27409" y="20391"/>
                    <a:pt x="28446" y="20874"/>
                    <a:pt x="29578" y="20874"/>
                  </a:cubicBezTo>
                  <a:cubicBezTo>
                    <a:pt x="29620" y="20874"/>
                    <a:pt x="29662" y="20873"/>
                    <a:pt x="29703" y="20872"/>
                  </a:cubicBezTo>
                  <a:lnTo>
                    <a:pt x="29703" y="20872"/>
                  </a:lnTo>
                  <a:cubicBezTo>
                    <a:pt x="28584" y="21225"/>
                    <a:pt x="27732" y="22028"/>
                    <a:pt x="27330" y="23452"/>
                  </a:cubicBezTo>
                  <a:cubicBezTo>
                    <a:pt x="26880" y="25119"/>
                    <a:pt x="27391" y="26361"/>
                    <a:pt x="28474" y="27273"/>
                  </a:cubicBezTo>
                  <a:cubicBezTo>
                    <a:pt x="27798" y="26712"/>
                    <a:pt x="27028" y="26382"/>
                    <a:pt x="26153" y="26382"/>
                  </a:cubicBezTo>
                  <a:cubicBezTo>
                    <a:pt x="25627" y="26382"/>
                    <a:pt x="25062" y="26502"/>
                    <a:pt x="24458" y="26762"/>
                  </a:cubicBezTo>
                  <a:cubicBezTo>
                    <a:pt x="23071" y="27371"/>
                    <a:pt x="22389" y="28320"/>
                    <a:pt x="22207" y="29476"/>
                  </a:cubicBezTo>
                  <a:cubicBezTo>
                    <a:pt x="22061" y="28430"/>
                    <a:pt x="21464" y="27529"/>
                    <a:pt x="20247" y="26860"/>
                  </a:cubicBezTo>
                  <a:cubicBezTo>
                    <a:pt x="19553" y="26483"/>
                    <a:pt x="18898" y="26312"/>
                    <a:pt x="18283" y="26312"/>
                  </a:cubicBezTo>
                  <a:cubicBezTo>
                    <a:pt x="17546" y="26312"/>
                    <a:pt x="16865" y="26556"/>
                    <a:pt x="16241" y="26986"/>
                  </a:cubicBezTo>
                  <a:lnTo>
                    <a:pt x="16241" y="26986"/>
                  </a:lnTo>
                  <a:cubicBezTo>
                    <a:pt x="17379" y="26183"/>
                    <a:pt x="17968" y="24999"/>
                    <a:pt x="17667" y="23318"/>
                  </a:cubicBezTo>
                  <a:cubicBezTo>
                    <a:pt x="17400" y="21858"/>
                    <a:pt x="16621" y="20982"/>
                    <a:pt x="15525" y="20531"/>
                  </a:cubicBezTo>
                  <a:lnTo>
                    <a:pt x="15525" y="20531"/>
                  </a:lnTo>
                  <a:cubicBezTo>
                    <a:pt x="15685" y="20551"/>
                    <a:pt x="15844" y="20561"/>
                    <a:pt x="16001" y="20561"/>
                  </a:cubicBezTo>
                  <a:cubicBezTo>
                    <a:pt x="17006" y="20561"/>
                    <a:pt x="17957" y="20145"/>
                    <a:pt x="18799" y="19156"/>
                  </a:cubicBezTo>
                  <a:cubicBezTo>
                    <a:pt x="19834" y="17963"/>
                    <a:pt x="19980" y="16759"/>
                    <a:pt x="19566" y="15590"/>
                  </a:cubicBezTo>
                  <a:close/>
                  <a:moveTo>
                    <a:pt x="22852" y="1"/>
                  </a:moveTo>
                  <a:cubicBezTo>
                    <a:pt x="21403" y="1"/>
                    <a:pt x="17424" y="10053"/>
                    <a:pt x="19213" y="14860"/>
                  </a:cubicBezTo>
                  <a:cubicBezTo>
                    <a:pt x="16966" y="10973"/>
                    <a:pt x="8672" y="7795"/>
                    <a:pt x="6014" y="7795"/>
                  </a:cubicBezTo>
                  <a:cubicBezTo>
                    <a:pt x="5634" y="7795"/>
                    <a:pt x="5370" y="7859"/>
                    <a:pt x="5254" y="7996"/>
                  </a:cubicBezTo>
                  <a:cubicBezTo>
                    <a:pt x="4317" y="9079"/>
                    <a:pt x="9501" y="18329"/>
                    <a:pt x="14357" y="20227"/>
                  </a:cubicBezTo>
                  <a:cubicBezTo>
                    <a:pt x="14038" y="20182"/>
                    <a:pt x="13703" y="20161"/>
                    <a:pt x="13356" y="20161"/>
                  </a:cubicBezTo>
                  <a:cubicBezTo>
                    <a:pt x="8084" y="20161"/>
                    <a:pt x="0" y="25083"/>
                    <a:pt x="240" y="26385"/>
                  </a:cubicBezTo>
                  <a:cubicBezTo>
                    <a:pt x="403" y="27295"/>
                    <a:pt x="5096" y="28499"/>
                    <a:pt x="9583" y="28499"/>
                  </a:cubicBezTo>
                  <a:cubicBezTo>
                    <a:pt x="12116" y="28499"/>
                    <a:pt x="14584" y="28115"/>
                    <a:pt x="16134" y="27079"/>
                  </a:cubicBezTo>
                  <a:lnTo>
                    <a:pt x="16134" y="27079"/>
                  </a:lnTo>
                  <a:cubicBezTo>
                    <a:pt x="11960" y="30121"/>
                    <a:pt x="10329" y="41330"/>
                    <a:pt x="11631" y="42036"/>
                  </a:cubicBezTo>
                  <a:cubicBezTo>
                    <a:pt x="11692" y="42069"/>
                    <a:pt x="11769" y="42085"/>
                    <a:pt x="11861" y="42085"/>
                  </a:cubicBezTo>
                  <a:cubicBezTo>
                    <a:pt x="13712" y="42085"/>
                    <a:pt x="21499" y="35517"/>
                    <a:pt x="22207" y="30705"/>
                  </a:cubicBezTo>
                  <a:cubicBezTo>
                    <a:pt x="22746" y="35617"/>
                    <a:pt x="29857" y="42663"/>
                    <a:pt x="31543" y="42663"/>
                  </a:cubicBezTo>
                  <a:cubicBezTo>
                    <a:pt x="31607" y="42663"/>
                    <a:pt x="31664" y="42653"/>
                    <a:pt x="31711" y="42632"/>
                  </a:cubicBezTo>
                  <a:cubicBezTo>
                    <a:pt x="33062" y="42048"/>
                    <a:pt x="32429" y="30742"/>
                    <a:pt x="28547" y="27334"/>
                  </a:cubicBezTo>
                  <a:lnTo>
                    <a:pt x="28547" y="27334"/>
                  </a:lnTo>
                  <a:cubicBezTo>
                    <a:pt x="30473" y="28888"/>
                    <a:pt x="34103" y="29440"/>
                    <a:pt x="37408" y="29440"/>
                  </a:cubicBezTo>
                  <a:cubicBezTo>
                    <a:pt x="41016" y="29440"/>
                    <a:pt x="44238" y="28783"/>
                    <a:pt x="44441" y="28052"/>
                  </a:cubicBezTo>
                  <a:cubicBezTo>
                    <a:pt x="44811" y="26718"/>
                    <a:pt x="36487" y="20669"/>
                    <a:pt x="31250" y="20669"/>
                  </a:cubicBezTo>
                  <a:cubicBezTo>
                    <a:pt x="31139" y="20669"/>
                    <a:pt x="31029" y="20672"/>
                    <a:pt x="30920" y="20677"/>
                  </a:cubicBezTo>
                  <a:cubicBezTo>
                    <a:pt x="35922" y="19205"/>
                    <a:pt x="41885" y="10442"/>
                    <a:pt x="41058" y="9286"/>
                  </a:cubicBezTo>
                  <a:cubicBezTo>
                    <a:pt x="40922" y="9096"/>
                    <a:pt x="40521" y="9005"/>
                    <a:pt x="39932" y="9005"/>
                  </a:cubicBezTo>
                  <a:cubicBezTo>
                    <a:pt x="36842" y="9005"/>
                    <a:pt x="28585" y="11508"/>
                    <a:pt x="26357" y="15189"/>
                  </a:cubicBezTo>
                  <a:cubicBezTo>
                    <a:pt x="28462" y="10528"/>
                    <a:pt x="24324" y="1"/>
                    <a:pt x="2285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7" name="Google Shape;647;p45"/>
            <p:cNvSpPr/>
            <p:nvPr/>
          </p:nvSpPr>
          <p:spPr>
            <a:xfrm>
              <a:off x="5930864" y="4236295"/>
              <a:ext cx="216020" cy="190679"/>
            </a:xfrm>
            <a:custGeom>
              <a:avLst/>
              <a:gdLst/>
              <a:ahLst/>
              <a:cxnLst/>
              <a:rect l="l" t="t" r="r" b="b"/>
              <a:pathLst>
                <a:path w="14423" h="12731" extrusionOk="0">
                  <a:moveTo>
                    <a:pt x="7211" y="0"/>
                  </a:moveTo>
                  <a:cubicBezTo>
                    <a:pt x="5888" y="0"/>
                    <a:pt x="4552" y="412"/>
                    <a:pt x="3408" y="1265"/>
                  </a:cubicBezTo>
                  <a:cubicBezTo>
                    <a:pt x="597" y="3358"/>
                    <a:pt x="1" y="7350"/>
                    <a:pt x="2106" y="10173"/>
                  </a:cubicBezTo>
                  <a:cubicBezTo>
                    <a:pt x="3352" y="11847"/>
                    <a:pt x="5271" y="12731"/>
                    <a:pt x="7216" y="12731"/>
                  </a:cubicBezTo>
                  <a:cubicBezTo>
                    <a:pt x="8538" y="12731"/>
                    <a:pt x="9872" y="12322"/>
                    <a:pt x="11015" y="11475"/>
                  </a:cubicBezTo>
                  <a:cubicBezTo>
                    <a:pt x="13826" y="9382"/>
                    <a:pt x="14422" y="5390"/>
                    <a:pt x="12317" y="2567"/>
                  </a:cubicBezTo>
                  <a:cubicBezTo>
                    <a:pt x="11072" y="887"/>
                    <a:pt x="9155" y="0"/>
                    <a:pt x="721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48" name="Google Shape;648;p45"/>
          <p:cNvGrpSpPr/>
          <p:nvPr/>
        </p:nvGrpSpPr>
        <p:grpSpPr>
          <a:xfrm rot="428175">
            <a:off x="43621" y="71196"/>
            <a:ext cx="852783" cy="876649"/>
            <a:chOff x="554063" y="2263175"/>
            <a:chExt cx="1226166" cy="1260481"/>
          </a:xfrm>
        </p:grpSpPr>
        <p:sp>
          <p:nvSpPr>
            <p:cNvPr id="649" name="Google Shape;649;p45"/>
            <p:cNvSpPr/>
            <p:nvPr/>
          </p:nvSpPr>
          <p:spPr>
            <a:xfrm rot="1769049">
              <a:off x="1548252" y="2574820"/>
              <a:ext cx="4309" cy="92861"/>
            </a:xfrm>
            <a:custGeom>
              <a:avLst/>
              <a:gdLst/>
              <a:ahLst/>
              <a:cxnLst/>
              <a:rect l="l" t="t" r="r" b="b"/>
              <a:pathLst>
                <a:path w="124" h="2672" extrusionOk="0">
                  <a:moveTo>
                    <a:pt x="62" y="0"/>
                  </a:moveTo>
                  <a:cubicBezTo>
                    <a:pt x="25" y="433"/>
                    <a:pt x="0" y="891"/>
                    <a:pt x="25" y="1336"/>
                  </a:cubicBezTo>
                  <a:cubicBezTo>
                    <a:pt x="12" y="1781"/>
                    <a:pt x="25" y="2227"/>
                    <a:pt x="74" y="2672"/>
                  </a:cubicBezTo>
                  <a:cubicBezTo>
                    <a:pt x="111" y="2227"/>
                    <a:pt x="124" y="1781"/>
                    <a:pt x="111" y="1336"/>
                  </a:cubicBezTo>
                  <a:cubicBezTo>
                    <a:pt x="124" y="891"/>
                    <a:pt x="111" y="433"/>
                    <a:pt x="6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650" name="Google Shape;650;p45"/>
            <p:cNvGrpSpPr/>
            <p:nvPr/>
          </p:nvGrpSpPr>
          <p:grpSpPr>
            <a:xfrm>
              <a:off x="554063" y="2263175"/>
              <a:ext cx="1226166" cy="1260481"/>
              <a:chOff x="554063" y="2263175"/>
              <a:chExt cx="1226166" cy="1260481"/>
            </a:xfrm>
          </p:grpSpPr>
          <p:sp>
            <p:nvSpPr>
              <p:cNvPr id="651" name="Google Shape;651;p45"/>
              <p:cNvSpPr/>
              <p:nvPr/>
            </p:nvSpPr>
            <p:spPr>
              <a:xfrm rot="1769049">
                <a:off x="733615" y="2414532"/>
                <a:ext cx="867061" cy="957767"/>
              </a:xfrm>
              <a:custGeom>
                <a:avLst/>
                <a:gdLst/>
                <a:ahLst/>
                <a:cxnLst/>
                <a:rect l="l" t="t" r="r" b="b"/>
                <a:pathLst>
                  <a:path w="24949" h="27559" extrusionOk="0">
                    <a:moveTo>
                      <a:pt x="23910" y="0"/>
                    </a:moveTo>
                    <a:lnTo>
                      <a:pt x="1039" y="458"/>
                    </a:lnTo>
                    <a:lnTo>
                      <a:pt x="0" y="27559"/>
                    </a:lnTo>
                    <a:lnTo>
                      <a:pt x="24949" y="26656"/>
                    </a:lnTo>
                    <a:lnTo>
                      <a:pt x="2391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2" name="Google Shape;652;p45"/>
              <p:cNvSpPr/>
              <p:nvPr/>
            </p:nvSpPr>
            <p:spPr>
              <a:xfrm rot="1769049">
                <a:off x="940874" y="2553853"/>
                <a:ext cx="804748" cy="36074"/>
              </a:xfrm>
              <a:custGeom>
                <a:avLst/>
                <a:gdLst/>
                <a:ahLst/>
                <a:cxnLst/>
                <a:rect l="l" t="t" r="r" b="b"/>
                <a:pathLst>
                  <a:path w="23156" h="1038" extrusionOk="0">
                    <a:moveTo>
                      <a:pt x="22425" y="1"/>
                    </a:moveTo>
                    <a:cubicBezTo>
                      <a:pt x="20780" y="1"/>
                      <a:pt x="16540" y="128"/>
                      <a:pt x="11566" y="330"/>
                    </a:cubicBezTo>
                    <a:cubicBezTo>
                      <a:pt x="5183" y="602"/>
                      <a:pt x="1" y="899"/>
                      <a:pt x="13" y="998"/>
                    </a:cubicBezTo>
                    <a:cubicBezTo>
                      <a:pt x="13" y="1025"/>
                      <a:pt x="310" y="1037"/>
                      <a:pt x="849" y="1037"/>
                    </a:cubicBezTo>
                    <a:cubicBezTo>
                      <a:pt x="2563" y="1037"/>
                      <a:pt x="6726" y="911"/>
                      <a:pt x="11591" y="714"/>
                    </a:cubicBezTo>
                    <a:cubicBezTo>
                      <a:pt x="17973" y="441"/>
                      <a:pt x="23156" y="145"/>
                      <a:pt x="23156" y="33"/>
                    </a:cubicBezTo>
                    <a:cubicBezTo>
                      <a:pt x="23153" y="11"/>
                      <a:pt x="22895" y="1"/>
                      <a:pt x="22425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3" name="Google Shape;653;p45"/>
              <p:cNvSpPr/>
              <p:nvPr/>
            </p:nvSpPr>
            <p:spPr>
              <a:xfrm rot="1769049">
                <a:off x="969189" y="2468034"/>
                <a:ext cx="803011" cy="129838"/>
              </a:xfrm>
              <a:custGeom>
                <a:avLst/>
                <a:gdLst/>
                <a:ahLst/>
                <a:cxnLst/>
                <a:rect l="l" t="t" r="r" b="b"/>
                <a:pathLst>
                  <a:path w="23106" h="3736" extrusionOk="0">
                    <a:moveTo>
                      <a:pt x="22995" y="0"/>
                    </a:moveTo>
                    <a:lnTo>
                      <a:pt x="124" y="458"/>
                    </a:lnTo>
                    <a:lnTo>
                      <a:pt x="1" y="3736"/>
                    </a:lnTo>
                    <a:lnTo>
                      <a:pt x="1" y="3736"/>
                    </a:lnTo>
                    <a:lnTo>
                      <a:pt x="23106" y="2660"/>
                    </a:lnTo>
                    <a:lnTo>
                      <a:pt x="22995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4" name="Google Shape;654;p45"/>
              <p:cNvSpPr/>
              <p:nvPr/>
            </p:nvSpPr>
            <p:spPr>
              <a:xfrm rot="1769049">
                <a:off x="837376" y="2649055"/>
                <a:ext cx="606550" cy="587644"/>
              </a:xfrm>
              <a:custGeom>
                <a:avLst/>
                <a:gdLst/>
                <a:ahLst/>
                <a:cxnLst/>
                <a:rect l="l" t="t" r="r" b="b"/>
                <a:pathLst>
                  <a:path w="17453" h="16909" extrusionOk="0">
                    <a:moveTo>
                      <a:pt x="17107" y="0"/>
                    </a:moveTo>
                    <a:lnTo>
                      <a:pt x="0" y="557"/>
                    </a:lnTo>
                    <a:lnTo>
                      <a:pt x="0" y="16909"/>
                    </a:lnTo>
                    <a:lnTo>
                      <a:pt x="17453" y="16290"/>
                    </a:lnTo>
                    <a:lnTo>
                      <a:pt x="17107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5" name="Google Shape;655;p45"/>
              <p:cNvSpPr/>
              <p:nvPr/>
            </p:nvSpPr>
            <p:spPr>
              <a:xfrm rot="1769049">
                <a:off x="889547" y="2776471"/>
                <a:ext cx="497390" cy="332833"/>
              </a:xfrm>
              <a:custGeom>
                <a:avLst/>
                <a:gdLst/>
                <a:ahLst/>
                <a:cxnLst/>
                <a:rect l="l" t="t" r="r" b="b"/>
                <a:pathLst>
                  <a:path w="14312" h="9577" extrusionOk="0">
                    <a:moveTo>
                      <a:pt x="11113" y="1"/>
                    </a:moveTo>
                    <a:cubicBezTo>
                      <a:pt x="9235" y="1"/>
                      <a:pt x="6706" y="478"/>
                      <a:pt x="4676" y="1683"/>
                    </a:cubicBezTo>
                    <a:cubicBezTo>
                      <a:pt x="1175" y="3761"/>
                      <a:pt x="0" y="6383"/>
                      <a:pt x="1052" y="8164"/>
                    </a:cubicBezTo>
                    <a:cubicBezTo>
                      <a:pt x="1596" y="9070"/>
                      <a:pt x="2614" y="9577"/>
                      <a:pt x="3946" y="9577"/>
                    </a:cubicBezTo>
                    <a:cubicBezTo>
                      <a:pt x="5216" y="9577"/>
                      <a:pt x="6771" y="9116"/>
                      <a:pt x="8473" y="8102"/>
                    </a:cubicBezTo>
                    <a:cubicBezTo>
                      <a:pt x="11973" y="6037"/>
                      <a:pt x="14311" y="1609"/>
                      <a:pt x="13730" y="656"/>
                    </a:cubicBezTo>
                    <a:cubicBezTo>
                      <a:pt x="13491" y="251"/>
                      <a:pt x="12473" y="1"/>
                      <a:pt x="11113" y="1"/>
                    </a:cubicBezTo>
                    <a:close/>
                  </a:path>
                </a:pathLst>
              </a:custGeom>
              <a:solidFill>
                <a:srgbClr val="F6E7B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6" name="Google Shape;656;p45"/>
              <p:cNvSpPr/>
              <p:nvPr/>
            </p:nvSpPr>
            <p:spPr>
              <a:xfrm rot="1769049">
                <a:off x="964017" y="2809835"/>
                <a:ext cx="365397" cy="266628"/>
              </a:xfrm>
              <a:custGeom>
                <a:avLst/>
                <a:gdLst/>
                <a:ahLst/>
                <a:cxnLst/>
                <a:rect l="l" t="t" r="r" b="b"/>
                <a:pathLst>
                  <a:path w="10514" h="7672" extrusionOk="0">
                    <a:moveTo>
                      <a:pt x="5024" y="1853"/>
                    </a:moveTo>
                    <a:cubicBezTo>
                      <a:pt x="5129" y="1853"/>
                      <a:pt x="5202" y="1878"/>
                      <a:pt x="5232" y="1932"/>
                    </a:cubicBezTo>
                    <a:cubicBezTo>
                      <a:pt x="5500" y="2412"/>
                      <a:pt x="2082" y="4252"/>
                      <a:pt x="1166" y="4252"/>
                    </a:cubicBezTo>
                    <a:cubicBezTo>
                      <a:pt x="1067" y="4252"/>
                      <a:pt x="998" y="4231"/>
                      <a:pt x="965" y="4184"/>
                    </a:cubicBezTo>
                    <a:cubicBezTo>
                      <a:pt x="665" y="3751"/>
                      <a:pt x="4102" y="1853"/>
                      <a:pt x="5024" y="1853"/>
                    </a:cubicBezTo>
                    <a:close/>
                    <a:moveTo>
                      <a:pt x="7276" y="2434"/>
                    </a:moveTo>
                    <a:cubicBezTo>
                      <a:pt x="7381" y="2434"/>
                      <a:pt x="7453" y="2459"/>
                      <a:pt x="7484" y="2514"/>
                    </a:cubicBezTo>
                    <a:cubicBezTo>
                      <a:pt x="7751" y="2994"/>
                      <a:pt x="4333" y="4834"/>
                      <a:pt x="3417" y="4834"/>
                    </a:cubicBezTo>
                    <a:cubicBezTo>
                      <a:pt x="3319" y="4834"/>
                      <a:pt x="3249" y="4812"/>
                      <a:pt x="3216" y="4765"/>
                    </a:cubicBezTo>
                    <a:cubicBezTo>
                      <a:pt x="2928" y="4332"/>
                      <a:pt x="6355" y="2434"/>
                      <a:pt x="7276" y="2434"/>
                    </a:cubicBezTo>
                    <a:close/>
                    <a:moveTo>
                      <a:pt x="6508" y="4661"/>
                    </a:moveTo>
                    <a:cubicBezTo>
                      <a:pt x="6614" y="4661"/>
                      <a:pt x="6686" y="4686"/>
                      <a:pt x="6717" y="4740"/>
                    </a:cubicBezTo>
                    <a:cubicBezTo>
                      <a:pt x="6973" y="5220"/>
                      <a:pt x="3554" y="7060"/>
                      <a:pt x="2638" y="7060"/>
                    </a:cubicBezTo>
                    <a:cubicBezTo>
                      <a:pt x="2539" y="7060"/>
                      <a:pt x="2470" y="7038"/>
                      <a:pt x="2437" y="6991"/>
                    </a:cubicBezTo>
                    <a:cubicBezTo>
                      <a:pt x="2148" y="6558"/>
                      <a:pt x="5586" y="4661"/>
                      <a:pt x="6508" y="4661"/>
                    </a:cubicBezTo>
                    <a:close/>
                    <a:moveTo>
                      <a:pt x="8956" y="1"/>
                    </a:moveTo>
                    <a:cubicBezTo>
                      <a:pt x="7406" y="1"/>
                      <a:pt x="5095" y="443"/>
                      <a:pt x="3241" y="1537"/>
                    </a:cubicBezTo>
                    <a:cubicBezTo>
                      <a:pt x="1460" y="2600"/>
                      <a:pt x="384" y="3788"/>
                      <a:pt x="0" y="4852"/>
                    </a:cubicBezTo>
                    <a:cubicBezTo>
                      <a:pt x="0" y="4852"/>
                      <a:pt x="13" y="4852"/>
                      <a:pt x="25" y="4864"/>
                    </a:cubicBezTo>
                    <a:cubicBezTo>
                      <a:pt x="334" y="5025"/>
                      <a:pt x="495" y="5359"/>
                      <a:pt x="458" y="5693"/>
                    </a:cubicBezTo>
                    <a:cubicBezTo>
                      <a:pt x="421" y="5891"/>
                      <a:pt x="334" y="6076"/>
                      <a:pt x="198" y="6224"/>
                    </a:cubicBezTo>
                    <a:cubicBezTo>
                      <a:pt x="322" y="6311"/>
                      <a:pt x="433" y="6410"/>
                      <a:pt x="507" y="6534"/>
                    </a:cubicBezTo>
                    <a:cubicBezTo>
                      <a:pt x="582" y="6645"/>
                      <a:pt x="631" y="6769"/>
                      <a:pt x="656" y="6905"/>
                    </a:cubicBezTo>
                    <a:lnTo>
                      <a:pt x="718" y="6892"/>
                    </a:lnTo>
                    <a:cubicBezTo>
                      <a:pt x="812" y="6872"/>
                      <a:pt x="908" y="6862"/>
                      <a:pt x="1002" y="6862"/>
                    </a:cubicBezTo>
                    <a:cubicBezTo>
                      <a:pt x="1304" y="6862"/>
                      <a:pt x="1601" y="6964"/>
                      <a:pt x="1856" y="7152"/>
                    </a:cubicBezTo>
                    <a:cubicBezTo>
                      <a:pt x="2016" y="7276"/>
                      <a:pt x="2140" y="7461"/>
                      <a:pt x="2177" y="7672"/>
                    </a:cubicBezTo>
                    <a:cubicBezTo>
                      <a:pt x="3241" y="7672"/>
                      <a:pt x="4589" y="7263"/>
                      <a:pt x="6111" y="6373"/>
                    </a:cubicBezTo>
                    <a:cubicBezTo>
                      <a:pt x="8275" y="5087"/>
                      <a:pt x="9970" y="2811"/>
                      <a:pt x="10514" y="1438"/>
                    </a:cubicBezTo>
                    <a:cubicBezTo>
                      <a:pt x="10279" y="1388"/>
                      <a:pt x="10056" y="1277"/>
                      <a:pt x="9883" y="1116"/>
                    </a:cubicBezTo>
                    <a:cubicBezTo>
                      <a:pt x="9673" y="918"/>
                      <a:pt x="9562" y="634"/>
                      <a:pt x="9599" y="349"/>
                    </a:cubicBezTo>
                    <a:cubicBezTo>
                      <a:pt x="9500" y="312"/>
                      <a:pt x="9401" y="250"/>
                      <a:pt x="9314" y="188"/>
                    </a:cubicBezTo>
                    <a:cubicBezTo>
                      <a:pt x="9240" y="139"/>
                      <a:pt x="9190" y="77"/>
                      <a:pt x="9141" y="3"/>
                    </a:cubicBezTo>
                    <a:cubicBezTo>
                      <a:pt x="9081" y="1"/>
                      <a:pt x="9019" y="1"/>
                      <a:pt x="895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7" name="Google Shape;657;p45"/>
              <p:cNvSpPr/>
              <p:nvPr/>
            </p:nvSpPr>
            <p:spPr>
              <a:xfrm rot="1769049">
                <a:off x="1076901" y="2328067"/>
                <a:ext cx="4344" cy="92861"/>
              </a:xfrm>
              <a:custGeom>
                <a:avLst/>
                <a:gdLst/>
                <a:ahLst/>
                <a:cxnLst/>
                <a:rect l="l" t="t" r="r" b="b"/>
                <a:pathLst>
                  <a:path w="125" h="2672" extrusionOk="0">
                    <a:moveTo>
                      <a:pt x="75" y="0"/>
                    </a:moveTo>
                    <a:cubicBezTo>
                      <a:pt x="25" y="445"/>
                      <a:pt x="13" y="891"/>
                      <a:pt x="25" y="1336"/>
                    </a:cubicBezTo>
                    <a:cubicBezTo>
                      <a:pt x="0" y="1781"/>
                      <a:pt x="25" y="2226"/>
                      <a:pt x="62" y="2672"/>
                    </a:cubicBezTo>
                    <a:cubicBezTo>
                      <a:pt x="112" y="2226"/>
                      <a:pt x="124" y="1781"/>
                      <a:pt x="112" y="1336"/>
                    </a:cubicBezTo>
                    <a:cubicBezTo>
                      <a:pt x="124" y="891"/>
                      <a:pt x="112" y="445"/>
                      <a:pt x="7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8" name="Google Shape;658;p45"/>
              <p:cNvSpPr/>
              <p:nvPr/>
            </p:nvSpPr>
            <p:spPr>
              <a:xfrm rot="1769049">
                <a:off x="1195667" y="2388678"/>
                <a:ext cx="3927" cy="92861"/>
              </a:xfrm>
              <a:custGeom>
                <a:avLst/>
                <a:gdLst/>
                <a:ahLst/>
                <a:cxnLst/>
                <a:rect l="l" t="t" r="r" b="b"/>
                <a:pathLst>
                  <a:path w="113" h="2672" extrusionOk="0">
                    <a:moveTo>
                      <a:pt x="50" y="0"/>
                    </a:moveTo>
                    <a:cubicBezTo>
                      <a:pt x="13" y="445"/>
                      <a:pt x="1" y="891"/>
                      <a:pt x="13" y="1336"/>
                    </a:cubicBezTo>
                    <a:cubicBezTo>
                      <a:pt x="1" y="1781"/>
                      <a:pt x="13" y="2227"/>
                      <a:pt x="63" y="2672"/>
                    </a:cubicBezTo>
                    <a:cubicBezTo>
                      <a:pt x="100" y="2227"/>
                      <a:pt x="112" y="1781"/>
                      <a:pt x="100" y="1336"/>
                    </a:cubicBezTo>
                    <a:cubicBezTo>
                      <a:pt x="112" y="891"/>
                      <a:pt x="100" y="445"/>
                      <a:pt x="50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9" name="Google Shape;659;p45"/>
              <p:cNvSpPr/>
              <p:nvPr/>
            </p:nvSpPr>
            <p:spPr>
              <a:xfrm rot="1769049">
                <a:off x="1136065" y="2358561"/>
                <a:ext cx="4344" cy="93313"/>
              </a:xfrm>
              <a:custGeom>
                <a:avLst/>
                <a:gdLst/>
                <a:ahLst/>
                <a:cxnLst/>
                <a:rect l="l" t="t" r="r" b="b"/>
                <a:pathLst>
                  <a:path w="125" h="2685" extrusionOk="0">
                    <a:moveTo>
                      <a:pt x="63" y="1"/>
                    </a:moveTo>
                    <a:cubicBezTo>
                      <a:pt x="13" y="446"/>
                      <a:pt x="1" y="891"/>
                      <a:pt x="13" y="1337"/>
                    </a:cubicBezTo>
                    <a:cubicBezTo>
                      <a:pt x="1" y="1782"/>
                      <a:pt x="13" y="2240"/>
                      <a:pt x="63" y="2685"/>
                    </a:cubicBezTo>
                    <a:cubicBezTo>
                      <a:pt x="100" y="2240"/>
                      <a:pt x="124" y="1782"/>
                      <a:pt x="112" y="1337"/>
                    </a:cubicBezTo>
                    <a:cubicBezTo>
                      <a:pt x="124" y="891"/>
                      <a:pt x="112" y="446"/>
                      <a:pt x="63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0" name="Google Shape;660;p45"/>
              <p:cNvSpPr/>
              <p:nvPr/>
            </p:nvSpPr>
            <p:spPr>
              <a:xfrm rot="1769049">
                <a:off x="1313375" y="2450405"/>
                <a:ext cx="4344" cy="92896"/>
              </a:xfrm>
              <a:custGeom>
                <a:avLst/>
                <a:gdLst/>
                <a:ahLst/>
                <a:cxnLst/>
                <a:rect l="l" t="t" r="r" b="b"/>
                <a:pathLst>
                  <a:path w="125" h="2673" extrusionOk="0">
                    <a:moveTo>
                      <a:pt x="63" y="1"/>
                    </a:moveTo>
                    <a:cubicBezTo>
                      <a:pt x="13" y="446"/>
                      <a:pt x="1" y="891"/>
                      <a:pt x="13" y="1336"/>
                    </a:cubicBezTo>
                    <a:cubicBezTo>
                      <a:pt x="1" y="1782"/>
                      <a:pt x="13" y="2227"/>
                      <a:pt x="63" y="2672"/>
                    </a:cubicBezTo>
                    <a:cubicBezTo>
                      <a:pt x="100" y="2227"/>
                      <a:pt x="125" y="1782"/>
                      <a:pt x="100" y="1336"/>
                    </a:cubicBezTo>
                    <a:cubicBezTo>
                      <a:pt x="125" y="891"/>
                      <a:pt x="100" y="446"/>
                      <a:pt x="63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1" name="Google Shape;661;p45"/>
              <p:cNvSpPr/>
              <p:nvPr/>
            </p:nvSpPr>
            <p:spPr>
              <a:xfrm rot="1769049">
                <a:off x="1254433" y="2419066"/>
                <a:ext cx="4344" cy="93347"/>
              </a:xfrm>
              <a:custGeom>
                <a:avLst/>
                <a:gdLst/>
                <a:ahLst/>
                <a:cxnLst/>
                <a:rect l="l" t="t" r="r" b="b"/>
                <a:pathLst>
                  <a:path w="125" h="2686" extrusionOk="0">
                    <a:moveTo>
                      <a:pt x="63" y="1"/>
                    </a:moveTo>
                    <a:cubicBezTo>
                      <a:pt x="13" y="446"/>
                      <a:pt x="1" y="892"/>
                      <a:pt x="25" y="1337"/>
                    </a:cubicBezTo>
                    <a:cubicBezTo>
                      <a:pt x="1" y="1782"/>
                      <a:pt x="25" y="2240"/>
                      <a:pt x="63" y="2685"/>
                    </a:cubicBezTo>
                    <a:cubicBezTo>
                      <a:pt x="112" y="2240"/>
                      <a:pt x="124" y="1782"/>
                      <a:pt x="112" y="1337"/>
                    </a:cubicBezTo>
                    <a:cubicBezTo>
                      <a:pt x="124" y="892"/>
                      <a:pt x="112" y="446"/>
                      <a:pt x="63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2" name="Google Shape;662;p45"/>
              <p:cNvSpPr/>
              <p:nvPr/>
            </p:nvSpPr>
            <p:spPr>
              <a:xfrm rot="1769049">
                <a:off x="1430485" y="2513152"/>
                <a:ext cx="4344" cy="92896"/>
              </a:xfrm>
              <a:custGeom>
                <a:avLst/>
                <a:gdLst/>
                <a:ahLst/>
                <a:cxnLst/>
                <a:rect l="l" t="t" r="r" b="b"/>
                <a:pathLst>
                  <a:path w="125" h="2673" extrusionOk="0">
                    <a:moveTo>
                      <a:pt x="63" y="1"/>
                    </a:moveTo>
                    <a:cubicBezTo>
                      <a:pt x="26" y="434"/>
                      <a:pt x="1" y="892"/>
                      <a:pt x="26" y="1337"/>
                    </a:cubicBezTo>
                    <a:cubicBezTo>
                      <a:pt x="1" y="1782"/>
                      <a:pt x="13" y="2227"/>
                      <a:pt x="63" y="2673"/>
                    </a:cubicBezTo>
                    <a:cubicBezTo>
                      <a:pt x="100" y="2227"/>
                      <a:pt x="125" y="1782"/>
                      <a:pt x="112" y="1337"/>
                    </a:cubicBezTo>
                    <a:cubicBezTo>
                      <a:pt x="125" y="892"/>
                      <a:pt x="112" y="434"/>
                      <a:pt x="63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3" name="Google Shape;663;p45"/>
              <p:cNvSpPr/>
              <p:nvPr/>
            </p:nvSpPr>
            <p:spPr>
              <a:xfrm rot="1769049">
                <a:off x="1489803" y="2543611"/>
                <a:ext cx="3892" cy="92896"/>
              </a:xfrm>
              <a:custGeom>
                <a:avLst/>
                <a:gdLst/>
                <a:ahLst/>
                <a:cxnLst/>
                <a:rect l="l" t="t" r="r" b="b"/>
                <a:pathLst>
                  <a:path w="112" h="2673" extrusionOk="0">
                    <a:moveTo>
                      <a:pt x="62" y="1"/>
                    </a:moveTo>
                    <a:cubicBezTo>
                      <a:pt x="13" y="446"/>
                      <a:pt x="0" y="891"/>
                      <a:pt x="13" y="1337"/>
                    </a:cubicBezTo>
                    <a:cubicBezTo>
                      <a:pt x="0" y="1782"/>
                      <a:pt x="13" y="2227"/>
                      <a:pt x="62" y="2672"/>
                    </a:cubicBezTo>
                    <a:cubicBezTo>
                      <a:pt x="99" y="2227"/>
                      <a:pt x="112" y="1782"/>
                      <a:pt x="99" y="1337"/>
                    </a:cubicBezTo>
                    <a:cubicBezTo>
                      <a:pt x="112" y="891"/>
                      <a:pt x="99" y="446"/>
                      <a:pt x="62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4" name="Google Shape;664;p45"/>
              <p:cNvSpPr/>
              <p:nvPr/>
            </p:nvSpPr>
            <p:spPr>
              <a:xfrm rot="1769049">
                <a:off x="1372385" y="2481200"/>
                <a:ext cx="3892" cy="93313"/>
              </a:xfrm>
              <a:custGeom>
                <a:avLst/>
                <a:gdLst/>
                <a:ahLst/>
                <a:cxnLst/>
                <a:rect l="l" t="t" r="r" b="b"/>
                <a:pathLst>
                  <a:path w="112" h="2685" extrusionOk="0">
                    <a:moveTo>
                      <a:pt x="62" y="1"/>
                    </a:moveTo>
                    <a:cubicBezTo>
                      <a:pt x="13" y="446"/>
                      <a:pt x="0" y="891"/>
                      <a:pt x="13" y="1349"/>
                    </a:cubicBezTo>
                    <a:cubicBezTo>
                      <a:pt x="0" y="1794"/>
                      <a:pt x="13" y="2239"/>
                      <a:pt x="50" y="2685"/>
                    </a:cubicBezTo>
                    <a:cubicBezTo>
                      <a:pt x="99" y="2239"/>
                      <a:pt x="111" y="1794"/>
                      <a:pt x="99" y="1349"/>
                    </a:cubicBezTo>
                    <a:cubicBezTo>
                      <a:pt x="111" y="904"/>
                      <a:pt x="99" y="446"/>
                      <a:pt x="62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665" name="Google Shape;665;p45"/>
            <p:cNvSpPr/>
            <p:nvPr/>
          </p:nvSpPr>
          <p:spPr>
            <a:xfrm rot="1769049">
              <a:off x="1666693" y="2637499"/>
              <a:ext cx="3892" cy="89872"/>
            </a:xfrm>
            <a:custGeom>
              <a:avLst/>
              <a:gdLst/>
              <a:ahLst/>
              <a:cxnLst/>
              <a:rect l="l" t="t" r="r" b="b"/>
              <a:pathLst>
                <a:path w="112" h="2586" extrusionOk="0">
                  <a:moveTo>
                    <a:pt x="50" y="0"/>
                  </a:moveTo>
                  <a:cubicBezTo>
                    <a:pt x="13" y="433"/>
                    <a:pt x="0" y="866"/>
                    <a:pt x="13" y="1299"/>
                  </a:cubicBezTo>
                  <a:cubicBezTo>
                    <a:pt x="0" y="1732"/>
                    <a:pt x="13" y="2165"/>
                    <a:pt x="62" y="2585"/>
                  </a:cubicBezTo>
                  <a:cubicBezTo>
                    <a:pt x="99" y="2165"/>
                    <a:pt x="112" y="1732"/>
                    <a:pt x="99" y="1299"/>
                  </a:cubicBezTo>
                  <a:cubicBezTo>
                    <a:pt x="112" y="866"/>
                    <a:pt x="99" y="433"/>
                    <a:pt x="5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6" name="Google Shape;666;p45"/>
            <p:cNvSpPr/>
            <p:nvPr/>
          </p:nvSpPr>
          <p:spPr>
            <a:xfrm rot="1769049">
              <a:off x="1607510" y="2605373"/>
              <a:ext cx="4309" cy="92861"/>
            </a:xfrm>
            <a:custGeom>
              <a:avLst/>
              <a:gdLst/>
              <a:ahLst/>
              <a:cxnLst/>
              <a:rect l="l" t="t" r="r" b="b"/>
              <a:pathLst>
                <a:path w="124" h="2672" extrusionOk="0">
                  <a:moveTo>
                    <a:pt x="62" y="0"/>
                  </a:moveTo>
                  <a:cubicBezTo>
                    <a:pt x="13" y="445"/>
                    <a:pt x="0" y="891"/>
                    <a:pt x="13" y="1336"/>
                  </a:cubicBezTo>
                  <a:cubicBezTo>
                    <a:pt x="0" y="1781"/>
                    <a:pt x="13" y="2226"/>
                    <a:pt x="62" y="2672"/>
                  </a:cubicBezTo>
                  <a:cubicBezTo>
                    <a:pt x="99" y="2226"/>
                    <a:pt x="124" y="1781"/>
                    <a:pt x="99" y="1336"/>
                  </a:cubicBezTo>
                  <a:cubicBezTo>
                    <a:pt x="124" y="891"/>
                    <a:pt x="99" y="445"/>
                    <a:pt x="6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7" name="Google Shape;667;p45"/>
            <p:cNvSpPr/>
            <p:nvPr/>
          </p:nvSpPr>
          <p:spPr>
            <a:xfrm rot="1769049">
              <a:off x="1549660" y="2577423"/>
              <a:ext cx="4309" cy="92861"/>
            </a:xfrm>
            <a:custGeom>
              <a:avLst/>
              <a:gdLst/>
              <a:ahLst/>
              <a:cxnLst/>
              <a:rect l="l" t="t" r="r" b="b"/>
              <a:pathLst>
                <a:path w="124" h="2672" extrusionOk="0">
                  <a:moveTo>
                    <a:pt x="62" y="0"/>
                  </a:moveTo>
                  <a:cubicBezTo>
                    <a:pt x="13" y="445"/>
                    <a:pt x="0" y="891"/>
                    <a:pt x="13" y="1336"/>
                  </a:cubicBezTo>
                  <a:cubicBezTo>
                    <a:pt x="0" y="1781"/>
                    <a:pt x="13" y="2226"/>
                    <a:pt x="62" y="2672"/>
                  </a:cubicBezTo>
                  <a:cubicBezTo>
                    <a:pt x="99" y="2226"/>
                    <a:pt x="124" y="1781"/>
                    <a:pt x="99" y="1336"/>
                  </a:cubicBezTo>
                  <a:cubicBezTo>
                    <a:pt x="124" y="891"/>
                    <a:pt x="99" y="445"/>
                    <a:pt x="6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9" name="Text Box 9"/>
          <p:cNvSpPr txBox="1">
            <a:spLocks noChangeArrowheads="1"/>
          </p:cNvSpPr>
          <p:nvPr/>
        </p:nvSpPr>
        <p:spPr bwMode="auto">
          <a:xfrm>
            <a:off x="1544035" y="161959"/>
            <a:ext cx="305827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en-US" sz="2800" b="1" u="sng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28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altLang="en-US" sz="28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endParaRPr lang="en-US" altLang="en-US" sz="2800" b="1" u="sng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68" name="Google Shape;668;p45"/>
          <p:cNvGrpSpPr/>
          <p:nvPr/>
        </p:nvGrpSpPr>
        <p:grpSpPr>
          <a:xfrm>
            <a:off x="156269" y="3668680"/>
            <a:ext cx="1050000" cy="1399278"/>
            <a:chOff x="7347113" y="3246181"/>
            <a:chExt cx="1050000" cy="1399278"/>
          </a:xfrm>
        </p:grpSpPr>
        <p:sp>
          <p:nvSpPr>
            <p:cNvPr id="669" name="Google Shape;669;p45"/>
            <p:cNvSpPr/>
            <p:nvPr/>
          </p:nvSpPr>
          <p:spPr>
            <a:xfrm>
              <a:off x="7347113" y="4494259"/>
              <a:ext cx="1050000" cy="151200"/>
            </a:xfrm>
            <a:prstGeom prst="ellipse">
              <a:avLst/>
            </a:prstGeom>
            <a:solidFill>
              <a:srgbClr val="000000">
                <a:alpha val="75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670" name="Google Shape;670;p45"/>
            <p:cNvGrpSpPr/>
            <p:nvPr/>
          </p:nvGrpSpPr>
          <p:grpSpPr>
            <a:xfrm>
              <a:off x="7459346" y="3246181"/>
              <a:ext cx="825535" cy="1354738"/>
              <a:chOff x="7799250" y="3687575"/>
              <a:chExt cx="887195" cy="1455925"/>
            </a:xfrm>
          </p:grpSpPr>
          <p:sp>
            <p:nvSpPr>
              <p:cNvPr id="671" name="Google Shape;671;p45"/>
              <p:cNvSpPr/>
              <p:nvPr/>
            </p:nvSpPr>
            <p:spPr>
              <a:xfrm flipH="1">
                <a:off x="7893098" y="4433731"/>
                <a:ext cx="793347" cy="709768"/>
              </a:xfrm>
              <a:custGeom>
                <a:avLst/>
                <a:gdLst/>
                <a:ahLst/>
                <a:cxnLst/>
                <a:rect l="l" t="t" r="r" b="b"/>
                <a:pathLst>
                  <a:path w="5647" h="5052" extrusionOk="0">
                    <a:moveTo>
                      <a:pt x="2920" y="0"/>
                    </a:moveTo>
                    <a:cubicBezTo>
                      <a:pt x="1247" y="0"/>
                      <a:pt x="1" y="163"/>
                      <a:pt x="1" y="163"/>
                    </a:cubicBezTo>
                    <a:lnTo>
                      <a:pt x="233" y="1741"/>
                    </a:lnTo>
                    <a:cubicBezTo>
                      <a:pt x="382" y="1810"/>
                      <a:pt x="531" y="1872"/>
                      <a:pt x="687" y="1923"/>
                    </a:cubicBezTo>
                    <a:lnTo>
                      <a:pt x="1064" y="4833"/>
                    </a:lnTo>
                    <a:cubicBezTo>
                      <a:pt x="1064" y="4833"/>
                      <a:pt x="1706" y="5052"/>
                      <a:pt x="2750" y="5052"/>
                    </a:cubicBezTo>
                    <a:cubicBezTo>
                      <a:pt x="3272" y="5052"/>
                      <a:pt x="3894" y="4997"/>
                      <a:pt x="4587" y="4833"/>
                    </a:cubicBezTo>
                    <a:lnTo>
                      <a:pt x="4964" y="1894"/>
                    </a:lnTo>
                    <a:cubicBezTo>
                      <a:pt x="5113" y="1847"/>
                      <a:pt x="5262" y="1803"/>
                      <a:pt x="5414" y="1741"/>
                    </a:cubicBezTo>
                    <a:lnTo>
                      <a:pt x="5646" y="163"/>
                    </a:lnTo>
                    <a:cubicBezTo>
                      <a:pt x="4699" y="41"/>
                      <a:pt x="3757" y="0"/>
                      <a:pt x="292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2" name="Google Shape;672;p45"/>
              <p:cNvSpPr/>
              <p:nvPr/>
            </p:nvSpPr>
            <p:spPr>
              <a:xfrm flipH="1">
                <a:off x="7925692" y="4456070"/>
                <a:ext cx="728019" cy="139509"/>
              </a:xfrm>
              <a:custGeom>
                <a:avLst/>
                <a:gdLst/>
                <a:ahLst/>
                <a:cxnLst/>
                <a:rect l="l" t="t" r="r" b="b"/>
                <a:pathLst>
                  <a:path w="5182" h="993" extrusionOk="0">
                    <a:moveTo>
                      <a:pt x="2500" y="1"/>
                    </a:moveTo>
                    <a:cubicBezTo>
                      <a:pt x="964" y="1"/>
                      <a:pt x="0" y="498"/>
                      <a:pt x="0" y="498"/>
                    </a:cubicBezTo>
                    <a:cubicBezTo>
                      <a:pt x="0" y="498"/>
                      <a:pt x="964" y="993"/>
                      <a:pt x="2500" y="993"/>
                    </a:cubicBezTo>
                    <a:cubicBezTo>
                      <a:pt x="3267" y="993"/>
                      <a:pt x="4177" y="869"/>
                      <a:pt x="5181" y="498"/>
                    </a:cubicBezTo>
                    <a:cubicBezTo>
                      <a:pt x="4177" y="125"/>
                      <a:pt x="3267" y="1"/>
                      <a:pt x="2500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3" name="Google Shape;673;p45"/>
              <p:cNvSpPr/>
              <p:nvPr/>
            </p:nvSpPr>
            <p:spPr>
              <a:xfrm flipH="1">
                <a:off x="8007316" y="4466185"/>
                <a:ext cx="570530" cy="128551"/>
              </a:xfrm>
              <a:custGeom>
                <a:avLst/>
                <a:gdLst/>
                <a:ahLst/>
                <a:cxnLst/>
                <a:rect l="l" t="t" r="r" b="b"/>
                <a:pathLst>
                  <a:path w="4061" h="915" extrusionOk="0">
                    <a:moveTo>
                      <a:pt x="1877" y="1"/>
                    </a:moveTo>
                    <a:cubicBezTo>
                      <a:pt x="1732" y="1"/>
                      <a:pt x="1589" y="41"/>
                      <a:pt x="1463" y="121"/>
                    </a:cubicBezTo>
                    <a:cubicBezTo>
                      <a:pt x="1301" y="223"/>
                      <a:pt x="1153" y="393"/>
                      <a:pt x="965" y="393"/>
                    </a:cubicBezTo>
                    <a:cubicBezTo>
                      <a:pt x="959" y="393"/>
                      <a:pt x="953" y="393"/>
                      <a:pt x="948" y="393"/>
                    </a:cubicBezTo>
                    <a:cubicBezTo>
                      <a:pt x="795" y="382"/>
                      <a:pt x="668" y="255"/>
                      <a:pt x="516" y="255"/>
                    </a:cubicBezTo>
                    <a:cubicBezTo>
                      <a:pt x="407" y="255"/>
                      <a:pt x="309" y="324"/>
                      <a:pt x="229" y="400"/>
                    </a:cubicBezTo>
                    <a:cubicBezTo>
                      <a:pt x="157" y="480"/>
                      <a:pt x="84" y="556"/>
                      <a:pt x="1" y="629"/>
                    </a:cubicBezTo>
                    <a:cubicBezTo>
                      <a:pt x="436" y="763"/>
                      <a:pt x="1111" y="915"/>
                      <a:pt x="1960" y="915"/>
                    </a:cubicBezTo>
                    <a:cubicBezTo>
                      <a:pt x="2577" y="915"/>
                      <a:pt x="3285" y="835"/>
                      <a:pt x="4061" y="611"/>
                    </a:cubicBezTo>
                    <a:cubicBezTo>
                      <a:pt x="3883" y="455"/>
                      <a:pt x="3625" y="415"/>
                      <a:pt x="3386" y="407"/>
                    </a:cubicBezTo>
                    <a:cubicBezTo>
                      <a:pt x="3136" y="404"/>
                      <a:pt x="2878" y="418"/>
                      <a:pt x="2649" y="324"/>
                    </a:cubicBezTo>
                    <a:cubicBezTo>
                      <a:pt x="2475" y="251"/>
                      <a:pt x="2330" y="121"/>
                      <a:pt x="2156" y="52"/>
                    </a:cubicBezTo>
                    <a:cubicBezTo>
                      <a:pt x="2065" y="18"/>
                      <a:pt x="1970" y="1"/>
                      <a:pt x="187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4" name="Google Shape;674;p45"/>
              <p:cNvSpPr/>
              <p:nvPr/>
            </p:nvSpPr>
            <p:spPr>
              <a:xfrm flipH="1">
                <a:off x="7799250" y="3687575"/>
                <a:ext cx="509979" cy="844781"/>
              </a:xfrm>
              <a:custGeom>
                <a:avLst/>
                <a:gdLst/>
                <a:ahLst/>
                <a:cxnLst/>
                <a:rect l="l" t="t" r="r" b="b"/>
                <a:pathLst>
                  <a:path w="3630" h="6013" extrusionOk="0">
                    <a:moveTo>
                      <a:pt x="2376" y="1"/>
                    </a:moveTo>
                    <a:cubicBezTo>
                      <a:pt x="1946" y="1"/>
                      <a:pt x="1462" y="62"/>
                      <a:pt x="1060" y="271"/>
                    </a:cubicBezTo>
                    <a:cubicBezTo>
                      <a:pt x="1002" y="300"/>
                      <a:pt x="944" y="337"/>
                      <a:pt x="890" y="373"/>
                    </a:cubicBezTo>
                    <a:cubicBezTo>
                      <a:pt x="81" y="917"/>
                      <a:pt x="4" y="1922"/>
                      <a:pt x="1" y="1969"/>
                    </a:cubicBezTo>
                    <a:lnTo>
                      <a:pt x="1" y="5877"/>
                    </a:lnTo>
                    <a:cubicBezTo>
                      <a:pt x="1" y="5968"/>
                      <a:pt x="69" y="6013"/>
                      <a:pt x="137" y="6013"/>
                    </a:cubicBezTo>
                    <a:cubicBezTo>
                      <a:pt x="205" y="6013"/>
                      <a:pt x="273" y="5968"/>
                      <a:pt x="273" y="5877"/>
                    </a:cubicBezTo>
                    <a:lnTo>
                      <a:pt x="273" y="2198"/>
                    </a:lnTo>
                    <a:cubicBezTo>
                      <a:pt x="570" y="2332"/>
                      <a:pt x="890" y="2401"/>
                      <a:pt x="1216" y="2405"/>
                    </a:cubicBezTo>
                    <a:cubicBezTo>
                      <a:pt x="1223" y="2405"/>
                      <a:pt x="1230" y="2405"/>
                      <a:pt x="1237" y="2405"/>
                    </a:cubicBezTo>
                    <a:cubicBezTo>
                      <a:pt x="1524" y="2405"/>
                      <a:pt x="1810" y="2332"/>
                      <a:pt x="2065" y="2201"/>
                    </a:cubicBezTo>
                    <a:cubicBezTo>
                      <a:pt x="3012" y="1708"/>
                      <a:pt x="3549" y="362"/>
                      <a:pt x="3571" y="307"/>
                    </a:cubicBezTo>
                    <a:lnTo>
                      <a:pt x="3629" y="159"/>
                    </a:lnTo>
                    <a:lnTo>
                      <a:pt x="3477" y="122"/>
                    </a:lnTo>
                    <a:cubicBezTo>
                      <a:pt x="3443" y="114"/>
                      <a:pt x="2960" y="1"/>
                      <a:pt x="2376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5" name="Google Shape;675;p45"/>
              <p:cNvSpPr/>
              <p:nvPr/>
            </p:nvSpPr>
            <p:spPr>
              <a:xfrm flipH="1">
                <a:off x="7870619" y="3747003"/>
                <a:ext cx="399273" cy="206664"/>
              </a:xfrm>
              <a:custGeom>
                <a:avLst/>
                <a:gdLst/>
                <a:ahLst/>
                <a:cxnLst/>
                <a:rect l="l" t="t" r="r" b="b"/>
                <a:pathLst>
                  <a:path w="2842" h="1471" extrusionOk="0">
                    <a:moveTo>
                      <a:pt x="2832" y="0"/>
                    </a:moveTo>
                    <a:cubicBezTo>
                      <a:pt x="2799" y="0"/>
                      <a:pt x="2171" y="318"/>
                      <a:pt x="1408" y="715"/>
                    </a:cubicBezTo>
                    <a:cubicBezTo>
                      <a:pt x="628" y="1122"/>
                      <a:pt x="0" y="1459"/>
                      <a:pt x="7" y="1470"/>
                    </a:cubicBezTo>
                    <a:cubicBezTo>
                      <a:pt x="8" y="1470"/>
                      <a:pt x="8" y="1470"/>
                      <a:pt x="9" y="1470"/>
                    </a:cubicBezTo>
                    <a:cubicBezTo>
                      <a:pt x="42" y="1470"/>
                      <a:pt x="667" y="1153"/>
                      <a:pt x="1430" y="755"/>
                    </a:cubicBezTo>
                    <a:cubicBezTo>
                      <a:pt x="2210" y="349"/>
                      <a:pt x="2841" y="11"/>
                      <a:pt x="2834" y="1"/>
                    </a:cubicBezTo>
                    <a:cubicBezTo>
                      <a:pt x="2834" y="0"/>
                      <a:pt x="2833" y="0"/>
                      <a:pt x="2832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9525" cap="flat" cmpd="sng">
                <a:solidFill>
                  <a:schemeClr val="accent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55" name="Text Box 10"/>
          <p:cNvSpPr txBox="1">
            <a:spLocks noChangeArrowheads="1"/>
          </p:cNvSpPr>
          <p:nvPr/>
        </p:nvSpPr>
        <p:spPr bwMode="auto">
          <a:xfrm>
            <a:off x="505769" y="799371"/>
            <a:ext cx="8400338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en-US" altLang="en-US" sz="20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2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 Sau </a:t>
            </a:r>
            <a:r>
              <a:rPr lang="en-US" altLang="en-US" sz="20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altLang="en-US" sz="2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Mơ</a:t>
            </a:r>
            <a:r>
              <a:rPr lang="en-US" altLang="en-US" sz="2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cứu</a:t>
            </a:r>
            <a:r>
              <a:rPr lang="en-US" altLang="en-US" sz="2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2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Hoan</a:t>
            </a:r>
            <a:r>
              <a:rPr lang="en-US" altLang="en-US" sz="2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0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en-US" sz="2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sz="2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altLang="en-US" sz="2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Mơ</a:t>
            </a:r>
            <a:r>
              <a:rPr lang="en-US" altLang="en-US" sz="2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altLang="en-US" sz="2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altLang="en-US" sz="2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altLang="en-US" sz="2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niệm</a:t>
            </a:r>
            <a:r>
              <a:rPr lang="en-US" altLang="en-US" sz="2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sz="2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altLang="en-US" sz="2000" b="1" i="1" u="sng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 </a:t>
            </a:r>
            <a:r>
              <a:rPr lang="en-US" altLang="en-US" sz="2000" b="1" i="1" u="sng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gái</a:t>
            </a:r>
            <a:r>
              <a:rPr lang="en-US" altLang="en-US" sz="2000" b="1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en-US" altLang="en-US" sz="2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en-US" sz="2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 </a:t>
            </a:r>
            <a:r>
              <a:rPr lang="en-US" altLang="en-US" sz="20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en-US" sz="2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lang="en-US" altLang="en-US" sz="20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altLang="en-US" sz="2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2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2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altLang="en-US" sz="2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altLang="en-US" sz="2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sz="2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  <p:sp>
        <p:nvSpPr>
          <p:cNvPr id="2" name="Rectangle: Rounded Corners 1"/>
          <p:cNvSpPr/>
          <p:nvPr/>
        </p:nvSpPr>
        <p:spPr>
          <a:xfrm>
            <a:off x="445791" y="1642783"/>
            <a:ext cx="8460316" cy="892108"/>
          </a:xfrm>
          <a:prstGeom prst="roundRect">
            <a:avLst/>
          </a:prstGeom>
          <a:solidFill>
            <a:schemeClr val="tx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vi-VN" sz="2800" dirty="0">
                <a:solidFill>
                  <a:srgbClr val="002060"/>
                </a:solidFill>
                <a:latin typeface="+mj-lt"/>
              </a:rPr>
              <a:t>Những người thân của Mơ đã thay đổi quan niệm về </a:t>
            </a:r>
            <a:r>
              <a:rPr lang="en-US" sz="2800" b="1" i="1" dirty="0">
                <a:solidFill>
                  <a:srgbClr val="C00000"/>
                </a:solidFill>
                <a:latin typeface="+mj-lt"/>
              </a:rPr>
              <a:t>“</a:t>
            </a:r>
            <a:r>
              <a:rPr lang="vi-VN" sz="2800" b="1" i="1" u="sng" dirty="0">
                <a:solidFill>
                  <a:srgbClr val="C00000"/>
                </a:solidFill>
                <a:latin typeface="+mj-lt"/>
              </a:rPr>
              <a:t>con gái</a:t>
            </a:r>
            <a:r>
              <a:rPr lang="en-US" sz="2800" b="1" i="1" dirty="0">
                <a:solidFill>
                  <a:srgbClr val="C00000"/>
                </a:solidFill>
                <a:latin typeface="+mj-lt"/>
              </a:rPr>
              <a:t>”</a:t>
            </a:r>
            <a:r>
              <a:rPr lang="vi-VN" sz="2800" dirty="0">
                <a:solidFill>
                  <a:srgbClr val="002060"/>
                </a:solidFill>
                <a:latin typeface="+mj-lt"/>
              </a:rPr>
              <a:t> sau chuyện Mơ cứu em Hoan. </a:t>
            </a:r>
          </a:p>
        </p:txBody>
      </p:sp>
      <p:sp>
        <p:nvSpPr>
          <p:cNvPr id="60" name="Rectangle: Rounded Corners 59"/>
          <p:cNvSpPr/>
          <p:nvPr/>
        </p:nvSpPr>
        <p:spPr>
          <a:xfrm>
            <a:off x="462107" y="2683868"/>
            <a:ext cx="8413865" cy="1961377"/>
          </a:xfrm>
          <a:prstGeom prst="roundRect">
            <a:avLst/>
          </a:prstGeom>
          <a:solidFill>
            <a:schemeClr val="tx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vi-VN" sz="2800" dirty="0">
                <a:solidFill>
                  <a:srgbClr val="002060"/>
                </a:solidFill>
                <a:latin typeface="+mj-lt"/>
              </a:rPr>
              <a:t>Các chi tiết thể hiện: bố ôm Mơ chặt đế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n </a:t>
            </a:r>
            <a:r>
              <a:rPr lang="vi-VN" sz="2800" dirty="0">
                <a:solidFill>
                  <a:srgbClr val="002060"/>
                </a:solidFill>
                <a:latin typeface="+mj-lt"/>
              </a:rPr>
              <a:t>ngợt thở; cả bố và mẹ đều rơm rớm nước mắt thương Mơ; dì Hạnh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800" dirty="0">
                <a:solidFill>
                  <a:srgbClr val="002060"/>
                </a:solidFill>
                <a:latin typeface="+mj-lt"/>
              </a:rPr>
              <a:t>nói: </a:t>
            </a:r>
            <a:r>
              <a:rPr lang="vi-VN" sz="2800" i="1" dirty="0">
                <a:solidFill>
                  <a:schemeClr val="tx1">
                    <a:lumMod val="50000"/>
                  </a:schemeClr>
                </a:solidFill>
                <a:latin typeface="+mj-lt"/>
              </a:rPr>
              <a:t>“Biết cháu tôi chưa? Con gái như nó thì một trăm đứa con trai </a:t>
            </a:r>
            <a:r>
              <a:rPr lang="en-US" sz="2800" i="1" dirty="0">
                <a:solidFill>
                  <a:schemeClr val="tx1">
                    <a:lumMod val="50000"/>
                  </a:schemeClr>
                </a:solidFill>
                <a:latin typeface="+mj-lt"/>
              </a:rPr>
              <a:t> </a:t>
            </a:r>
            <a:r>
              <a:rPr lang="vi-VN" sz="2800" i="1" dirty="0">
                <a:solidFill>
                  <a:schemeClr val="tx1">
                    <a:lumMod val="50000"/>
                  </a:schemeClr>
                </a:solidFill>
                <a:latin typeface="+mj-lt"/>
              </a:rPr>
              <a:t>cũng không bằng”.</a:t>
            </a:r>
            <a:r>
              <a:rPr lang="vi-VN" sz="2800" i="1" dirty="0">
                <a:solidFill>
                  <a:srgbClr val="002060"/>
                </a:solidFill>
                <a:latin typeface="+mj-lt"/>
              </a:rPr>
              <a:t>- </a:t>
            </a:r>
            <a:r>
              <a:rPr lang="vi-VN" sz="2800" dirty="0">
                <a:solidFill>
                  <a:srgbClr val="002060"/>
                </a:solidFill>
                <a:latin typeface="+mj-lt"/>
              </a:rPr>
              <a:t>dì rất tự hào về Mơ.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/>
      <p:bldP spid="2" grpId="0" animBg="1"/>
      <p:bldP spid="6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1" name="Google Shape;681;p46"/>
          <p:cNvSpPr txBox="1">
            <a:spLocks noGrp="1"/>
          </p:cNvSpPr>
          <p:nvPr>
            <p:ph type="title"/>
          </p:nvPr>
        </p:nvSpPr>
        <p:spPr>
          <a:xfrm>
            <a:off x="2549400" y="1427250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>
                <a:solidFill>
                  <a:schemeClr val="dk2"/>
                </a:solidFill>
              </a:rPr>
              <a:t>Whoa</a:t>
            </a:r>
            <a:endParaRPr dirty="0">
              <a:solidFill>
                <a:schemeClr val="dk2"/>
              </a:solidFill>
            </a:endParaRPr>
          </a:p>
        </p:txBody>
      </p:sp>
      <p:grpSp>
        <p:nvGrpSpPr>
          <p:cNvPr id="683" name="Google Shape;683;p46"/>
          <p:cNvGrpSpPr/>
          <p:nvPr/>
        </p:nvGrpSpPr>
        <p:grpSpPr>
          <a:xfrm>
            <a:off x="7273388" y="3445925"/>
            <a:ext cx="1050000" cy="1013534"/>
            <a:chOff x="7273388" y="3445925"/>
            <a:chExt cx="1050000" cy="1013534"/>
          </a:xfrm>
        </p:grpSpPr>
        <p:sp>
          <p:nvSpPr>
            <p:cNvPr id="684" name="Google Shape;684;p46"/>
            <p:cNvSpPr/>
            <p:nvPr/>
          </p:nvSpPr>
          <p:spPr>
            <a:xfrm>
              <a:off x="7273388" y="4308259"/>
              <a:ext cx="1050000" cy="151200"/>
            </a:xfrm>
            <a:prstGeom prst="ellipse">
              <a:avLst/>
            </a:prstGeom>
            <a:solidFill>
              <a:srgbClr val="000000">
                <a:alpha val="75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685" name="Google Shape;685;p46"/>
            <p:cNvGrpSpPr/>
            <p:nvPr/>
          </p:nvGrpSpPr>
          <p:grpSpPr>
            <a:xfrm>
              <a:off x="7415250" y="3445925"/>
              <a:ext cx="766275" cy="941725"/>
              <a:chOff x="7415250" y="3445925"/>
              <a:chExt cx="766275" cy="941725"/>
            </a:xfrm>
          </p:grpSpPr>
          <p:sp>
            <p:nvSpPr>
              <p:cNvPr id="686" name="Google Shape;686;p46"/>
              <p:cNvSpPr/>
              <p:nvPr/>
            </p:nvSpPr>
            <p:spPr>
              <a:xfrm>
                <a:off x="7501775" y="3445925"/>
                <a:ext cx="591325" cy="941725"/>
              </a:xfrm>
              <a:custGeom>
                <a:avLst/>
                <a:gdLst/>
                <a:ahLst/>
                <a:cxnLst/>
                <a:rect l="l" t="t" r="r" b="b"/>
                <a:pathLst>
                  <a:path w="23653" h="37669" extrusionOk="0">
                    <a:moveTo>
                      <a:pt x="22664" y="0"/>
                    </a:moveTo>
                    <a:cubicBezTo>
                      <a:pt x="22092" y="0"/>
                      <a:pt x="21632" y="602"/>
                      <a:pt x="21871" y="1195"/>
                    </a:cubicBezTo>
                    <a:cubicBezTo>
                      <a:pt x="22019" y="1547"/>
                      <a:pt x="22344" y="1724"/>
                      <a:pt x="22669" y="1724"/>
                    </a:cubicBezTo>
                    <a:cubicBezTo>
                      <a:pt x="22993" y="1724"/>
                      <a:pt x="23318" y="1547"/>
                      <a:pt x="23467" y="1195"/>
                    </a:cubicBezTo>
                    <a:cubicBezTo>
                      <a:pt x="23652" y="762"/>
                      <a:pt x="23442" y="255"/>
                      <a:pt x="22997" y="69"/>
                    </a:cubicBezTo>
                    <a:cubicBezTo>
                      <a:pt x="22884" y="22"/>
                      <a:pt x="22772" y="0"/>
                      <a:pt x="22664" y="0"/>
                    </a:cubicBezTo>
                    <a:close/>
                    <a:moveTo>
                      <a:pt x="1048" y="10"/>
                    </a:moveTo>
                    <a:cubicBezTo>
                      <a:pt x="723" y="10"/>
                      <a:pt x="398" y="187"/>
                      <a:pt x="250" y="539"/>
                    </a:cubicBezTo>
                    <a:cubicBezTo>
                      <a:pt x="0" y="1132"/>
                      <a:pt x="468" y="1734"/>
                      <a:pt x="1042" y="1734"/>
                    </a:cubicBezTo>
                    <a:cubicBezTo>
                      <a:pt x="1151" y="1734"/>
                      <a:pt x="1263" y="1712"/>
                      <a:pt x="1375" y="1665"/>
                    </a:cubicBezTo>
                    <a:cubicBezTo>
                      <a:pt x="1821" y="1479"/>
                      <a:pt x="2031" y="972"/>
                      <a:pt x="1845" y="539"/>
                    </a:cubicBezTo>
                    <a:cubicBezTo>
                      <a:pt x="1697" y="187"/>
                      <a:pt x="1372" y="10"/>
                      <a:pt x="1048" y="10"/>
                    </a:cubicBezTo>
                    <a:close/>
                    <a:moveTo>
                      <a:pt x="11345" y="3409"/>
                    </a:moveTo>
                    <a:lnTo>
                      <a:pt x="11345" y="5957"/>
                    </a:lnTo>
                    <a:lnTo>
                      <a:pt x="12372" y="5957"/>
                    </a:lnTo>
                    <a:lnTo>
                      <a:pt x="12372" y="3409"/>
                    </a:lnTo>
                    <a:close/>
                    <a:moveTo>
                      <a:pt x="3144" y="3112"/>
                    </a:moveTo>
                    <a:lnTo>
                      <a:pt x="1734" y="3706"/>
                    </a:lnTo>
                    <a:lnTo>
                      <a:pt x="3701" y="8369"/>
                    </a:lnTo>
                    <a:lnTo>
                      <a:pt x="5123" y="7775"/>
                    </a:lnTo>
                    <a:lnTo>
                      <a:pt x="3144" y="3112"/>
                    </a:lnTo>
                    <a:close/>
                    <a:moveTo>
                      <a:pt x="20572" y="3100"/>
                    </a:moveTo>
                    <a:lnTo>
                      <a:pt x="18606" y="7775"/>
                    </a:lnTo>
                    <a:lnTo>
                      <a:pt x="20016" y="8369"/>
                    </a:lnTo>
                    <a:lnTo>
                      <a:pt x="21982" y="3706"/>
                    </a:lnTo>
                    <a:lnTo>
                      <a:pt x="20572" y="3100"/>
                    </a:lnTo>
                    <a:close/>
                    <a:moveTo>
                      <a:pt x="4270" y="32995"/>
                    </a:moveTo>
                    <a:lnTo>
                      <a:pt x="3008" y="36372"/>
                    </a:lnTo>
                    <a:cubicBezTo>
                      <a:pt x="2739" y="37094"/>
                      <a:pt x="3326" y="37668"/>
                      <a:pt x="3928" y="37668"/>
                    </a:cubicBezTo>
                    <a:cubicBezTo>
                      <a:pt x="4212" y="37668"/>
                      <a:pt x="4500" y="37540"/>
                      <a:pt x="4703" y="37238"/>
                    </a:cubicBezTo>
                    <a:lnTo>
                      <a:pt x="6694" y="34232"/>
                    </a:lnTo>
                    <a:lnTo>
                      <a:pt x="4270" y="32995"/>
                    </a:lnTo>
                    <a:close/>
                    <a:moveTo>
                      <a:pt x="19447" y="32995"/>
                    </a:moveTo>
                    <a:lnTo>
                      <a:pt x="17022" y="34232"/>
                    </a:lnTo>
                    <a:lnTo>
                      <a:pt x="19014" y="37238"/>
                    </a:lnTo>
                    <a:cubicBezTo>
                      <a:pt x="19216" y="37540"/>
                      <a:pt x="19504" y="37668"/>
                      <a:pt x="19789" y="37668"/>
                    </a:cubicBezTo>
                    <a:cubicBezTo>
                      <a:pt x="20391" y="37668"/>
                      <a:pt x="20977" y="37094"/>
                      <a:pt x="20708" y="36372"/>
                    </a:cubicBezTo>
                    <a:lnTo>
                      <a:pt x="19447" y="32995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7" name="Google Shape;687;p46"/>
              <p:cNvSpPr/>
              <p:nvPr/>
            </p:nvSpPr>
            <p:spPr>
              <a:xfrm>
                <a:off x="7919275" y="3451225"/>
                <a:ext cx="250200" cy="165600"/>
              </a:xfrm>
              <a:custGeom>
                <a:avLst/>
                <a:gdLst/>
                <a:ahLst/>
                <a:cxnLst/>
                <a:rect l="l" t="t" r="r" b="b"/>
                <a:pathLst>
                  <a:path w="10008" h="6624" extrusionOk="0">
                    <a:moveTo>
                      <a:pt x="3307" y="0"/>
                    </a:moveTo>
                    <a:cubicBezTo>
                      <a:pt x="1408" y="0"/>
                      <a:pt x="704" y="1427"/>
                      <a:pt x="1" y="3123"/>
                    </a:cubicBezTo>
                    <a:cubicBezTo>
                      <a:pt x="4948" y="5831"/>
                      <a:pt x="8449" y="6623"/>
                      <a:pt x="8449" y="6623"/>
                    </a:cubicBezTo>
                    <a:cubicBezTo>
                      <a:pt x="9414" y="4285"/>
                      <a:pt x="10007" y="2319"/>
                      <a:pt x="5975" y="649"/>
                    </a:cubicBezTo>
                    <a:cubicBezTo>
                      <a:pt x="4880" y="197"/>
                      <a:pt x="4011" y="0"/>
                      <a:pt x="3307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8" name="Google Shape;688;p46"/>
              <p:cNvSpPr/>
              <p:nvPr/>
            </p:nvSpPr>
            <p:spPr>
              <a:xfrm>
                <a:off x="7415250" y="3580000"/>
                <a:ext cx="766275" cy="766275"/>
              </a:xfrm>
              <a:custGeom>
                <a:avLst/>
                <a:gdLst/>
                <a:ahLst/>
                <a:cxnLst/>
                <a:rect l="l" t="t" r="r" b="b"/>
                <a:pathLst>
                  <a:path w="30651" h="30651" extrusionOk="0">
                    <a:moveTo>
                      <a:pt x="15325" y="0"/>
                    </a:moveTo>
                    <a:cubicBezTo>
                      <a:pt x="6853" y="0"/>
                      <a:pt x="0" y="6865"/>
                      <a:pt x="0" y="15325"/>
                    </a:cubicBezTo>
                    <a:cubicBezTo>
                      <a:pt x="0" y="23786"/>
                      <a:pt x="6853" y="30651"/>
                      <a:pt x="15325" y="30651"/>
                    </a:cubicBezTo>
                    <a:cubicBezTo>
                      <a:pt x="23786" y="30651"/>
                      <a:pt x="30651" y="23786"/>
                      <a:pt x="30651" y="15325"/>
                    </a:cubicBezTo>
                    <a:cubicBezTo>
                      <a:pt x="30651" y="6865"/>
                      <a:pt x="23786" y="0"/>
                      <a:pt x="15325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9" name="Google Shape;689;p46"/>
              <p:cNvSpPr/>
              <p:nvPr/>
            </p:nvSpPr>
            <p:spPr>
              <a:xfrm>
                <a:off x="7499975" y="3665025"/>
                <a:ext cx="596525" cy="596225"/>
              </a:xfrm>
              <a:custGeom>
                <a:avLst/>
                <a:gdLst/>
                <a:ahLst/>
                <a:cxnLst/>
                <a:rect l="l" t="t" r="r" b="b"/>
                <a:pathLst>
                  <a:path w="23861" h="23849" extrusionOk="0">
                    <a:moveTo>
                      <a:pt x="11936" y="1"/>
                    </a:moveTo>
                    <a:cubicBezTo>
                      <a:pt x="5344" y="1"/>
                      <a:pt x="0" y="5332"/>
                      <a:pt x="0" y="11924"/>
                    </a:cubicBezTo>
                    <a:cubicBezTo>
                      <a:pt x="0" y="18517"/>
                      <a:pt x="5344" y="23848"/>
                      <a:pt x="11936" y="23848"/>
                    </a:cubicBezTo>
                    <a:cubicBezTo>
                      <a:pt x="18517" y="23848"/>
                      <a:pt x="23860" y="18517"/>
                      <a:pt x="23860" y="11924"/>
                    </a:cubicBezTo>
                    <a:cubicBezTo>
                      <a:pt x="23860" y="5332"/>
                      <a:pt x="18517" y="1"/>
                      <a:pt x="1193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0" name="Google Shape;690;p46"/>
              <p:cNvSpPr/>
              <p:nvPr/>
            </p:nvSpPr>
            <p:spPr>
              <a:xfrm>
                <a:off x="7516338" y="3682025"/>
                <a:ext cx="562200" cy="562200"/>
              </a:xfrm>
              <a:custGeom>
                <a:avLst/>
                <a:gdLst/>
                <a:ahLst/>
                <a:cxnLst/>
                <a:rect l="l" t="t" r="r" b="b"/>
                <a:pathLst>
                  <a:path w="22488" h="22488" extrusionOk="0">
                    <a:moveTo>
                      <a:pt x="11244" y="1"/>
                    </a:moveTo>
                    <a:cubicBezTo>
                      <a:pt x="5023" y="1"/>
                      <a:pt x="1" y="5035"/>
                      <a:pt x="1" y="11244"/>
                    </a:cubicBezTo>
                    <a:cubicBezTo>
                      <a:pt x="1" y="17454"/>
                      <a:pt x="5023" y="22488"/>
                      <a:pt x="11244" y="22488"/>
                    </a:cubicBezTo>
                    <a:cubicBezTo>
                      <a:pt x="17454" y="22488"/>
                      <a:pt x="22488" y="17454"/>
                      <a:pt x="22488" y="11244"/>
                    </a:cubicBezTo>
                    <a:cubicBezTo>
                      <a:pt x="22488" y="5035"/>
                      <a:pt x="17454" y="1"/>
                      <a:pt x="11244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1" name="Google Shape;691;p46"/>
              <p:cNvSpPr/>
              <p:nvPr/>
            </p:nvSpPr>
            <p:spPr>
              <a:xfrm>
                <a:off x="7713013" y="3789325"/>
                <a:ext cx="201325" cy="242550"/>
              </a:xfrm>
              <a:custGeom>
                <a:avLst/>
                <a:gdLst/>
                <a:ahLst/>
                <a:cxnLst/>
                <a:rect l="l" t="t" r="r" b="b"/>
                <a:pathLst>
                  <a:path w="8053" h="9702" extrusionOk="0">
                    <a:moveTo>
                      <a:pt x="51" y="1"/>
                    </a:moveTo>
                    <a:cubicBezTo>
                      <a:pt x="51" y="1"/>
                      <a:pt x="50" y="1"/>
                      <a:pt x="50" y="1"/>
                    </a:cubicBezTo>
                    <a:cubicBezTo>
                      <a:pt x="1" y="26"/>
                      <a:pt x="285" y="706"/>
                      <a:pt x="768" y="1794"/>
                    </a:cubicBezTo>
                    <a:cubicBezTo>
                      <a:pt x="1250" y="2871"/>
                      <a:pt x="1943" y="4355"/>
                      <a:pt x="2722" y="5988"/>
                    </a:cubicBezTo>
                    <a:cubicBezTo>
                      <a:pt x="2907" y="6359"/>
                      <a:pt x="3081" y="6717"/>
                      <a:pt x="3241" y="7076"/>
                    </a:cubicBezTo>
                    <a:lnTo>
                      <a:pt x="4256" y="7657"/>
                    </a:lnTo>
                    <a:lnTo>
                      <a:pt x="5146" y="8164"/>
                    </a:lnTo>
                    <a:cubicBezTo>
                      <a:pt x="5715" y="8486"/>
                      <a:pt x="6222" y="8771"/>
                      <a:pt x="6643" y="9006"/>
                    </a:cubicBezTo>
                    <a:cubicBezTo>
                      <a:pt x="7433" y="9435"/>
                      <a:pt x="7950" y="9702"/>
                      <a:pt x="8020" y="9702"/>
                    </a:cubicBezTo>
                    <a:cubicBezTo>
                      <a:pt x="8025" y="9702"/>
                      <a:pt x="8027" y="9700"/>
                      <a:pt x="8028" y="9698"/>
                    </a:cubicBezTo>
                    <a:cubicBezTo>
                      <a:pt x="8053" y="9673"/>
                      <a:pt x="7571" y="9327"/>
                      <a:pt x="6742" y="8820"/>
                    </a:cubicBezTo>
                    <a:cubicBezTo>
                      <a:pt x="6334" y="8560"/>
                      <a:pt x="5839" y="8251"/>
                      <a:pt x="5282" y="7917"/>
                    </a:cubicBezTo>
                    <a:lnTo>
                      <a:pt x="3489" y="6829"/>
                    </a:lnTo>
                    <a:lnTo>
                      <a:pt x="3031" y="5839"/>
                    </a:lnTo>
                    <a:cubicBezTo>
                      <a:pt x="2252" y="4206"/>
                      <a:pt x="1522" y="2747"/>
                      <a:pt x="978" y="1683"/>
                    </a:cubicBezTo>
                    <a:cubicBezTo>
                      <a:pt x="451" y="630"/>
                      <a:pt x="94" y="1"/>
                      <a:pt x="51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2" name="Google Shape;692;p46"/>
              <p:cNvSpPr/>
              <p:nvPr/>
            </p:nvSpPr>
            <p:spPr>
              <a:xfrm>
                <a:off x="7427000" y="3451225"/>
                <a:ext cx="250175" cy="165600"/>
              </a:xfrm>
              <a:custGeom>
                <a:avLst/>
                <a:gdLst/>
                <a:ahLst/>
                <a:cxnLst/>
                <a:rect l="l" t="t" r="r" b="b"/>
                <a:pathLst>
                  <a:path w="10007" h="6624" extrusionOk="0">
                    <a:moveTo>
                      <a:pt x="6701" y="0"/>
                    </a:moveTo>
                    <a:cubicBezTo>
                      <a:pt x="5996" y="0"/>
                      <a:pt x="5127" y="197"/>
                      <a:pt x="4032" y="649"/>
                    </a:cubicBezTo>
                    <a:cubicBezTo>
                      <a:pt x="0" y="2319"/>
                      <a:pt x="606" y="4285"/>
                      <a:pt x="1559" y="6623"/>
                    </a:cubicBezTo>
                    <a:cubicBezTo>
                      <a:pt x="1571" y="6623"/>
                      <a:pt x="5059" y="5831"/>
                      <a:pt x="10007" y="3123"/>
                    </a:cubicBezTo>
                    <a:cubicBezTo>
                      <a:pt x="9303" y="1427"/>
                      <a:pt x="8599" y="0"/>
                      <a:pt x="670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693" name="Google Shape;693;p46"/>
          <p:cNvGrpSpPr/>
          <p:nvPr/>
        </p:nvGrpSpPr>
        <p:grpSpPr>
          <a:xfrm>
            <a:off x="605375" y="592225"/>
            <a:ext cx="913485" cy="993421"/>
            <a:chOff x="605375" y="592225"/>
            <a:chExt cx="913485" cy="993421"/>
          </a:xfrm>
        </p:grpSpPr>
        <p:sp>
          <p:nvSpPr>
            <p:cNvPr id="694" name="Google Shape;694;p46"/>
            <p:cNvSpPr/>
            <p:nvPr/>
          </p:nvSpPr>
          <p:spPr>
            <a:xfrm>
              <a:off x="605375" y="612130"/>
              <a:ext cx="913485" cy="973517"/>
            </a:xfrm>
            <a:custGeom>
              <a:avLst/>
              <a:gdLst/>
              <a:ahLst/>
              <a:cxnLst/>
              <a:rect l="l" t="t" r="r" b="b"/>
              <a:pathLst>
                <a:path w="31666" h="33747" extrusionOk="0">
                  <a:moveTo>
                    <a:pt x="20494" y="5216"/>
                  </a:moveTo>
                  <a:cubicBezTo>
                    <a:pt x="21059" y="5216"/>
                    <a:pt x="21682" y="5420"/>
                    <a:pt x="22228" y="5832"/>
                  </a:cubicBezTo>
                  <a:cubicBezTo>
                    <a:pt x="23341" y="6660"/>
                    <a:pt x="23725" y="8009"/>
                    <a:pt x="23094" y="8850"/>
                  </a:cubicBezTo>
                  <a:cubicBezTo>
                    <a:pt x="22781" y="9275"/>
                    <a:pt x="22266" y="9488"/>
                    <a:pt x="21690" y="9488"/>
                  </a:cubicBezTo>
                  <a:cubicBezTo>
                    <a:pt x="21126" y="9488"/>
                    <a:pt x="20503" y="9284"/>
                    <a:pt x="19952" y="8874"/>
                  </a:cubicBezTo>
                  <a:cubicBezTo>
                    <a:pt x="18851" y="8046"/>
                    <a:pt x="18456" y="6685"/>
                    <a:pt x="19086" y="5844"/>
                  </a:cubicBezTo>
                  <a:cubicBezTo>
                    <a:pt x="19404" y="5427"/>
                    <a:pt x="19920" y="5216"/>
                    <a:pt x="20494" y="5216"/>
                  </a:cubicBezTo>
                  <a:close/>
                  <a:moveTo>
                    <a:pt x="16894" y="1"/>
                  </a:moveTo>
                  <a:cubicBezTo>
                    <a:pt x="14813" y="1"/>
                    <a:pt x="12689" y="1085"/>
                    <a:pt x="10502" y="4013"/>
                  </a:cubicBezTo>
                  <a:cubicBezTo>
                    <a:pt x="6730" y="9048"/>
                    <a:pt x="7917" y="12066"/>
                    <a:pt x="10725" y="14737"/>
                  </a:cubicBezTo>
                  <a:lnTo>
                    <a:pt x="1238" y="27428"/>
                  </a:lnTo>
                  <a:cubicBezTo>
                    <a:pt x="459" y="28455"/>
                    <a:pt x="1" y="29085"/>
                    <a:pt x="644" y="30211"/>
                  </a:cubicBezTo>
                  <a:lnTo>
                    <a:pt x="2524" y="33204"/>
                  </a:lnTo>
                  <a:cubicBezTo>
                    <a:pt x="2743" y="33562"/>
                    <a:pt x="3115" y="33746"/>
                    <a:pt x="3487" y="33746"/>
                  </a:cubicBezTo>
                  <a:cubicBezTo>
                    <a:pt x="3809" y="33746"/>
                    <a:pt x="4131" y="33609"/>
                    <a:pt x="4355" y="33328"/>
                  </a:cubicBezTo>
                  <a:lnTo>
                    <a:pt x="5085" y="32351"/>
                  </a:lnTo>
                  <a:cubicBezTo>
                    <a:pt x="5286" y="32502"/>
                    <a:pt x="5523" y="32575"/>
                    <a:pt x="5758" y="32575"/>
                  </a:cubicBezTo>
                  <a:cubicBezTo>
                    <a:pt x="6099" y="32575"/>
                    <a:pt x="6436" y="32421"/>
                    <a:pt x="6655" y="32128"/>
                  </a:cubicBezTo>
                  <a:cubicBezTo>
                    <a:pt x="7014" y="31633"/>
                    <a:pt x="7274" y="30483"/>
                    <a:pt x="6767" y="30112"/>
                  </a:cubicBezTo>
                  <a:lnTo>
                    <a:pt x="7187" y="29543"/>
                  </a:lnTo>
                  <a:cubicBezTo>
                    <a:pt x="7389" y="29694"/>
                    <a:pt x="7624" y="29768"/>
                    <a:pt x="7856" y="29768"/>
                  </a:cubicBezTo>
                  <a:cubicBezTo>
                    <a:pt x="8194" y="29768"/>
                    <a:pt x="8526" y="29613"/>
                    <a:pt x="8746" y="29320"/>
                  </a:cubicBezTo>
                  <a:cubicBezTo>
                    <a:pt x="9117" y="28826"/>
                    <a:pt x="9018" y="28133"/>
                    <a:pt x="8523" y="27762"/>
                  </a:cubicBezTo>
                  <a:lnTo>
                    <a:pt x="8944" y="27205"/>
                  </a:lnTo>
                  <a:cubicBezTo>
                    <a:pt x="9142" y="27344"/>
                    <a:pt x="9371" y="27411"/>
                    <a:pt x="9598" y="27411"/>
                  </a:cubicBezTo>
                  <a:cubicBezTo>
                    <a:pt x="9939" y="27411"/>
                    <a:pt x="10275" y="27260"/>
                    <a:pt x="10490" y="26970"/>
                  </a:cubicBezTo>
                  <a:cubicBezTo>
                    <a:pt x="10861" y="26475"/>
                    <a:pt x="10762" y="25783"/>
                    <a:pt x="10280" y="25412"/>
                  </a:cubicBezTo>
                  <a:lnTo>
                    <a:pt x="15549" y="18374"/>
                  </a:lnTo>
                  <a:cubicBezTo>
                    <a:pt x="17231" y="19482"/>
                    <a:pt x="18875" y="20260"/>
                    <a:pt x="20556" y="20260"/>
                  </a:cubicBezTo>
                  <a:cubicBezTo>
                    <a:pt x="22571" y="20260"/>
                    <a:pt x="24639" y="19142"/>
                    <a:pt x="26891" y="16135"/>
                  </a:cubicBezTo>
                  <a:cubicBezTo>
                    <a:pt x="31666" y="9753"/>
                    <a:pt x="28512" y="6561"/>
                    <a:pt x="24133" y="3296"/>
                  </a:cubicBezTo>
                  <a:cubicBezTo>
                    <a:pt x="21760" y="1519"/>
                    <a:pt x="19357" y="1"/>
                    <a:pt x="1689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5" name="Google Shape;695;p46"/>
            <p:cNvSpPr/>
            <p:nvPr/>
          </p:nvSpPr>
          <p:spPr>
            <a:xfrm>
              <a:off x="627501" y="592225"/>
              <a:ext cx="887436" cy="969189"/>
            </a:xfrm>
            <a:custGeom>
              <a:avLst/>
              <a:gdLst/>
              <a:ahLst/>
              <a:cxnLst/>
              <a:rect l="l" t="t" r="r" b="b"/>
              <a:pathLst>
                <a:path w="30763" h="33597" extrusionOk="0">
                  <a:moveTo>
                    <a:pt x="19597" y="5067"/>
                  </a:moveTo>
                  <a:cubicBezTo>
                    <a:pt x="20161" y="5067"/>
                    <a:pt x="20781" y="5271"/>
                    <a:pt x="21325" y="5681"/>
                  </a:cubicBezTo>
                  <a:cubicBezTo>
                    <a:pt x="22438" y="6509"/>
                    <a:pt x="22822" y="7870"/>
                    <a:pt x="22203" y="8699"/>
                  </a:cubicBezTo>
                  <a:cubicBezTo>
                    <a:pt x="21884" y="9124"/>
                    <a:pt x="21366" y="9337"/>
                    <a:pt x="20790" y="9337"/>
                  </a:cubicBezTo>
                  <a:cubicBezTo>
                    <a:pt x="20226" y="9337"/>
                    <a:pt x="19606" y="9133"/>
                    <a:pt x="19061" y="8723"/>
                  </a:cubicBezTo>
                  <a:cubicBezTo>
                    <a:pt x="17948" y="7895"/>
                    <a:pt x="17565" y="6546"/>
                    <a:pt x="18183" y="5705"/>
                  </a:cubicBezTo>
                  <a:cubicBezTo>
                    <a:pt x="18502" y="5280"/>
                    <a:pt x="19020" y="5067"/>
                    <a:pt x="19597" y="5067"/>
                  </a:cubicBezTo>
                  <a:close/>
                  <a:moveTo>
                    <a:pt x="16460" y="0"/>
                  </a:moveTo>
                  <a:cubicBezTo>
                    <a:pt x="14447" y="0"/>
                    <a:pt x="12381" y="1121"/>
                    <a:pt x="10131" y="4134"/>
                  </a:cubicBezTo>
                  <a:cubicBezTo>
                    <a:pt x="6358" y="9169"/>
                    <a:pt x="7534" y="12224"/>
                    <a:pt x="10354" y="14895"/>
                  </a:cubicBezTo>
                  <a:lnTo>
                    <a:pt x="867" y="27574"/>
                  </a:lnTo>
                  <a:cubicBezTo>
                    <a:pt x="87" y="28613"/>
                    <a:pt x="1" y="30010"/>
                    <a:pt x="632" y="31136"/>
                  </a:cubicBezTo>
                  <a:lnTo>
                    <a:pt x="1720" y="33066"/>
                  </a:lnTo>
                  <a:cubicBezTo>
                    <a:pt x="1912" y="33416"/>
                    <a:pt x="2266" y="33597"/>
                    <a:pt x="2622" y="33597"/>
                  </a:cubicBezTo>
                  <a:cubicBezTo>
                    <a:pt x="2932" y="33597"/>
                    <a:pt x="3244" y="33459"/>
                    <a:pt x="3452" y="33177"/>
                  </a:cubicBezTo>
                  <a:lnTo>
                    <a:pt x="4182" y="32200"/>
                  </a:lnTo>
                  <a:cubicBezTo>
                    <a:pt x="4376" y="32336"/>
                    <a:pt x="4599" y="32401"/>
                    <a:pt x="4820" y="32401"/>
                  </a:cubicBezTo>
                  <a:cubicBezTo>
                    <a:pt x="5161" y="32401"/>
                    <a:pt x="5498" y="32245"/>
                    <a:pt x="5715" y="31952"/>
                  </a:cubicBezTo>
                  <a:cubicBezTo>
                    <a:pt x="6074" y="31470"/>
                    <a:pt x="5987" y="30790"/>
                    <a:pt x="5517" y="30419"/>
                  </a:cubicBezTo>
                  <a:lnTo>
                    <a:pt x="5938" y="29862"/>
                  </a:lnTo>
                  <a:cubicBezTo>
                    <a:pt x="6130" y="29991"/>
                    <a:pt x="6349" y="30054"/>
                    <a:pt x="6567" y="30054"/>
                  </a:cubicBezTo>
                  <a:cubicBezTo>
                    <a:pt x="6912" y="30054"/>
                    <a:pt x="7252" y="29898"/>
                    <a:pt x="7472" y="29602"/>
                  </a:cubicBezTo>
                  <a:cubicBezTo>
                    <a:pt x="7830" y="29120"/>
                    <a:pt x="7744" y="28440"/>
                    <a:pt x="7274" y="28068"/>
                  </a:cubicBezTo>
                  <a:lnTo>
                    <a:pt x="7694" y="27512"/>
                  </a:lnTo>
                  <a:cubicBezTo>
                    <a:pt x="7890" y="27644"/>
                    <a:pt x="8114" y="27708"/>
                    <a:pt x="8336" y="27708"/>
                  </a:cubicBezTo>
                  <a:cubicBezTo>
                    <a:pt x="8676" y="27708"/>
                    <a:pt x="9011" y="27556"/>
                    <a:pt x="9228" y="27264"/>
                  </a:cubicBezTo>
                  <a:cubicBezTo>
                    <a:pt x="9587" y="26782"/>
                    <a:pt x="9500" y="26102"/>
                    <a:pt x="9030" y="25718"/>
                  </a:cubicBezTo>
                  <a:lnTo>
                    <a:pt x="14658" y="18223"/>
                  </a:lnTo>
                  <a:cubicBezTo>
                    <a:pt x="16339" y="19336"/>
                    <a:pt x="17979" y="20114"/>
                    <a:pt x="19656" y="20114"/>
                  </a:cubicBezTo>
                  <a:cubicBezTo>
                    <a:pt x="21669" y="20114"/>
                    <a:pt x="23735" y="18993"/>
                    <a:pt x="25988" y="15984"/>
                  </a:cubicBezTo>
                  <a:cubicBezTo>
                    <a:pt x="30763" y="9602"/>
                    <a:pt x="27609" y="6423"/>
                    <a:pt x="23230" y="3145"/>
                  </a:cubicBezTo>
                  <a:cubicBezTo>
                    <a:pt x="20915" y="1412"/>
                    <a:pt x="18720" y="0"/>
                    <a:pt x="1646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6" name="Google Shape;696;p46"/>
            <p:cNvSpPr/>
            <p:nvPr/>
          </p:nvSpPr>
          <p:spPr>
            <a:xfrm>
              <a:off x="673197" y="1076980"/>
              <a:ext cx="297966" cy="390422"/>
            </a:xfrm>
            <a:custGeom>
              <a:avLst/>
              <a:gdLst/>
              <a:ahLst/>
              <a:cxnLst/>
              <a:rect l="l" t="t" r="r" b="b"/>
              <a:pathLst>
                <a:path w="10329" h="13534" extrusionOk="0">
                  <a:moveTo>
                    <a:pt x="10195" y="1"/>
                  </a:moveTo>
                  <a:cubicBezTo>
                    <a:pt x="10045" y="1"/>
                    <a:pt x="9326" y="812"/>
                    <a:pt x="4960" y="6626"/>
                  </a:cubicBezTo>
                  <a:cubicBezTo>
                    <a:pt x="346" y="12786"/>
                    <a:pt x="0" y="13454"/>
                    <a:pt x="99" y="13528"/>
                  </a:cubicBezTo>
                  <a:cubicBezTo>
                    <a:pt x="105" y="13532"/>
                    <a:pt x="111" y="13534"/>
                    <a:pt x="119" y="13534"/>
                  </a:cubicBezTo>
                  <a:cubicBezTo>
                    <a:pt x="273" y="13534"/>
                    <a:pt x="964" y="12759"/>
                    <a:pt x="5356" y="6911"/>
                  </a:cubicBezTo>
                  <a:cubicBezTo>
                    <a:pt x="9982" y="751"/>
                    <a:pt x="10328" y="83"/>
                    <a:pt x="10217" y="9"/>
                  </a:cubicBezTo>
                  <a:cubicBezTo>
                    <a:pt x="10211" y="4"/>
                    <a:pt x="10204" y="1"/>
                    <a:pt x="10195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97" name="Google Shape;697;p46"/>
          <p:cNvSpPr/>
          <p:nvPr/>
        </p:nvSpPr>
        <p:spPr>
          <a:xfrm>
            <a:off x="605374" y="3014500"/>
            <a:ext cx="538047" cy="542696"/>
          </a:xfrm>
          <a:custGeom>
            <a:avLst/>
            <a:gdLst/>
            <a:ahLst/>
            <a:cxnLst/>
            <a:rect l="l" t="t" r="r" b="b"/>
            <a:pathLst>
              <a:path w="4990" h="5033" fill="none" extrusionOk="0">
                <a:moveTo>
                  <a:pt x="4935" y="2257"/>
                </a:moveTo>
                <a:cubicBezTo>
                  <a:pt x="4888" y="2174"/>
                  <a:pt x="4797" y="2123"/>
                  <a:pt x="4703" y="2130"/>
                </a:cubicBezTo>
                <a:cubicBezTo>
                  <a:pt x="4565" y="2130"/>
                  <a:pt x="4492" y="2188"/>
                  <a:pt x="4459" y="2232"/>
                </a:cubicBezTo>
                <a:cubicBezTo>
                  <a:pt x="3788" y="3001"/>
                  <a:pt x="3161" y="3567"/>
                  <a:pt x="2598" y="3908"/>
                </a:cubicBezTo>
                <a:cubicBezTo>
                  <a:pt x="2039" y="4242"/>
                  <a:pt x="1590" y="4413"/>
                  <a:pt x="1256" y="4413"/>
                </a:cubicBezTo>
                <a:cubicBezTo>
                  <a:pt x="1027" y="4413"/>
                  <a:pt x="871" y="4351"/>
                  <a:pt x="777" y="4224"/>
                </a:cubicBezTo>
                <a:cubicBezTo>
                  <a:pt x="675" y="4086"/>
                  <a:pt x="621" y="3894"/>
                  <a:pt x="621" y="3658"/>
                </a:cubicBezTo>
                <a:cubicBezTo>
                  <a:pt x="628" y="3389"/>
                  <a:pt x="664" y="3125"/>
                  <a:pt x="737" y="2867"/>
                </a:cubicBezTo>
                <a:cubicBezTo>
                  <a:pt x="1666" y="2660"/>
                  <a:pt x="2373" y="2370"/>
                  <a:pt x="2838" y="1996"/>
                </a:cubicBezTo>
                <a:cubicBezTo>
                  <a:pt x="3331" y="1601"/>
                  <a:pt x="3578" y="1202"/>
                  <a:pt x="3578" y="810"/>
                </a:cubicBezTo>
                <a:cubicBezTo>
                  <a:pt x="3578" y="559"/>
                  <a:pt x="3494" y="360"/>
                  <a:pt x="3324" y="215"/>
                </a:cubicBezTo>
                <a:cubicBezTo>
                  <a:pt x="3153" y="66"/>
                  <a:pt x="2943" y="1"/>
                  <a:pt x="2682" y="1"/>
                </a:cubicBezTo>
                <a:cubicBezTo>
                  <a:pt x="2319" y="1"/>
                  <a:pt x="1967" y="135"/>
                  <a:pt x="1640" y="396"/>
                </a:cubicBezTo>
                <a:cubicBezTo>
                  <a:pt x="1314" y="661"/>
                  <a:pt x="1031" y="973"/>
                  <a:pt x="799" y="1325"/>
                </a:cubicBezTo>
                <a:cubicBezTo>
                  <a:pt x="552" y="1691"/>
                  <a:pt x="360" y="2087"/>
                  <a:pt x="218" y="2504"/>
                </a:cubicBezTo>
                <a:cubicBezTo>
                  <a:pt x="77" y="2921"/>
                  <a:pt x="4" y="3302"/>
                  <a:pt x="4" y="3629"/>
                </a:cubicBezTo>
                <a:cubicBezTo>
                  <a:pt x="0" y="3974"/>
                  <a:pt x="102" y="4307"/>
                  <a:pt x="294" y="4590"/>
                </a:cubicBezTo>
                <a:cubicBezTo>
                  <a:pt x="494" y="4884"/>
                  <a:pt x="828" y="5033"/>
                  <a:pt x="1285" y="5033"/>
                </a:cubicBezTo>
                <a:cubicBezTo>
                  <a:pt x="1789" y="5033"/>
                  <a:pt x="2362" y="4819"/>
                  <a:pt x="2997" y="4402"/>
                </a:cubicBezTo>
                <a:cubicBezTo>
                  <a:pt x="3621" y="3988"/>
                  <a:pt x="4267" y="3400"/>
                  <a:pt x="4906" y="2656"/>
                </a:cubicBezTo>
                <a:cubicBezTo>
                  <a:pt x="4960" y="2602"/>
                  <a:pt x="4989" y="2526"/>
                  <a:pt x="4989" y="2450"/>
                </a:cubicBezTo>
                <a:cubicBezTo>
                  <a:pt x="4986" y="2381"/>
                  <a:pt x="4967" y="2315"/>
                  <a:pt x="4935" y="2257"/>
                </a:cubicBezTo>
                <a:close/>
                <a:moveTo>
                  <a:pt x="2682" y="617"/>
                </a:moveTo>
                <a:cubicBezTo>
                  <a:pt x="2751" y="621"/>
                  <a:pt x="2823" y="639"/>
                  <a:pt x="2888" y="672"/>
                </a:cubicBezTo>
                <a:cubicBezTo>
                  <a:pt x="2939" y="686"/>
                  <a:pt x="2968" y="737"/>
                  <a:pt x="2961" y="792"/>
                </a:cubicBezTo>
                <a:cubicBezTo>
                  <a:pt x="2954" y="900"/>
                  <a:pt x="2914" y="1006"/>
                  <a:pt x="2849" y="1096"/>
                </a:cubicBezTo>
                <a:cubicBezTo>
                  <a:pt x="2743" y="1241"/>
                  <a:pt x="2616" y="1372"/>
                  <a:pt x="2471" y="1481"/>
                </a:cubicBezTo>
                <a:cubicBezTo>
                  <a:pt x="2257" y="1637"/>
                  <a:pt x="2032" y="1771"/>
                  <a:pt x="1789" y="1880"/>
                </a:cubicBezTo>
                <a:cubicBezTo>
                  <a:pt x="1546" y="1989"/>
                  <a:pt x="1292" y="2083"/>
                  <a:pt x="1034" y="2156"/>
                </a:cubicBezTo>
                <a:cubicBezTo>
                  <a:pt x="1085" y="2058"/>
                  <a:pt x="1147" y="1949"/>
                  <a:pt x="1219" y="1833"/>
                </a:cubicBezTo>
                <a:cubicBezTo>
                  <a:pt x="1346" y="1626"/>
                  <a:pt x="1492" y="1430"/>
                  <a:pt x="1651" y="1245"/>
                </a:cubicBezTo>
                <a:cubicBezTo>
                  <a:pt x="1800" y="1071"/>
                  <a:pt x="1970" y="919"/>
                  <a:pt x="2159" y="792"/>
                </a:cubicBezTo>
                <a:cubicBezTo>
                  <a:pt x="2312" y="679"/>
                  <a:pt x="2493" y="621"/>
                  <a:pt x="2682" y="617"/>
                </a:cubicBezTo>
                <a:close/>
              </a:path>
            </a:pathLst>
          </a:custGeom>
          <a:noFill/>
          <a:ln w="19050" cap="flat" cmpd="sng">
            <a:solidFill>
              <a:schemeClr val="accent5"/>
            </a:solidFill>
            <a:prstDash val="solid"/>
            <a:miter lim="3628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" name="AutoShape 14" descr="Bouquet"/>
          <p:cNvSpPr>
            <a:spLocks noChangeArrowheads="1"/>
          </p:cNvSpPr>
          <p:nvPr/>
        </p:nvSpPr>
        <p:spPr bwMode="auto">
          <a:xfrm>
            <a:off x="2199812" y="-193639"/>
            <a:ext cx="6915046" cy="3263538"/>
          </a:xfrm>
          <a:prstGeom prst="cloudCallout">
            <a:avLst>
              <a:gd name="adj1" fmla="val -34394"/>
              <a:gd name="adj2" fmla="val 58014"/>
            </a:avLst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  <a:rou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solidFill>
                  <a:srgbClr val="7030A0"/>
                </a:solidFill>
                <a:latin typeface="Times New Roman" panose="02020603050405020304" pitchFamily="18" charset="0"/>
              </a:rPr>
              <a:t>Nam hay </a:t>
            </a:r>
            <a:r>
              <a:rPr lang="en-US" altLang="en-US" sz="2000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nữ</a:t>
            </a:r>
            <a:r>
              <a:rPr lang="en-US" altLang="en-US" sz="2000" dirty="0">
                <a:solidFill>
                  <a:srgbClr val="7030A0"/>
                </a:solidFill>
                <a:latin typeface="Times New Roman" panose="02020603050405020304" pitchFamily="18" charset="0"/>
              </a:rPr>
              <a:t>, con </a:t>
            </a:r>
            <a:r>
              <a:rPr lang="en-US" altLang="en-US" sz="2000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trai</a:t>
            </a:r>
            <a:r>
              <a:rPr lang="en-US" altLang="en-US" sz="2000" dirty="0">
                <a:solidFill>
                  <a:srgbClr val="7030A0"/>
                </a:solidFill>
                <a:latin typeface="Times New Roman" panose="02020603050405020304" pitchFamily="18" charset="0"/>
              </a:rPr>
              <a:t> hay con </a:t>
            </a:r>
            <a:r>
              <a:rPr lang="en-US" altLang="en-US" sz="2000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gái</a:t>
            </a:r>
            <a:r>
              <a:rPr lang="en-US" altLang="en-US" sz="2000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đều</a:t>
            </a:r>
            <a:r>
              <a:rPr lang="en-US" altLang="en-US" sz="2000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đáng</a:t>
            </a:r>
            <a:r>
              <a:rPr lang="en-US" altLang="en-US" sz="2000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quý</a:t>
            </a:r>
            <a:r>
              <a:rPr lang="en-US" altLang="en-US" sz="2000" dirty="0">
                <a:solidFill>
                  <a:srgbClr val="7030A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000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quan</a:t>
            </a:r>
            <a:r>
              <a:rPr lang="en-US" altLang="en-US" sz="2000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niệm</a:t>
            </a:r>
            <a:r>
              <a:rPr lang="en-US" altLang="en-US" sz="2000" dirty="0">
                <a:solidFill>
                  <a:srgbClr val="7030A0"/>
                </a:solidFill>
                <a:latin typeface="Times New Roman" panose="02020603050405020304" pitchFamily="18" charset="0"/>
              </a:rPr>
              <a:t> “</a:t>
            </a:r>
            <a:r>
              <a:rPr lang="en-US" altLang="en-US" sz="2000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trọng</a:t>
            </a:r>
            <a:r>
              <a:rPr lang="en-US" altLang="en-US" sz="2000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nam</a:t>
            </a:r>
            <a:r>
              <a:rPr lang="en-US" altLang="en-US" sz="2000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khinh</a:t>
            </a:r>
            <a:r>
              <a:rPr lang="en-US" altLang="en-US" sz="2000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nữ</a:t>
            </a:r>
            <a:r>
              <a:rPr lang="en-US" altLang="en-US" sz="2000" dirty="0">
                <a:solidFill>
                  <a:srgbClr val="7030A0"/>
                </a:solidFill>
                <a:latin typeface="Times New Roman" panose="02020603050405020304" pitchFamily="18" charset="0"/>
              </a:rPr>
              <a:t>” </a:t>
            </a:r>
            <a:r>
              <a:rPr lang="en-US" altLang="en-US" sz="2000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sz="2000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sai</a:t>
            </a:r>
            <a:r>
              <a:rPr lang="en-US" altLang="en-US" sz="2000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lầm</a:t>
            </a:r>
            <a:r>
              <a:rPr lang="en-US" altLang="en-US" sz="2000" dirty="0">
                <a:solidFill>
                  <a:srgbClr val="7030A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000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lạc</a:t>
            </a:r>
            <a:r>
              <a:rPr lang="en-US" altLang="en-US" sz="2000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hậu</a:t>
            </a:r>
            <a:r>
              <a:rPr lang="en-US" altLang="en-US" sz="2000" dirty="0">
                <a:solidFill>
                  <a:srgbClr val="7030A0"/>
                </a:solidFill>
                <a:latin typeface="Times New Roman" panose="02020603050405020304" pitchFamily="18" charset="0"/>
              </a:rPr>
              <a:t>. </a:t>
            </a:r>
            <a:r>
              <a:rPr lang="en-US" altLang="en-US" sz="2000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Tuy</a:t>
            </a:r>
            <a:r>
              <a:rPr lang="en-US" altLang="en-US" sz="2000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nhiên</a:t>
            </a:r>
            <a:r>
              <a:rPr lang="en-US" altLang="en-US" sz="2000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bình</a:t>
            </a:r>
            <a:r>
              <a:rPr lang="en-US" altLang="en-US" sz="2000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đẳng</a:t>
            </a:r>
            <a:r>
              <a:rPr lang="en-US" altLang="en-US" sz="2000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nam</a:t>
            </a:r>
            <a:r>
              <a:rPr lang="en-US" altLang="en-US" sz="2000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nữ</a:t>
            </a:r>
            <a:r>
              <a:rPr lang="en-US" altLang="en-US" sz="2000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không</a:t>
            </a:r>
            <a:r>
              <a:rPr lang="en-US" altLang="en-US" sz="2000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en-US" sz="2000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nghĩa</a:t>
            </a:r>
            <a:r>
              <a:rPr lang="en-US" altLang="en-US" sz="2000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sz="2000" dirty="0">
                <a:solidFill>
                  <a:srgbClr val="7030A0"/>
                </a:solidFill>
                <a:latin typeface="Times New Roman" panose="02020603050405020304" pitchFamily="18" charset="0"/>
              </a:rPr>
              <a:t> con </a:t>
            </a:r>
            <a:r>
              <a:rPr lang="en-US" altLang="en-US" sz="2000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gái</a:t>
            </a:r>
            <a:r>
              <a:rPr lang="en-US" altLang="en-US" sz="2000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cần</a:t>
            </a:r>
            <a:r>
              <a:rPr lang="en-US" altLang="en-US" sz="2000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chứng</a:t>
            </a:r>
            <a:r>
              <a:rPr lang="en-US" altLang="en-US" sz="2000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tỏ</a:t>
            </a:r>
            <a:r>
              <a:rPr lang="en-US" altLang="en-US" sz="2000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mình</a:t>
            </a:r>
            <a:r>
              <a:rPr lang="en-US" altLang="en-US" sz="2000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hơn</a:t>
            </a:r>
            <a:r>
              <a:rPr lang="en-US" altLang="en-US" sz="2000" dirty="0">
                <a:solidFill>
                  <a:srgbClr val="7030A0"/>
                </a:solidFill>
                <a:latin typeface="Times New Roman" panose="02020603050405020304" pitchFamily="18" charset="0"/>
              </a:rPr>
              <a:t> con </a:t>
            </a:r>
            <a:r>
              <a:rPr lang="en-US" altLang="en-US" sz="2000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trai</a:t>
            </a:r>
            <a:r>
              <a:rPr lang="en-US" altLang="en-US" sz="2000" dirty="0">
                <a:solidFill>
                  <a:srgbClr val="7030A0"/>
                </a:solidFill>
                <a:latin typeface="Times New Roman" panose="02020603050405020304" pitchFamily="18" charset="0"/>
              </a:rPr>
              <a:t>. </a:t>
            </a:r>
            <a:r>
              <a:rPr lang="en-US" altLang="en-US" sz="2000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2000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em</a:t>
            </a:r>
            <a:r>
              <a:rPr lang="en-US" altLang="en-US" sz="2000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cần</a:t>
            </a:r>
            <a:r>
              <a:rPr lang="en-US" altLang="en-US" sz="2000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trau</a:t>
            </a:r>
            <a:r>
              <a:rPr lang="en-US" altLang="en-US" sz="2000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dồi</a:t>
            </a:r>
            <a:r>
              <a:rPr lang="en-US" altLang="en-US" sz="2000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2000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đức</a:t>
            </a:r>
            <a:r>
              <a:rPr lang="en-US" altLang="en-US" sz="2000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tính</a:t>
            </a:r>
            <a:r>
              <a:rPr lang="en-US" altLang="en-US" sz="2000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sao</a:t>
            </a:r>
            <a:r>
              <a:rPr lang="en-US" altLang="en-US" sz="2000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cho</a:t>
            </a:r>
            <a:r>
              <a:rPr lang="en-US" altLang="en-US" sz="2000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nam</a:t>
            </a:r>
            <a:r>
              <a:rPr lang="en-US" altLang="en-US" sz="2000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ra</a:t>
            </a:r>
            <a:r>
              <a:rPr lang="en-US" altLang="en-US" sz="2000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nam</a:t>
            </a:r>
            <a:r>
              <a:rPr lang="en-US" altLang="en-US" sz="2000" dirty="0">
                <a:solidFill>
                  <a:srgbClr val="7030A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000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nữ</a:t>
            </a:r>
            <a:r>
              <a:rPr lang="en-US" altLang="en-US" sz="2000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ra</a:t>
            </a:r>
            <a:r>
              <a:rPr lang="en-US" altLang="en-US" sz="2000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nữ</a:t>
            </a:r>
            <a:r>
              <a:rPr lang="en-US" altLang="en-US" sz="2000" dirty="0">
                <a:solidFill>
                  <a:srgbClr val="7030A0"/>
                </a:solidFill>
                <a:latin typeface="Times New Roman" panose="02020603050405020304" pitchFamily="18" charset="0"/>
              </a:rPr>
              <a:t>.</a:t>
            </a:r>
          </a:p>
        </p:txBody>
      </p:sp>
      <p:grpSp>
        <p:nvGrpSpPr>
          <p:cNvPr id="158" name="Group 157"/>
          <p:cNvGrpSpPr/>
          <p:nvPr/>
        </p:nvGrpSpPr>
        <p:grpSpPr>
          <a:xfrm>
            <a:off x="-39747" y="2175108"/>
            <a:ext cx="3138471" cy="2809783"/>
            <a:chOff x="3187279" y="497959"/>
            <a:chExt cx="6105502" cy="5576008"/>
          </a:xfrm>
        </p:grpSpPr>
        <p:grpSp>
          <p:nvGrpSpPr>
            <p:cNvPr id="159" name="Google Shape;1870;p39"/>
            <p:cNvGrpSpPr/>
            <p:nvPr/>
          </p:nvGrpSpPr>
          <p:grpSpPr>
            <a:xfrm rot="12793697">
              <a:off x="3187279" y="3731461"/>
              <a:ext cx="1754679" cy="717602"/>
              <a:chOff x="3933734" y="1330950"/>
              <a:chExt cx="1226849" cy="433433"/>
            </a:xfrm>
          </p:grpSpPr>
          <p:sp>
            <p:nvSpPr>
              <p:cNvPr id="310" name="Google Shape;1871;p39"/>
              <p:cNvSpPr/>
              <p:nvPr/>
            </p:nvSpPr>
            <p:spPr>
              <a:xfrm>
                <a:off x="3933734" y="1330950"/>
                <a:ext cx="16590" cy="53369"/>
              </a:xfrm>
              <a:custGeom>
                <a:avLst/>
                <a:gdLst/>
                <a:ahLst/>
                <a:cxnLst/>
                <a:rect l="l" t="t" r="r" b="b"/>
                <a:pathLst>
                  <a:path w="295" h="949" extrusionOk="0">
                    <a:moveTo>
                      <a:pt x="145" y="1"/>
                    </a:moveTo>
                    <a:cubicBezTo>
                      <a:pt x="88" y="1"/>
                      <a:pt x="36" y="46"/>
                      <a:pt x="30" y="103"/>
                    </a:cubicBezTo>
                    <a:cubicBezTo>
                      <a:pt x="1" y="353"/>
                      <a:pt x="11" y="605"/>
                      <a:pt x="55" y="851"/>
                    </a:cubicBezTo>
                    <a:cubicBezTo>
                      <a:pt x="64" y="906"/>
                      <a:pt x="112" y="948"/>
                      <a:pt x="170" y="948"/>
                    </a:cubicBezTo>
                    <a:cubicBezTo>
                      <a:pt x="175" y="948"/>
                      <a:pt x="181" y="948"/>
                      <a:pt x="187" y="947"/>
                    </a:cubicBezTo>
                    <a:cubicBezTo>
                      <a:pt x="247" y="937"/>
                      <a:pt x="295" y="876"/>
                      <a:pt x="282" y="816"/>
                    </a:cubicBezTo>
                    <a:cubicBezTo>
                      <a:pt x="263" y="698"/>
                      <a:pt x="247" y="576"/>
                      <a:pt x="244" y="455"/>
                    </a:cubicBezTo>
                    <a:cubicBezTo>
                      <a:pt x="241" y="346"/>
                      <a:pt x="247" y="238"/>
                      <a:pt x="260" y="129"/>
                    </a:cubicBezTo>
                    <a:cubicBezTo>
                      <a:pt x="266" y="65"/>
                      <a:pt x="218" y="7"/>
                      <a:pt x="15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311" name="Google Shape;1872;p39"/>
              <p:cNvSpPr/>
              <p:nvPr/>
            </p:nvSpPr>
            <p:spPr>
              <a:xfrm>
                <a:off x="3944532" y="1425825"/>
                <a:ext cx="28287" cy="42403"/>
              </a:xfrm>
              <a:custGeom>
                <a:avLst/>
                <a:gdLst/>
                <a:ahLst/>
                <a:cxnLst/>
                <a:rect l="l" t="t" r="r" b="b"/>
                <a:pathLst>
                  <a:path w="503" h="754" extrusionOk="0">
                    <a:moveTo>
                      <a:pt x="129" y="1"/>
                    </a:moveTo>
                    <a:cubicBezTo>
                      <a:pt x="113" y="1"/>
                      <a:pt x="97" y="4"/>
                      <a:pt x="83" y="11"/>
                    </a:cubicBezTo>
                    <a:cubicBezTo>
                      <a:pt x="23" y="36"/>
                      <a:pt x="1" y="103"/>
                      <a:pt x="26" y="164"/>
                    </a:cubicBezTo>
                    <a:cubicBezTo>
                      <a:pt x="97" y="340"/>
                      <a:pt x="176" y="515"/>
                      <a:pt x="263" y="685"/>
                    </a:cubicBezTo>
                    <a:cubicBezTo>
                      <a:pt x="284" y="727"/>
                      <a:pt x="324" y="753"/>
                      <a:pt x="368" y="753"/>
                    </a:cubicBezTo>
                    <a:cubicBezTo>
                      <a:pt x="384" y="753"/>
                      <a:pt x="400" y="750"/>
                      <a:pt x="416" y="742"/>
                    </a:cubicBezTo>
                    <a:cubicBezTo>
                      <a:pt x="471" y="717"/>
                      <a:pt x="502" y="646"/>
                      <a:pt x="474" y="589"/>
                    </a:cubicBezTo>
                    <a:cubicBezTo>
                      <a:pt x="387" y="419"/>
                      <a:pt x="307" y="247"/>
                      <a:pt x="237" y="68"/>
                    </a:cubicBezTo>
                    <a:cubicBezTo>
                      <a:pt x="218" y="23"/>
                      <a:pt x="173" y="1"/>
                      <a:pt x="12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312" name="Google Shape;1873;p39"/>
              <p:cNvSpPr/>
              <p:nvPr/>
            </p:nvSpPr>
            <p:spPr>
              <a:xfrm>
                <a:off x="3996272" y="1509227"/>
                <a:ext cx="38523" cy="37904"/>
              </a:xfrm>
              <a:custGeom>
                <a:avLst/>
                <a:gdLst/>
                <a:ahLst/>
                <a:cxnLst/>
                <a:rect l="l" t="t" r="r" b="b"/>
                <a:pathLst>
                  <a:path w="685" h="674" extrusionOk="0">
                    <a:moveTo>
                      <a:pt x="129" y="1"/>
                    </a:moveTo>
                    <a:cubicBezTo>
                      <a:pt x="103" y="1"/>
                      <a:pt x="75" y="10"/>
                      <a:pt x="55" y="26"/>
                    </a:cubicBezTo>
                    <a:cubicBezTo>
                      <a:pt x="4" y="67"/>
                      <a:pt x="1" y="138"/>
                      <a:pt x="39" y="189"/>
                    </a:cubicBezTo>
                    <a:cubicBezTo>
                      <a:pt x="167" y="365"/>
                      <a:pt x="318" y="518"/>
                      <a:pt x="483" y="653"/>
                    </a:cubicBezTo>
                    <a:cubicBezTo>
                      <a:pt x="503" y="667"/>
                      <a:pt x="526" y="674"/>
                      <a:pt x="549" y="674"/>
                    </a:cubicBezTo>
                    <a:cubicBezTo>
                      <a:pt x="587" y="674"/>
                      <a:pt x="625" y="655"/>
                      <a:pt x="647" y="623"/>
                    </a:cubicBezTo>
                    <a:cubicBezTo>
                      <a:pt x="685" y="572"/>
                      <a:pt x="669" y="502"/>
                      <a:pt x="617" y="464"/>
                    </a:cubicBezTo>
                    <a:cubicBezTo>
                      <a:pt x="576" y="429"/>
                      <a:pt x="535" y="393"/>
                      <a:pt x="493" y="355"/>
                    </a:cubicBezTo>
                    <a:cubicBezTo>
                      <a:pt x="390" y="259"/>
                      <a:pt x="298" y="154"/>
                      <a:pt x="218" y="42"/>
                    </a:cubicBezTo>
                    <a:cubicBezTo>
                      <a:pt x="196" y="13"/>
                      <a:pt x="164" y="1"/>
                      <a:pt x="12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313" name="Google Shape;1874;p39"/>
              <p:cNvSpPr/>
              <p:nvPr/>
            </p:nvSpPr>
            <p:spPr>
              <a:xfrm>
                <a:off x="4086366" y="1576095"/>
                <a:ext cx="49039" cy="25419"/>
              </a:xfrm>
              <a:custGeom>
                <a:avLst/>
                <a:gdLst/>
                <a:ahLst/>
                <a:cxnLst/>
                <a:rect l="l" t="t" r="r" b="b"/>
                <a:pathLst>
                  <a:path w="872" h="452" extrusionOk="0">
                    <a:moveTo>
                      <a:pt x="111" y="0"/>
                    </a:moveTo>
                    <a:cubicBezTo>
                      <a:pt x="80" y="7"/>
                      <a:pt x="54" y="23"/>
                      <a:pt x="35" y="48"/>
                    </a:cubicBezTo>
                    <a:cubicBezTo>
                      <a:pt x="0" y="96"/>
                      <a:pt x="9" y="176"/>
                      <a:pt x="64" y="207"/>
                    </a:cubicBezTo>
                    <a:cubicBezTo>
                      <a:pt x="163" y="269"/>
                      <a:pt x="268" y="319"/>
                      <a:pt x="380" y="361"/>
                    </a:cubicBezTo>
                    <a:cubicBezTo>
                      <a:pt x="495" y="403"/>
                      <a:pt x="617" y="431"/>
                      <a:pt x="738" y="451"/>
                    </a:cubicBezTo>
                    <a:cubicBezTo>
                      <a:pt x="743" y="451"/>
                      <a:pt x="748" y="452"/>
                      <a:pt x="754" y="452"/>
                    </a:cubicBezTo>
                    <a:cubicBezTo>
                      <a:pt x="811" y="452"/>
                      <a:pt x="860" y="404"/>
                      <a:pt x="866" y="349"/>
                    </a:cubicBezTo>
                    <a:cubicBezTo>
                      <a:pt x="872" y="281"/>
                      <a:pt x="828" y="230"/>
                      <a:pt x="763" y="220"/>
                    </a:cubicBezTo>
                    <a:cubicBezTo>
                      <a:pt x="722" y="214"/>
                      <a:pt x="680" y="207"/>
                      <a:pt x="639" y="198"/>
                    </a:cubicBezTo>
                    <a:cubicBezTo>
                      <a:pt x="502" y="163"/>
                      <a:pt x="374" y="115"/>
                      <a:pt x="249" y="51"/>
                    </a:cubicBezTo>
                    <a:cubicBezTo>
                      <a:pt x="233" y="42"/>
                      <a:pt x="214" y="32"/>
                      <a:pt x="195" y="20"/>
                    </a:cubicBezTo>
                    <a:cubicBezTo>
                      <a:pt x="176" y="7"/>
                      <a:pt x="153" y="0"/>
                      <a:pt x="127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314" name="Google Shape;1875;p39"/>
              <p:cNvSpPr/>
              <p:nvPr/>
            </p:nvSpPr>
            <p:spPr>
              <a:xfrm>
                <a:off x="4181241" y="1596566"/>
                <a:ext cx="51795" cy="15184"/>
              </a:xfrm>
              <a:custGeom>
                <a:avLst/>
                <a:gdLst/>
                <a:ahLst/>
                <a:cxnLst/>
                <a:rect l="l" t="t" r="r" b="b"/>
                <a:pathLst>
                  <a:path w="921" h="270" extrusionOk="0">
                    <a:moveTo>
                      <a:pt x="127" y="1"/>
                    </a:moveTo>
                    <a:cubicBezTo>
                      <a:pt x="70" y="1"/>
                      <a:pt x="16" y="39"/>
                      <a:pt x="9" y="100"/>
                    </a:cubicBezTo>
                    <a:cubicBezTo>
                      <a:pt x="0" y="160"/>
                      <a:pt x="45" y="227"/>
                      <a:pt x="108" y="231"/>
                    </a:cubicBezTo>
                    <a:cubicBezTo>
                      <a:pt x="332" y="246"/>
                      <a:pt x="559" y="259"/>
                      <a:pt x="786" y="269"/>
                    </a:cubicBezTo>
                    <a:cubicBezTo>
                      <a:pt x="818" y="269"/>
                      <a:pt x="847" y="265"/>
                      <a:pt x="872" y="246"/>
                    </a:cubicBezTo>
                    <a:cubicBezTo>
                      <a:pt x="897" y="227"/>
                      <a:pt x="913" y="198"/>
                      <a:pt x="917" y="169"/>
                    </a:cubicBezTo>
                    <a:cubicBezTo>
                      <a:pt x="920" y="138"/>
                      <a:pt x="913" y="109"/>
                      <a:pt x="894" y="83"/>
                    </a:cubicBezTo>
                    <a:cubicBezTo>
                      <a:pt x="878" y="61"/>
                      <a:pt x="847" y="39"/>
                      <a:pt x="818" y="39"/>
                    </a:cubicBezTo>
                    <a:cubicBezTo>
                      <a:pt x="591" y="29"/>
                      <a:pt x="364" y="16"/>
                      <a:pt x="141" y="4"/>
                    </a:cubicBezTo>
                    <a:cubicBezTo>
                      <a:pt x="134" y="4"/>
                      <a:pt x="131" y="1"/>
                      <a:pt x="12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315" name="Google Shape;1876;p39"/>
              <p:cNvSpPr/>
              <p:nvPr/>
            </p:nvSpPr>
            <p:spPr>
              <a:xfrm>
                <a:off x="4277860" y="1595667"/>
                <a:ext cx="51120" cy="14453"/>
              </a:xfrm>
              <a:custGeom>
                <a:avLst/>
                <a:gdLst/>
                <a:ahLst/>
                <a:cxnLst/>
                <a:rect l="l" t="t" r="r" b="b"/>
                <a:pathLst>
                  <a:path w="909" h="257" extrusionOk="0">
                    <a:moveTo>
                      <a:pt x="771" y="1"/>
                    </a:moveTo>
                    <a:cubicBezTo>
                      <a:pt x="617" y="20"/>
                      <a:pt x="461" y="26"/>
                      <a:pt x="307" y="29"/>
                    </a:cubicBezTo>
                    <a:cubicBezTo>
                      <a:pt x="250" y="26"/>
                      <a:pt x="195" y="26"/>
                      <a:pt x="138" y="23"/>
                    </a:cubicBezTo>
                    <a:cubicBezTo>
                      <a:pt x="107" y="23"/>
                      <a:pt x="80" y="26"/>
                      <a:pt x="55" y="45"/>
                    </a:cubicBezTo>
                    <a:cubicBezTo>
                      <a:pt x="30" y="64"/>
                      <a:pt x="14" y="93"/>
                      <a:pt x="11" y="122"/>
                    </a:cubicBezTo>
                    <a:cubicBezTo>
                      <a:pt x="1" y="179"/>
                      <a:pt x="46" y="250"/>
                      <a:pt x="107" y="253"/>
                    </a:cubicBezTo>
                    <a:cubicBezTo>
                      <a:pt x="174" y="255"/>
                      <a:pt x="241" y="257"/>
                      <a:pt x="308" y="257"/>
                    </a:cubicBezTo>
                    <a:cubicBezTo>
                      <a:pt x="473" y="257"/>
                      <a:pt x="636" y="249"/>
                      <a:pt x="800" y="231"/>
                    </a:cubicBezTo>
                    <a:cubicBezTo>
                      <a:pt x="863" y="224"/>
                      <a:pt x="909" y="160"/>
                      <a:pt x="899" y="99"/>
                    </a:cubicBezTo>
                    <a:cubicBezTo>
                      <a:pt x="893" y="42"/>
                      <a:pt x="841" y="1"/>
                      <a:pt x="78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316" name="Google Shape;1877;p39"/>
              <p:cNvSpPr/>
              <p:nvPr/>
            </p:nvSpPr>
            <p:spPr>
              <a:xfrm>
                <a:off x="4365030" y="1583969"/>
                <a:ext cx="45159" cy="17040"/>
              </a:xfrm>
              <a:custGeom>
                <a:avLst/>
                <a:gdLst/>
                <a:ahLst/>
                <a:cxnLst/>
                <a:rect l="l" t="t" r="r" b="b"/>
                <a:pathLst>
                  <a:path w="803" h="303" extrusionOk="0">
                    <a:moveTo>
                      <a:pt x="668" y="1"/>
                    </a:moveTo>
                    <a:cubicBezTo>
                      <a:pt x="483" y="45"/>
                      <a:pt x="294" y="71"/>
                      <a:pt x="103" y="74"/>
                    </a:cubicBezTo>
                    <a:cubicBezTo>
                      <a:pt x="74" y="74"/>
                      <a:pt x="42" y="97"/>
                      <a:pt x="26" y="116"/>
                    </a:cubicBezTo>
                    <a:cubicBezTo>
                      <a:pt x="7" y="141"/>
                      <a:pt x="1" y="173"/>
                      <a:pt x="4" y="202"/>
                    </a:cubicBezTo>
                    <a:cubicBezTo>
                      <a:pt x="7" y="234"/>
                      <a:pt x="23" y="259"/>
                      <a:pt x="45" y="278"/>
                    </a:cubicBezTo>
                    <a:cubicBezTo>
                      <a:pt x="68" y="297"/>
                      <a:pt x="89" y="302"/>
                      <a:pt x="113" y="302"/>
                    </a:cubicBezTo>
                    <a:cubicBezTo>
                      <a:pt x="119" y="302"/>
                      <a:pt x="125" y="302"/>
                      <a:pt x="132" y="301"/>
                    </a:cubicBezTo>
                    <a:cubicBezTo>
                      <a:pt x="323" y="297"/>
                      <a:pt x="512" y="275"/>
                      <a:pt x="697" y="231"/>
                    </a:cubicBezTo>
                    <a:cubicBezTo>
                      <a:pt x="729" y="225"/>
                      <a:pt x="754" y="212"/>
                      <a:pt x="774" y="189"/>
                    </a:cubicBezTo>
                    <a:cubicBezTo>
                      <a:pt x="793" y="163"/>
                      <a:pt x="803" y="132"/>
                      <a:pt x="800" y="100"/>
                    </a:cubicBezTo>
                    <a:cubicBezTo>
                      <a:pt x="793" y="71"/>
                      <a:pt x="777" y="42"/>
                      <a:pt x="754" y="26"/>
                    </a:cubicBezTo>
                    <a:cubicBezTo>
                      <a:pt x="735" y="10"/>
                      <a:pt x="710" y="1"/>
                      <a:pt x="68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317" name="Google Shape;1878;p39"/>
              <p:cNvSpPr/>
              <p:nvPr/>
            </p:nvSpPr>
            <p:spPr>
              <a:xfrm>
                <a:off x="4464798" y="1553206"/>
                <a:ext cx="42797" cy="23395"/>
              </a:xfrm>
              <a:custGeom>
                <a:avLst/>
                <a:gdLst/>
                <a:ahLst/>
                <a:cxnLst/>
                <a:rect l="l" t="t" r="r" b="b"/>
                <a:pathLst>
                  <a:path w="761" h="416" extrusionOk="0">
                    <a:moveTo>
                      <a:pt x="629" y="1"/>
                    </a:moveTo>
                    <a:cubicBezTo>
                      <a:pt x="617" y="1"/>
                      <a:pt x="601" y="5"/>
                      <a:pt x="588" y="11"/>
                    </a:cubicBezTo>
                    <a:cubicBezTo>
                      <a:pt x="422" y="78"/>
                      <a:pt x="256" y="139"/>
                      <a:pt x="83" y="193"/>
                    </a:cubicBezTo>
                    <a:cubicBezTo>
                      <a:pt x="26" y="212"/>
                      <a:pt x="0" y="289"/>
                      <a:pt x="22" y="343"/>
                    </a:cubicBezTo>
                    <a:cubicBezTo>
                      <a:pt x="32" y="372"/>
                      <a:pt x="54" y="394"/>
                      <a:pt x="83" y="407"/>
                    </a:cubicBezTo>
                    <a:cubicBezTo>
                      <a:pt x="96" y="413"/>
                      <a:pt x="110" y="415"/>
                      <a:pt x="123" y="415"/>
                    </a:cubicBezTo>
                    <a:cubicBezTo>
                      <a:pt x="139" y="415"/>
                      <a:pt x="156" y="412"/>
                      <a:pt x="173" y="407"/>
                    </a:cubicBezTo>
                    <a:cubicBezTo>
                      <a:pt x="342" y="353"/>
                      <a:pt x="508" y="292"/>
                      <a:pt x="674" y="225"/>
                    </a:cubicBezTo>
                    <a:cubicBezTo>
                      <a:pt x="735" y="200"/>
                      <a:pt x="760" y="132"/>
                      <a:pt x="738" y="75"/>
                    </a:cubicBezTo>
                    <a:cubicBezTo>
                      <a:pt x="719" y="30"/>
                      <a:pt x="677" y="1"/>
                      <a:pt x="62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318" name="Google Shape;1879;p39"/>
              <p:cNvSpPr/>
              <p:nvPr/>
            </p:nvSpPr>
            <p:spPr>
              <a:xfrm>
                <a:off x="4560516" y="1479589"/>
                <a:ext cx="36554" cy="40997"/>
              </a:xfrm>
              <a:custGeom>
                <a:avLst/>
                <a:gdLst/>
                <a:ahLst/>
                <a:cxnLst/>
                <a:rect l="l" t="t" r="r" b="b"/>
                <a:pathLst>
                  <a:path w="650" h="729" extrusionOk="0">
                    <a:moveTo>
                      <a:pt x="518" y="0"/>
                    </a:moveTo>
                    <a:cubicBezTo>
                      <a:pt x="474" y="0"/>
                      <a:pt x="429" y="25"/>
                      <a:pt x="410" y="71"/>
                    </a:cubicBezTo>
                    <a:cubicBezTo>
                      <a:pt x="391" y="112"/>
                      <a:pt x="369" y="154"/>
                      <a:pt x="346" y="195"/>
                    </a:cubicBezTo>
                    <a:cubicBezTo>
                      <a:pt x="292" y="285"/>
                      <a:pt x="225" y="367"/>
                      <a:pt x="151" y="444"/>
                    </a:cubicBezTo>
                    <a:cubicBezTo>
                      <a:pt x="123" y="470"/>
                      <a:pt x="93" y="496"/>
                      <a:pt x="65" y="521"/>
                    </a:cubicBezTo>
                    <a:cubicBezTo>
                      <a:pt x="14" y="559"/>
                      <a:pt x="1" y="630"/>
                      <a:pt x="43" y="681"/>
                    </a:cubicBezTo>
                    <a:cubicBezTo>
                      <a:pt x="64" y="712"/>
                      <a:pt x="100" y="729"/>
                      <a:pt x="136" y="729"/>
                    </a:cubicBezTo>
                    <a:cubicBezTo>
                      <a:pt x="160" y="729"/>
                      <a:pt x="183" y="722"/>
                      <a:pt x="202" y="706"/>
                    </a:cubicBezTo>
                    <a:cubicBezTo>
                      <a:pt x="292" y="633"/>
                      <a:pt x="375" y="550"/>
                      <a:pt x="445" y="457"/>
                    </a:cubicBezTo>
                    <a:cubicBezTo>
                      <a:pt x="515" y="367"/>
                      <a:pt x="576" y="265"/>
                      <a:pt x="624" y="160"/>
                    </a:cubicBezTo>
                    <a:cubicBezTo>
                      <a:pt x="649" y="106"/>
                      <a:pt x="618" y="35"/>
                      <a:pt x="564" y="10"/>
                    </a:cubicBezTo>
                    <a:cubicBezTo>
                      <a:pt x="547" y="3"/>
                      <a:pt x="531" y="0"/>
                      <a:pt x="518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319" name="Google Shape;1880;p39"/>
              <p:cNvSpPr/>
              <p:nvPr/>
            </p:nvSpPr>
            <p:spPr>
              <a:xfrm>
                <a:off x="4551405" y="1395456"/>
                <a:ext cx="36836" cy="41841"/>
              </a:xfrm>
              <a:custGeom>
                <a:avLst/>
                <a:gdLst/>
                <a:ahLst/>
                <a:cxnLst/>
                <a:rect l="l" t="t" r="r" b="b"/>
                <a:pathLst>
                  <a:path w="655" h="744" extrusionOk="0">
                    <a:moveTo>
                      <a:pt x="134" y="1"/>
                    </a:moveTo>
                    <a:cubicBezTo>
                      <a:pt x="90" y="1"/>
                      <a:pt x="45" y="30"/>
                      <a:pt x="25" y="71"/>
                    </a:cubicBezTo>
                    <a:cubicBezTo>
                      <a:pt x="0" y="132"/>
                      <a:pt x="28" y="196"/>
                      <a:pt x="86" y="225"/>
                    </a:cubicBezTo>
                    <a:cubicBezTo>
                      <a:pt x="102" y="231"/>
                      <a:pt x="118" y="241"/>
                      <a:pt x="134" y="250"/>
                    </a:cubicBezTo>
                    <a:cubicBezTo>
                      <a:pt x="182" y="279"/>
                      <a:pt x="224" y="311"/>
                      <a:pt x="262" y="349"/>
                    </a:cubicBezTo>
                    <a:cubicBezTo>
                      <a:pt x="297" y="387"/>
                      <a:pt x="326" y="426"/>
                      <a:pt x="351" y="467"/>
                    </a:cubicBezTo>
                    <a:cubicBezTo>
                      <a:pt x="380" y="518"/>
                      <a:pt x="400" y="570"/>
                      <a:pt x="416" y="624"/>
                    </a:cubicBezTo>
                    <a:cubicBezTo>
                      <a:pt x="419" y="630"/>
                      <a:pt x="419" y="636"/>
                      <a:pt x="419" y="643"/>
                    </a:cubicBezTo>
                    <a:cubicBezTo>
                      <a:pt x="428" y="675"/>
                      <a:pt x="438" y="701"/>
                      <a:pt x="463" y="720"/>
                    </a:cubicBezTo>
                    <a:cubicBezTo>
                      <a:pt x="485" y="736"/>
                      <a:pt x="508" y="743"/>
                      <a:pt x="535" y="743"/>
                    </a:cubicBezTo>
                    <a:cubicBezTo>
                      <a:pt x="540" y="743"/>
                      <a:pt x="545" y="743"/>
                      <a:pt x="550" y="742"/>
                    </a:cubicBezTo>
                    <a:cubicBezTo>
                      <a:pt x="578" y="739"/>
                      <a:pt x="607" y="723"/>
                      <a:pt x="627" y="701"/>
                    </a:cubicBezTo>
                    <a:cubicBezTo>
                      <a:pt x="642" y="678"/>
                      <a:pt x="655" y="643"/>
                      <a:pt x="649" y="614"/>
                    </a:cubicBezTo>
                    <a:cubicBezTo>
                      <a:pt x="633" y="548"/>
                      <a:pt x="617" y="486"/>
                      <a:pt x="588" y="426"/>
                    </a:cubicBezTo>
                    <a:cubicBezTo>
                      <a:pt x="562" y="368"/>
                      <a:pt x="531" y="311"/>
                      <a:pt x="492" y="263"/>
                    </a:cubicBezTo>
                    <a:cubicBezTo>
                      <a:pt x="409" y="154"/>
                      <a:pt x="297" y="71"/>
                      <a:pt x="179" y="11"/>
                    </a:cubicBezTo>
                    <a:cubicBezTo>
                      <a:pt x="163" y="4"/>
                      <a:pt x="147" y="1"/>
                      <a:pt x="13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320" name="Google Shape;1881;p39"/>
              <p:cNvSpPr/>
              <p:nvPr/>
            </p:nvSpPr>
            <p:spPr>
              <a:xfrm>
                <a:off x="4471040" y="1383252"/>
                <a:ext cx="39254" cy="16365"/>
              </a:xfrm>
              <a:custGeom>
                <a:avLst/>
                <a:gdLst/>
                <a:ahLst/>
                <a:cxnLst/>
                <a:rect l="l" t="t" r="r" b="b"/>
                <a:pathLst>
                  <a:path w="698" h="291" extrusionOk="0">
                    <a:moveTo>
                      <a:pt x="189" y="1"/>
                    </a:moveTo>
                    <a:cubicBezTo>
                      <a:pt x="161" y="1"/>
                      <a:pt x="135" y="1"/>
                      <a:pt x="106" y="4"/>
                    </a:cubicBezTo>
                    <a:cubicBezTo>
                      <a:pt x="46" y="4"/>
                      <a:pt x="0" y="74"/>
                      <a:pt x="7" y="132"/>
                    </a:cubicBezTo>
                    <a:cubicBezTo>
                      <a:pt x="10" y="160"/>
                      <a:pt x="27" y="189"/>
                      <a:pt x="52" y="209"/>
                    </a:cubicBezTo>
                    <a:cubicBezTo>
                      <a:pt x="73" y="225"/>
                      <a:pt x="97" y="232"/>
                      <a:pt x="123" y="232"/>
                    </a:cubicBezTo>
                    <a:cubicBezTo>
                      <a:pt x="128" y="232"/>
                      <a:pt x="133" y="231"/>
                      <a:pt x="138" y="231"/>
                    </a:cubicBezTo>
                    <a:lnTo>
                      <a:pt x="196" y="231"/>
                    </a:lnTo>
                    <a:cubicBezTo>
                      <a:pt x="301" y="234"/>
                      <a:pt x="403" y="247"/>
                      <a:pt x="503" y="272"/>
                    </a:cubicBezTo>
                    <a:cubicBezTo>
                      <a:pt x="512" y="275"/>
                      <a:pt x="522" y="278"/>
                      <a:pt x="531" y="281"/>
                    </a:cubicBezTo>
                    <a:cubicBezTo>
                      <a:pt x="548" y="287"/>
                      <a:pt x="564" y="290"/>
                      <a:pt x="580" y="290"/>
                    </a:cubicBezTo>
                    <a:cubicBezTo>
                      <a:pt x="594" y="290"/>
                      <a:pt x="607" y="288"/>
                      <a:pt x="621" y="281"/>
                    </a:cubicBezTo>
                    <a:cubicBezTo>
                      <a:pt x="649" y="272"/>
                      <a:pt x="671" y="250"/>
                      <a:pt x="684" y="221"/>
                    </a:cubicBezTo>
                    <a:cubicBezTo>
                      <a:pt x="694" y="192"/>
                      <a:pt x="698" y="160"/>
                      <a:pt x="684" y="132"/>
                    </a:cubicBezTo>
                    <a:cubicBezTo>
                      <a:pt x="675" y="106"/>
                      <a:pt x="649" y="77"/>
                      <a:pt x="624" y="71"/>
                    </a:cubicBezTo>
                    <a:cubicBezTo>
                      <a:pt x="544" y="45"/>
                      <a:pt x="461" y="26"/>
                      <a:pt x="378" y="13"/>
                    </a:cubicBezTo>
                    <a:cubicBezTo>
                      <a:pt x="317" y="4"/>
                      <a:pt x="254" y="1"/>
                      <a:pt x="18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321" name="Google Shape;1882;p39"/>
              <p:cNvSpPr/>
              <p:nvPr/>
            </p:nvSpPr>
            <p:spPr>
              <a:xfrm>
                <a:off x="4403328" y="1405354"/>
                <a:ext cx="33967" cy="27838"/>
              </a:xfrm>
              <a:custGeom>
                <a:avLst/>
                <a:gdLst/>
                <a:ahLst/>
                <a:cxnLst/>
                <a:rect l="l" t="t" r="r" b="b"/>
                <a:pathLst>
                  <a:path w="604" h="495" extrusionOk="0">
                    <a:moveTo>
                      <a:pt x="473" y="0"/>
                    </a:moveTo>
                    <a:cubicBezTo>
                      <a:pt x="461" y="0"/>
                      <a:pt x="444" y="3"/>
                      <a:pt x="431" y="10"/>
                    </a:cubicBezTo>
                    <a:cubicBezTo>
                      <a:pt x="278" y="77"/>
                      <a:pt x="144" y="180"/>
                      <a:pt x="42" y="307"/>
                    </a:cubicBezTo>
                    <a:cubicBezTo>
                      <a:pt x="0" y="359"/>
                      <a:pt x="10" y="432"/>
                      <a:pt x="61" y="470"/>
                    </a:cubicBezTo>
                    <a:cubicBezTo>
                      <a:pt x="81" y="486"/>
                      <a:pt x="105" y="494"/>
                      <a:pt x="130" y="494"/>
                    </a:cubicBezTo>
                    <a:cubicBezTo>
                      <a:pt x="164" y="494"/>
                      <a:pt x="199" y="479"/>
                      <a:pt x="224" y="451"/>
                    </a:cubicBezTo>
                    <a:cubicBezTo>
                      <a:pt x="243" y="425"/>
                      <a:pt x="265" y="400"/>
                      <a:pt x="288" y="378"/>
                    </a:cubicBezTo>
                    <a:cubicBezTo>
                      <a:pt x="333" y="336"/>
                      <a:pt x="380" y="298"/>
                      <a:pt x="435" y="266"/>
                    </a:cubicBezTo>
                    <a:cubicBezTo>
                      <a:pt x="461" y="250"/>
                      <a:pt x="489" y="237"/>
                      <a:pt x="518" y="224"/>
                    </a:cubicBezTo>
                    <a:cubicBezTo>
                      <a:pt x="576" y="199"/>
                      <a:pt x="604" y="132"/>
                      <a:pt x="582" y="74"/>
                    </a:cubicBezTo>
                    <a:cubicBezTo>
                      <a:pt x="563" y="30"/>
                      <a:pt x="518" y="0"/>
                      <a:pt x="473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322" name="Google Shape;1883;p39"/>
              <p:cNvSpPr/>
              <p:nvPr/>
            </p:nvSpPr>
            <p:spPr>
              <a:xfrm>
                <a:off x="4348664" y="1467723"/>
                <a:ext cx="25588" cy="29525"/>
              </a:xfrm>
              <a:custGeom>
                <a:avLst/>
                <a:gdLst/>
                <a:ahLst/>
                <a:cxnLst/>
                <a:rect l="l" t="t" r="r" b="b"/>
                <a:pathLst>
                  <a:path w="455" h="525" extrusionOk="0">
                    <a:moveTo>
                      <a:pt x="324" y="0"/>
                    </a:moveTo>
                    <a:cubicBezTo>
                      <a:pt x="298" y="0"/>
                      <a:pt x="275" y="6"/>
                      <a:pt x="253" y="22"/>
                    </a:cubicBezTo>
                    <a:cubicBezTo>
                      <a:pt x="141" y="112"/>
                      <a:pt x="55" y="227"/>
                      <a:pt x="17" y="365"/>
                    </a:cubicBezTo>
                    <a:cubicBezTo>
                      <a:pt x="7" y="394"/>
                      <a:pt x="1" y="422"/>
                      <a:pt x="14" y="454"/>
                    </a:cubicBezTo>
                    <a:cubicBezTo>
                      <a:pt x="26" y="480"/>
                      <a:pt x="48" y="502"/>
                      <a:pt x="78" y="515"/>
                    </a:cubicBezTo>
                    <a:cubicBezTo>
                      <a:pt x="90" y="521"/>
                      <a:pt x="105" y="525"/>
                      <a:pt x="121" y="525"/>
                    </a:cubicBezTo>
                    <a:cubicBezTo>
                      <a:pt x="137" y="525"/>
                      <a:pt x="153" y="521"/>
                      <a:pt x="167" y="515"/>
                    </a:cubicBezTo>
                    <a:cubicBezTo>
                      <a:pt x="190" y="505"/>
                      <a:pt x="218" y="483"/>
                      <a:pt x="228" y="454"/>
                    </a:cubicBezTo>
                    <a:cubicBezTo>
                      <a:pt x="240" y="413"/>
                      <a:pt x="256" y="374"/>
                      <a:pt x="278" y="336"/>
                    </a:cubicBezTo>
                    <a:cubicBezTo>
                      <a:pt x="298" y="304"/>
                      <a:pt x="321" y="275"/>
                      <a:pt x="346" y="246"/>
                    </a:cubicBezTo>
                    <a:cubicBezTo>
                      <a:pt x="362" y="233"/>
                      <a:pt x="378" y="221"/>
                      <a:pt x="394" y="208"/>
                    </a:cubicBezTo>
                    <a:cubicBezTo>
                      <a:pt x="445" y="170"/>
                      <a:pt x="455" y="96"/>
                      <a:pt x="417" y="45"/>
                    </a:cubicBezTo>
                    <a:cubicBezTo>
                      <a:pt x="394" y="16"/>
                      <a:pt x="359" y="0"/>
                      <a:pt x="324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323" name="Google Shape;1884;p39"/>
              <p:cNvSpPr/>
              <p:nvPr/>
            </p:nvSpPr>
            <p:spPr>
              <a:xfrm>
                <a:off x="4330555" y="1531161"/>
                <a:ext cx="19065" cy="31887"/>
              </a:xfrm>
              <a:custGeom>
                <a:avLst/>
                <a:gdLst/>
                <a:ahLst/>
                <a:cxnLst/>
                <a:rect l="l" t="t" r="r" b="b"/>
                <a:pathLst>
                  <a:path w="339" h="567" extrusionOk="0">
                    <a:moveTo>
                      <a:pt x="205" y="0"/>
                    </a:moveTo>
                    <a:cubicBezTo>
                      <a:pt x="156" y="0"/>
                      <a:pt x="112" y="36"/>
                      <a:pt x="96" y="83"/>
                    </a:cubicBezTo>
                    <a:cubicBezTo>
                      <a:pt x="58" y="195"/>
                      <a:pt x="25" y="307"/>
                      <a:pt x="3" y="419"/>
                    </a:cubicBezTo>
                    <a:cubicBezTo>
                      <a:pt x="0" y="450"/>
                      <a:pt x="0" y="480"/>
                      <a:pt x="16" y="508"/>
                    </a:cubicBezTo>
                    <a:cubicBezTo>
                      <a:pt x="32" y="534"/>
                      <a:pt x="58" y="553"/>
                      <a:pt x="87" y="562"/>
                    </a:cubicBezTo>
                    <a:cubicBezTo>
                      <a:pt x="96" y="565"/>
                      <a:pt x="106" y="566"/>
                      <a:pt x="115" y="566"/>
                    </a:cubicBezTo>
                    <a:cubicBezTo>
                      <a:pt x="165" y="566"/>
                      <a:pt x="216" y="533"/>
                      <a:pt x="227" y="480"/>
                    </a:cubicBezTo>
                    <a:cubicBezTo>
                      <a:pt x="249" y="368"/>
                      <a:pt x="281" y="256"/>
                      <a:pt x="317" y="148"/>
                    </a:cubicBezTo>
                    <a:cubicBezTo>
                      <a:pt x="339" y="86"/>
                      <a:pt x="294" y="19"/>
                      <a:pt x="236" y="3"/>
                    </a:cubicBezTo>
                    <a:cubicBezTo>
                      <a:pt x="227" y="0"/>
                      <a:pt x="217" y="0"/>
                      <a:pt x="205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324" name="Google Shape;1885;p39"/>
              <p:cNvSpPr/>
              <p:nvPr/>
            </p:nvSpPr>
            <p:spPr>
              <a:xfrm>
                <a:off x="4346527" y="1622774"/>
                <a:ext cx="29693" cy="43921"/>
              </a:xfrm>
              <a:custGeom>
                <a:avLst/>
                <a:gdLst/>
                <a:ahLst/>
                <a:cxnLst/>
                <a:rect l="l" t="t" r="r" b="b"/>
                <a:pathLst>
                  <a:path w="528" h="781" extrusionOk="0">
                    <a:moveTo>
                      <a:pt x="129" y="1"/>
                    </a:moveTo>
                    <a:cubicBezTo>
                      <a:pt x="116" y="1"/>
                      <a:pt x="106" y="1"/>
                      <a:pt x="96" y="4"/>
                    </a:cubicBezTo>
                    <a:cubicBezTo>
                      <a:pt x="36" y="20"/>
                      <a:pt x="1" y="84"/>
                      <a:pt x="17" y="144"/>
                    </a:cubicBezTo>
                    <a:cubicBezTo>
                      <a:pt x="48" y="256"/>
                      <a:pt x="90" y="362"/>
                      <a:pt x="141" y="464"/>
                    </a:cubicBezTo>
                    <a:cubicBezTo>
                      <a:pt x="192" y="566"/>
                      <a:pt x="259" y="659"/>
                      <a:pt x="330" y="749"/>
                    </a:cubicBezTo>
                    <a:cubicBezTo>
                      <a:pt x="349" y="771"/>
                      <a:pt x="384" y="781"/>
                      <a:pt x="412" y="781"/>
                    </a:cubicBezTo>
                    <a:cubicBezTo>
                      <a:pt x="441" y="781"/>
                      <a:pt x="474" y="768"/>
                      <a:pt x="493" y="749"/>
                    </a:cubicBezTo>
                    <a:cubicBezTo>
                      <a:pt x="515" y="726"/>
                      <a:pt x="527" y="697"/>
                      <a:pt x="527" y="666"/>
                    </a:cubicBezTo>
                    <a:cubicBezTo>
                      <a:pt x="527" y="634"/>
                      <a:pt x="515" y="608"/>
                      <a:pt x="493" y="582"/>
                    </a:cubicBezTo>
                    <a:cubicBezTo>
                      <a:pt x="489" y="579"/>
                      <a:pt x="483" y="573"/>
                      <a:pt x="480" y="566"/>
                    </a:cubicBezTo>
                    <a:cubicBezTo>
                      <a:pt x="406" y="470"/>
                      <a:pt x="346" y="368"/>
                      <a:pt x="297" y="259"/>
                    </a:cubicBezTo>
                    <a:cubicBezTo>
                      <a:pt x="275" y="202"/>
                      <a:pt x="256" y="144"/>
                      <a:pt x="240" y="84"/>
                    </a:cubicBezTo>
                    <a:cubicBezTo>
                      <a:pt x="224" y="33"/>
                      <a:pt x="176" y="1"/>
                      <a:pt x="12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325" name="Google Shape;1886;p39"/>
              <p:cNvSpPr/>
              <p:nvPr/>
            </p:nvSpPr>
            <p:spPr>
              <a:xfrm>
                <a:off x="4401191" y="1687673"/>
                <a:ext cx="35936" cy="25982"/>
              </a:xfrm>
              <a:custGeom>
                <a:avLst/>
                <a:gdLst/>
                <a:ahLst/>
                <a:cxnLst/>
                <a:rect l="l" t="t" r="r" b="b"/>
                <a:pathLst>
                  <a:path w="639" h="462" extrusionOk="0">
                    <a:moveTo>
                      <a:pt x="134" y="0"/>
                    </a:moveTo>
                    <a:cubicBezTo>
                      <a:pt x="92" y="0"/>
                      <a:pt x="51" y="22"/>
                      <a:pt x="32" y="58"/>
                    </a:cubicBezTo>
                    <a:cubicBezTo>
                      <a:pt x="0" y="115"/>
                      <a:pt x="22" y="183"/>
                      <a:pt x="73" y="217"/>
                    </a:cubicBezTo>
                    <a:cubicBezTo>
                      <a:pt x="195" y="298"/>
                      <a:pt x="322" y="374"/>
                      <a:pt x="450" y="447"/>
                    </a:cubicBezTo>
                    <a:cubicBezTo>
                      <a:pt x="468" y="457"/>
                      <a:pt x="488" y="462"/>
                      <a:pt x="507" y="462"/>
                    </a:cubicBezTo>
                    <a:cubicBezTo>
                      <a:pt x="547" y="462"/>
                      <a:pt x="586" y="442"/>
                      <a:pt x="607" y="403"/>
                    </a:cubicBezTo>
                    <a:cubicBezTo>
                      <a:pt x="639" y="348"/>
                      <a:pt x="620" y="279"/>
                      <a:pt x="565" y="246"/>
                    </a:cubicBezTo>
                    <a:cubicBezTo>
                      <a:pt x="437" y="176"/>
                      <a:pt x="313" y="99"/>
                      <a:pt x="188" y="16"/>
                    </a:cubicBezTo>
                    <a:cubicBezTo>
                      <a:pt x="173" y="6"/>
                      <a:pt x="154" y="0"/>
                      <a:pt x="134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326" name="Google Shape;1887;p39"/>
              <p:cNvSpPr/>
              <p:nvPr/>
            </p:nvSpPr>
            <p:spPr>
              <a:xfrm>
                <a:off x="4496404" y="1725241"/>
                <a:ext cx="38523" cy="21651"/>
              </a:xfrm>
              <a:custGeom>
                <a:avLst/>
                <a:gdLst/>
                <a:ahLst/>
                <a:cxnLst/>
                <a:rect l="l" t="t" r="r" b="b"/>
                <a:pathLst>
                  <a:path w="685" h="385" extrusionOk="0">
                    <a:moveTo>
                      <a:pt x="247" y="45"/>
                    </a:moveTo>
                    <a:lnTo>
                      <a:pt x="247" y="45"/>
                    </a:lnTo>
                    <a:cubicBezTo>
                      <a:pt x="248" y="46"/>
                      <a:pt x="250" y="47"/>
                      <a:pt x="253" y="48"/>
                    </a:cubicBezTo>
                    <a:lnTo>
                      <a:pt x="253" y="48"/>
                    </a:lnTo>
                    <a:cubicBezTo>
                      <a:pt x="250" y="46"/>
                      <a:pt x="249" y="45"/>
                      <a:pt x="247" y="45"/>
                    </a:cubicBezTo>
                    <a:close/>
                    <a:moveTo>
                      <a:pt x="115" y="0"/>
                    </a:moveTo>
                    <a:cubicBezTo>
                      <a:pt x="109" y="0"/>
                      <a:pt x="99" y="0"/>
                      <a:pt x="86" y="3"/>
                    </a:cubicBezTo>
                    <a:cubicBezTo>
                      <a:pt x="58" y="13"/>
                      <a:pt x="36" y="32"/>
                      <a:pt x="20" y="58"/>
                    </a:cubicBezTo>
                    <a:cubicBezTo>
                      <a:pt x="3" y="83"/>
                      <a:pt x="0" y="115"/>
                      <a:pt x="7" y="147"/>
                    </a:cubicBezTo>
                    <a:cubicBezTo>
                      <a:pt x="16" y="173"/>
                      <a:pt x="36" y="205"/>
                      <a:pt x="61" y="214"/>
                    </a:cubicBezTo>
                    <a:cubicBezTo>
                      <a:pt x="211" y="282"/>
                      <a:pt x="368" y="339"/>
                      <a:pt x="527" y="381"/>
                    </a:cubicBezTo>
                    <a:cubicBezTo>
                      <a:pt x="537" y="383"/>
                      <a:pt x="546" y="384"/>
                      <a:pt x="556" y="384"/>
                    </a:cubicBezTo>
                    <a:cubicBezTo>
                      <a:pt x="607" y="384"/>
                      <a:pt x="655" y="349"/>
                      <a:pt x="668" y="297"/>
                    </a:cubicBezTo>
                    <a:cubicBezTo>
                      <a:pt x="684" y="236"/>
                      <a:pt x="646" y="173"/>
                      <a:pt x="585" y="157"/>
                    </a:cubicBezTo>
                    <a:cubicBezTo>
                      <a:pt x="477" y="128"/>
                      <a:pt x="368" y="93"/>
                      <a:pt x="263" y="52"/>
                    </a:cubicBezTo>
                    <a:lnTo>
                      <a:pt x="263" y="52"/>
                    </a:lnTo>
                    <a:cubicBezTo>
                      <a:pt x="269" y="55"/>
                      <a:pt x="272" y="55"/>
                      <a:pt x="275" y="58"/>
                    </a:cubicBezTo>
                    <a:cubicBezTo>
                      <a:pt x="269" y="55"/>
                      <a:pt x="266" y="55"/>
                      <a:pt x="263" y="52"/>
                    </a:cubicBezTo>
                    <a:lnTo>
                      <a:pt x="263" y="52"/>
                    </a:lnTo>
                    <a:cubicBezTo>
                      <a:pt x="263" y="52"/>
                      <a:pt x="263" y="52"/>
                      <a:pt x="263" y="52"/>
                    </a:cubicBezTo>
                    <a:cubicBezTo>
                      <a:pt x="259" y="50"/>
                      <a:pt x="256" y="49"/>
                      <a:pt x="253" y="48"/>
                    </a:cubicBezTo>
                    <a:lnTo>
                      <a:pt x="253" y="48"/>
                    </a:lnTo>
                    <a:cubicBezTo>
                      <a:pt x="255" y="49"/>
                      <a:pt x="257" y="50"/>
                      <a:pt x="259" y="52"/>
                    </a:cubicBezTo>
                    <a:cubicBezTo>
                      <a:pt x="230" y="39"/>
                      <a:pt x="205" y="25"/>
                      <a:pt x="176" y="16"/>
                    </a:cubicBezTo>
                    <a:cubicBezTo>
                      <a:pt x="157" y="6"/>
                      <a:pt x="138" y="0"/>
                      <a:pt x="115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327" name="Google Shape;1888;p39"/>
              <p:cNvSpPr/>
              <p:nvPr/>
            </p:nvSpPr>
            <p:spPr>
              <a:xfrm>
                <a:off x="4586048" y="1749649"/>
                <a:ext cx="42122" cy="14734"/>
              </a:xfrm>
              <a:custGeom>
                <a:avLst/>
                <a:gdLst/>
                <a:ahLst/>
                <a:cxnLst/>
                <a:rect l="l" t="t" r="r" b="b"/>
                <a:pathLst>
                  <a:path w="749" h="262" extrusionOk="0">
                    <a:moveTo>
                      <a:pt x="122" y="1"/>
                    </a:moveTo>
                    <a:cubicBezTo>
                      <a:pt x="68" y="1"/>
                      <a:pt x="17" y="45"/>
                      <a:pt x="11" y="103"/>
                    </a:cubicBezTo>
                    <a:cubicBezTo>
                      <a:pt x="1" y="164"/>
                      <a:pt x="49" y="221"/>
                      <a:pt x="110" y="231"/>
                    </a:cubicBezTo>
                    <a:cubicBezTo>
                      <a:pt x="250" y="251"/>
                      <a:pt x="391" y="261"/>
                      <a:pt x="533" y="261"/>
                    </a:cubicBezTo>
                    <a:cubicBezTo>
                      <a:pt x="568" y="261"/>
                      <a:pt x="604" y="261"/>
                      <a:pt x="639" y="259"/>
                    </a:cubicBezTo>
                    <a:cubicBezTo>
                      <a:pt x="704" y="256"/>
                      <a:pt x="748" y="186"/>
                      <a:pt x="739" y="128"/>
                    </a:cubicBezTo>
                    <a:cubicBezTo>
                      <a:pt x="735" y="97"/>
                      <a:pt x="720" y="71"/>
                      <a:pt x="694" y="52"/>
                    </a:cubicBezTo>
                    <a:cubicBezTo>
                      <a:pt x="669" y="32"/>
                      <a:pt x="643" y="29"/>
                      <a:pt x="611" y="29"/>
                    </a:cubicBezTo>
                    <a:cubicBezTo>
                      <a:pt x="579" y="29"/>
                      <a:pt x="544" y="29"/>
                      <a:pt x="512" y="32"/>
                    </a:cubicBezTo>
                    <a:cubicBezTo>
                      <a:pt x="387" y="29"/>
                      <a:pt x="263" y="20"/>
                      <a:pt x="138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328" name="Google Shape;1889;p39"/>
              <p:cNvSpPr/>
              <p:nvPr/>
            </p:nvSpPr>
            <p:spPr>
              <a:xfrm>
                <a:off x="4673050" y="1734183"/>
                <a:ext cx="40997" cy="18896"/>
              </a:xfrm>
              <a:custGeom>
                <a:avLst/>
                <a:gdLst/>
                <a:ahLst/>
                <a:cxnLst/>
                <a:rect l="l" t="t" r="r" b="b"/>
                <a:pathLst>
                  <a:path w="729" h="336" extrusionOk="0">
                    <a:moveTo>
                      <a:pt x="611" y="1"/>
                    </a:moveTo>
                    <a:cubicBezTo>
                      <a:pt x="604" y="1"/>
                      <a:pt x="598" y="4"/>
                      <a:pt x="595" y="4"/>
                    </a:cubicBezTo>
                    <a:cubicBezTo>
                      <a:pt x="431" y="42"/>
                      <a:pt x="269" y="74"/>
                      <a:pt x="105" y="107"/>
                    </a:cubicBezTo>
                    <a:cubicBezTo>
                      <a:pt x="45" y="116"/>
                      <a:pt x="0" y="170"/>
                      <a:pt x="7" y="234"/>
                    </a:cubicBezTo>
                    <a:cubicBezTo>
                      <a:pt x="16" y="289"/>
                      <a:pt x="63" y="335"/>
                      <a:pt x="118" y="335"/>
                    </a:cubicBezTo>
                    <a:cubicBezTo>
                      <a:pt x="125" y="335"/>
                      <a:pt x="131" y="335"/>
                      <a:pt x="138" y="334"/>
                    </a:cubicBezTo>
                    <a:cubicBezTo>
                      <a:pt x="300" y="304"/>
                      <a:pt x="464" y="269"/>
                      <a:pt x="623" y="234"/>
                    </a:cubicBezTo>
                    <a:cubicBezTo>
                      <a:pt x="655" y="225"/>
                      <a:pt x="681" y="215"/>
                      <a:pt x="700" y="186"/>
                    </a:cubicBezTo>
                    <a:cubicBezTo>
                      <a:pt x="719" y="164"/>
                      <a:pt x="729" y="132"/>
                      <a:pt x="722" y="103"/>
                    </a:cubicBezTo>
                    <a:cubicBezTo>
                      <a:pt x="719" y="74"/>
                      <a:pt x="703" y="46"/>
                      <a:pt x="678" y="27"/>
                    </a:cubicBezTo>
                    <a:cubicBezTo>
                      <a:pt x="661" y="14"/>
                      <a:pt x="633" y="1"/>
                      <a:pt x="611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 dirty="0"/>
              </a:p>
            </p:txBody>
          </p:sp>
          <p:sp>
            <p:nvSpPr>
              <p:cNvPr id="329" name="Google Shape;1890;p39"/>
              <p:cNvSpPr/>
              <p:nvPr/>
            </p:nvSpPr>
            <p:spPr>
              <a:xfrm>
                <a:off x="4761064" y="1703814"/>
                <a:ext cx="43022" cy="24351"/>
              </a:xfrm>
              <a:custGeom>
                <a:avLst/>
                <a:gdLst/>
                <a:ahLst/>
                <a:cxnLst/>
                <a:rect l="l" t="t" r="r" b="b"/>
                <a:pathLst>
                  <a:path w="765" h="433" extrusionOk="0">
                    <a:moveTo>
                      <a:pt x="630" y="1"/>
                    </a:moveTo>
                    <a:cubicBezTo>
                      <a:pt x="618" y="1"/>
                      <a:pt x="602" y="1"/>
                      <a:pt x="589" y="7"/>
                    </a:cubicBezTo>
                    <a:cubicBezTo>
                      <a:pt x="422" y="81"/>
                      <a:pt x="254" y="148"/>
                      <a:pt x="84" y="212"/>
                    </a:cubicBezTo>
                    <a:cubicBezTo>
                      <a:pt x="27" y="234"/>
                      <a:pt x="1" y="308"/>
                      <a:pt x="24" y="362"/>
                    </a:cubicBezTo>
                    <a:cubicBezTo>
                      <a:pt x="43" y="408"/>
                      <a:pt x="87" y="432"/>
                      <a:pt x="134" y="432"/>
                    </a:cubicBezTo>
                    <a:cubicBezTo>
                      <a:pt x="148" y="432"/>
                      <a:pt x="163" y="430"/>
                      <a:pt x="177" y="426"/>
                    </a:cubicBezTo>
                    <a:cubicBezTo>
                      <a:pt x="343" y="359"/>
                      <a:pt x="512" y="291"/>
                      <a:pt x="678" y="222"/>
                    </a:cubicBezTo>
                    <a:cubicBezTo>
                      <a:pt x="736" y="196"/>
                      <a:pt x="764" y="129"/>
                      <a:pt x="739" y="71"/>
                    </a:cubicBezTo>
                    <a:cubicBezTo>
                      <a:pt x="720" y="26"/>
                      <a:pt x="678" y="1"/>
                      <a:pt x="63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330" name="Google Shape;1891;p39"/>
              <p:cNvSpPr/>
              <p:nvPr/>
            </p:nvSpPr>
            <p:spPr>
              <a:xfrm>
                <a:off x="4848065" y="1657642"/>
                <a:ext cx="41335" cy="28344"/>
              </a:xfrm>
              <a:custGeom>
                <a:avLst/>
                <a:gdLst/>
                <a:ahLst/>
                <a:cxnLst/>
                <a:rect l="l" t="t" r="r" b="b"/>
                <a:pathLst>
                  <a:path w="735" h="504" extrusionOk="0">
                    <a:moveTo>
                      <a:pt x="617" y="1"/>
                    </a:moveTo>
                    <a:cubicBezTo>
                      <a:pt x="589" y="1"/>
                      <a:pt x="566" y="10"/>
                      <a:pt x="543" y="27"/>
                    </a:cubicBezTo>
                    <a:cubicBezTo>
                      <a:pt x="496" y="55"/>
                      <a:pt x="451" y="84"/>
                      <a:pt x="403" y="112"/>
                    </a:cubicBezTo>
                    <a:cubicBezTo>
                      <a:pt x="301" y="173"/>
                      <a:pt x="195" y="228"/>
                      <a:pt x="87" y="282"/>
                    </a:cubicBezTo>
                    <a:cubicBezTo>
                      <a:pt x="29" y="307"/>
                      <a:pt x="0" y="372"/>
                      <a:pt x="26" y="432"/>
                    </a:cubicBezTo>
                    <a:cubicBezTo>
                      <a:pt x="43" y="475"/>
                      <a:pt x="86" y="503"/>
                      <a:pt x="130" y="503"/>
                    </a:cubicBezTo>
                    <a:cubicBezTo>
                      <a:pt x="146" y="503"/>
                      <a:pt x="161" y="500"/>
                      <a:pt x="176" y="493"/>
                    </a:cubicBezTo>
                    <a:cubicBezTo>
                      <a:pt x="352" y="410"/>
                      <a:pt x="521" y="314"/>
                      <a:pt x="687" y="208"/>
                    </a:cubicBezTo>
                    <a:cubicBezTo>
                      <a:pt x="710" y="192"/>
                      <a:pt x="726" y="161"/>
                      <a:pt x="729" y="132"/>
                    </a:cubicBezTo>
                    <a:cubicBezTo>
                      <a:pt x="735" y="99"/>
                      <a:pt x="726" y="71"/>
                      <a:pt x="707" y="46"/>
                    </a:cubicBezTo>
                    <a:cubicBezTo>
                      <a:pt x="687" y="23"/>
                      <a:pt x="658" y="7"/>
                      <a:pt x="63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331" name="Google Shape;1892;p39"/>
              <p:cNvSpPr/>
              <p:nvPr/>
            </p:nvSpPr>
            <p:spPr>
              <a:xfrm>
                <a:off x="4923200" y="1613607"/>
                <a:ext cx="33068" cy="27444"/>
              </a:xfrm>
              <a:custGeom>
                <a:avLst/>
                <a:gdLst/>
                <a:ahLst/>
                <a:cxnLst/>
                <a:rect l="l" t="t" r="r" b="b"/>
                <a:pathLst>
                  <a:path w="588" h="488" extrusionOk="0">
                    <a:moveTo>
                      <a:pt x="453" y="1"/>
                    </a:moveTo>
                    <a:cubicBezTo>
                      <a:pt x="428" y="1"/>
                      <a:pt x="406" y="11"/>
                      <a:pt x="387" y="27"/>
                    </a:cubicBezTo>
                    <a:cubicBezTo>
                      <a:pt x="278" y="119"/>
                      <a:pt x="166" y="205"/>
                      <a:pt x="45" y="279"/>
                    </a:cubicBezTo>
                    <a:cubicBezTo>
                      <a:pt x="22" y="295"/>
                      <a:pt x="6" y="330"/>
                      <a:pt x="3" y="356"/>
                    </a:cubicBezTo>
                    <a:cubicBezTo>
                      <a:pt x="0" y="388"/>
                      <a:pt x="6" y="419"/>
                      <a:pt x="25" y="441"/>
                    </a:cubicBezTo>
                    <a:cubicBezTo>
                      <a:pt x="45" y="468"/>
                      <a:pt x="74" y="484"/>
                      <a:pt x="102" y="487"/>
                    </a:cubicBezTo>
                    <a:cubicBezTo>
                      <a:pt x="106" y="487"/>
                      <a:pt x="110" y="487"/>
                      <a:pt x="114" y="487"/>
                    </a:cubicBezTo>
                    <a:cubicBezTo>
                      <a:pt x="141" y="487"/>
                      <a:pt x="166" y="478"/>
                      <a:pt x="189" y="461"/>
                    </a:cubicBezTo>
                    <a:cubicBezTo>
                      <a:pt x="310" y="384"/>
                      <a:pt x="422" y="301"/>
                      <a:pt x="527" y="208"/>
                    </a:cubicBezTo>
                    <a:cubicBezTo>
                      <a:pt x="575" y="167"/>
                      <a:pt x="588" y="96"/>
                      <a:pt x="546" y="46"/>
                    </a:cubicBezTo>
                    <a:cubicBezTo>
                      <a:pt x="524" y="17"/>
                      <a:pt x="489" y="1"/>
                      <a:pt x="45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332" name="Google Shape;1893;p39"/>
              <p:cNvSpPr/>
              <p:nvPr/>
            </p:nvSpPr>
            <p:spPr>
              <a:xfrm>
                <a:off x="4983151" y="1562429"/>
                <a:ext cx="34249" cy="29806"/>
              </a:xfrm>
              <a:custGeom>
                <a:avLst/>
                <a:gdLst/>
                <a:ahLst/>
                <a:cxnLst/>
                <a:rect l="l" t="t" r="r" b="b"/>
                <a:pathLst>
                  <a:path w="609" h="530" extrusionOk="0">
                    <a:moveTo>
                      <a:pt x="490" y="0"/>
                    </a:moveTo>
                    <a:cubicBezTo>
                      <a:pt x="465" y="0"/>
                      <a:pt x="436" y="6"/>
                      <a:pt x="420" y="23"/>
                    </a:cubicBezTo>
                    <a:cubicBezTo>
                      <a:pt x="305" y="131"/>
                      <a:pt x="186" y="233"/>
                      <a:pt x="58" y="326"/>
                    </a:cubicBezTo>
                    <a:cubicBezTo>
                      <a:pt x="8" y="361"/>
                      <a:pt x="1" y="438"/>
                      <a:pt x="39" y="486"/>
                    </a:cubicBezTo>
                    <a:cubicBezTo>
                      <a:pt x="63" y="515"/>
                      <a:pt x="96" y="530"/>
                      <a:pt x="130" y="530"/>
                    </a:cubicBezTo>
                    <a:cubicBezTo>
                      <a:pt x="155" y="530"/>
                      <a:pt x="181" y="521"/>
                      <a:pt x="203" y="505"/>
                    </a:cubicBezTo>
                    <a:cubicBezTo>
                      <a:pt x="327" y="412"/>
                      <a:pt x="449" y="313"/>
                      <a:pt x="561" y="205"/>
                    </a:cubicBezTo>
                    <a:cubicBezTo>
                      <a:pt x="586" y="186"/>
                      <a:pt x="602" y="163"/>
                      <a:pt x="605" y="131"/>
                    </a:cubicBezTo>
                    <a:cubicBezTo>
                      <a:pt x="608" y="99"/>
                      <a:pt x="599" y="67"/>
                      <a:pt x="580" y="45"/>
                    </a:cubicBezTo>
                    <a:cubicBezTo>
                      <a:pt x="564" y="19"/>
                      <a:pt x="535" y="3"/>
                      <a:pt x="506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333" name="Google Shape;1894;p39"/>
              <p:cNvSpPr/>
              <p:nvPr/>
            </p:nvSpPr>
            <p:spPr>
              <a:xfrm>
                <a:off x="5040289" y="1498261"/>
                <a:ext cx="30987" cy="29525"/>
              </a:xfrm>
              <a:custGeom>
                <a:avLst/>
                <a:gdLst/>
                <a:ahLst/>
                <a:cxnLst/>
                <a:rect l="l" t="t" r="r" b="b"/>
                <a:pathLst>
                  <a:path w="551" h="525" extrusionOk="0">
                    <a:moveTo>
                      <a:pt x="228" y="167"/>
                    </a:moveTo>
                    <a:lnTo>
                      <a:pt x="228" y="167"/>
                    </a:lnTo>
                    <a:cubicBezTo>
                      <a:pt x="226" y="168"/>
                      <a:pt x="225" y="169"/>
                      <a:pt x="223" y="170"/>
                    </a:cubicBezTo>
                    <a:lnTo>
                      <a:pt x="223" y="170"/>
                    </a:lnTo>
                    <a:lnTo>
                      <a:pt x="228" y="167"/>
                    </a:lnTo>
                    <a:close/>
                    <a:moveTo>
                      <a:pt x="423" y="0"/>
                    </a:moveTo>
                    <a:cubicBezTo>
                      <a:pt x="388" y="0"/>
                      <a:pt x="353" y="19"/>
                      <a:pt x="327" y="49"/>
                    </a:cubicBezTo>
                    <a:cubicBezTo>
                      <a:pt x="294" y="90"/>
                      <a:pt x="259" y="133"/>
                      <a:pt x="219" y="172"/>
                    </a:cubicBezTo>
                    <a:lnTo>
                      <a:pt x="219" y="172"/>
                    </a:lnTo>
                    <a:cubicBezTo>
                      <a:pt x="219" y="172"/>
                      <a:pt x="219" y="172"/>
                      <a:pt x="219" y="173"/>
                    </a:cubicBezTo>
                    <a:lnTo>
                      <a:pt x="219" y="173"/>
                    </a:lnTo>
                    <a:lnTo>
                      <a:pt x="219" y="173"/>
                    </a:lnTo>
                    <a:cubicBezTo>
                      <a:pt x="217" y="175"/>
                      <a:pt x="214" y="177"/>
                      <a:pt x="212" y="180"/>
                    </a:cubicBezTo>
                    <a:cubicBezTo>
                      <a:pt x="164" y="227"/>
                      <a:pt x="113" y="275"/>
                      <a:pt x="62" y="320"/>
                    </a:cubicBezTo>
                    <a:cubicBezTo>
                      <a:pt x="11" y="358"/>
                      <a:pt x="1" y="432"/>
                      <a:pt x="43" y="479"/>
                    </a:cubicBezTo>
                    <a:cubicBezTo>
                      <a:pt x="65" y="509"/>
                      <a:pt x="99" y="525"/>
                      <a:pt x="133" y="525"/>
                    </a:cubicBezTo>
                    <a:cubicBezTo>
                      <a:pt x="157" y="525"/>
                      <a:pt x="182" y="516"/>
                      <a:pt x="203" y="499"/>
                    </a:cubicBezTo>
                    <a:cubicBezTo>
                      <a:pt x="318" y="407"/>
                      <a:pt x="420" y="301"/>
                      <a:pt x="512" y="186"/>
                    </a:cubicBezTo>
                    <a:cubicBezTo>
                      <a:pt x="551" y="138"/>
                      <a:pt x="538" y="62"/>
                      <a:pt x="490" y="26"/>
                    </a:cubicBezTo>
                    <a:cubicBezTo>
                      <a:pt x="468" y="10"/>
                      <a:pt x="446" y="0"/>
                      <a:pt x="423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334" name="Google Shape;1895;p39"/>
              <p:cNvSpPr/>
              <p:nvPr/>
            </p:nvSpPr>
            <p:spPr>
              <a:xfrm>
                <a:off x="5086518" y="1433361"/>
                <a:ext cx="30087" cy="37510"/>
              </a:xfrm>
              <a:custGeom>
                <a:avLst/>
                <a:gdLst/>
                <a:ahLst/>
                <a:cxnLst/>
                <a:rect l="l" t="t" r="r" b="b"/>
                <a:pathLst>
                  <a:path w="535" h="667" extrusionOk="0">
                    <a:moveTo>
                      <a:pt x="413" y="1"/>
                    </a:moveTo>
                    <a:cubicBezTo>
                      <a:pt x="378" y="1"/>
                      <a:pt x="342" y="17"/>
                      <a:pt x="323" y="46"/>
                    </a:cubicBezTo>
                    <a:cubicBezTo>
                      <a:pt x="230" y="196"/>
                      <a:pt x="134" y="340"/>
                      <a:pt x="36" y="483"/>
                    </a:cubicBezTo>
                    <a:cubicBezTo>
                      <a:pt x="0" y="535"/>
                      <a:pt x="7" y="605"/>
                      <a:pt x="58" y="643"/>
                    </a:cubicBezTo>
                    <a:cubicBezTo>
                      <a:pt x="79" y="659"/>
                      <a:pt x="104" y="667"/>
                      <a:pt x="129" y="667"/>
                    </a:cubicBezTo>
                    <a:cubicBezTo>
                      <a:pt x="165" y="667"/>
                      <a:pt x="200" y="651"/>
                      <a:pt x="221" y="621"/>
                    </a:cubicBezTo>
                    <a:cubicBezTo>
                      <a:pt x="320" y="477"/>
                      <a:pt x="416" y="334"/>
                      <a:pt x="509" y="186"/>
                    </a:cubicBezTo>
                    <a:cubicBezTo>
                      <a:pt x="525" y="161"/>
                      <a:pt x="534" y="132"/>
                      <a:pt x="531" y="104"/>
                    </a:cubicBezTo>
                    <a:cubicBezTo>
                      <a:pt x="528" y="71"/>
                      <a:pt x="512" y="42"/>
                      <a:pt x="486" y="23"/>
                    </a:cubicBezTo>
                    <a:cubicBezTo>
                      <a:pt x="467" y="11"/>
                      <a:pt x="438" y="1"/>
                      <a:pt x="41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335" name="Google Shape;1896;p39"/>
              <p:cNvSpPr/>
              <p:nvPr/>
            </p:nvSpPr>
            <p:spPr>
              <a:xfrm>
                <a:off x="5133758" y="1341748"/>
                <a:ext cx="26825" cy="43584"/>
              </a:xfrm>
              <a:custGeom>
                <a:avLst/>
                <a:gdLst/>
                <a:ahLst/>
                <a:cxnLst/>
                <a:rect l="l" t="t" r="r" b="b"/>
                <a:pathLst>
                  <a:path w="477" h="775" extrusionOk="0">
                    <a:moveTo>
                      <a:pt x="359" y="0"/>
                    </a:moveTo>
                    <a:cubicBezTo>
                      <a:pt x="311" y="0"/>
                      <a:pt x="263" y="26"/>
                      <a:pt x="250" y="74"/>
                    </a:cubicBezTo>
                    <a:cubicBezTo>
                      <a:pt x="189" y="263"/>
                      <a:pt x="110" y="441"/>
                      <a:pt x="14" y="617"/>
                    </a:cubicBezTo>
                    <a:cubicBezTo>
                      <a:pt x="1" y="643"/>
                      <a:pt x="4" y="678"/>
                      <a:pt x="17" y="703"/>
                    </a:cubicBezTo>
                    <a:cubicBezTo>
                      <a:pt x="26" y="732"/>
                      <a:pt x="49" y="755"/>
                      <a:pt x="77" y="767"/>
                    </a:cubicBezTo>
                    <a:cubicBezTo>
                      <a:pt x="92" y="772"/>
                      <a:pt x="107" y="775"/>
                      <a:pt x="122" y="775"/>
                    </a:cubicBezTo>
                    <a:cubicBezTo>
                      <a:pt x="137" y="775"/>
                      <a:pt x="153" y="772"/>
                      <a:pt x="167" y="767"/>
                    </a:cubicBezTo>
                    <a:cubicBezTo>
                      <a:pt x="199" y="755"/>
                      <a:pt x="215" y="732"/>
                      <a:pt x="228" y="703"/>
                    </a:cubicBezTo>
                    <a:cubicBezTo>
                      <a:pt x="324" y="531"/>
                      <a:pt x="403" y="348"/>
                      <a:pt x="464" y="161"/>
                    </a:cubicBezTo>
                    <a:cubicBezTo>
                      <a:pt x="474" y="131"/>
                      <a:pt x="477" y="103"/>
                      <a:pt x="464" y="71"/>
                    </a:cubicBezTo>
                    <a:cubicBezTo>
                      <a:pt x="452" y="46"/>
                      <a:pt x="429" y="22"/>
                      <a:pt x="400" y="10"/>
                    </a:cubicBezTo>
                    <a:cubicBezTo>
                      <a:pt x="387" y="3"/>
                      <a:pt x="371" y="0"/>
                      <a:pt x="359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</p:grpSp>
        <p:sp>
          <p:nvSpPr>
            <p:cNvPr id="160" name="Google Shape;1912;p39"/>
            <p:cNvSpPr/>
            <p:nvPr/>
          </p:nvSpPr>
          <p:spPr>
            <a:xfrm>
              <a:off x="5232827" y="3732985"/>
              <a:ext cx="3314604" cy="2292632"/>
            </a:xfrm>
            <a:custGeom>
              <a:avLst/>
              <a:gdLst/>
              <a:ahLst/>
              <a:cxnLst/>
              <a:rect l="l" t="t" r="r" b="b"/>
              <a:pathLst>
                <a:path w="29829" h="20632" extrusionOk="0">
                  <a:moveTo>
                    <a:pt x="16858" y="0"/>
                  </a:moveTo>
                  <a:cubicBezTo>
                    <a:pt x="16731" y="0"/>
                    <a:pt x="16603" y="0"/>
                    <a:pt x="16478" y="3"/>
                  </a:cubicBezTo>
                  <a:cubicBezTo>
                    <a:pt x="14654" y="26"/>
                    <a:pt x="12804" y="230"/>
                    <a:pt x="10980" y="614"/>
                  </a:cubicBezTo>
                  <a:cubicBezTo>
                    <a:pt x="10110" y="795"/>
                    <a:pt x="9216" y="1029"/>
                    <a:pt x="8324" y="1304"/>
                  </a:cubicBezTo>
                  <a:cubicBezTo>
                    <a:pt x="7893" y="1435"/>
                    <a:pt x="7442" y="1585"/>
                    <a:pt x="6992" y="1745"/>
                  </a:cubicBezTo>
                  <a:cubicBezTo>
                    <a:pt x="6650" y="1869"/>
                    <a:pt x="6311" y="2007"/>
                    <a:pt x="5982" y="2164"/>
                  </a:cubicBezTo>
                  <a:cubicBezTo>
                    <a:pt x="5372" y="2451"/>
                    <a:pt x="4796" y="2796"/>
                    <a:pt x="4270" y="3196"/>
                  </a:cubicBezTo>
                  <a:cubicBezTo>
                    <a:pt x="3780" y="3566"/>
                    <a:pt x="3323" y="3997"/>
                    <a:pt x="2908" y="4476"/>
                  </a:cubicBezTo>
                  <a:cubicBezTo>
                    <a:pt x="2154" y="5352"/>
                    <a:pt x="1540" y="6426"/>
                    <a:pt x="1087" y="7669"/>
                  </a:cubicBezTo>
                  <a:cubicBezTo>
                    <a:pt x="684" y="8771"/>
                    <a:pt x="403" y="10014"/>
                    <a:pt x="227" y="11465"/>
                  </a:cubicBezTo>
                  <a:cubicBezTo>
                    <a:pt x="148" y="12101"/>
                    <a:pt x="93" y="12772"/>
                    <a:pt x="58" y="13516"/>
                  </a:cubicBezTo>
                  <a:cubicBezTo>
                    <a:pt x="39" y="13954"/>
                    <a:pt x="26" y="14379"/>
                    <a:pt x="17" y="14775"/>
                  </a:cubicBezTo>
                  <a:cubicBezTo>
                    <a:pt x="4" y="15280"/>
                    <a:pt x="0" y="15768"/>
                    <a:pt x="4" y="16235"/>
                  </a:cubicBezTo>
                  <a:cubicBezTo>
                    <a:pt x="13" y="17756"/>
                    <a:pt x="119" y="19108"/>
                    <a:pt x="323" y="20360"/>
                  </a:cubicBezTo>
                  <a:cubicBezTo>
                    <a:pt x="326" y="20380"/>
                    <a:pt x="332" y="20396"/>
                    <a:pt x="346" y="20408"/>
                  </a:cubicBezTo>
                  <a:cubicBezTo>
                    <a:pt x="339" y="20421"/>
                    <a:pt x="339" y="20434"/>
                    <a:pt x="339" y="20450"/>
                  </a:cubicBezTo>
                  <a:cubicBezTo>
                    <a:pt x="342" y="20472"/>
                    <a:pt x="352" y="20492"/>
                    <a:pt x="371" y="20508"/>
                  </a:cubicBezTo>
                  <a:cubicBezTo>
                    <a:pt x="387" y="20520"/>
                    <a:pt x="406" y="20527"/>
                    <a:pt x="428" y="20527"/>
                  </a:cubicBezTo>
                  <a:cubicBezTo>
                    <a:pt x="505" y="20523"/>
                    <a:pt x="573" y="20523"/>
                    <a:pt x="639" y="20523"/>
                  </a:cubicBezTo>
                  <a:cubicBezTo>
                    <a:pt x="738" y="20523"/>
                    <a:pt x="834" y="20527"/>
                    <a:pt x="934" y="20527"/>
                  </a:cubicBezTo>
                  <a:cubicBezTo>
                    <a:pt x="1042" y="20530"/>
                    <a:pt x="1157" y="20533"/>
                    <a:pt x="1272" y="20539"/>
                  </a:cubicBezTo>
                  <a:cubicBezTo>
                    <a:pt x="1375" y="20542"/>
                    <a:pt x="1477" y="20546"/>
                    <a:pt x="1576" y="20549"/>
                  </a:cubicBezTo>
                  <a:cubicBezTo>
                    <a:pt x="1828" y="20555"/>
                    <a:pt x="2077" y="20565"/>
                    <a:pt x="2329" y="20571"/>
                  </a:cubicBezTo>
                  <a:cubicBezTo>
                    <a:pt x="2799" y="20584"/>
                    <a:pt x="3273" y="20594"/>
                    <a:pt x="3742" y="20603"/>
                  </a:cubicBezTo>
                  <a:cubicBezTo>
                    <a:pt x="4649" y="20623"/>
                    <a:pt x="5547" y="20632"/>
                    <a:pt x="6410" y="20632"/>
                  </a:cubicBezTo>
                  <a:lnTo>
                    <a:pt x="6640" y="20632"/>
                  </a:lnTo>
                  <a:cubicBezTo>
                    <a:pt x="7625" y="20629"/>
                    <a:pt x="8598" y="20613"/>
                    <a:pt x="9538" y="20584"/>
                  </a:cubicBezTo>
                  <a:cubicBezTo>
                    <a:pt x="9800" y="20577"/>
                    <a:pt x="10059" y="20568"/>
                    <a:pt x="10321" y="20555"/>
                  </a:cubicBezTo>
                  <a:cubicBezTo>
                    <a:pt x="10545" y="20549"/>
                    <a:pt x="10769" y="20539"/>
                    <a:pt x="10989" y="20533"/>
                  </a:cubicBezTo>
                  <a:cubicBezTo>
                    <a:pt x="11474" y="20517"/>
                    <a:pt x="11960" y="20504"/>
                    <a:pt x="12446" y="20492"/>
                  </a:cubicBezTo>
                  <a:cubicBezTo>
                    <a:pt x="13791" y="20459"/>
                    <a:pt x="15155" y="20446"/>
                    <a:pt x="16478" y="20431"/>
                  </a:cubicBezTo>
                  <a:cubicBezTo>
                    <a:pt x="17076" y="20424"/>
                    <a:pt x="17677" y="20418"/>
                    <a:pt x="18274" y="20408"/>
                  </a:cubicBezTo>
                  <a:cubicBezTo>
                    <a:pt x="19396" y="20393"/>
                    <a:pt x="20322" y="20376"/>
                    <a:pt x="21188" y="20350"/>
                  </a:cubicBezTo>
                  <a:cubicBezTo>
                    <a:pt x="21661" y="20338"/>
                    <a:pt x="22130" y="20328"/>
                    <a:pt x="22604" y="20319"/>
                  </a:cubicBezTo>
                  <a:cubicBezTo>
                    <a:pt x="23092" y="20309"/>
                    <a:pt x="23584" y="20297"/>
                    <a:pt x="24074" y="20284"/>
                  </a:cubicBezTo>
                  <a:cubicBezTo>
                    <a:pt x="25090" y="20255"/>
                    <a:pt x="25910" y="20213"/>
                    <a:pt x="26665" y="20156"/>
                  </a:cubicBezTo>
                  <a:cubicBezTo>
                    <a:pt x="26873" y="20140"/>
                    <a:pt x="27067" y="20120"/>
                    <a:pt x="27256" y="20098"/>
                  </a:cubicBezTo>
                  <a:cubicBezTo>
                    <a:pt x="27374" y="20086"/>
                    <a:pt x="27492" y="20070"/>
                    <a:pt x="27610" y="20057"/>
                  </a:cubicBezTo>
                  <a:lnTo>
                    <a:pt x="27840" y="20028"/>
                  </a:lnTo>
                  <a:cubicBezTo>
                    <a:pt x="28169" y="19990"/>
                    <a:pt x="28556" y="19952"/>
                    <a:pt x="28946" y="19952"/>
                  </a:cubicBezTo>
                  <a:lnTo>
                    <a:pt x="29054" y="19952"/>
                  </a:lnTo>
                  <a:cubicBezTo>
                    <a:pt x="29269" y="19961"/>
                    <a:pt x="29454" y="19977"/>
                    <a:pt x="29626" y="20009"/>
                  </a:cubicBezTo>
                  <a:lnTo>
                    <a:pt x="29639" y="20009"/>
                  </a:lnTo>
                  <a:cubicBezTo>
                    <a:pt x="29681" y="20009"/>
                    <a:pt x="29719" y="19977"/>
                    <a:pt x="29725" y="19936"/>
                  </a:cubicBezTo>
                  <a:cubicBezTo>
                    <a:pt x="29732" y="19909"/>
                    <a:pt x="29722" y="19881"/>
                    <a:pt x="29703" y="19862"/>
                  </a:cubicBezTo>
                  <a:cubicBezTo>
                    <a:pt x="29706" y="19856"/>
                    <a:pt x="29710" y="19849"/>
                    <a:pt x="29710" y="19843"/>
                  </a:cubicBezTo>
                  <a:cubicBezTo>
                    <a:pt x="29787" y="18909"/>
                    <a:pt x="29828" y="17951"/>
                    <a:pt x="29828" y="16999"/>
                  </a:cubicBezTo>
                  <a:cubicBezTo>
                    <a:pt x="29828" y="16120"/>
                    <a:pt x="29796" y="15203"/>
                    <a:pt x="29725" y="14196"/>
                  </a:cubicBezTo>
                  <a:cubicBezTo>
                    <a:pt x="29665" y="13350"/>
                    <a:pt x="29579" y="12452"/>
                    <a:pt x="29451" y="11369"/>
                  </a:cubicBezTo>
                  <a:cubicBezTo>
                    <a:pt x="29393" y="10890"/>
                    <a:pt x="29336" y="10443"/>
                    <a:pt x="29278" y="10008"/>
                  </a:cubicBezTo>
                  <a:cubicBezTo>
                    <a:pt x="29221" y="9570"/>
                    <a:pt x="29163" y="9180"/>
                    <a:pt x="29103" y="8806"/>
                  </a:cubicBezTo>
                  <a:cubicBezTo>
                    <a:pt x="28955" y="7908"/>
                    <a:pt x="28783" y="7129"/>
                    <a:pt x="28572" y="6423"/>
                  </a:cubicBezTo>
                  <a:cubicBezTo>
                    <a:pt x="28454" y="6026"/>
                    <a:pt x="28317" y="5637"/>
                    <a:pt x="28163" y="5266"/>
                  </a:cubicBezTo>
                  <a:cubicBezTo>
                    <a:pt x="28013" y="4908"/>
                    <a:pt x="27837" y="4550"/>
                    <a:pt x="27636" y="4205"/>
                  </a:cubicBezTo>
                  <a:cubicBezTo>
                    <a:pt x="27444" y="3879"/>
                    <a:pt x="27233" y="3572"/>
                    <a:pt x="27007" y="3298"/>
                  </a:cubicBezTo>
                  <a:cubicBezTo>
                    <a:pt x="26815" y="3068"/>
                    <a:pt x="26588" y="2835"/>
                    <a:pt x="26332" y="2608"/>
                  </a:cubicBezTo>
                  <a:cubicBezTo>
                    <a:pt x="25872" y="2202"/>
                    <a:pt x="25339" y="1844"/>
                    <a:pt x="24693" y="1512"/>
                  </a:cubicBezTo>
                  <a:cubicBezTo>
                    <a:pt x="24124" y="1221"/>
                    <a:pt x="23495" y="975"/>
                    <a:pt x="22770" y="757"/>
                  </a:cubicBezTo>
                  <a:cubicBezTo>
                    <a:pt x="22143" y="569"/>
                    <a:pt x="21479" y="419"/>
                    <a:pt x="20744" y="294"/>
                  </a:cubicBezTo>
                  <a:cubicBezTo>
                    <a:pt x="19545" y="96"/>
                    <a:pt x="18274" y="0"/>
                    <a:pt x="1685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14540" tIns="114540" rIns="114540" bIns="114540" anchor="ctr" anchorCtr="0">
              <a:noAutofit/>
            </a:bodyPr>
            <a:lstStyle/>
            <a:p>
              <a:endParaRPr sz="1755"/>
            </a:p>
          </p:txBody>
        </p:sp>
        <p:sp>
          <p:nvSpPr>
            <p:cNvPr id="161" name="Google Shape;1913;p39"/>
            <p:cNvSpPr/>
            <p:nvPr/>
          </p:nvSpPr>
          <p:spPr>
            <a:xfrm>
              <a:off x="5232493" y="3784767"/>
              <a:ext cx="1302440" cy="2240849"/>
            </a:xfrm>
            <a:custGeom>
              <a:avLst/>
              <a:gdLst/>
              <a:ahLst/>
              <a:cxnLst/>
              <a:rect l="l" t="t" r="r" b="b"/>
              <a:pathLst>
                <a:path w="11721" h="20166" extrusionOk="0">
                  <a:moveTo>
                    <a:pt x="11720" y="0"/>
                  </a:moveTo>
                  <a:lnTo>
                    <a:pt x="11720" y="0"/>
                  </a:lnTo>
                  <a:cubicBezTo>
                    <a:pt x="11474" y="46"/>
                    <a:pt x="11228" y="93"/>
                    <a:pt x="10983" y="145"/>
                  </a:cubicBezTo>
                  <a:cubicBezTo>
                    <a:pt x="10116" y="326"/>
                    <a:pt x="9222" y="560"/>
                    <a:pt x="8324" y="835"/>
                  </a:cubicBezTo>
                  <a:cubicBezTo>
                    <a:pt x="7896" y="966"/>
                    <a:pt x="7448" y="1116"/>
                    <a:pt x="6991" y="1279"/>
                  </a:cubicBezTo>
                  <a:cubicBezTo>
                    <a:pt x="6653" y="1400"/>
                    <a:pt x="6311" y="1541"/>
                    <a:pt x="5982" y="1694"/>
                  </a:cubicBezTo>
                  <a:cubicBezTo>
                    <a:pt x="5375" y="1982"/>
                    <a:pt x="4796" y="2330"/>
                    <a:pt x="4269" y="2726"/>
                  </a:cubicBezTo>
                  <a:cubicBezTo>
                    <a:pt x="3780" y="3100"/>
                    <a:pt x="3323" y="3531"/>
                    <a:pt x="2911" y="4010"/>
                  </a:cubicBezTo>
                  <a:cubicBezTo>
                    <a:pt x="2157" y="4883"/>
                    <a:pt x="1543" y="5957"/>
                    <a:pt x="1086" y="7203"/>
                  </a:cubicBezTo>
                  <a:cubicBezTo>
                    <a:pt x="684" y="8305"/>
                    <a:pt x="403" y="9548"/>
                    <a:pt x="227" y="10999"/>
                  </a:cubicBezTo>
                  <a:cubicBezTo>
                    <a:pt x="151" y="11641"/>
                    <a:pt x="93" y="12312"/>
                    <a:pt x="61" y="13050"/>
                  </a:cubicBezTo>
                  <a:cubicBezTo>
                    <a:pt x="39" y="13485"/>
                    <a:pt x="26" y="13913"/>
                    <a:pt x="16" y="14309"/>
                  </a:cubicBezTo>
                  <a:cubicBezTo>
                    <a:pt x="3" y="14820"/>
                    <a:pt x="0" y="15312"/>
                    <a:pt x="3" y="15769"/>
                  </a:cubicBezTo>
                  <a:cubicBezTo>
                    <a:pt x="13" y="17290"/>
                    <a:pt x="118" y="18642"/>
                    <a:pt x="323" y="19894"/>
                  </a:cubicBezTo>
                  <a:cubicBezTo>
                    <a:pt x="326" y="19914"/>
                    <a:pt x="335" y="19930"/>
                    <a:pt x="345" y="19946"/>
                  </a:cubicBezTo>
                  <a:cubicBezTo>
                    <a:pt x="339" y="19955"/>
                    <a:pt x="339" y="19968"/>
                    <a:pt x="339" y="19984"/>
                  </a:cubicBezTo>
                  <a:cubicBezTo>
                    <a:pt x="342" y="20006"/>
                    <a:pt x="355" y="20029"/>
                    <a:pt x="371" y="20042"/>
                  </a:cubicBezTo>
                  <a:cubicBezTo>
                    <a:pt x="390" y="20057"/>
                    <a:pt x="409" y="20064"/>
                    <a:pt x="434" y="20064"/>
                  </a:cubicBezTo>
                  <a:cubicBezTo>
                    <a:pt x="508" y="20061"/>
                    <a:pt x="576" y="20061"/>
                    <a:pt x="642" y="20061"/>
                  </a:cubicBezTo>
                  <a:cubicBezTo>
                    <a:pt x="741" y="20061"/>
                    <a:pt x="841" y="20061"/>
                    <a:pt x="937" y="20064"/>
                  </a:cubicBezTo>
                  <a:cubicBezTo>
                    <a:pt x="1045" y="20067"/>
                    <a:pt x="1160" y="20070"/>
                    <a:pt x="1275" y="20073"/>
                  </a:cubicBezTo>
                  <a:cubicBezTo>
                    <a:pt x="1378" y="20080"/>
                    <a:pt x="1480" y="20083"/>
                    <a:pt x="1579" y="20086"/>
                  </a:cubicBezTo>
                  <a:cubicBezTo>
                    <a:pt x="1831" y="20092"/>
                    <a:pt x="2080" y="20102"/>
                    <a:pt x="2332" y="20108"/>
                  </a:cubicBezTo>
                  <a:cubicBezTo>
                    <a:pt x="2802" y="20121"/>
                    <a:pt x="3276" y="20131"/>
                    <a:pt x="3745" y="20141"/>
                  </a:cubicBezTo>
                  <a:cubicBezTo>
                    <a:pt x="4438" y="20153"/>
                    <a:pt x="5122" y="20163"/>
                    <a:pt x="5780" y="20166"/>
                  </a:cubicBezTo>
                  <a:cubicBezTo>
                    <a:pt x="5774" y="20083"/>
                    <a:pt x="5764" y="19999"/>
                    <a:pt x="5755" y="19917"/>
                  </a:cubicBezTo>
                  <a:cubicBezTo>
                    <a:pt x="5579" y="18341"/>
                    <a:pt x="5432" y="16759"/>
                    <a:pt x="5384" y="15175"/>
                  </a:cubicBezTo>
                  <a:cubicBezTo>
                    <a:pt x="5361" y="14315"/>
                    <a:pt x="5361" y="13453"/>
                    <a:pt x="5404" y="12593"/>
                  </a:cubicBezTo>
                  <a:cubicBezTo>
                    <a:pt x="5423" y="12232"/>
                    <a:pt x="5442" y="11875"/>
                    <a:pt x="5470" y="11513"/>
                  </a:cubicBezTo>
                  <a:cubicBezTo>
                    <a:pt x="5496" y="11161"/>
                    <a:pt x="5528" y="10810"/>
                    <a:pt x="5563" y="10459"/>
                  </a:cubicBezTo>
                  <a:cubicBezTo>
                    <a:pt x="5640" y="9747"/>
                    <a:pt x="5742" y="9040"/>
                    <a:pt x="5883" y="8340"/>
                  </a:cubicBezTo>
                  <a:cubicBezTo>
                    <a:pt x="6020" y="7657"/>
                    <a:pt x="6193" y="6976"/>
                    <a:pt x="6416" y="6315"/>
                  </a:cubicBezTo>
                  <a:cubicBezTo>
                    <a:pt x="6531" y="5982"/>
                    <a:pt x="6656" y="5650"/>
                    <a:pt x="6796" y="5327"/>
                  </a:cubicBezTo>
                  <a:cubicBezTo>
                    <a:pt x="6937" y="5007"/>
                    <a:pt x="7091" y="4688"/>
                    <a:pt x="7259" y="4382"/>
                  </a:cubicBezTo>
                  <a:cubicBezTo>
                    <a:pt x="7426" y="4084"/>
                    <a:pt x="7601" y="3793"/>
                    <a:pt x="7796" y="3516"/>
                  </a:cubicBezTo>
                  <a:cubicBezTo>
                    <a:pt x="7998" y="3224"/>
                    <a:pt x="8215" y="2947"/>
                    <a:pt x="8445" y="2681"/>
                  </a:cubicBezTo>
                  <a:cubicBezTo>
                    <a:pt x="8889" y="2174"/>
                    <a:pt x="9375" y="1704"/>
                    <a:pt x="9896" y="1273"/>
                  </a:cubicBezTo>
                  <a:cubicBezTo>
                    <a:pt x="10433" y="832"/>
                    <a:pt x="11002" y="429"/>
                    <a:pt x="11599" y="74"/>
                  </a:cubicBezTo>
                  <a:cubicBezTo>
                    <a:pt x="11637" y="49"/>
                    <a:pt x="11679" y="23"/>
                    <a:pt x="11720" y="0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114540" tIns="114540" rIns="114540" bIns="114540" anchor="ctr" anchorCtr="0">
              <a:noAutofit/>
            </a:bodyPr>
            <a:lstStyle/>
            <a:p>
              <a:endParaRPr sz="1755"/>
            </a:p>
          </p:txBody>
        </p:sp>
        <p:sp>
          <p:nvSpPr>
            <p:cNvPr id="162" name="Google Shape;1926;p39"/>
            <p:cNvSpPr/>
            <p:nvPr/>
          </p:nvSpPr>
          <p:spPr>
            <a:xfrm>
              <a:off x="5789552" y="5879645"/>
              <a:ext cx="20002" cy="44115"/>
            </a:xfrm>
            <a:custGeom>
              <a:avLst/>
              <a:gdLst/>
              <a:ahLst/>
              <a:cxnLst/>
              <a:rect l="l" t="t" r="r" b="b"/>
              <a:pathLst>
                <a:path w="180" h="397" extrusionOk="0">
                  <a:moveTo>
                    <a:pt x="87" y="1"/>
                  </a:moveTo>
                  <a:cubicBezTo>
                    <a:pt x="61" y="4"/>
                    <a:pt x="42" y="13"/>
                    <a:pt x="26" y="29"/>
                  </a:cubicBezTo>
                  <a:cubicBezTo>
                    <a:pt x="10" y="49"/>
                    <a:pt x="7" y="71"/>
                    <a:pt x="3" y="93"/>
                  </a:cubicBezTo>
                  <a:cubicBezTo>
                    <a:pt x="0" y="167"/>
                    <a:pt x="0" y="240"/>
                    <a:pt x="0" y="314"/>
                  </a:cubicBezTo>
                  <a:cubicBezTo>
                    <a:pt x="3" y="360"/>
                    <a:pt x="45" y="397"/>
                    <a:pt x="88" y="397"/>
                  </a:cubicBezTo>
                  <a:cubicBezTo>
                    <a:pt x="90" y="397"/>
                    <a:pt x="91" y="397"/>
                    <a:pt x="93" y="397"/>
                  </a:cubicBezTo>
                  <a:cubicBezTo>
                    <a:pt x="141" y="394"/>
                    <a:pt x="176" y="352"/>
                    <a:pt x="173" y="304"/>
                  </a:cubicBezTo>
                  <a:cubicBezTo>
                    <a:pt x="173" y="231"/>
                    <a:pt x="173" y="157"/>
                    <a:pt x="176" y="84"/>
                  </a:cubicBezTo>
                  <a:cubicBezTo>
                    <a:pt x="180" y="62"/>
                    <a:pt x="164" y="36"/>
                    <a:pt x="148" y="23"/>
                  </a:cubicBezTo>
                  <a:cubicBezTo>
                    <a:pt x="135" y="10"/>
                    <a:pt x="112" y="1"/>
                    <a:pt x="93" y="1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114540" tIns="114540" rIns="114540" bIns="114540" anchor="ctr" anchorCtr="0">
              <a:noAutofit/>
            </a:bodyPr>
            <a:lstStyle/>
            <a:p>
              <a:endParaRPr sz="1755"/>
            </a:p>
          </p:txBody>
        </p:sp>
        <p:sp>
          <p:nvSpPr>
            <p:cNvPr id="163" name="Google Shape;1935;p39"/>
            <p:cNvSpPr/>
            <p:nvPr/>
          </p:nvSpPr>
          <p:spPr>
            <a:xfrm>
              <a:off x="5024361" y="5212146"/>
              <a:ext cx="621162" cy="861293"/>
            </a:xfrm>
            <a:custGeom>
              <a:avLst/>
              <a:gdLst/>
              <a:ahLst/>
              <a:cxnLst/>
              <a:rect l="l" t="t" r="r" b="b"/>
              <a:pathLst>
                <a:path w="5590" h="7751" extrusionOk="0">
                  <a:moveTo>
                    <a:pt x="452" y="1"/>
                  </a:moveTo>
                  <a:cubicBezTo>
                    <a:pt x="330" y="427"/>
                    <a:pt x="231" y="877"/>
                    <a:pt x="157" y="1331"/>
                  </a:cubicBezTo>
                  <a:cubicBezTo>
                    <a:pt x="74" y="1845"/>
                    <a:pt x="26" y="2350"/>
                    <a:pt x="14" y="2832"/>
                  </a:cubicBezTo>
                  <a:cubicBezTo>
                    <a:pt x="1" y="3360"/>
                    <a:pt x="30" y="3871"/>
                    <a:pt x="107" y="4353"/>
                  </a:cubicBezTo>
                  <a:cubicBezTo>
                    <a:pt x="186" y="4861"/>
                    <a:pt x="324" y="5335"/>
                    <a:pt x="515" y="5762"/>
                  </a:cubicBezTo>
                  <a:cubicBezTo>
                    <a:pt x="716" y="6213"/>
                    <a:pt x="988" y="6609"/>
                    <a:pt x="1317" y="6935"/>
                  </a:cubicBezTo>
                  <a:cubicBezTo>
                    <a:pt x="1400" y="7018"/>
                    <a:pt x="1490" y="7098"/>
                    <a:pt x="1589" y="7175"/>
                  </a:cubicBezTo>
                  <a:cubicBezTo>
                    <a:pt x="1704" y="7271"/>
                    <a:pt x="1803" y="7341"/>
                    <a:pt x="1902" y="7398"/>
                  </a:cubicBezTo>
                  <a:cubicBezTo>
                    <a:pt x="2123" y="7529"/>
                    <a:pt x="2384" y="7625"/>
                    <a:pt x="2676" y="7686"/>
                  </a:cubicBezTo>
                  <a:cubicBezTo>
                    <a:pt x="2879" y="7731"/>
                    <a:pt x="3090" y="7750"/>
                    <a:pt x="3304" y="7750"/>
                  </a:cubicBezTo>
                  <a:cubicBezTo>
                    <a:pt x="3381" y="7750"/>
                    <a:pt x="3455" y="7750"/>
                    <a:pt x="3531" y="7743"/>
                  </a:cubicBezTo>
                  <a:cubicBezTo>
                    <a:pt x="3822" y="7724"/>
                    <a:pt x="4097" y="7663"/>
                    <a:pt x="4353" y="7568"/>
                  </a:cubicBezTo>
                  <a:cubicBezTo>
                    <a:pt x="4481" y="7520"/>
                    <a:pt x="4605" y="7459"/>
                    <a:pt x="4717" y="7395"/>
                  </a:cubicBezTo>
                  <a:cubicBezTo>
                    <a:pt x="4816" y="7334"/>
                    <a:pt x="4909" y="7258"/>
                    <a:pt x="4991" y="7171"/>
                  </a:cubicBezTo>
                  <a:cubicBezTo>
                    <a:pt x="5142" y="7018"/>
                    <a:pt x="5257" y="6820"/>
                    <a:pt x="5350" y="6568"/>
                  </a:cubicBezTo>
                  <a:cubicBezTo>
                    <a:pt x="5423" y="6370"/>
                    <a:pt x="5471" y="6146"/>
                    <a:pt x="5506" y="5845"/>
                  </a:cubicBezTo>
                  <a:cubicBezTo>
                    <a:pt x="5538" y="5587"/>
                    <a:pt x="5547" y="5325"/>
                    <a:pt x="5551" y="5104"/>
                  </a:cubicBezTo>
                  <a:cubicBezTo>
                    <a:pt x="5551" y="4996"/>
                    <a:pt x="5551" y="4887"/>
                    <a:pt x="5554" y="4782"/>
                  </a:cubicBezTo>
                  <a:cubicBezTo>
                    <a:pt x="5554" y="4644"/>
                    <a:pt x="5554" y="4510"/>
                    <a:pt x="5557" y="4376"/>
                  </a:cubicBezTo>
                  <a:cubicBezTo>
                    <a:pt x="5567" y="3992"/>
                    <a:pt x="5570" y="3612"/>
                    <a:pt x="5573" y="3229"/>
                  </a:cubicBezTo>
                  <a:cubicBezTo>
                    <a:pt x="5580" y="2673"/>
                    <a:pt x="5583" y="2117"/>
                    <a:pt x="5583" y="1564"/>
                  </a:cubicBezTo>
                  <a:cubicBezTo>
                    <a:pt x="5586" y="1190"/>
                    <a:pt x="5586" y="816"/>
                    <a:pt x="5590" y="442"/>
                  </a:cubicBezTo>
                  <a:lnTo>
                    <a:pt x="5590" y="442"/>
                  </a:lnTo>
                  <a:cubicBezTo>
                    <a:pt x="5513" y="471"/>
                    <a:pt x="5436" y="499"/>
                    <a:pt x="5360" y="522"/>
                  </a:cubicBezTo>
                  <a:cubicBezTo>
                    <a:pt x="5161" y="586"/>
                    <a:pt x="4960" y="634"/>
                    <a:pt x="4755" y="672"/>
                  </a:cubicBezTo>
                  <a:cubicBezTo>
                    <a:pt x="4378" y="739"/>
                    <a:pt x="3994" y="770"/>
                    <a:pt x="3611" y="770"/>
                  </a:cubicBezTo>
                  <a:cubicBezTo>
                    <a:pt x="3556" y="770"/>
                    <a:pt x="3500" y="769"/>
                    <a:pt x="3445" y="768"/>
                  </a:cubicBezTo>
                  <a:cubicBezTo>
                    <a:pt x="2879" y="753"/>
                    <a:pt x="2317" y="676"/>
                    <a:pt x="1771" y="532"/>
                  </a:cubicBezTo>
                  <a:cubicBezTo>
                    <a:pt x="1311" y="410"/>
                    <a:pt x="860" y="241"/>
                    <a:pt x="45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14540" tIns="114540" rIns="114540" bIns="114540" anchor="ctr" anchorCtr="0">
              <a:noAutofit/>
            </a:bodyPr>
            <a:lstStyle/>
            <a:p>
              <a:endParaRPr sz="1755"/>
            </a:p>
          </p:txBody>
        </p:sp>
        <p:sp>
          <p:nvSpPr>
            <p:cNvPr id="164" name="Google Shape;1941;p39"/>
            <p:cNvSpPr/>
            <p:nvPr/>
          </p:nvSpPr>
          <p:spPr>
            <a:xfrm>
              <a:off x="5568307" y="5866201"/>
              <a:ext cx="26446" cy="52670"/>
            </a:xfrm>
            <a:custGeom>
              <a:avLst/>
              <a:gdLst/>
              <a:ahLst/>
              <a:cxnLst/>
              <a:rect l="l" t="t" r="r" b="b"/>
              <a:pathLst>
                <a:path w="238" h="474" extrusionOk="0">
                  <a:moveTo>
                    <a:pt x="148" y="0"/>
                  </a:moveTo>
                  <a:cubicBezTo>
                    <a:pt x="100" y="0"/>
                    <a:pt x="65" y="41"/>
                    <a:pt x="62" y="90"/>
                  </a:cubicBezTo>
                  <a:cubicBezTo>
                    <a:pt x="62" y="122"/>
                    <a:pt x="58" y="153"/>
                    <a:pt x="55" y="189"/>
                  </a:cubicBezTo>
                  <a:cubicBezTo>
                    <a:pt x="46" y="246"/>
                    <a:pt x="33" y="307"/>
                    <a:pt x="17" y="364"/>
                  </a:cubicBezTo>
                  <a:cubicBezTo>
                    <a:pt x="1" y="410"/>
                    <a:pt x="30" y="457"/>
                    <a:pt x="74" y="470"/>
                  </a:cubicBezTo>
                  <a:cubicBezTo>
                    <a:pt x="82" y="472"/>
                    <a:pt x="89" y="473"/>
                    <a:pt x="97" y="473"/>
                  </a:cubicBezTo>
                  <a:cubicBezTo>
                    <a:pt x="137" y="473"/>
                    <a:pt x="172" y="447"/>
                    <a:pt x="183" y="410"/>
                  </a:cubicBezTo>
                  <a:cubicBezTo>
                    <a:pt x="211" y="304"/>
                    <a:pt x="231" y="199"/>
                    <a:pt x="234" y="90"/>
                  </a:cubicBezTo>
                  <a:cubicBezTo>
                    <a:pt x="238" y="41"/>
                    <a:pt x="196" y="0"/>
                    <a:pt x="148" y="0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114540" tIns="114540" rIns="114540" bIns="114540" anchor="ctr" anchorCtr="0">
              <a:noAutofit/>
            </a:bodyPr>
            <a:lstStyle/>
            <a:p>
              <a:endParaRPr sz="1755"/>
            </a:p>
          </p:txBody>
        </p:sp>
        <p:sp>
          <p:nvSpPr>
            <p:cNvPr id="165" name="Google Shape;2001;p39"/>
            <p:cNvSpPr/>
            <p:nvPr/>
          </p:nvSpPr>
          <p:spPr>
            <a:xfrm>
              <a:off x="5979128" y="4390607"/>
              <a:ext cx="2463868" cy="1683360"/>
            </a:xfrm>
            <a:custGeom>
              <a:avLst/>
              <a:gdLst/>
              <a:ahLst/>
              <a:cxnLst/>
              <a:rect l="l" t="t" r="r" b="b"/>
              <a:pathLst>
                <a:path w="22173" h="15149" extrusionOk="0">
                  <a:moveTo>
                    <a:pt x="5013" y="10994"/>
                  </a:moveTo>
                  <a:lnTo>
                    <a:pt x="5007" y="11001"/>
                  </a:lnTo>
                  <a:cubicBezTo>
                    <a:pt x="5009" y="10999"/>
                    <a:pt x="5011" y="10997"/>
                    <a:pt x="5013" y="10994"/>
                  </a:cubicBezTo>
                  <a:close/>
                  <a:moveTo>
                    <a:pt x="15214" y="0"/>
                  </a:moveTo>
                  <a:cubicBezTo>
                    <a:pt x="15159" y="0"/>
                    <a:pt x="15105" y="0"/>
                    <a:pt x="15047" y="3"/>
                  </a:cubicBezTo>
                  <a:cubicBezTo>
                    <a:pt x="14929" y="35"/>
                    <a:pt x="14811" y="64"/>
                    <a:pt x="14689" y="89"/>
                  </a:cubicBezTo>
                  <a:cubicBezTo>
                    <a:pt x="14664" y="284"/>
                    <a:pt x="14619" y="472"/>
                    <a:pt x="14565" y="652"/>
                  </a:cubicBezTo>
                  <a:cubicBezTo>
                    <a:pt x="14475" y="940"/>
                    <a:pt x="14344" y="1220"/>
                    <a:pt x="14178" y="1479"/>
                  </a:cubicBezTo>
                  <a:cubicBezTo>
                    <a:pt x="14003" y="1754"/>
                    <a:pt x="13785" y="2006"/>
                    <a:pt x="13536" y="2239"/>
                  </a:cubicBezTo>
                  <a:lnTo>
                    <a:pt x="13543" y="2236"/>
                  </a:lnTo>
                  <a:lnTo>
                    <a:pt x="13546" y="2236"/>
                  </a:lnTo>
                  <a:cubicBezTo>
                    <a:pt x="13289" y="2469"/>
                    <a:pt x="13037" y="2655"/>
                    <a:pt x="12776" y="2795"/>
                  </a:cubicBezTo>
                  <a:cubicBezTo>
                    <a:pt x="12523" y="2930"/>
                    <a:pt x="12248" y="3032"/>
                    <a:pt x="11951" y="3106"/>
                  </a:cubicBezTo>
                  <a:lnTo>
                    <a:pt x="11974" y="3102"/>
                  </a:lnTo>
                  <a:lnTo>
                    <a:pt x="11974" y="3102"/>
                  </a:lnTo>
                  <a:cubicBezTo>
                    <a:pt x="11664" y="3173"/>
                    <a:pt x="11338" y="3211"/>
                    <a:pt x="11005" y="3211"/>
                  </a:cubicBezTo>
                  <a:cubicBezTo>
                    <a:pt x="10961" y="3211"/>
                    <a:pt x="10916" y="3211"/>
                    <a:pt x="10871" y="3208"/>
                  </a:cubicBezTo>
                  <a:lnTo>
                    <a:pt x="10871" y="3211"/>
                  </a:lnTo>
                  <a:lnTo>
                    <a:pt x="10871" y="3211"/>
                  </a:lnTo>
                  <a:cubicBezTo>
                    <a:pt x="10465" y="3194"/>
                    <a:pt x="10062" y="3124"/>
                    <a:pt x="9670" y="3003"/>
                  </a:cubicBezTo>
                  <a:lnTo>
                    <a:pt x="9670" y="3003"/>
                  </a:lnTo>
                  <a:lnTo>
                    <a:pt x="9692" y="3013"/>
                  </a:lnTo>
                  <a:cubicBezTo>
                    <a:pt x="9309" y="2895"/>
                    <a:pt x="8951" y="2729"/>
                    <a:pt x="8622" y="2521"/>
                  </a:cubicBezTo>
                  <a:lnTo>
                    <a:pt x="8622" y="2521"/>
                  </a:lnTo>
                  <a:lnTo>
                    <a:pt x="8641" y="2537"/>
                  </a:lnTo>
                  <a:cubicBezTo>
                    <a:pt x="8362" y="2354"/>
                    <a:pt x="8110" y="2150"/>
                    <a:pt x="7896" y="1920"/>
                  </a:cubicBezTo>
                  <a:lnTo>
                    <a:pt x="7896" y="1920"/>
                  </a:lnTo>
                  <a:lnTo>
                    <a:pt x="7902" y="1930"/>
                  </a:lnTo>
                  <a:cubicBezTo>
                    <a:pt x="7737" y="1745"/>
                    <a:pt x="7589" y="1543"/>
                    <a:pt x="7468" y="1332"/>
                  </a:cubicBezTo>
                  <a:cubicBezTo>
                    <a:pt x="7461" y="1326"/>
                    <a:pt x="7452" y="1316"/>
                    <a:pt x="7439" y="1310"/>
                  </a:cubicBezTo>
                  <a:cubicBezTo>
                    <a:pt x="7423" y="1285"/>
                    <a:pt x="7398" y="1272"/>
                    <a:pt x="7372" y="1272"/>
                  </a:cubicBezTo>
                  <a:lnTo>
                    <a:pt x="7359" y="1272"/>
                  </a:lnTo>
                  <a:cubicBezTo>
                    <a:pt x="6899" y="1361"/>
                    <a:pt x="6407" y="1406"/>
                    <a:pt x="5896" y="1406"/>
                  </a:cubicBezTo>
                  <a:cubicBezTo>
                    <a:pt x="5803" y="1406"/>
                    <a:pt x="5711" y="1403"/>
                    <a:pt x="5618" y="1400"/>
                  </a:cubicBezTo>
                  <a:cubicBezTo>
                    <a:pt x="4768" y="1370"/>
                    <a:pt x="3912" y="1227"/>
                    <a:pt x="3081" y="971"/>
                  </a:cubicBezTo>
                  <a:lnTo>
                    <a:pt x="3081" y="971"/>
                  </a:lnTo>
                  <a:lnTo>
                    <a:pt x="3090" y="978"/>
                  </a:lnTo>
                  <a:cubicBezTo>
                    <a:pt x="2605" y="824"/>
                    <a:pt x="2145" y="639"/>
                    <a:pt x="1726" y="428"/>
                  </a:cubicBezTo>
                  <a:cubicBezTo>
                    <a:pt x="1714" y="422"/>
                    <a:pt x="1704" y="418"/>
                    <a:pt x="1688" y="418"/>
                  </a:cubicBezTo>
                  <a:cubicBezTo>
                    <a:pt x="1672" y="418"/>
                    <a:pt x="1656" y="425"/>
                    <a:pt x="1640" y="434"/>
                  </a:cubicBezTo>
                  <a:cubicBezTo>
                    <a:pt x="1624" y="434"/>
                    <a:pt x="1608" y="441"/>
                    <a:pt x="1595" y="453"/>
                  </a:cubicBezTo>
                  <a:cubicBezTo>
                    <a:pt x="1416" y="601"/>
                    <a:pt x="1250" y="773"/>
                    <a:pt x="1096" y="968"/>
                  </a:cubicBezTo>
                  <a:cubicBezTo>
                    <a:pt x="953" y="1150"/>
                    <a:pt x="822" y="1354"/>
                    <a:pt x="694" y="1591"/>
                  </a:cubicBezTo>
                  <a:cubicBezTo>
                    <a:pt x="468" y="2016"/>
                    <a:pt x="295" y="2495"/>
                    <a:pt x="170" y="3051"/>
                  </a:cubicBezTo>
                  <a:cubicBezTo>
                    <a:pt x="58" y="3556"/>
                    <a:pt x="1" y="4087"/>
                    <a:pt x="1" y="4630"/>
                  </a:cubicBezTo>
                  <a:cubicBezTo>
                    <a:pt x="1" y="5157"/>
                    <a:pt x="55" y="5665"/>
                    <a:pt x="164" y="6135"/>
                  </a:cubicBezTo>
                  <a:cubicBezTo>
                    <a:pt x="199" y="6281"/>
                    <a:pt x="241" y="6435"/>
                    <a:pt x="291" y="6585"/>
                  </a:cubicBezTo>
                  <a:cubicBezTo>
                    <a:pt x="368" y="6821"/>
                    <a:pt x="461" y="7029"/>
                    <a:pt x="573" y="7215"/>
                  </a:cubicBezTo>
                  <a:cubicBezTo>
                    <a:pt x="576" y="7266"/>
                    <a:pt x="614" y="7298"/>
                    <a:pt x="662" y="7298"/>
                  </a:cubicBezTo>
                  <a:lnTo>
                    <a:pt x="1030" y="7275"/>
                  </a:lnTo>
                  <a:cubicBezTo>
                    <a:pt x="1695" y="7234"/>
                    <a:pt x="2385" y="7192"/>
                    <a:pt x="3059" y="7192"/>
                  </a:cubicBezTo>
                  <a:cubicBezTo>
                    <a:pt x="3209" y="7192"/>
                    <a:pt x="3356" y="7192"/>
                    <a:pt x="3506" y="7199"/>
                  </a:cubicBezTo>
                  <a:lnTo>
                    <a:pt x="3494" y="7196"/>
                  </a:lnTo>
                  <a:lnTo>
                    <a:pt x="3494" y="7196"/>
                  </a:lnTo>
                  <a:cubicBezTo>
                    <a:pt x="4346" y="7225"/>
                    <a:pt x="5084" y="7337"/>
                    <a:pt x="5746" y="7538"/>
                  </a:cubicBezTo>
                  <a:cubicBezTo>
                    <a:pt x="5925" y="7595"/>
                    <a:pt x="6100" y="7656"/>
                    <a:pt x="6270" y="7726"/>
                  </a:cubicBezTo>
                  <a:cubicBezTo>
                    <a:pt x="6200" y="8167"/>
                    <a:pt x="6097" y="8608"/>
                    <a:pt x="5960" y="9036"/>
                  </a:cubicBezTo>
                  <a:cubicBezTo>
                    <a:pt x="5733" y="9716"/>
                    <a:pt x="5417" y="10372"/>
                    <a:pt x="5017" y="10982"/>
                  </a:cubicBezTo>
                  <a:lnTo>
                    <a:pt x="5017" y="10985"/>
                  </a:lnTo>
                  <a:cubicBezTo>
                    <a:pt x="5016" y="10988"/>
                    <a:pt x="5014" y="10992"/>
                    <a:pt x="5013" y="10994"/>
                  </a:cubicBezTo>
                  <a:lnTo>
                    <a:pt x="5013" y="10994"/>
                  </a:lnTo>
                  <a:lnTo>
                    <a:pt x="5017" y="10988"/>
                  </a:lnTo>
                  <a:lnTo>
                    <a:pt x="5017" y="10988"/>
                  </a:lnTo>
                  <a:cubicBezTo>
                    <a:pt x="4589" y="11630"/>
                    <a:pt x="4068" y="12225"/>
                    <a:pt x="3468" y="12755"/>
                  </a:cubicBezTo>
                  <a:cubicBezTo>
                    <a:pt x="3339" y="12867"/>
                    <a:pt x="3202" y="12979"/>
                    <a:pt x="3065" y="13087"/>
                  </a:cubicBezTo>
                  <a:lnTo>
                    <a:pt x="3033" y="13113"/>
                  </a:lnTo>
                  <a:cubicBezTo>
                    <a:pt x="2873" y="13241"/>
                    <a:pt x="2711" y="13369"/>
                    <a:pt x="2531" y="13471"/>
                  </a:cubicBezTo>
                  <a:cubicBezTo>
                    <a:pt x="2525" y="13478"/>
                    <a:pt x="2515" y="13484"/>
                    <a:pt x="2509" y="13493"/>
                  </a:cubicBezTo>
                  <a:cubicBezTo>
                    <a:pt x="2474" y="13493"/>
                    <a:pt x="2435" y="13525"/>
                    <a:pt x="2426" y="13564"/>
                  </a:cubicBezTo>
                  <a:cubicBezTo>
                    <a:pt x="2423" y="13589"/>
                    <a:pt x="2429" y="13612"/>
                    <a:pt x="2442" y="13631"/>
                  </a:cubicBezTo>
                  <a:cubicBezTo>
                    <a:pt x="2455" y="13653"/>
                    <a:pt x="2477" y="13662"/>
                    <a:pt x="2496" y="13669"/>
                  </a:cubicBezTo>
                  <a:cubicBezTo>
                    <a:pt x="4500" y="14257"/>
                    <a:pt x="6644" y="14659"/>
                    <a:pt x="9046" y="14899"/>
                  </a:cubicBezTo>
                  <a:cubicBezTo>
                    <a:pt x="10720" y="15069"/>
                    <a:pt x="12443" y="15149"/>
                    <a:pt x="14309" y="15149"/>
                  </a:cubicBezTo>
                  <a:cubicBezTo>
                    <a:pt x="14804" y="15149"/>
                    <a:pt x="15319" y="15146"/>
                    <a:pt x="15833" y="15133"/>
                  </a:cubicBezTo>
                  <a:cubicBezTo>
                    <a:pt x="17555" y="15091"/>
                    <a:pt x="19328" y="14985"/>
                    <a:pt x="21253" y="14807"/>
                  </a:cubicBezTo>
                  <a:cubicBezTo>
                    <a:pt x="21265" y="14813"/>
                    <a:pt x="21272" y="14816"/>
                    <a:pt x="21281" y="14820"/>
                  </a:cubicBezTo>
                  <a:cubicBezTo>
                    <a:pt x="21291" y="14823"/>
                    <a:pt x="21300" y="14826"/>
                    <a:pt x="21310" y="14826"/>
                  </a:cubicBezTo>
                  <a:cubicBezTo>
                    <a:pt x="21348" y="14826"/>
                    <a:pt x="21380" y="14801"/>
                    <a:pt x="21393" y="14768"/>
                  </a:cubicBezTo>
                  <a:cubicBezTo>
                    <a:pt x="21633" y="14043"/>
                    <a:pt x="21795" y="13241"/>
                    <a:pt x="21917" y="12161"/>
                  </a:cubicBezTo>
                  <a:cubicBezTo>
                    <a:pt x="21968" y="11698"/>
                    <a:pt x="22006" y="11228"/>
                    <a:pt x="22039" y="10822"/>
                  </a:cubicBezTo>
                  <a:lnTo>
                    <a:pt x="22064" y="10531"/>
                  </a:lnTo>
                  <a:cubicBezTo>
                    <a:pt x="22089" y="10241"/>
                    <a:pt x="22112" y="9940"/>
                    <a:pt x="22131" y="9646"/>
                  </a:cubicBezTo>
                  <a:cubicBezTo>
                    <a:pt x="22173" y="8921"/>
                    <a:pt x="22166" y="8206"/>
                    <a:pt x="22115" y="7521"/>
                  </a:cubicBezTo>
                  <a:cubicBezTo>
                    <a:pt x="22058" y="6774"/>
                    <a:pt x="21940" y="6064"/>
                    <a:pt x="21760" y="5410"/>
                  </a:cubicBezTo>
                  <a:cubicBezTo>
                    <a:pt x="21568" y="4690"/>
                    <a:pt x="21300" y="4035"/>
                    <a:pt x="20965" y="3460"/>
                  </a:cubicBezTo>
                  <a:cubicBezTo>
                    <a:pt x="20789" y="3160"/>
                    <a:pt x="20588" y="2869"/>
                    <a:pt x="20368" y="2601"/>
                  </a:cubicBezTo>
                  <a:cubicBezTo>
                    <a:pt x="20147" y="2335"/>
                    <a:pt x="19894" y="2080"/>
                    <a:pt x="19620" y="1847"/>
                  </a:cubicBezTo>
                  <a:cubicBezTo>
                    <a:pt x="19342" y="1611"/>
                    <a:pt x="19038" y="1390"/>
                    <a:pt x="18687" y="1166"/>
                  </a:cubicBezTo>
                  <a:cubicBezTo>
                    <a:pt x="18348" y="949"/>
                    <a:pt x="17983" y="754"/>
                    <a:pt x="17613" y="584"/>
                  </a:cubicBezTo>
                  <a:cubicBezTo>
                    <a:pt x="17230" y="409"/>
                    <a:pt x="16840" y="269"/>
                    <a:pt x="16457" y="169"/>
                  </a:cubicBezTo>
                  <a:cubicBezTo>
                    <a:pt x="16054" y="64"/>
                    <a:pt x="15661" y="9"/>
                    <a:pt x="152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14540" tIns="114540" rIns="114540" bIns="114540" anchor="ctr" anchorCtr="0">
              <a:noAutofit/>
            </a:bodyPr>
            <a:lstStyle/>
            <a:p>
              <a:endParaRPr sz="1755"/>
            </a:p>
          </p:txBody>
        </p:sp>
        <p:sp>
          <p:nvSpPr>
            <p:cNvPr id="166" name="Google Shape;2005;p39"/>
            <p:cNvSpPr/>
            <p:nvPr/>
          </p:nvSpPr>
          <p:spPr>
            <a:xfrm>
              <a:off x="6114809" y="5012224"/>
              <a:ext cx="742505" cy="994304"/>
            </a:xfrm>
            <a:custGeom>
              <a:avLst/>
              <a:gdLst/>
              <a:ahLst/>
              <a:cxnLst/>
              <a:rect l="l" t="t" r="r" b="b"/>
              <a:pathLst>
                <a:path w="6682" h="8948" extrusionOk="0">
                  <a:moveTo>
                    <a:pt x="2410" y="0"/>
                  </a:moveTo>
                  <a:cubicBezTo>
                    <a:pt x="2218" y="0"/>
                    <a:pt x="2007" y="7"/>
                    <a:pt x="1767" y="20"/>
                  </a:cubicBezTo>
                  <a:cubicBezTo>
                    <a:pt x="1279" y="43"/>
                    <a:pt x="786" y="87"/>
                    <a:pt x="310" y="131"/>
                  </a:cubicBezTo>
                  <a:lnTo>
                    <a:pt x="288" y="131"/>
                  </a:lnTo>
                  <a:lnTo>
                    <a:pt x="93" y="151"/>
                  </a:lnTo>
                  <a:lnTo>
                    <a:pt x="45" y="154"/>
                  </a:lnTo>
                  <a:lnTo>
                    <a:pt x="0" y="158"/>
                  </a:lnTo>
                  <a:cubicBezTo>
                    <a:pt x="64" y="633"/>
                    <a:pt x="179" y="1106"/>
                    <a:pt x="336" y="1566"/>
                  </a:cubicBezTo>
                  <a:lnTo>
                    <a:pt x="352" y="1611"/>
                  </a:lnTo>
                  <a:lnTo>
                    <a:pt x="362" y="1649"/>
                  </a:lnTo>
                  <a:cubicBezTo>
                    <a:pt x="806" y="1627"/>
                    <a:pt x="1323" y="1602"/>
                    <a:pt x="1841" y="1602"/>
                  </a:cubicBezTo>
                  <a:cubicBezTo>
                    <a:pt x="1988" y="1602"/>
                    <a:pt x="2135" y="1605"/>
                    <a:pt x="2285" y="1608"/>
                  </a:cubicBezTo>
                  <a:lnTo>
                    <a:pt x="2276" y="1595"/>
                  </a:lnTo>
                  <a:lnTo>
                    <a:pt x="2276" y="1595"/>
                  </a:lnTo>
                  <a:cubicBezTo>
                    <a:pt x="3141" y="1637"/>
                    <a:pt x="3876" y="1752"/>
                    <a:pt x="4525" y="1950"/>
                  </a:cubicBezTo>
                  <a:cubicBezTo>
                    <a:pt x="4700" y="2004"/>
                    <a:pt x="4876" y="2068"/>
                    <a:pt x="5046" y="2135"/>
                  </a:cubicBezTo>
                  <a:cubicBezTo>
                    <a:pt x="4975" y="2582"/>
                    <a:pt x="4870" y="3020"/>
                    <a:pt x="4736" y="3439"/>
                  </a:cubicBezTo>
                  <a:cubicBezTo>
                    <a:pt x="4509" y="4119"/>
                    <a:pt x="4196" y="4774"/>
                    <a:pt x="3793" y="5388"/>
                  </a:cubicBezTo>
                  <a:lnTo>
                    <a:pt x="3786" y="5401"/>
                  </a:lnTo>
                  <a:cubicBezTo>
                    <a:pt x="3362" y="6039"/>
                    <a:pt x="2844" y="6631"/>
                    <a:pt x="2243" y="7158"/>
                  </a:cubicBezTo>
                  <a:cubicBezTo>
                    <a:pt x="2115" y="7270"/>
                    <a:pt x="1981" y="7381"/>
                    <a:pt x="1841" y="7490"/>
                  </a:cubicBezTo>
                  <a:lnTo>
                    <a:pt x="1809" y="7516"/>
                  </a:lnTo>
                  <a:cubicBezTo>
                    <a:pt x="1665" y="7631"/>
                    <a:pt x="1493" y="7769"/>
                    <a:pt x="1310" y="7874"/>
                  </a:cubicBezTo>
                  <a:cubicBezTo>
                    <a:pt x="1301" y="7880"/>
                    <a:pt x="1291" y="7890"/>
                    <a:pt x="1285" y="7896"/>
                  </a:cubicBezTo>
                  <a:cubicBezTo>
                    <a:pt x="1247" y="7896"/>
                    <a:pt x="1211" y="7928"/>
                    <a:pt x="1202" y="7970"/>
                  </a:cubicBezTo>
                  <a:cubicBezTo>
                    <a:pt x="1198" y="7995"/>
                    <a:pt x="1202" y="8021"/>
                    <a:pt x="1217" y="8040"/>
                  </a:cubicBezTo>
                  <a:cubicBezTo>
                    <a:pt x="1230" y="8062"/>
                    <a:pt x="1253" y="8072"/>
                    <a:pt x="1275" y="8078"/>
                  </a:cubicBezTo>
                  <a:cubicBezTo>
                    <a:pt x="2493" y="8436"/>
                    <a:pt x="3745" y="8720"/>
                    <a:pt x="5097" y="8947"/>
                  </a:cubicBezTo>
                  <a:cubicBezTo>
                    <a:pt x="5349" y="8481"/>
                    <a:pt x="5579" y="8002"/>
                    <a:pt x="5780" y="7529"/>
                  </a:cubicBezTo>
                  <a:cubicBezTo>
                    <a:pt x="5988" y="7033"/>
                    <a:pt x="6154" y="6570"/>
                    <a:pt x="6289" y="6113"/>
                  </a:cubicBezTo>
                  <a:cubicBezTo>
                    <a:pt x="6432" y="5618"/>
                    <a:pt x="6535" y="5161"/>
                    <a:pt x="6595" y="4707"/>
                  </a:cubicBezTo>
                  <a:cubicBezTo>
                    <a:pt x="6672" y="4119"/>
                    <a:pt x="6681" y="3592"/>
                    <a:pt x="6615" y="3097"/>
                  </a:cubicBezTo>
                  <a:cubicBezTo>
                    <a:pt x="6589" y="2905"/>
                    <a:pt x="6554" y="2723"/>
                    <a:pt x="6509" y="2557"/>
                  </a:cubicBezTo>
                  <a:cubicBezTo>
                    <a:pt x="6461" y="2381"/>
                    <a:pt x="6407" y="2215"/>
                    <a:pt x="6340" y="2059"/>
                  </a:cubicBezTo>
                  <a:cubicBezTo>
                    <a:pt x="6283" y="1918"/>
                    <a:pt x="6218" y="1790"/>
                    <a:pt x="6144" y="1665"/>
                  </a:cubicBezTo>
                  <a:cubicBezTo>
                    <a:pt x="6075" y="1547"/>
                    <a:pt x="5995" y="1429"/>
                    <a:pt x="5905" y="1311"/>
                  </a:cubicBezTo>
                  <a:cubicBezTo>
                    <a:pt x="5822" y="1205"/>
                    <a:pt x="5742" y="1112"/>
                    <a:pt x="5659" y="1029"/>
                  </a:cubicBezTo>
                  <a:cubicBezTo>
                    <a:pt x="5573" y="944"/>
                    <a:pt x="5477" y="857"/>
                    <a:pt x="5375" y="777"/>
                  </a:cubicBezTo>
                  <a:cubicBezTo>
                    <a:pt x="5263" y="694"/>
                    <a:pt x="5148" y="618"/>
                    <a:pt x="5033" y="550"/>
                  </a:cubicBezTo>
                  <a:cubicBezTo>
                    <a:pt x="4914" y="483"/>
                    <a:pt x="4793" y="422"/>
                    <a:pt x="4665" y="372"/>
                  </a:cubicBezTo>
                  <a:cubicBezTo>
                    <a:pt x="4490" y="295"/>
                    <a:pt x="4298" y="234"/>
                    <a:pt x="4097" y="183"/>
                  </a:cubicBezTo>
                  <a:cubicBezTo>
                    <a:pt x="3911" y="135"/>
                    <a:pt x="3710" y="96"/>
                    <a:pt x="3499" y="68"/>
                  </a:cubicBezTo>
                  <a:cubicBezTo>
                    <a:pt x="3164" y="23"/>
                    <a:pt x="2809" y="0"/>
                    <a:pt x="2410" y="0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114540" tIns="114540" rIns="114540" bIns="114540" anchor="ctr" anchorCtr="0">
              <a:noAutofit/>
            </a:bodyPr>
            <a:lstStyle/>
            <a:p>
              <a:endParaRPr sz="1755"/>
            </a:p>
          </p:txBody>
        </p:sp>
        <p:sp>
          <p:nvSpPr>
            <p:cNvPr id="167" name="Google Shape;2012;p39"/>
            <p:cNvSpPr/>
            <p:nvPr/>
          </p:nvSpPr>
          <p:spPr>
            <a:xfrm>
              <a:off x="7114249" y="4525510"/>
              <a:ext cx="1657913" cy="1526791"/>
            </a:xfrm>
            <a:custGeom>
              <a:avLst/>
              <a:gdLst/>
              <a:ahLst/>
              <a:cxnLst/>
              <a:rect l="l" t="t" r="r" b="b"/>
              <a:pathLst>
                <a:path w="14920" h="13740" extrusionOk="0">
                  <a:moveTo>
                    <a:pt x="2637" y="0"/>
                  </a:moveTo>
                  <a:cubicBezTo>
                    <a:pt x="2605" y="3"/>
                    <a:pt x="2573" y="3"/>
                    <a:pt x="2541" y="6"/>
                  </a:cubicBezTo>
                  <a:cubicBezTo>
                    <a:pt x="2532" y="9"/>
                    <a:pt x="2522" y="9"/>
                    <a:pt x="2509" y="13"/>
                  </a:cubicBezTo>
                  <a:cubicBezTo>
                    <a:pt x="2496" y="16"/>
                    <a:pt x="2484" y="19"/>
                    <a:pt x="2471" y="22"/>
                  </a:cubicBezTo>
                  <a:cubicBezTo>
                    <a:pt x="2426" y="38"/>
                    <a:pt x="2375" y="61"/>
                    <a:pt x="2318" y="93"/>
                  </a:cubicBezTo>
                  <a:cubicBezTo>
                    <a:pt x="2231" y="140"/>
                    <a:pt x="2148" y="208"/>
                    <a:pt x="2071" y="294"/>
                  </a:cubicBezTo>
                  <a:cubicBezTo>
                    <a:pt x="2001" y="370"/>
                    <a:pt x="1940" y="460"/>
                    <a:pt x="1890" y="562"/>
                  </a:cubicBezTo>
                  <a:cubicBezTo>
                    <a:pt x="1864" y="617"/>
                    <a:pt x="1841" y="677"/>
                    <a:pt x="1822" y="738"/>
                  </a:cubicBezTo>
                  <a:cubicBezTo>
                    <a:pt x="1813" y="792"/>
                    <a:pt x="1803" y="850"/>
                    <a:pt x="1794" y="904"/>
                  </a:cubicBezTo>
                  <a:lnTo>
                    <a:pt x="1794" y="907"/>
                  </a:lnTo>
                  <a:lnTo>
                    <a:pt x="1365" y="3716"/>
                  </a:lnTo>
                  <a:lnTo>
                    <a:pt x="1154" y="5119"/>
                  </a:lnTo>
                  <a:cubicBezTo>
                    <a:pt x="934" y="6551"/>
                    <a:pt x="716" y="7982"/>
                    <a:pt x="499" y="9416"/>
                  </a:cubicBezTo>
                  <a:lnTo>
                    <a:pt x="330" y="10534"/>
                  </a:lnTo>
                  <a:cubicBezTo>
                    <a:pt x="222" y="11235"/>
                    <a:pt x="116" y="11931"/>
                    <a:pt x="11" y="12628"/>
                  </a:cubicBezTo>
                  <a:lnTo>
                    <a:pt x="7" y="12650"/>
                  </a:lnTo>
                  <a:cubicBezTo>
                    <a:pt x="1" y="12682"/>
                    <a:pt x="14" y="12708"/>
                    <a:pt x="36" y="12730"/>
                  </a:cubicBezTo>
                  <a:cubicBezTo>
                    <a:pt x="39" y="12739"/>
                    <a:pt x="39" y="12749"/>
                    <a:pt x="45" y="12755"/>
                  </a:cubicBezTo>
                  <a:cubicBezTo>
                    <a:pt x="55" y="12774"/>
                    <a:pt x="75" y="12797"/>
                    <a:pt x="94" y="12800"/>
                  </a:cubicBezTo>
                  <a:cubicBezTo>
                    <a:pt x="969" y="12998"/>
                    <a:pt x="1867" y="13078"/>
                    <a:pt x="2548" y="13129"/>
                  </a:cubicBezTo>
                  <a:cubicBezTo>
                    <a:pt x="2857" y="13149"/>
                    <a:pt x="3167" y="13168"/>
                    <a:pt x="3477" y="13187"/>
                  </a:cubicBezTo>
                  <a:lnTo>
                    <a:pt x="3788" y="13206"/>
                  </a:lnTo>
                  <a:cubicBezTo>
                    <a:pt x="4180" y="13228"/>
                    <a:pt x="4589" y="13257"/>
                    <a:pt x="5037" y="13292"/>
                  </a:cubicBezTo>
                  <a:cubicBezTo>
                    <a:pt x="5532" y="13333"/>
                    <a:pt x="6027" y="13376"/>
                    <a:pt x="6522" y="13420"/>
                  </a:cubicBezTo>
                  <a:cubicBezTo>
                    <a:pt x="7718" y="13522"/>
                    <a:pt x="8951" y="13631"/>
                    <a:pt x="10168" y="13692"/>
                  </a:cubicBezTo>
                  <a:cubicBezTo>
                    <a:pt x="10843" y="13724"/>
                    <a:pt x="11459" y="13740"/>
                    <a:pt x="12057" y="13740"/>
                  </a:cubicBezTo>
                  <a:cubicBezTo>
                    <a:pt x="12437" y="13740"/>
                    <a:pt x="12810" y="13733"/>
                    <a:pt x="13172" y="13721"/>
                  </a:cubicBezTo>
                  <a:cubicBezTo>
                    <a:pt x="13194" y="13717"/>
                    <a:pt x="13216" y="13714"/>
                    <a:pt x="13232" y="13698"/>
                  </a:cubicBezTo>
                  <a:cubicBezTo>
                    <a:pt x="13251" y="13682"/>
                    <a:pt x="13261" y="13663"/>
                    <a:pt x="13264" y="13637"/>
                  </a:cubicBezTo>
                  <a:cubicBezTo>
                    <a:pt x="13264" y="13621"/>
                    <a:pt x="13261" y="13606"/>
                    <a:pt x="13254" y="13590"/>
                  </a:cubicBezTo>
                  <a:cubicBezTo>
                    <a:pt x="13278" y="13445"/>
                    <a:pt x="13297" y="13302"/>
                    <a:pt x="13319" y="13158"/>
                  </a:cubicBezTo>
                  <a:lnTo>
                    <a:pt x="13350" y="12947"/>
                  </a:lnTo>
                  <a:lnTo>
                    <a:pt x="13366" y="12835"/>
                  </a:lnTo>
                  <a:cubicBezTo>
                    <a:pt x="13412" y="12554"/>
                    <a:pt x="13453" y="12270"/>
                    <a:pt x="13498" y="11985"/>
                  </a:cubicBezTo>
                  <a:cubicBezTo>
                    <a:pt x="13600" y="11314"/>
                    <a:pt x="13702" y="10640"/>
                    <a:pt x="13804" y="9969"/>
                  </a:cubicBezTo>
                  <a:lnTo>
                    <a:pt x="14121" y="7880"/>
                  </a:lnTo>
                  <a:lnTo>
                    <a:pt x="14440" y="5796"/>
                  </a:lnTo>
                  <a:lnTo>
                    <a:pt x="14667" y="4291"/>
                  </a:lnTo>
                  <a:lnTo>
                    <a:pt x="14888" y="2857"/>
                  </a:lnTo>
                  <a:cubicBezTo>
                    <a:pt x="14897" y="2767"/>
                    <a:pt x="14907" y="2674"/>
                    <a:pt x="14919" y="2585"/>
                  </a:cubicBezTo>
                  <a:lnTo>
                    <a:pt x="14919" y="2508"/>
                  </a:lnTo>
                  <a:cubicBezTo>
                    <a:pt x="14919" y="2425"/>
                    <a:pt x="14916" y="2339"/>
                    <a:pt x="14907" y="2256"/>
                  </a:cubicBezTo>
                  <a:cubicBezTo>
                    <a:pt x="14888" y="2084"/>
                    <a:pt x="14850" y="1920"/>
                    <a:pt x="14785" y="1770"/>
                  </a:cubicBezTo>
                  <a:cubicBezTo>
                    <a:pt x="14757" y="1696"/>
                    <a:pt x="14715" y="1620"/>
                    <a:pt x="14670" y="1547"/>
                  </a:cubicBezTo>
                  <a:cubicBezTo>
                    <a:pt x="14629" y="1485"/>
                    <a:pt x="14574" y="1422"/>
                    <a:pt x="14508" y="1358"/>
                  </a:cubicBezTo>
                  <a:cubicBezTo>
                    <a:pt x="14399" y="1255"/>
                    <a:pt x="14258" y="1183"/>
                    <a:pt x="14095" y="1144"/>
                  </a:cubicBezTo>
                  <a:cubicBezTo>
                    <a:pt x="14006" y="1125"/>
                    <a:pt x="13913" y="1109"/>
                    <a:pt x="13820" y="1093"/>
                  </a:cubicBezTo>
                  <a:cubicBezTo>
                    <a:pt x="12862" y="997"/>
                    <a:pt x="11900" y="901"/>
                    <a:pt x="10942" y="808"/>
                  </a:cubicBezTo>
                  <a:lnTo>
                    <a:pt x="8788" y="594"/>
                  </a:lnTo>
                  <a:lnTo>
                    <a:pt x="6637" y="383"/>
                  </a:lnTo>
                  <a:lnTo>
                    <a:pt x="5264" y="249"/>
                  </a:lnTo>
                  <a:cubicBezTo>
                    <a:pt x="4443" y="166"/>
                    <a:pt x="3621" y="86"/>
                    <a:pt x="2797" y="3"/>
                  </a:cubicBezTo>
                  <a:lnTo>
                    <a:pt x="2736" y="3"/>
                  </a:lnTo>
                  <a:cubicBezTo>
                    <a:pt x="2704" y="3"/>
                    <a:pt x="2672" y="0"/>
                    <a:pt x="2637" y="0"/>
                  </a:cubicBezTo>
                  <a:close/>
                </a:path>
              </a:pathLst>
            </a:custGeom>
            <a:solidFill>
              <a:srgbClr val="F34099"/>
            </a:solidFill>
            <a:ln>
              <a:noFill/>
            </a:ln>
          </p:spPr>
          <p:txBody>
            <a:bodyPr spcFirstLastPara="1" wrap="square" lIns="114540" tIns="114540" rIns="114540" bIns="114540" anchor="ctr" anchorCtr="0">
              <a:noAutofit/>
            </a:bodyPr>
            <a:lstStyle/>
            <a:p>
              <a:endParaRPr sz="1755"/>
            </a:p>
          </p:txBody>
        </p:sp>
        <p:sp>
          <p:nvSpPr>
            <p:cNvPr id="168" name="Google Shape;2013;p39"/>
            <p:cNvSpPr/>
            <p:nvPr/>
          </p:nvSpPr>
          <p:spPr>
            <a:xfrm>
              <a:off x="7170366" y="4576958"/>
              <a:ext cx="1524792" cy="1475677"/>
            </a:xfrm>
            <a:custGeom>
              <a:avLst/>
              <a:gdLst/>
              <a:ahLst/>
              <a:cxnLst/>
              <a:rect l="l" t="t" r="r" b="b"/>
              <a:pathLst>
                <a:path w="13722" h="13280" extrusionOk="0">
                  <a:moveTo>
                    <a:pt x="2423" y="0"/>
                  </a:moveTo>
                  <a:cubicBezTo>
                    <a:pt x="2391" y="0"/>
                    <a:pt x="2365" y="3"/>
                    <a:pt x="2336" y="6"/>
                  </a:cubicBezTo>
                  <a:lnTo>
                    <a:pt x="2314" y="10"/>
                  </a:lnTo>
                  <a:lnTo>
                    <a:pt x="2273" y="22"/>
                  </a:lnTo>
                  <a:cubicBezTo>
                    <a:pt x="2228" y="39"/>
                    <a:pt x="2183" y="58"/>
                    <a:pt x="2129" y="90"/>
                  </a:cubicBezTo>
                  <a:cubicBezTo>
                    <a:pt x="2052" y="134"/>
                    <a:pt x="1972" y="202"/>
                    <a:pt x="1902" y="285"/>
                  </a:cubicBezTo>
                  <a:cubicBezTo>
                    <a:pt x="1838" y="358"/>
                    <a:pt x="1780" y="444"/>
                    <a:pt x="1736" y="543"/>
                  </a:cubicBezTo>
                  <a:cubicBezTo>
                    <a:pt x="1711" y="598"/>
                    <a:pt x="1691" y="655"/>
                    <a:pt x="1675" y="713"/>
                  </a:cubicBezTo>
                  <a:lnTo>
                    <a:pt x="1662" y="789"/>
                  </a:lnTo>
                  <a:lnTo>
                    <a:pt x="1646" y="876"/>
                  </a:lnTo>
                  <a:lnTo>
                    <a:pt x="1254" y="3595"/>
                  </a:lnTo>
                  <a:lnTo>
                    <a:pt x="1059" y="4946"/>
                  </a:lnTo>
                  <a:lnTo>
                    <a:pt x="1055" y="4966"/>
                  </a:lnTo>
                  <a:cubicBezTo>
                    <a:pt x="854" y="6346"/>
                    <a:pt x="656" y="7723"/>
                    <a:pt x="458" y="9097"/>
                  </a:cubicBezTo>
                  <a:lnTo>
                    <a:pt x="301" y="10180"/>
                  </a:lnTo>
                  <a:lnTo>
                    <a:pt x="211" y="10788"/>
                  </a:lnTo>
                  <a:lnTo>
                    <a:pt x="151" y="11206"/>
                  </a:lnTo>
                  <a:cubicBezTo>
                    <a:pt x="103" y="11538"/>
                    <a:pt x="55" y="11870"/>
                    <a:pt x="7" y="12203"/>
                  </a:cubicBezTo>
                  <a:lnTo>
                    <a:pt x="4" y="12222"/>
                  </a:lnTo>
                  <a:cubicBezTo>
                    <a:pt x="0" y="12254"/>
                    <a:pt x="10" y="12283"/>
                    <a:pt x="33" y="12302"/>
                  </a:cubicBezTo>
                  <a:cubicBezTo>
                    <a:pt x="33" y="12311"/>
                    <a:pt x="36" y="12321"/>
                    <a:pt x="39" y="12328"/>
                  </a:cubicBezTo>
                  <a:cubicBezTo>
                    <a:pt x="49" y="12347"/>
                    <a:pt x="65" y="12369"/>
                    <a:pt x="87" y="12372"/>
                  </a:cubicBezTo>
                  <a:cubicBezTo>
                    <a:pt x="892" y="12564"/>
                    <a:pt x="1717" y="12640"/>
                    <a:pt x="2343" y="12689"/>
                  </a:cubicBezTo>
                  <a:cubicBezTo>
                    <a:pt x="2627" y="12708"/>
                    <a:pt x="2911" y="12727"/>
                    <a:pt x="3196" y="12743"/>
                  </a:cubicBezTo>
                  <a:lnTo>
                    <a:pt x="3484" y="12762"/>
                  </a:lnTo>
                  <a:cubicBezTo>
                    <a:pt x="3861" y="12785"/>
                    <a:pt x="4234" y="12813"/>
                    <a:pt x="4631" y="12848"/>
                  </a:cubicBezTo>
                  <a:cubicBezTo>
                    <a:pt x="5036" y="12883"/>
                    <a:pt x="5442" y="12919"/>
                    <a:pt x="5848" y="12957"/>
                  </a:cubicBezTo>
                  <a:lnTo>
                    <a:pt x="5998" y="12970"/>
                  </a:lnTo>
                  <a:cubicBezTo>
                    <a:pt x="7101" y="13069"/>
                    <a:pt x="8235" y="13174"/>
                    <a:pt x="9347" y="13232"/>
                  </a:cubicBezTo>
                  <a:cubicBezTo>
                    <a:pt x="9970" y="13264"/>
                    <a:pt x="10539" y="13280"/>
                    <a:pt x="11085" y="13280"/>
                  </a:cubicBezTo>
                  <a:cubicBezTo>
                    <a:pt x="11427" y="13280"/>
                    <a:pt x="11772" y="13273"/>
                    <a:pt x="12111" y="13261"/>
                  </a:cubicBezTo>
                  <a:cubicBezTo>
                    <a:pt x="12133" y="13258"/>
                    <a:pt x="12152" y="13254"/>
                    <a:pt x="12168" y="13239"/>
                  </a:cubicBezTo>
                  <a:cubicBezTo>
                    <a:pt x="12187" y="13222"/>
                    <a:pt x="12197" y="13203"/>
                    <a:pt x="12197" y="13181"/>
                  </a:cubicBezTo>
                  <a:cubicBezTo>
                    <a:pt x="12200" y="13162"/>
                    <a:pt x="12197" y="13146"/>
                    <a:pt x="12187" y="13130"/>
                  </a:cubicBezTo>
                  <a:cubicBezTo>
                    <a:pt x="12210" y="12992"/>
                    <a:pt x="12229" y="12855"/>
                    <a:pt x="12248" y="12714"/>
                  </a:cubicBezTo>
                  <a:lnTo>
                    <a:pt x="12277" y="12513"/>
                  </a:lnTo>
                  <a:lnTo>
                    <a:pt x="12293" y="12404"/>
                  </a:lnTo>
                  <a:cubicBezTo>
                    <a:pt x="12335" y="12130"/>
                    <a:pt x="12373" y="11854"/>
                    <a:pt x="12414" y="11583"/>
                  </a:cubicBezTo>
                  <a:cubicBezTo>
                    <a:pt x="12507" y="10931"/>
                    <a:pt x="12600" y="10282"/>
                    <a:pt x="12696" y="9634"/>
                  </a:cubicBezTo>
                  <a:lnTo>
                    <a:pt x="12986" y="7614"/>
                  </a:lnTo>
                  <a:lnTo>
                    <a:pt x="13277" y="5601"/>
                  </a:lnTo>
                  <a:lnTo>
                    <a:pt x="13488" y="4147"/>
                  </a:lnTo>
                  <a:lnTo>
                    <a:pt x="13689" y="2764"/>
                  </a:lnTo>
                  <a:cubicBezTo>
                    <a:pt x="13699" y="2675"/>
                    <a:pt x="13708" y="2588"/>
                    <a:pt x="13718" y="2499"/>
                  </a:cubicBezTo>
                  <a:cubicBezTo>
                    <a:pt x="13721" y="2473"/>
                    <a:pt x="13721" y="2451"/>
                    <a:pt x="13721" y="2426"/>
                  </a:cubicBezTo>
                  <a:cubicBezTo>
                    <a:pt x="13721" y="2349"/>
                    <a:pt x="13718" y="2266"/>
                    <a:pt x="13708" y="2183"/>
                  </a:cubicBezTo>
                  <a:cubicBezTo>
                    <a:pt x="13693" y="2013"/>
                    <a:pt x="13654" y="1854"/>
                    <a:pt x="13597" y="1710"/>
                  </a:cubicBezTo>
                  <a:cubicBezTo>
                    <a:pt x="13571" y="1640"/>
                    <a:pt x="13532" y="1566"/>
                    <a:pt x="13488" y="1496"/>
                  </a:cubicBezTo>
                  <a:cubicBezTo>
                    <a:pt x="13453" y="1435"/>
                    <a:pt x="13405" y="1374"/>
                    <a:pt x="13341" y="1314"/>
                  </a:cubicBezTo>
                  <a:cubicBezTo>
                    <a:pt x="13242" y="1214"/>
                    <a:pt x="13111" y="1141"/>
                    <a:pt x="12960" y="1106"/>
                  </a:cubicBezTo>
                  <a:cubicBezTo>
                    <a:pt x="12878" y="1087"/>
                    <a:pt x="12792" y="1071"/>
                    <a:pt x="12708" y="1055"/>
                  </a:cubicBezTo>
                  <a:lnTo>
                    <a:pt x="11884" y="969"/>
                  </a:lnTo>
                  <a:cubicBezTo>
                    <a:pt x="11277" y="907"/>
                    <a:pt x="10667" y="844"/>
                    <a:pt x="10059" y="780"/>
                  </a:cubicBezTo>
                  <a:lnTo>
                    <a:pt x="8082" y="575"/>
                  </a:lnTo>
                  <a:lnTo>
                    <a:pt x="6104" y="371"/>
                  </a:lnTo>
                  <a:lnTo>
                    <a:pt x="4842" y="240"/>
                  </a:lnTo>
                  <a:lnTo>
                    <a:pt x="3681" y="118"/>
                  </a:lnTo>
                  <a:lnTo>
                    <a:pt x="2573" y="3"/>
                  </a:lnTo>
                  <a:lnTo>
                    <a:pt x="2544" y="3"/>
                  </a:lnTo>
                  <a:lnTo>
                    <a:pt x="2516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14540" tIns="114540" rIns="114540" bIns="114540" anchor="ctr" anchorCtr="0">
              <a:noAutofit/>
            </a:bodyPr>
            <a:lstStyle/>
            <a:p>
              <a:endParaRPr sz="1755"/>
            </a:p>
          </p:txBody>
        </p:sp>
        <p:sp>
          <p:nvSpPr>
            <p:cNvPr id="169" name="Google Shape;2017;p39"/>
            <p:cNvSpPr/>
            <p:nvPr/>
          </p:nvSpPr>
          <p:spPr>
            <a:xfrm>
              <a:off x="7242485" y="5493384"/>
              <a:ext cx="75451" cy="398477"/>
            </a:xfrm>
            <a:custGeom>
              <a:avLst/>
              <a:gdLst/>
              <a:ahLst/>
              <a:cxnLst/>
              <a:rect l="l" t="t" r="r" b="b"/>
              <a:pathLst>
                <a:path w="679" h="3586" extrusionOk="0">
                  <a:moveTo>
                    <a:pt x="614" y="0"/>
                  </a:moveTo>
                  <a:cubicBezTo>
                    <a:pt x="601" y="0"/>
                    <a:pt x="588" y="3"/>
                    <a:pt x="578" y="13"/>
                  </a:cubicBezTo>
                  <a:cubicBezTo>
                    <a:pt x="566" y="22"/>
                    <a:pt x="563" y="35"/>
                    <a:pt x="559" y="51"/>
                  </a:cubicBezTo>
                  <a:cubicBezTo>
                    <a:pt x="320" y="1199"/>
                    <a:pt x="167" y="2361"/>
                    <a:pt x="7" y="3521"/>
                  </a:cubicBezTo>
                  <a:cubicBezTo>
                    <a:pt x="0" y="3550"/>
                    <a:pt x="26" y="3582"/>
                    <a:pt x="58" y="3585"/>
                  </a:cubicBezTo>
                  <a:cubicBezTo>
                    <a:pt x="60" y="3585"/>
                    <a:pt x="61" y="3585"/>
                    <a:pt x="63" y="3585"/>
                  </a:cubicBezTo>
                  <a:cubicBezTo>
                    <a:pt x="93" y="3585"/>
                    <a:pt x="116" y="3561"/>
                    <a:pt x="122" y="3531"/>
                  </a:cubicBezTo>
                  <a:cubicBezTo>
                    <a:pt x="282" y="2371"/>
                    <a:pt x="435" y="1211"/>
                    <a:pt x="674" y="64"/>
                  </a:cubicBezTo>
                  <a:cubicBezTo>
                    <a:pt x="678" y="51"/>
                    <a:pt x="668" y="32"/>
                    <a:pt x="662" y="22"/>
                  </a:cubicBezTo>
                  <a:cubicBezTo>
                    <a:pt x="652" y="10"/>
                    <a:pt x="636" y="3"/>
                    <a:pt x="624" y="0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114540" tIns="114540" rIns="114540" bIns="114540" anchor="ctr" anchorCtr="0">
              <a:noAutofit/>
            </a:bodyPr>
            <a:lstStyle/>
            <a:p>
              <a:endParaRPr sz="1755"/>
            </a:p>
          </p:txBody>
        </p:sp>
        <p:sp>
          <p:nvSpPr>
            <p:cNvPr id="170" name="Google Shape;2019;p39"/>
            <p:cNvSpPr/>
            <p:nvPr/>
          </p:nvSpPr>
          <p:spPr>
            <a:xfrm>
              <a:off x="7267325" y="4679659"/>
              <a:ext cx="1478566" cy="1361778"/>
            </a:xfrm>
            <a:custGeom>
              <a:avLst/>
              <a:gdLst/>
              <a:ahLst/>
              <a:cxnLst/>
              <a:rect l="l" t="t" r="r" b="b"/>
              <a:pathLst>
                <a:path w="13306" h="12255" extrusionOk="0">
                  <a:moveTo>
                    <a:pt x="2349" y="1"/>
                  </a:moveTo>
                  <a:cubicBezTo>
                    <a:pt x="2324" y="1"/>
                    <a:pt x="2294" y="4"/>
                    <a:pt x="2266" y="7"/>
                  </a:cubicBezTo>
                  <a:cubicBezTo>
                    <a:pt x="2256" y="7"/>
                    <a:pt x="2247" y="10"/>
                    <a:pt x="2237" y="10"/>
                  </a:cubicBezTo>
                  <a:cubicBezTo>
                    <a:pt x="2225" y="13"/>
                    <a:pt x="2215" y="17"/>
                    <a:pt x="2202" y="20"/>
                  </a:cubicBezTo>
                  <a:cubicBezTo>
                    <a:pt x="2160" y="36"/>
                    <a:pt x="2116" y="55"/>
                    <a:pt x="2064" y="84"/>
                  </a:cubicBezTo>
                  <a:cubicBezTo>
                    <a:pt x="1988" y="125"/>
                    <a:pt x="1914" y="186"/>
                    <a:pt x="1844" y="262"/>
                  </a:cubicBezTo>
                  <a:cubicBezTo>
                    <a:pt x="1784" y="330"/>
                    <a:pt x="1729" y="410"/>
                    <a:pt x="1684" y="502"/>
                  </a:cubicBezTo>
                  <a:cubicBezTo>
                    <a:pt x="1659" y="550"/>
                    <a:pt x="1639" y="604"/>
                    <a:pt x="1623" y="659"/>
                  </a:cubicBezTo>
                  <a:cubicBezTo>
                    <a:pt x="1614" y="707"/>
                    <a:pt x="1607" y="758"/>
                    <a:pt x="1598" y="806"/>
                  </a:cubicBezTo>
                  <a:lnTo>
                    <a:pt x="1598" y="809"/>
                  </a:lnTo>
                  <a:lnTo>
                    <a:pt x="1218" y="3314"/>
                  </a:lnTo>
                  <a:lnTo>
                    <a:pt x="1026" y="4567"/>
                  </a:lnTo>
                  <a:cubicBezTo>
                    <a:pt x="831" y="5841"/>
                    <a:pt x="636" y="7120"/>
                    <a:pt x="445" y="8398"/>
                  </a:cubicBezTo>
                  <a:lnTo>
                    <a:pt x="291" y="9398"/>
                  </a:lnTo>
                  <a:cubicBezTo>
                    <a:pt x="196" y="10018"/>
                    <a:pt x="103" y="10641"/>
                    <a:pt x="7" y="11264"/>
                  </a:cubicBezTo>
                  <a:lnTo>
                    <a:pt x="4" y="11280"/>
                  </a:lnTo>
                  <a:cubicBezTo>
                    <a:pt x="1" y="11309"/>
                    <a:pt x="10" y="11334"/>
                    <a:pt x="32" y="11353"/>
                  </a:cubicBezTo>
                  <a:cubicBezTo>
                    <a:pt x="32" y="11360"/>
                    <a:pt x="35" y="11370"/>
                    <a:pt x="39" y="11376"/>
                  </a:cubicBezTo>
                  <a:cubicBezTo>
                    <a:pt x="45" y="11395"/>
                    <a:pt x="64" y="11414"/>
                    <a:pt x="84" y="11417"/>
                  </a:cubicBezTo>
                  <a:cubicBezTo>
                    <a:pt x="863" y="11593"/>
                    <a:pt x="1662" y="11663"/>
                    <a:pt x="2269" y="11708"/>
                  </a:cubicBezTo>
                  <a:cubicBezTo>
                    <a:pt x="2547" y="11727"/>
                    <a:pt x="2822" y="11743"/>
                    <a:pt x="3100" y="11759"/>
                  </a:cubicBezTo>
                  <a:lnTo>
                    <a:pt x="3378" y="11775"/>
                  </a:lnTo>
                  <a:cubicBezTo>
                    <a:pt x="3726" y="11797"/>
                    <a:pt x="4090" y="11823"/>
                    <a:pt x="4490" y="11855"/>
                  </a:cubicBezTo>
                  <a:cubicBezTo>
                    <a:pt x="4931" y="11890"/>
                    <a:pt x="5375" y="11929"/>
                    <a:pt x="5816" y="11967"/>
                  </a:cubicBezTo>
                  <a:cubicBezTo>
                    <a:pt x="6879" y="12060"/>
                    <a:pt x="7979" y="12156"/>
                    <a:pt x="9065" y="12210"/>
                  </a:cubicBezTo>
                  <a:cubicBezTo>
                    <a:pt x="9666" y="12238"/>
                    <a:pt x="10219" y="12254"/>
                    <a:pt x="10752" y="12254"/>
                  </a:cubicBezTo>
                  <a:cubicBezTo>
                    <a:pt x="11091" y="12254"/>
                    <a:pt x="11423" y="12248"/>
                    <a:pt x="11743" y="12235"/>
                  </a:cubicBezTo>
                  <a:cubicBezTo>
                    <a:pt x="11765" y="12235"/>
                    <a:pt x="11784" y="12232"/>
                    <a:pt x="11800" y="12216"/>
                  </a:cubicBezTo>
                  <a:cubicBezTo>
                    <a:pt x="11816" y="12203"/>
                    <a:pt x="11826" y="12184"/>
                    <a:pt x="11826" y="12165"/>
                  </a:cubicBezTo>
                  <a:cubicBezTo>
                    <a:pt x="11830" y="12149"/>
                    <a:pt x="11826" y="12133"/>
                    <a:pt x="11816" y="12120"/>
                  </a:cubicBezTo>
                  <a:cubicBezTo>
                    <a:pt x="11839" y="11992"/>
                    <a:pt x="11858" y="11865"/>
                    <a:pt x="11877" y="11734"/>
                  </a:cubicBezTo>
                  <a:lnTo>
                    <a:pt x="11906" y="11548"/>
                  </a:lnTo>
                  <a:lnTo>
                    <a:pt x="11918" y="11446"/>
                  </a:lnTo>
                  <a:cubicBezTo>
                    <a:pt x="11957" y="11194"/>
                    <a:pt x="11995" y="10941"/>
                    <a:pt x="12037" y="10689"/>
                  </a:cubicBezTo>
                  <a:cubicBezTo>
                    <a:pt x="12126" y="10088"/>
                    <a:pt x="12219" y="9491"/>
                    <a:pt x="12309" y="8889"/>
                  </a:cubicBezTo>
                  <a:lnTo>
                    <a:pt x="12593" y="7027"/>
                  </a:lnTo>
                  <a:lnTo>
                    <a:pt x="12874" y="5167"/>
                  </a:lnTo>
                  <a:lnTo>
                    <a:pt x="13079" y="3825"/>
                  </a:lnTo>
                  <a:lnTo>
                    <a:pt x="13273" y="2551"/>
                  </a:lnTo>
                  <a:cubicBezTo>
                    <a:pt x="13283" y="2467"/>
                    <a:pt x="13293" y="2387"/>
                    <a:pt x="13302" y="2304"/>
                  </a:cubicBezTo>
                  <a:cubicBezTo>
                    <a:pt x="13302" y="2282"/>
                    <a:pt x="13306" y="2260"/>
                    <a:pt x="13306" y="2237"/>
                  </a:cubicBezTo>
                  <a:cubicBezTo>
                    <a:pt x="13306" y="2164"/>
                    <a:pt x="13302" y="2087"/>
                    <a:pt x="13293" y="2014"/>
                  </a:cubicBezTo>
                  <a:cubicBezTo>
                    <a:pt x="13277" y="1860"/>
                    <a:pt x="13241" y="1713"/>
                    <a:pt x="13184" y="1579"/>
                  </a:cubicBezTo>
                  <a:cubicBezTo>
                    <a:pt x="13158" y="1512"/>
                    <a:pt x="13123" y="1445"/>
                    <a:pt x="13079" y="1381"/>
                  </a:cubicBezTo>
                  <a:cubicBezTo>
                    <a:pt x="13043" y="1324"/>
                    <a:pt x="12995" y="1269"/>
                    <a:pt x="12938" y="1212"/>
                  </a:cubicBezTo>
                  <a:cubicBezTo>
                    <a:pt x="12839" y="1119"/>
                    <a:pt x="12714" y="1055"/>
                    <a:pt x="12570" y="1020"/>
                  </a:cubicBezTo>
                  <a:cubicBezTo>
                    <a:pt x="12487" y="1004"/>
                    <a:pt x="12405" y="988"/>
                    <a:pt x="12324" y="975"/>
                  </a:cubicBezTo>
                  <a:cubicBezTo>
                    <a:pt x="11468" y="889"/>
                    <a:pt x="10612" y="806"/>
                    <a:pt x="9755" y="719"/>
                  </a:cubicBezTo>
                  <a:lnTo>
                    <a:pt x="7835" y="531"/>
                  </a:lnTo>
                  <a:lnTo>
                    <a:pt x="5918" y="343"/>
                  </a:lnTo>
                  <a:lnTo>
                    <a:pt x="4694" y="221"/>
                  </a:lnTo>
                  <a:cubicBezTo>
                    <a:pt x="3959" y="147"/>
                    <a:pt x="3228" y="77"/>
                    <a:pt x="2493" y="4"/>
                  </a:cubicBezTo>
                  <a:lnTo>
                    <a:pt x="2439" y="4"/>
                  </a:lnTo>
                  <a:cubicBezTo>
                    <a:pt x="2409" y="1"/>
                    <a:pt x="2381" y="1"/>
                    <a:pt x="234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14540" tIns="114540" rIns="114540" bIns="114540" anchor="ctr" anchorCtr="0">
              <a:noAutofit/>
            </a:bodyPr>
            <a:lstStyle/>
            <a:p>
              <a:endParaRPr sz="1755"/>
            </a:p>
          </p:txBody>
        </p:sp>
        <p:sp>
          <p:nvSpPr>
            <p:cNvPr id="171" name="Google Shape;2021;p39"/>
            <p:cNvSpPr/>
            <p:nvPr/>
          </p:nvSpPr>
          <p:spPr>
            <a:xfrm>
              <a:off x="8484173" y="4825872"/>
              <a:ext cx="199683" cy="1177319"/>
            </a:xfrm>
            <a:custGeom>
              <a:avLst/>
              <a:gdLst/>
              <a:ahLst/>
              <a:cxnLst/>
              <a:rect l="l" t="t" r="r" b="b"/>
              <a:pathLst>
                <a:path w="1797" h="10595" extrusionOk="0">
                  <a:moveTo>
                    <a:pt x="1706" y="0"/>
                  </a:moveTo>
                  <a:cubicBezTo>
                    <a:pt x="1665" y="0"/>
                    <a:pt x="1627" y="26"/>
                    <a:pt x="1621" y="67"/>
                  </a:cubicBezTo>
                  <a:cubicBezTo>
                    <a:pt x="1403" y="1470"/>
                    <a:pt x="1186" y="2876"/>
                    <a:pt x="969" y="4279"/>
                  </a:cubicBezTo>
                  <a:cubicBezTo>
                    <a:pt x="751" y="5669"/>
                    <a:pt x="537" y="7058"/>
                    <a:pt x="323" y="8449"/>
                  </a:cubicBezTo>
                  <a:cubicBezTo>
                    <a:pt x="224" y="9081"/>
                    <a:pt x="128" y="9714"/>
                    <a:pt x="29" y="10347"/>
                  </a:cubicBezTo>
                  <a:cubicBezTo>
                    <a:pt x="22" y="10394"/>
                    <a:pt x="13" y="10439"/>
                    <a:pt x="6" y="10487"/>
                  </a:cubicBezTo>
                  <a:cubicBezTo>
                    <a:pt x="0" y="10535"/>
                    <a:pt x="22" y="10580"/>
                    <a:pt x="71" y="10592"/>
                  </a:cubicBezTo>
                  <a:cubicBezTo>
                    <a:pt x="77" y="10593"/>
                    <a:pt x="83" y="10594"/>
                    <a:pt x="89" y="10594"/>
                  </a:cubicBezTo>
                  <a:cubicBezTo>
                    <a:pt x="129" y="10594"/>
                    <a:pt x="170" y="10567"/>
                    <a:pt x="176" y="10525"/>
                  </a:cubicBezTo>
                  <a:cubicBezTo>
                    <a:pt x="186" y="10471"/>
                    <a:pt x="192" y="10416"/>
                    <a:pt x="202" y="10359"/>
                  </a:cubicBezTo>
                  <a:lnTo>
                    <a:pt x="202" y="10356"/>
                  </a:lnTo>
                  <a:cubicBezTo>
                    <a:pt x="397" y="9104"/>
                    <a:pt x="591" y="7851"/>
                    <a:pt x="783" y="6595"/>
                  </a:cubicBezTo>
                  <a:cubicBezTo>
                    <a:pt x="1000" y="5196"/>
                    <a:pt x="1218" y="3796"/>
                    <a:pt x="1435" y="2397"/>
                  </a:cubicBezTo>
                  <a:cubicBezTo>
                    <a:pt x="1553" y="1633"/>
                    <a:pt x="1671" y="869"/>
                    <a:pt x="1789" y="105"/>
                  </a:cubicBezTo>
                  <a:cubicBezTo>
                    <a:pt x="1796" y="61"/>
                    <a:pt x="1770" y="13"/>
                    <a:pt x="1722" y="3"/>
                  </a:cubicBezTo>
                  <a:cubicBezTo>
                    <a:pt x="1716" y="0"/>
                    <a:pt x="1713" y="0"/>
                    <a:pt x="1706" y="0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114540" tIns="114540" rIns="114540" bIns="114540" anchor="ctr" anchorCtr="0">
              <a:noAutofit/>
            </a:bodyPr>
            <a:lstStyle/>
            <a:p>
              <a:endParaRPr sz="1755"/>
            </a:p>
          </p:txBody>
        </p:sp>
        <p:grpSp>
          <p:nvGrpSpPr>
            <p:cNvPr id="172" name="Group 171"/>
            <p:cNvGrpSpPr/>
            <p:nvPr/>
          </p:nvGrpSpPr>
          <p:grpSpPr>
            <a:xfrm>
              <a:off x="4420851" y="1128166"/>
              <a:ext cx="4871930" cy="4699787"/>
              <a:chOff x="4420851" y="1128166"/>
              <a:chExt cx="4871930" cy="4699787"/>
            </a:xfrm>
          </p:grpSpPr>
          <p:sp>
            <p:nvSpPr>
              <p:cNvPr id="177" name="Google Shape;1897;p39"/>
              <p:cNvSpPr/>
              <p:nvPr/>
            </p:nvSpPr>
            <p:spPr>
              <a:xfrm>
                <a:off x="7976451" y="3427176"/>
                <a:ext cx="1316330" cy="1173985"/>
              </a:xfrm>
              <a:custGeom>
                <a:avLst/>
                <a:gdLst/>
                <a:ahLst/>
                <a:cxnLst/>
                <a:rect l="l" t="t" r="r" b="b"/>
                <a:pathLst>
                  <a:path w="11846" h="10565" extrusionOk="0">
                    <a:moveTo>
                      <a:pt x="8675" y="1426"/>
                    </a:moveTo>
                    <a:cubicBezTo>
                      <a:pt x="8762" y="1426"/>
                      <a:pt x="8838" y="1452"/>
                      <a:pt x="8899" y="1506"/>
                    </a:cubicBezTo>
                    <a:cubicBezTo>
                      <a:pt x="9058" y="1653"/>
                      <a:pt x="9027" y="1953"/>
                      <a:pt x="8822" y="2177"/>
                    </a:cubicBezTo>
                    <a:cubicBezTo>
                      <a:pt x="8694" y="2317"/>
                      <a:pt x="8528" y="2394"/>
                      <a:pt x="8381" y="2394"/>
                    </a:cubicBezTo>
                    <a:cubicBezTo>
                      <a:pt x="8298" y="2394"/>
                      <a:pt x="8222" y="2369"/>
                      <a:pt x="8160" y="2314"/>
                    </a:cubicBezTo>
                    <a:cubicBezTo>
                      <a:pt x="7998" y="2167"/>
                      <a:pt x="8033" y="1867"/>
                      <a:pt x="8237" y="1643"/>
                    </a:cubicBezTo>
                    <a:cubicBezTo>
                      <a:pt x="8365" y="1503"/>
                      <a:pt x="8531" y="1426"/>
                      <a:pt x="8675" y="1426"/>
                    </a:cubicBezTo>
                    <a:close/>
                    <a:moveTo>
                      <a:pt x="7014" y="1"/>
                    </a:moveTo>
                    <a:lnTo>
                      <a:pt x="5122" y="1979"/>
                    </a:lnTo>
                    <a:lnTo>
                      <a:pt x="4147" y="3001"/>
                    </a:lnTo>
                    <a:cubicBezTo>
                      <a:pt x="3202" y="3988"/>
                      <a:pt x="2256" y="4979"/>
                      <a:pt x="1310" y="5970"/>
                    </a:cubicBezTo>
                    <a:lnTo>
                      <a:pt x="32" y="7309"/>
                    </a:lnTo>
                    <a:cubicBezTo>
                      <a:pt x="0" y="7340"/>
                      <a:pt x="0" y="7395"/>
                      <a:pt x="35" y="7430"/>
                    </a:cubicBezTo>
                    <a:cubicBezTo>
                      <a:pt x="141" y="7877"/>
                      <a:pt x="387" y="8312"/>
                      <a:pt x="783" y="8756"/>
                    </a:cubicBezTo>
                    <a:cubicBezTo>
                      <a:pt x="959" y="8948"/>
                      <a:pt x="1154" y="9136"/>
                      <a:pt x="1387" y="9331"/>
                    </a:cubicBezTo>
                    <a:cubicBezTo>
                      <a:pt x="1591" y="9501"/>
                      <a:pt x="1812" y="9660"/>
                      <a:pt x="2058" y="9827"/>
                    </a:cubicBezTo>
                    <a:cubicBezTo>
                      <a:pt x="2275" y="9970"/>
                      <a:pt x="2505" y="10108"/>
                      <a:pt x="2745" y="10235"/>
                    </a:cubicBezTo>
                    <a:cubicBezTo>
                      <a:pt x="2962" y="10353"/>
                      <a:pt x="3186" y="10462"/>
                      <a:pt x="3400" y="10555"/>
                    </a:cubicBezTo>
                    <a:cubicBezTo>
                      <a:pt x="3410" y="10558"/>
                      <a:pt x="3422" y="10561"/>
                      <a:pt x="3432" y="10561"/>
                    </a:cubicBezTo>
                    <a:lnTo>
                      <a:pt x="3444" y="10561"/>
                    </a:lnTo>
                    <a:cubicBezTo>
                      <a:pt x="3451" y="10561"/>
                      <a:pt x="3457" y="10564"/>
                      <a:pt x="3463" y="10564"/>
                    </a:cubicBezTo>
                    <a:cubicBezTo>
                      <a:pt x="3496" y="10561"/>
                      <a:pt x="3515" y="10549"/>
                      <a:pt x="3531" y="10533"/>
                    </a:cubicBezTo>
                    <a:lnTo>
                      <a:pt x="4982" y="9194"/>
                    </a:lnTo>
                    <a:lnTo>
                      <a:pt x="6426" y="7855"/>
                    </a:lnTo>
                    <a:lnTo>
                      <a:pt x="9595" y="4925"/>
                    </a:lnTo>
                    <a:lnTo>
                      <a:pt x="11845" y="2845"/>
                    </a:lnTo>
                    <a:cubicBezTo>
                      <a:pt x="11522" y="2554"/>
                      <a:pt x="11174" y="2289"/>
                      <a:pt x="10816" y="2046"/>
                    </a:cubicBezTo>
                    <a:cubicBezTo>
                      <a:pt x="10413" y="1774"/>
                      <a:pt x="9995" y="1525"/>
                      <a:pt x="9573" y="1285"/>
                    </a:cubicBezTo>
                    <a:cubicBezTo>
                      <a:pt x="9429" y="1202"/>
                      <a:pt x="9282" y="1123"/>
                      <a:pt x="9138" y="1043"/>
                    </a:cubicBezTo>
                    <a:cubicBezTo>
                      <a:pt x="9061" y="1002"/>
                      <a:pt x="8989" y="959"/>
                      <a:pt x="8915" y="921"/>
                    </a:cubicBezTo>
                    <a:cubicBezTo>
                      <a:pt x="8908" y="918"/>
                      <a:pt x="8905" y="915"/>
                      <a:pt x="8899" y="912"/>
                    </a:cubicBezTo>
                    <a:cubicBezTo>
                      <a:pt x="8896" y="912"/>
                      <a:pt x="8889" y="909"/>
                      <a:pt x="8886" y="906"/>
                    </a:cubicBezTo>
                    <a:cubicBezTo>
                      <a:pt x="8880" y="899"/>
                      <a:pt x="8870" y="896"/>
                      <a:pt x="8860" y="893"/>
                    </a:cubicBezTo>
                    <a:cubicBezTo>
                      <a:pt x="8790" y="854"/>
                      <a:pt x="8720" y="816"/>
                      <a:pt x="8650" y="778"/>
                    </a:cubicBezTo>
                    <a:cubicBezTo>
                      <a:pt x="8119" y="490"/>
                      <a:pt x="7576" y="219"/>
                      <a:pt x="7014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178" name="Google Shape;1898;p39"/>
              <p:cNvSpPr/>
              <p:nvPr/>
            </p:nvSpPr>
            <p:spPr>
              <a:xfrm>
                <a:off x="8436944" y="3535520"/>
                <a:ext cx="313581" cy="324249"/>
              </a:xfrm>
              <a:custGeom>
                <a:avLst/>
                <a:gdLst/>
                <a:ahLst/>
                <a:cxnLst/>
                <a:rect l="l" t="t" r="r" b="b"/>
                <a:pathLst>
                  <a:path w="2822" h="2918" extrusionOk="0">
                    <a:moveTo>
                      <a:pt x="2777" y="0"/>
                    </a:moveTo>
                    <a:cubicBezTo>
                      <a:pt x="2767" y="0"/>
                      <a:pt x="2758" y="3"/>
                      <a:pt x="2751" y="10"/>
                    </a:cubicBezTo>
                    <a:cubicBezTo>
                      <a:pt x="2521" y="250"/>
                      <a:pt x="2288" y="483"/>
                      <a:pt x="2052" y="717"/>
                    </a:cubicBezTo>
                    <a:cubicBezTo>
                      <a:pt x="1822" y="940"/>
                      <a:pt x="1588" y="1164"/>
                      <a:pt x="1358" y="1388"/>
                    </a:cubicBezTo>
                    <a:cubicBezTo>
                      <a:pt x="1240" y="1499"/>
                      <a:pt x="1121" y="1611"/>
                      <a:pt x="1003" y="1726"/>
                    </a:cubicBezTo>
                    <a:cubicBezTo>
                      <a:pt x="888" y="1838"/>
                      <a:pt x="773" y="1947"/>
                      <a:pt x="658" y="2059"/>
                    </a:cubicBezTo>
                    <a:cubicBezTo>
                      <a:pt x="604" y="2112"/>
                      <a:pt x="550" y="2167"/>
                      <a:pt x="493" y="2224"/>
                    </a:cubicBezTo>
                    <a:cubicBezTo>
                      <a:pt x="441" y="2276"/>
                      <a:pt x="387" y="2327"/>
                      <a:pt x="332" y="2381"/>
                    </a:cubicBezTo>
                    <a:cubicBezTo>
                      <a:pt x="288" y="2426"/>
                      <a:pt x="246" y="2477"/>
                      <a:pt x="205" y="2525"/>
                    </a:cubicBezTo>
                    <a:cubicBezTo>
                      <a:pt x="154" y="2586"/>
                      <a:pt x="99" y="2646"/>
                      <a:pt x="48" y="2707"/>
                    </a:cubicBezTo>
                    <a:cubicBezTo>
                      <a:pt x="26" y="2736"/>
                      <a:pt x="3" y="2771"/>
                      <a:pt x="3" y="2809"/>
                    </a:cubicBezTo>
                    <a:cubicBezTo>
                      <a:pt x="0" y="2838"/>
                      <a:pt x="9" y="2864"/>
                      <a:pt x="26" y="2883"/>
                    </a:cubicBezTo>
                    <a:cubicBezTo>
                      <a:pt x="39" y="2898"/>
                      <a:pt x="55" y="2908"/>
                      <a:pt x="71" y="2911"/>
                    </a:cubicBezTo>
                    <a:cubicBezTo>
                      <a:pt x="83" y="2918"/>
                      <a:pt x="93" y="2918"/>
                      <a:pt x="102" y="2918"/>
                    </a:cubicBezTo>
                    <a:lnTo>
                      <a:pt x="121" y="2918"/>
                    </a:lnTo>
                    <a:cubicBezTo>
                      <a:pt x="157" y="2914"/>
                      <a:pt x="186" y="2889"/>
                      <a:pt x="214" y="2870"/>
                    </a:cubicBezTo>
                    <a:cubicBezTo>
                      <a:pt x="240" y="2851"/>
                      <a:pt x="266" y="2826"/>
                      <a:pt x="291" y="2799"/>
                    </a:cubicBezTo>
                    <a:cubicBezTo>
                      <a:pt x="342" y="2752"/>
                      <a:pt x="397" y="2701"/>
                      <a:pt x="450" y="2653"/>
                    </a:cubicBezTo>
                    <a:cubicBezTo>
                      <a:pt x="540" y="2566"/>
                      <a:pt x="620" y="2474"/>
                      <a:pt x="704" y="2381"/>
                    </a:cubicBezTo>
                    <a:cubicBezTo>
                      <a:pt x="805" y="2273"/>
                      <a:pt x="904" y="2161"/>
                      <a:pt x="1006" y="2046"/>
                    </a:cubicBezTo>
                    <a:cubicBezTo>
                      <a:pt x="1115" y="1928"/>
                      <a:pt x="1224" y="1809"/>
                      <a:pt x="1329" y="1688"/>
                    </a:cubicBezTo>
                    <a:lnTo>
                      <a:pt x="1329" y="1688"/>
                    </a:lnTo>
                    <a:cubicBezTo>
                      <a:pt x="1328" y="1689"/>
                      <a:pt x="1327" y="1690"/>
                      <a:pt x="1325" y="1691"/>
                    </a:cubicBezTo>
                    <a:lnTo>
                      <a:pt x="1325" y="1691"/>
                    </a:lnTo>
                    <a:cubicBezTo>
                      <a:pt x="1434" y="1566"/>
                      <a:pt x="1543" y="1445"/>
                      <a:pt x="1652" y="1323"/>
                    </a:cubicBezTo>
                    <a:cubicBezTo>
                      <a:pt x="1777" y="1183"/>
                      <a:pt x="1901" y="1043"/>
                      <a:pt x="2029" y="905"/>
                    </a:cubicBezTo>
                    <a:cubicBezTo>
                      <a:pt x="2282" y="624"/>
                      <a:pt x="2540" y="346"/>
                      <a:pt x="2802" y="71"/>
                    </a:cubicBezTo>
                    <a:cubicBezTo>
                      <a:pt x="2818" y="55"/>
                      <a:pt x="2822" y="33"/>
                      <a:pt x="2809" y="13"/>
                    </a:cubicBezTo>
                    <a:cubicBezTo>
                      <a:pt x="2799" y="7"/>
                      <a:pt x="2789" y="0"/>
                      <a:pt x="2777" y="0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179" name="Google Shape;1899;p39"/>
              <p:cNvSpPr/>
              <p:nvPr/>
            </p:nvSpPr>
            <p:spPr>
              <a:xfrm>
                <a:off x="8383717" y="3885667"/>
                <a:ext cx="37670" cy="36669"/>
              </a:xfrm>
              <a:custGeom>
                <a:avLst/>
                <a:gdLst/>
                <a:ahLst/>
                <a:cxnLst/>
                <a:rect l="l" t="t" r="r" b="b"/>
                <a:pathLst>
                  <a:path w="339" h="330" extrusionOk="0">
                    <a:moveTo>
                      <a:pt x="179" y="0"/>
                    </a:moveTo>
                    <a:cubicBezTo>
                      <a:pt x="134" y="0"/>
                      <a:pt x="96" y="10"/>
                      <a:pt x="61" y="42"/>
                    </a:cubicBezTo>
                    <a:cubicBezTo>
                      <a:pt x="28" y="70"/>
                      <a:pt x="6" y="112"/>
                      <a:pt x="3" y="154"/>
                    </a:cubicBezTo>
                    <a:cubicBezTo>
                      <a:pt x="0" y="240"/>
                      <a:pt x="71" y="329"/>
                      <a:pt x="160" y="329"/>
                    </a:cubicBezTo>
                    <a:cubicBezTo>
                      <a:pt x="205" y="329"/>
                      <a:pt x="243" y="319"/>
                      <a:pt x="278" y="288"/>
                    </a:cubicBezTo>
                    <a:cubicBezTo>
                      <a:pt x="310" y="259"/>
                      <a:pt x="332" y="217"/>
                      <a:pt x="335" y="176"/>
                    </a:cubicBezTo>
                    <a:cubicBezTo>
                      <a:pt x="339" y="89"/>
                      <a:pt x="268" y="0"/>
                      <a:pt x="179" y="0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180" name="Google Shape;1900;p39"/>
              <p:cNvSpPr/>
              <p:nvPr/>
            </p:nvSpPr>
            <p:spPr>
              <a:xfrm>
                <a:off x="8344156" y="3941005"/>
                <a:ext cx="25335" cy="24668"/>
              </a:xfrm>
              <a:custGeom>
                <a:avLst/>
                <a:gdLst/>
                <a:ahLst/>
                <a:cxnLst/>
                <a:rect l="l" t="t" r="r" b="b"/>
                <a:pathLst>
                  <a:path w="228" h="222" extrusionOk="0">
                    <a:moveTo>
                      <a:pt x="123" y="1"/>
                    </a:moveTo>
                    <a:cubicBezTo>
                      <a:pt x="62" y="1"/>
                      <a:pt x="11" y="42"/>
                      <a:pt x="5" y="103"/>
                    </a:cubicBezTo>
                    <a:cubicBezTo>
                      <a:pt x="1" y="160"/>
                      <a:pt x="49" y="221"/>
                      <a:pt x="107" y="221"/>
                    </a:cubicBezTo>
                    <a:cubicBezTo>
                      <a:pt x="167" y="221"/>
                      <a:pt x="219" y="180"/>
                      <a:pt x="225" y="119"/>
                    </a:cubicBezTo>
                    <a:cubicBezTo>
                      <a:pt x="228" y="61"/>
                      <a:pt x="180" y="1"/>
                      <a:pt x="123" y="1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181" name="Google Shape;1901;p39"/>
              <p:cNvSpPr/>
              <p:nvPr/>
            </p:nvSpPr>
            <p:spPr>
              <a:xfrm>
                <a:off x="8964112" y="3808213"/>
                <a:ext cx="150012" cy="135567"/>
              </a:xfrm>
              <a:custGeom>
                <a:avLst/>
                <a:gdLst/>
                <a:ahLst/>
                <a:cxnLst/>
                <a:rect l="l" t="t" r="r" b="b"/>
                <a:pathLst>
                  <a:path w="1350" h="1220" extrusionOk="0">
                    <a:moveTo>
                      <a:pt x="78" y="0"/>
                    </a:moveTo>
                    <a:cubicBezTo>
                      <a:pt x="55" y="3"/>
                      <a:pt x="33" y="16"/>
                      <a:pt x="20" y="36"/>
                    </a:cubicBezTo>
                    <a:cubicBezTo>
                      <a:pt x="8" y="55"/>
                      <a:pt x="1" y="77"/>
                      <a:pt x="5" y="99"/>
                    </a:cubicBezTo>
                    <a:cubicBezTo>
                      <a:pt x="8" y="125"/>
                      <a:pt x="20" y="141"/>
                      <a:pt x="39" y="157"/>
                    </a:cubicBezTo>
                    <a:cubicBezTo>
                      <a:pt x="426" y="509"/>
                      <a:pt x="822" y="847"/>
                      <a:pt x="1209" y="1202"/>
                    </a:cubicBezTo>
                    <a:cubicBezTo>
                      <a:pt x="1219" y="1215"/>
                      <a:pt x="1239" y="1219"/>
                      <a:pt x="1256" y="1219"/>
                    </a:cubicBezTo>
                    <a:cubicBezTo>
                      <a:pt x="1261" y="1219"/>
                      <a:pt x="1266" y="1219"/>
                      <a:pt x="1270" y="1218"/>
                    </a:cubicBezTo>
                    <a:cubicBezTo>
                      <a:pt x="1295" y="1215"/>
                      <a:pt x="1314" y="1202"/>
                      <a:pt x="1328" y="1183"/>
                    </a:cubicBezTo>
                    <a:cubicBezTo>
                      <a:pt x="1343" y="1167"/>
                      <a:pt x="1350" y="1145"/>
                      <a:pt x="1347" y="1122"/>
                    </a:cubicBezTo>
                    <a:cubicBezTo>
                      <a:pt x="1340" y="1096"/>
                      <a:pt x="1328" y="1081"/>
                      <a:pt x="1311" y="1065"/>
                    </a:cubicBezTo>
                    <a:cubicBezTo>
                      <a:pt x="928" y="707"/>
                      <a:pt x="528" y="368"/>
                      <a:pt x="142" y="20"/>
                    </a:cubicBezTo>
                    <a:cubicBezTo>
                      <a:pt x="129" y="7"/>
                      <a:pt x="107" y="0"/>
                      <a:pt x="91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182" name="Google Shape;1902;p39"/>
              <p:cNvSpPr/>
              <p:nvPr/>
            </p:nvSpPr>
            <p:spPr>
              <a:xfrm>
                <a:off x="8968890" y="3911224"/>
                <a:ext cx="89896" cy="85451"/>
              </a:xfrm>
              <a:custGeom>
                <a:avLst/>
                <a:gdLst/>
                <a:ahLst/>
                <a:cxnLst/>
                <a:rect l="l" t="t" r="r" b="b"/>
                <a:pathLst>
                  <a:path w="809" h="769" extrusionOk="0">
                    <a:moveTo>
                      <a:pt x="288" y="163"/>
                    </a:moveTo>
                    <a:cubicBezTo>
                      <a:pt x="288" y="165"/>
                      <a:pt x="289" y="167"/>
                      <a:pt x="291" y="168"/>
                    </a:cubicBezTo>
                    <a:lnTo>
                      <a:pt x="291" y="168"/>
                    </a:lnTo>
                    <a:cubicBezTo>
                      <a:pt x="290" y="165"/>
                      <a:pt x="288" y="163"/>
                      <a:pt x="288" y="163"/>
                    </a:cubicBezTo>
                    <a:close/>
                    <a:moveTo>
                      <a:pt x="291" y="168"/>
                    </a:moveTo>
                    <a:lnTo>
                      <a:pt x="291" y="168"/>
                    </a:lnTo>
                    <a:cubicBezTo>
                      <a:pt x="291" y="169"/>
                      <a:pt x="291" y="169"/>
                      <a:pt x="291" y="169"/>
                    </a:cubicBezTo>
                    <a:lnTo>
                      <a:pt x="294" y="169"/>
                    </a:lnTo>
                    <a:cubicBezTo>
                      <a:pt x="293" y="169"/>
                      <a:pt x="292" y="169"/>
                      <a:pt x="291" y="168"/>
                    </a:cubicBezTo>
                    <a:close/>
                    <a:moveTo>
                      <a:pt x="89" y="1"/>
                    </a:moveTo>
                    <a:cubicBezTo>
                      <a:pt x="70" y="1"/>
                      <a:pt x="51" y="7"/>
                      <a:pt x="35" y="20"/>
                    </a:cubicBezTo>
                    <a:cubicBezTo>
                      <a:pt x="15" y="32"/>
                      <a:pt x="6" y="54"/>
                      <a:pt x="3" y="77"/>
                    </a:cubicBezTo>
                    <a:cubicBezTo>
                      <a:pt x="0" y="96"/>
                      <a:pt x="6" y="125"/>
                      <a:pt x="19" y="141"/>
                    </a:cubicBezTo>
                    <a:cubicBezTo>
                      <a:pt x="230" y="352"/>
                      <a:pt x="447" y="553"/>
                      <a:pt x="667" y="751"/>
                    </a:cubicBezTo>
                    <a:cubicBezTo>
                      <a:pt x="680" y="763"/>
                      <a:pt x="697" y="768"/>
                      <a:pt x="715" y="768"/>
                    </a:cubicBezTo>
                    <a:cubicBezTo>
                      <a:pt x="743" y="768"/>
                      <a:pt x="773" y="754"/>
                      <a:pt x="789" y="732"/>
                    </a:cubicBezTo>
                    <a:cubicBezTo>
                      <a:pt x="801" y="716"/>
                      <a:pt x="808" y="691"/>
                      <a:pt x="805" y="668"/>
                    </a:cubicBezTo>
                    <a:cubicBezTo>
                      <a:pt x="801" y="645"/>
                      <a:pt x="789" y="626"/>
                      <a:pt x="770" y="610"/>
                    </a:cubicBezTo>
                    <a:cubicBezTo>
                      <a:pt x="610" y="467"/>
                      <a:pt x="450" y="320"/>
                      <a:pt x="294" y="169"/>
                    </a:cubicBezTo>
                    <a:lnTo>
                      <a:pt x="294" y="169"/>
                    </a:lnTo>
                    <a:cubicBezTo>
                      <a:pt x="294" y="170"/>
                      <a:pt x="294" y="170"/>
                      <a:pt x="294" y="171"/>
                    </a:cubicBezTo>
                    <a:lnTo>
                      <a:pt x="294" y="171"/>
                    </a:lnTo>
                    <a:cubicBezTo>
                      <a:pt x="293" y="170"/>
                      <a:pt x="292" y="169"/>
                      <a:pt x="291" y="169"/>
                    </a:cubicBezTo>
                    <a:cubicBezTo>
                      <a:pt x="288" y="166"/>
                      <a:pt x="284" y="160"/>
                      <a:pt x="281" y="157"/>
                    </a:cubicBezTo>
                    <a:lnTo>
                      <a:pt x="281" y="157"/>
                    </a:lnTo>
                    <a:lnTo>
                      <a:pt x="288" y="163"/>
                    </a:lnTo>
                    <a:cubicBezTo>
                      <a:pt x="242" y="122"/>
                      <a:pt x="198" y="77"/>
                      <a:pt x="156" y="32"/>
                    </a:cubicBezTo>
                    <a:cubicBezTo>
                      <a:pt x="140" y="16"/>
                      <a:pt x="124" y="4"/>
                      <a:pt x="99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183" name="Google Shape;1903;p39"/>
              <p:cNvSpPr/>
              <p:nvPr/>
            </p:nvSpPr>
            <p:spPr>
              <a:xfrm>
                <a:off x="8926219" y="3973009"/>
                <a:ext cx="80339" cy="73450"/>
              </a:xfrm>
              <a:custGeom>
                <a:avLst/>
                <a:gdLst/>
                <a:ahLst/>
                <a:cxnLst/>
                <a:rect l="l" t="t" r="r" b="b"/>
                <a:pathLst>
                  <a:path w="723" h="661" extrusionOk="0">
                    <a:moveTo>
                      <a:pt x="77" y="0"/>
                    </a:moveTo>
                    <a:cubicBezTo>
                      <a:pt x="54" y="4"/>
                      <a:pt x="32" y="16"/>
                      <a:pt x="20" y="35"/>
                    </a:cubicBezTo>
                    <a:cubicBezTo>
                      <a:pt x="7" y="54"/>
                      <a:pt x="1" y="77"/>
                      <a:pt x="4" y="99"/>
                    </a:cubicBezTo>
                    <a:cubicBezTo>
                      <a:pt x="7" y="125"/>
                      <a:pt x="20" y="141"/>
                      <a:pt x="39" y="157"/>
                    </a:cubicBezTo>
                    <a:cubicBezTo>
                      <a:pt x="211" y="326"/>
                      <a:pt x="390" y="486"/>
                      <a:pt x="572" y="642"/>
                    </a:cubicBezTo>
                    <a:cubicBezTo>
                      <a:pt x="586" y="655"/>
                      <a:pt x="603" y="661"/>
                      <a:pt x="621" y="661"/>
                    </a:cubicBezTo>
                    <a:cubicBezTo>
                      <a:pt x="648" y="661"/>
                      <a:pt x="676" y="648"/>
                      <a:pt x="694" y="626"/>
                    </a:cubicBezTo>
                    <a:cubicBezTo>
                      <a:pt x="722" y="585"/>
                      <a:pt x="710" y="533"/>
                      <a:pt x="675" y="505"/>
                    </a:cubicBezTo>
                    <a:cubicBezTo>
                      <a:pt x="492" y="346"/>
                      <a:pt x="313" y="185"/>
                      <a:pt x="141" y="16"/>
                    </a:cubicBezTo>
                    <a:cubicBezTo>
                      <a:pt x="128" y="7"/>
                      <a:pt x="106" y="0"/>
                      <a:pt x="90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184" name="Google Shape;1904;p39"/>
              <p:cNvSpPr/>
              <p:nvPr/>
            </p:nvSpPr>
            <p:spPr>
              <a:xfrm>
                <a:off x="8877881" y="4033348"/>
                <a:ext cx="74673" cy="68783"/>
              </a:xfrm>
              <a:custGeom>
                <a:avLst/>
                <a:gdLst/>
                <a:ahLst/>
                <a:cxnLst/>
                <a:rect l="l" t="t" r="r" b="b"/>
                <a:pathLst>
                  <a:path w="672" h="619" extrusionOk="0">
                    <a:moveTo>
                      <a:pt x="170" y="45"/>
                    </a:moveTo>
                    <a:lnTo>
                      <a:pt x="176" y="52"/>
                    </a:lnTo>
                    <a:lnTo>
                      <a:pt x="176" y="52"/>
                    </a:lnTo>
                    <a:cubicBezTo>
                      <a:pt x="176" y="48"/>
                      <a:pt x="173" y="48"/>
                      <a:pt x="170" y="45"/>
                    </a:cubicBezTo>
                    <a:close/>
                    <a:moveTo>
                      <a:pt x="91" y="0"/>
                    </a:moveTo>
                    <a:cubicBezTo>
                      <a:pt x="71" y="0"/>
                      <a:pt x="52" y="7"/>
                      <a:pt x="36" y="17"/>
                    </a:cubicBezTo>
                    <a:cubicBezTo>
                      <a:pt x="17" y="33"/>
                      <a:pt x="7" y="52"/>
                      <a:pt x="4" y="74"/>
                    </a:cubicBezTo>
                    <a:cubicBezTo>
                      <a:pt x="1" y="96"/>
                      <a:pt x="7" y="125"/>
                      <a:pt x="23" y="138"/>
                    </a:cubicBezTo>
                    <a:cubicBezTo>
                      <a:pt x="186" y="301"/>
                      <a:pt x="359" y="448"/>
                      <a:pt x="531" y="601"/>
                    </a:cubicBezTo>
                    <a:cubicBezTo>
                      <a:pt x="544" y="613"/>
                      <a:pt x="561" y="618"/>
                      <a:pt x="577" y="618"/>
                    </a:cubicBezTo>
                    <a:cubicBezTo>
                      <a:pt x="605" y="618"/>
                      <a:pt x="634" y="604"/>
                      <a:pt x="653" y="582"/>
                    </a:cubicBezTo>
                    <a:cubicBezTo>
                      <a:pt x="666" y="563"/>
                      <a:pt x="672" y="540"/>
                      <a:pt x="669" y="518"/>
                    </a:cubicBezTo>
                    <a:cubicBezTo>
                      <a:pt x="666" y="493"/>
                      <a:pt x="650" y="477"/>
                      <a:pt x="633" y="461"/>
                    </a:cubicBezTo>
                    <a:cubicBezTo>
                      <a:pt x="483" y="323"/>
                      <a:pt x="327" y="195"/>
                      <a:pt x="180" y="55"/>
                    </a:cubicBezTo>
                    <a:lnTo>
                      <a:pt x="180" y="55"/>
                    </a:lnTo>
                    <a:cubicBezTo>
                      <a:pt x="183" y="58"/>
                      <a:pt x="186" y="58"/>
                      <a:pt x="189" y="61"/>
                    </a:cubicBezTo>
                    <a:cubicBezTo>
                      <a:pt x="186" y="58"/>
                      <a:pt x="183" y="55"/>
                      <a:pt x="179" y="55"/>
                    </a:cubicBezTo>
                    <a:lnTo>
                      <a:pt x="179" y="55"/>
                    </a:lnTo>
                    <a:cubicBezTo>
                      <a:pt x="179" y="55"/>
                      <a:pt x="179" y="55"/>
                      <a:pt x="179" y="55"/>
                    </a:cubicBezTo>
                    <a:lnTo>
                      <a:pt x="176" y="52"/>
                    </a:lnTo>
                    <a:lnTo>
                      <a:pt x="176" y="52"/>
                    </a:lnTo>
                    <a:cubicBezTo>
                      <a:pt x="176" y="52"/>
                      <a:pt x="176" y="52"/>
                      <a:pt x="176" y="52"/>
                    </a:cubicBezTo>
                    <a:lnTo>
                      <a:pt x="157" y="33"/>
                    </a:lnTo>
                    <a:cubicBezTo>
                      <a:pt x="141" y="17"/>
                      <a:pt x="125" y="3"/>
                      <a:pt x="100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185" name="Google Shape;1905;p39"/>
              <p:cNvSpPr/>
              <p:nvPr/>
            </p:nvSpPr>
            <p:spPr>
              <a:xfrm>
                <a:off x="8821874" y="4086909"/>
                <a:ext cx="70672" cy="65783"/>
              </a:xfrm>
              <a:custGeom>
                <a:avLst/>
                <a:gdLst/>
                <a:ahLst/>
                <a:cxnLst/>
                <a:rect l="l" t="t" r="r" b="b"/>
                <a:pathLst>
                  <a:path w="636" h="592" extrusionOk="0">
                    <a:moveTo>
                      <a:pt x="77" y="1"/>
                    </a:moveTo>
                    <a:cubicBezTo>
                      <a:pt x="54" y="4"/>
                      <a:pt x="32" y="17"/>
                      <a:pt x="19" y="36"/>
                    </a:cubicBezTo>
                    <a:cubicBezTo>
                      <a:pt x="6" y="52"/>
                      <a:pt x="0" y="74"/>
                      <a:pt x="3" y="97"/>
                    </a:cubicBezTo>
                    <a:cubicBezTo>
                      <a:pt x="6" y="122"/>
                      <a:pt x="19" y="138"/>
                      <a:pt x="39" y="154"/>
                    </a:cubicBezTo>
                    <a:cubicBezTo>
                      <a:pt x="185" y="301"/>
                      <a:pt x="341" y="436"/>
                      <a:pt x="499" y="573"/>
                    </a:cubicBezTo>
                    <a:cubicBezTo>
                      <a:pt x="512" y="586"/>
                      <a:pt x="530" y="591"/>
                      <a:pt x="547" y="591"/>
                    </a:cubicBezTo>
                    <a:cubicBezTo>
                      <a:pt x="574" y="591"/>
                      <a:pt x="601" y="578"/>
                      <a:pt x="617" y="557"/>
                    </a:cubicBezTo>
                    <a:cubicBezTo>
                      <a:pt x="633" y="538"/>
                      <a:pt x="636" y="515"/>
                      <a:pt x="633" y="493"/>
                    </a:cubicBezTo>
                    <a:cubicBezTo>
                      <a:pt x="629" y="467"/>
                      <a:pt x="617" y="452"/>
                      <a:pt x="601" y="436"/>
                    </a:cubicBezTo>
                    <a:cubicBezTo>
                      <a:pt x="444" y="298"/>
                      <a:pt x="291" y="160"/>
                      <a:pt x="141" y="17"/>
                    </a:cubicBezTo>
                    <a:cubicBezTo>
                      <a:pt x="127" y="4"/>
                      <a:pt x="108" y="1"/>
                      <a:pt x="89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186" name="Google Shape;1906;p39"/>
              <p:cNvSpPr/>
              <p:nvPr/>
            </p:nvSpPr>
            <p:spPr>
              <a:xfrm>
                <a:off x="8657413" y="4085465"/>
                <a:ext cx="156680" cy="151456"/>
              </a:xfrm>
              <a:custGeom>
                <a:avLst/>
                <a:gdLst/>
                <a:ahLst/>
                <a:cxnLst/>
                <a:rect l="l" t="t" r="r" b="b"/>
                <a:pathLst>
                  <a:path w="1410" h="1363" extrusionOk="0">
                    <a:moveTo>
                      <a:pt x="96" y="1"/>
                    </a:moveTo>
                    <a:cubicBezTo>
                      <a:pt x="81" y="1"/>
                      <a:pt x="62" y="8"/>
                      <a:pt x="45" y="20"/>
                    </a:cubicBezTo>
                    <a:cubicBezTo>
                      <a:pt x="10" y="46"/>
                      <a:pt x="0" y="107"/>
                      <a:pt x="32" y="142"/>
                    </a:cubicBezTo>
                    <a:cubicBezTo>
                      <a:pt x="394" y="544"/>
                      <a:pt x="809" y="893"/>
                      <a:pt x="1196" y="1270"/>
                    </a:cubicBezTo>
                    <a:lnTo>
                      <a:pt x="1181" y="1255"/>
                    </a:lnTo>
                    <a:lnTo>
                      <a:pt x="1253" y="1327"/>
                    </a:lnTo>
                    <a:cubicBezTo>
                      <a:pt x="1272" y="1347"/>
                      <a:pt x="1285" y="1359"/>
                      <a:pt x="1311" y="1362"/>
                    </a:cubicBezTo>
                    <a:cubicBezTo>
                      <a:pt x="1314" y="1362"/>
                      <a:pt x="1318" y="1363"/>
                      <a:pt x="1322" y="1363"/>
                    </a:cubicBezTo>
                    <a:cubicBezTo>
                      <a:pt x="1342" y="1363"/>
                      <a:pt x="1361" y="1354"/>
                      <a:pt x="1374" y="1343"/>
                    </a:cubicBezTo>
                    <a:cubicBezTo>
                      <a:pt x="1394" y="1330"/>
                      <a:pt x="1407" y="1308"/>
                      <a:pt x="1407" y="1285"/>
                    </a:cubicBezTo>
                    <a:cubicBezTo>
                      <a:pt x="1410" y="1266"/>
                      <a:pt x="1407" y="1238"/>
                      <a:pt x="1390" y="1222"/>
                    </a:cubicBezTo>
                    <a:cubicBezTo>
                      <a:pt x="1106" y="940"/>
                      <a:pt x="805" y="676"/>
                      <a:pt x="518" y="397"/>
                    </a:cubicBezTo>
                    <a:lnTo>
                      <a:pt x="518" y="397"/>
                    </a:lnTo>
                    <a:lnTo>
                      <a:pt x="522" y="403"/>
                    </a:lnTo>
                    <a:cubicBezTo>
                      <a:pt x="518" y="400"/>
                      <a:pt x="518" y="397"/>
                      <a:pt x="515" y="394"/>
                    </a:cubicBezTo>
                    <a:lnTo>
                      <a:pt x="515" y="394"/>
                    </a:lnTo>
                    <a:lnTo>
                      <a:pt x="515" y="394"/>
                    </a:lnTo>
                    <a:lnTo>
                      <a:pt x="515" y="394"/>
                    </a:lnTo>
                    <a:cubicBezTo>
                      <a:pt x="515" y="394"/>
                      <a:pt x="515" y="394"/>
                      <a:pt x="515" y="394"/>
                    </a:cubicBezTo>
                    <a:cubicBezTo>
                      <a:pt x="512" y="391"/>
                      <a:pt x="509" y="388"/>
                      <a:pt x="506" y="388"/>
                    </a:cubicBezTo>
                    <a:lnTo>
                      <a:pt x="509" y="388"/>
                    </a:lnTo>
                    <a:cubicBezTo>
                      <a:pt x="390" y="273"/>
                      <a:pt x="279" y="158"/>
                      <a:pt x="167" y="33"/>
                    </a:cubicBezTo>
                    <a:cubicBezTo>
                      <a:pt x="147" y="14"/>
                      <a:pt x="122" y="1"/>
                      <a:pt x="9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187" name="Google Shape;1907;p39"/>
              <p:cNvSpPr/>
              <p:nvPr/>
            </p:nvSpPr>
            <p:spPr>
              <a:xfrm>
                <a:off x="8640744" y="4201254"/>
                <a:ext cx="103008" cy="102898"/>
              </a:xfrm>
              <a:custGeom>
                <a:avLst/>
                <a:gdLst/>
                <a:ahLst/>
                <a:cxnLst/>
                <a:rect l="l" t="t" r="r" b="b"/>
                <a:pathLst>
                  <a:path w="927" h="926" extrusionOk="0">
                    <a:moveTo>
                      <a:pt x="103" y="1"/>
                    </a:moveTo>
                    <a:cubicBezTo>
                      <a:pt x="83" y="1"/>
                      <a:pt x="64" y="7"/>
                      <a:pt x="48" y="20"/>
                    </a:cubicBezTo>
                    <a:cubicBezTo>
                      <a:pt x="13" y="48"/>
                      <a:pt x="1" y="109"/>
                      <a:pt x="32" y="141"/>
                    </a:cubicBezTo>
                    <a:cubicBezTo>
                      <a:pt x="278" y="404"/>
                      <a:pt x="531" y="659"/>
                      <a:pt x="787" y="908"/>
                    </a:cubicBezTo>
                    <a:cubicBezTo>
                      <a:pt x="799" y="921"/>
                      <a:pt x="819" y="925"/>
                      <a:pt x="836" y="925"/>
                    </a:cubicBezTo>
                    <a:cubicBezTo>
                      <a:pt x="841" y="925"/>
                      <a:pt x="846" y="925"/>
                      <a:pt x="850" y="924"/>
                    </a:cubicBezTo>
                    <a:cubicBezTo>
                      <a:pt x="873" y="921"/>
                      <a:pt x="895" y="908"/>
                      <a:pt x="908" y="889"/>
                    </a:cubicBezTo>
                    <a:cubicBezTo>
                      <a:pt x="921" y="873"/>
                      <a:pt x="927" y="848"/>
                      <a:pt x="924" y="825"/>
                    </a:cubicBezTo>
                    <a:cubicBezTo>
                      <a:pt x="921" y="799"/>
                      <a:pt x="908" y="787"/>
                      <a:pt x="889" y="768"/>
                    </a:cubicBezTo>
                    <a:cubicBezTo>
                      <a:pt x="883" y="761"/>
                      <a:pt x="876" y="755"/>
                      <a:pt x="870" y="749"/>
                    </a:cubicBezTo>
                    <a:lnTo>
                      <a:pt x="870" y="749"/>
                    </a:lnTo>
                    <a:cubicBezTo>
                      <a:pt x="873" y="752"/>
                      <a:pt x="873" y="752"/>
                      <a:pt x="876" y="755"/>
                    </a:cubicBezTo>
                    <a:cubicBezTo>
                      <a:pt x="633" y="519"/>
                      <a:pt x="399" y="279"/>
                      <a:pt x="169" y="36"/>
                    </a:cubicBezTo>
                    <a:cubicBezTo>
                      <a:pt x="154" y="17"/>
                      <a:pt x="135" y="7"/>
                      <a:pt x="112" y="4"/>
                    </a:cubicBezTo>
                    <a:cubicBezTo>
                      <a:pt x="109" y="1"/>
                      <a:pt x="106" y="1"/>
                      <a:pt x="103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188" name="Google Shape;1908;p39"/>
              <p:cNvSpPr/>
              <p:nvPr/>
            </p:nvSpPr>
            <p:spPr>
              <a:xfrm>
                <a:off x="8578516" y="4276150"/>
                <a:ext cx="100675" cy="98230"/>
              </a:xfrm>
              <a:custGeom>
                <a:avLst/>
                <a:gdLst/>
                <a:ahLst/>
                <a:cxnLst/>
                <a:rect l="l" t="t" r="r" b="b"/>
                <a:pathLst>
                  <a:path w="906" h="884" extrusionOk="0">
                    <a:moveTo>
                      <a:pt x="101" y="1"/>
                    </a:moveTo>
                    <a:cubicBezTo>
                      <a:pt x="81" y="1"/>
                      <a:pt x="62" y="7"/>
                      <a:pt x="49" y="20"/>
                    </a:cubicBezTo>
                    <a:cubicBezTo>
                      <a:pt x="14" y="45"/>
                      <a:pt x="1" y="106"/>
                      <a:pt x="33" y="141"/>
                    </a:cubicBezTo>
                    <a:cubicBezTo>
                      <a:pt x="209" y="330"/>
                      <a:pt x="397" y="506"/>
                      <a:pt x="583" y="685"/>
                    </a:cubicBezTo>
                    <a:cubicBezTo>
                      <a:pt x="637" y="739"/>
                      <a:pt x="691" y="793"/>
                      <a:pt x="748" y="851"/>
                    </a:cubicBezTo>
                    <a:cubicBezTo>
                      <a:pt x="765" y="867"/>
                      <a:pt x="781" y="880"/>
                      <a:pt x="806" y="883"/>
                    </a:cubicBezTo>
                    <a:cubicBezTo>
                      <a:pt x="810" y="883"/>
                      <a:pt x="814" y="884"/>
                      <a:pt x="817" y="884"/>
                    </a:cubicBezTo>
                    <a:cubicBezTo>
                      <a:pt x="836" y="884"/>
                      <a:pt x="854" y="877"/>
                      <a:pt x="870" y="864"/>
                    </a:cubicBezTo>
                    <a:cubicBezTo>
                      <a:pt x="887" y="851"/>
                      <a:pt x="899" y="828"/>
                      <a:pt x="902" y="806"/>
                    </a:cubicBezTo>
                    <a:cubicBezTo>
                      <a:pt x="906" y="787"/>
                      <a:pt x="899" y="758"/>
                      <a:pt x="883" y="743"/>
                    </a:cubicBezTo>
                    <a:cubicBezTo>
                      <a:pt x="739" y="592"/>
                      <a:pt x="586" y="448"/>
                      <a:pt x="436" y="305"/>
                    </a:cubicBezTo>
                    <a:cubicBezTo>
                      <a:pt x="343" y="215"/>
                      <a:pt x="257" y="125"/>
                      <a:pt x="170" y="33"/>
                    </a:cubicBezTo>
                    <a:cubicBezTo>
                      <a:pt x="154" y="17"/>
                      <a:pt x="135" y="4"/>
                      <a:pt x="113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189" name="Google Shape;1909;p39"/>
              <p:cNvSpPr/>
              <p:nvPr/>
            </p:nvSpPr>
            <p:spPr>
              <a:xfrm>
                <a:off x="8516064" y="4348936"/>
                <a:ext cx="89563" cy="90452"/>
              </a:xfrm>
              <a:custGeom>
                <a:avLst/>
                <a:gdLst/>
                <a:ahLst/>
                <a:cxnLst/>
                <a:rect l="l" t="t" r="r" b="b"/>
                <a:pathLst>
                  <a:path w="806" h="814" extrusionOk="0">
                    <a:moveTo>
                      <a:pt x="100" y="1"/>
                    </a:moveTo>
                    <a:cubicBezTo>
                      <a:pt x="80" y="1"/>
                      <a:pt x="61" y="7"/>
                      <a:pt x="45" y="17"/>
                    </a:cubicBezTo>
                    <a:cubicBezTo>
                      <a:pt x="11" y="45"/>
                      <a:pt x="1" y="103"/>
                      <a:pt x="33" y="138"/>
                    </a:cubicBezTo>
                    <a:cubicBezTo>
                      <a:pt x="234" y="368"/>
                      <a:pt x="445" y="589"/>
                      <a:pt x="666" y="797"/>
                    </a:cubicBezTo>
                    <a:cubicBezTo>
                      <a:pt x="678" y="809"/>
                      <a:pt x="696" y="814"/>
                      <a:pt x="713" y="814"/>
                    </a:cubicBezTo>
                    <a:cubicBezTo>
                      <a:pt x="719" y="814"/>
                      <a:pt x="724" y="813"/>
                      <a:pt x="729" y="812"/>
                    </a:cubicBezTo>
                    <a:cubicBezTo>
                      <a:pt x="751" y="809"/>
                      <a:pt x="771" y="800"/>
                      <a:pt x="787" y="781"/>
                    </a:cubicBezTo>
                    <a:cubicBezTo>
                      <a:pt x="800" y="762"/>
                      <a:pt x="806" y="739"/>
                      <a:pt x="803" y="716"/>
                    </a:cubicBezTo>
                    <a:cubicBezTo>
                      <a:pt x="800" y="691"/>
                      <a:pt x="787" y="675"/>
                      <a:pt x="768" y="659"/>
                    </a:cubicBezTo>
                    <a:cubicBezTo>
                      <a:pt x="742" y="634"/>
                      <a:pt x="720" y="611"/>
                      <a:pt x="694" y="589"/>
                    </a:cubicBezTo>
                    <a:cubicBezTo>
                      <a:pt x="512" y="410"/>
                      <a:pt x="337" y="225"/>
                      <a:pt x="167" y="33"/>
                    </a:cubicBezTo>
                    <a:cubicBezTo>
                      <a:pt x="151" y="11"/>
                      <a:pt x="126" y="1"/>
                      <a:pt x="100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190" name="Google Shape;1910;p39"/>
              <p:cNvSpPr/>
              <p:nvPr/>
            </p:nvSpPr>
            <p:spPr>
              <a:xfrm>
                <a:off x="8453280" y="4413275"/>
                <a:ext cx="88118" cy="84674"/>
              </a:xfrm>
              <a:custGeom>
                <a:avLst/>
                <a:gdLst/>
                <a:ahLst/>
                <a:cxnLst/>
                <a:rect l="l" t="t" r="r" b="b"/>
                <a:pathLst>
                  <a:path w="793" h="762" extrusionOk="0">
                    <a:moveTo>
                      <a:pt x="86" y="0"/>
                    </a:moveTo>
                    <a:cubicBezTo>
                      <a:pt x="67" y="0"/>
                      <a:pt x="51" y="7"/>
                      <a:pt x="35" y="16"/>
                    </a:cubicBezTo>
                    <a:cubicBezTo>
                      <a:pt x="16" y="32"/>
                      <a:pt x="4" y="51"/>
                      <a:pt x="4" y="77"/>
                    </a:cubicBezTo>
                    <a:cubicBezTo>
                      <a:pt x="1" y="96"/>
                      <a:pt x="4" y="125"/>
                      <a:pt x="20" y="137"/>
                    </a:cubicBezTo>
                    <a:cubicBezTo>
                      <a:pt x="221" y="352"/>
                      <a:pt x="438" y="547"/>
                      <a:pt x="652" y="745"/>
                    </a:cubicBezTo>
                    <a:cubicBezTo>
                      <a:pt x="664" y="757"/>
                      <a:pt x="683" y="762"/>
                      <a:pt x="701" y="762"/>
                    </a:cubicBezTo>
                    <a:cubicBezTo>
                      <a:pt x="706" y="762"/>
                      <a:pt x="711" y="761"/>
                      <a:pt x="716" y="761"/>
                    </a:cubicBezTo>
                    <a:cubicBezTo>
                      <a:pt x="738" y="758"/>
                      <a:pt x="757" y="745"/>
                      <a:pt x="774" y="729"/>
                    </a:cubicBezTo>
                    <a:cubicBezTo>
                      <a:pt x="787" y="709"/>
                      <a:pt x="793" y="687"/>
                      <a:pt x="790" y="665"/>
                    </a:cubicBezTo>
                    <a:cubicBezTo>
                      <a:pt x="787" y="640"/>
                      <a:pt x="774" y="624"/>
                      <a:pt x="754" y="607"/>
                    </a:cubicBezTo>
                    <a:cubicBezTo>
                      <a:pt x="607" y="467"/>
                      <a:pt x="454" y="329"/>
                      <a:pt x="311" y="186"/>
                    </a:cubicBezTo>
                    <a:lnTo>
                      <a:pt x="311" y="186"/>
                    </a:lnTo>
                    <a:lnTo>
                      <a:pt x="326" y="202"/>
                    </a:lnTo>
                    <a:cubicBezTo>
                      <a:pt x="269" y="147"/>
                      <a:pt x="211" y="90"/>
                      <a:pt x="157" y="32"/>
                    </a:cubicBezTo>
                    <a:cubicBezTo>
                      <a:pt x="141" y="16"/>
                      <a:pt x="122" y="3"/>
                      <a:pt x="9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191" name="Google Shape;1911;p39"/>
              <p:cNvSpPr/>
              <p:nvPr/>
            </p:nvSpPr>
            <p:spPr>
              <a:xfrm>
                <a:off x="8305153" y="4387717"/>
                <a:ext cx="160235" cy="162124"/>
              </a:xfrm>
              <a:custGeom>
                <a:avLst/>
                <a:gdLst/>
                <a:ahLst/>
                <a:cxnLst/>
                <a:rect l="l" t="t" r="r" b="b"/>
                <a:pathLst>
                  <a:path w="1442" h="1459" extrusionOk="0">
                    <a:moveTo>
                      <a:pt x="90" y="0"/>
                    </a:moveTo>
                    <a:cubicBezTo>
                      <a:pt x="71" y="0"/>
                      <a:pt x="52" y="7"/>
                      <a:pt x="36" y="19"/>
                    </a:cubicBezTo>
                    <a:cubicBezTo>
                      <a:pt x="17" y="32"/>
                      <a:pt x="7" y="54"/>
                      <a:pt x="4" y="77"/>
                    </a:cubicBezTo>
                    <a:cubicBezTo>
                      <a:pt x="1" y="96"/>
                      <a:pt x="7" y="125"/>
                      <a:pt x="23" y="141"/>
                    </a:cubicBezTo>
                    <a:cubicBezTo>
                      <a:pt x="458" y="566"/>
                      <a:pt x="857" y="1026"/>
                      <a:pt x="1301" y="1441"/>
                    </a:cubicBezTo>
                    <a:cubicBezTo>
                      <a:pt x="1314" y="1453"/>
                      <a:pt x="1334" y="1458"/>
                      <a:pt x="1351" y="1458"/>
                    </a:cubicBezTo>
                    <a:cubicBezTo>
                      <a:pt x="1356" y="1458"/>
                      <a:pt x="1361" y="1458"/>
                      <a:pt x="1365" y="1457"/>
                    </a:cubicBezTo>
                    <a:cubicBezTo>
                      <a:pt x="1387" y="1454"/>
                      <a:pt x="1410" y="1441"/>
                      <a:pt x="1422" y="1426"/>
                    </a:cubicBezTo>
                    <a:cubicBezTo>
                      <a:pt x="1439" y="1406"/>
                      <a:pt x="1442" y="1383"/>
                      <a:pt x="1439" y="1361"/>
                    </a:cubicBezTo>
                    <a:cubicBezTo>
                      <a:pt x="1436" y="1336"/>
                      <a:pt x="1422" y="1320"/>
                      <a:pt x="1406" y="1301"/>
                    </a:cubicBezTo>
                    <a:cubicBezTo>
                      <a:pt x="1362" y="1259"/>
                      <a:pt x="1317" y="1218"/>
                      <a:pt x="1272" y="1176"/>
                    </a:cubicBezTo>
                    <a:cubicBezTo>
                      <a:pt x="893" y="802"/>
                      <a:pt x="538" y="406"/>
                      <a:pt x="157" y="32"/>
                    </a:cubicBezTo>
                    <a:cubicBezTo>
                      <a:pt x="141" y="16"/>
                      <a:pt x="126" y="3"/>
                      <a:pt x="100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192" name="Google Shape;1914;p39"/>
              <p:cNvSpPr/>
              <p:nvPr/>
            </p:nvSpPr>
            <p:spPr>
              <a:xfrm>
                <a:off x="6043023" y="4126691"/>
                <a:ext cx="46337" cy="50338"/>
              </a:xfrm>
              <a:custGeom>
                <a:avLst/>
                <a:gdLst/>
                <a:ahLst/>
                <a:cxnLst/>
                <a:rect l="l" t="t" r="r" b="b"/>
                <a:pathLst>
                  <a:path w="417" h="453" extrusionOk="0">
                    <a:moveTo>
                      <a:pt x="321" y="1"/>
                    </a:moveTo>
                    <a:cubicBezTo>
                      <a:pt x="298" y="1"/>
                      <a:pt x="272" y="10"/>
                      <a:pt x="257" y="29"/>
                    </a:cubicBezTo>
                    <a:cubicBezTo>
                      <a:pt x="173" y="119"/>
                      <a:pt x="100" y="212"/>
                      <a:pt x="27" y="308"/>
                    </a:cubicBezTo>
                    <a:cubicBezTo>
                      <a:pt x="11" y="327"/>
                      <a:pt x="1" y="346"/>
                      <a:pt x="4" y="371"/>
                    </a:cubicBezTo>
                    <a:cubicBezTo>
                      <a:pt x="4" y="394"/>
                      <a:pt x="17" y="416"/>
                      <a:pt x="33" y="432"/>
                    </a:cubicBezTo>
                    <a:cubicBezTo>
                      <a:pt x="48" y="445"/>
                      <a:pt x="69" y="453"/>
                      <a:pt x="90" y="453"/>
                    </a:cubicBezTo>
                    <a:cubicBezTo>
                      <a:pt x="115" y="453"/>
                      <a:pt x="139" y="443"/>
                      <a:pt x="154" y="423"/>
                    </a:cubicBezTo>
                    <a:cubicBezTo>
                      <a:pt x="228" y="327"/>
                      <a:pt x="304" y="234"/>
                      <a:pt x="384" y="144"/>
                    </a:cubicBezTo>
                    <a:cubicBezTo>
                      <a:pt x="416" y="109"/>
                      <a:pt x="413" y="55"/>
                      <a:pt x="378" y="23"/>
                    </a:cubicBezTo>
                    <a:cubicBezTo>
                      <a:pt x="362" y="7"/>
                      <a:pt x="340" y="1"/>
                      <a:pt x="321" y="1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193" name="Google Shape;1915;p39"/>
              <p:cNvSpPr/>
              <p:nvPr/>
            </p:nvSpPr>
            <p:spPr>
              <a:xfrm>
                <a:off x="5988463" y="4212922"/>
                <a:ext cx="39781" cy="51004"/>
              </a:xfrm>
              <a:custGeom>
                <a:avLst/>
                <a:gdLst/>
                <a:ahLst/>
                <a:cxnLst/>
                <a:rect l="l" t="t" r="r" b="b"/>
                <a:pathLst>
                  <a:path w="358" h="459" extrusionOk="0">
                    <a:moveTo>
                      <a:pt x="269" y="1"/>
                    </a:moveTo>
                    <a:cubicBezTo>
                      <a:pt x="259" y="1"/>
                      <a:pt x="252" y="1"/>
                      <a:pt x="242" y="4"/>
                    </a:cubicBezTo>
                    <a:cubicBezTo>
                      <a:pt x="217" y="14"/>
                      <a:pt x="204" y="30"/>
                      <a:pt x="192" y="49"/>
                    </a:cubicBezTo>
                    <a:cubicBezTo>
                      <a:pt x="131" y="145"/>
                      <a:pt x="70" y="238"/>
                      <a:pt x="9" y="334"/>
                    </a:cubicBezTo>
                    <a:cubicBezTo>
                      <a:pt x="0" y="353"/>
                      <a:pt x="0" y="378"/>
                      <a:pt x="6" y="397"/>
                    </a:cubicBezTo>
                    <a:cubicBezTo>
                      <a:pt x="12" y="420"/>
                      <a:pt x="29" y="439"/>
                      <a:pt x="48" y="449"/>
                    </a:cubicBezTo>
                    <a:cubicBezTo>
                      <a:pt x="62" y="455"/>
                      <a:pt x="76" y="458"/>
                      <a:pt x="91" y="458"/>
                    </a:cubicBezTo>
                    <a:cubicBezTo>
                      <a:pt x="99" y="458"/>
                      <a:pt x="107" y="457"/>
                      <a:pt x="115" y="455"/>
                    </a:cubicBezTo>
                    <a:cubicBezTo>
                      <a:pt x="137" y="445"/>
                      <a:pt x="154" y="430"/>
                      <a:pt x="166" y="410"/>
                    </a:cubicBezTo>
                    <a:cubicBezTo>
                      <a:pt x="226" y="318"/>
                      <a:pt x="288" y="222"/>
                      <a:pt x="348" y="126"/>
                    </a:cubicBezTo>
                    <a:cubicBezTo>
                      <a:pt x="358" y="107"/>
                      <a:pt x="358" y="81"/>
                      <a:pt x="351" y="62"/>
                    </a:cubicBezTo>
                    <a:cubicBezTo>
                      <a:pt x="345" y="39"/>
                      <a:pt x="329" y="20"/>
                      <a:pt x="307" y="11"/>
                    </a:cubicBezTo>
                    <a:cubicBezTo>
                      <a:pt x="297" y="4"/>
                      <a:pt x="281" y="1"/>
                      <a:pt x="269" y="1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194" name="Google Shape;1916;p39"/>
              <p:cNvSpPr/>
              <p:nvPr/>
            </p:nvSpPr>
            <p:spPr>
              <a:xfrm>
                <a:off x="5941902" y="4309154"/>
                <a:ext cx="36003" cy="46892"/>
              </a:xfrm>
              <a:custGeom>
                <a:avLst/>
                <a:gdLst/>
                <a:ahLst/>
                <a:cxnLst/>
                <a:rect l="l" t="t" r="r" b="b"/>
                <a:pathLst>
                  <a:path w="324" h="422" extrusionOk="0">
                    <a:moveTo>
                      <a:pt x="224" y="1"/>
                    </a:moveTo>
                    <a:cubicBezTo>
                      <a:pt x="192" y="1"/>
                      <a:pt x="160" y="20"/>
                      <a:pt x="144" y="49"/>
                    </a:cubicBezTo>
                    <a:cubicBezTo>
                      <a:pt x="102" y="132"/>
                      <a:pt x="61" y="212"/>
                      <a:pt x="23" y="295"/>
                    </a:cubicBezTo>
                    <a:cubicBezTo>
                      <a:pt x="0" y="340"/>
                      <a:pt x="17" y="391"/>
                      <a:pt x="61" y="413"/>
                    </a:cubicBezTo>
                    <a:cubicBezTo>
                      <a:pt x="73" y="419"/>
                      <a:pt x="86" y="421"/>
                      <a:pt x="98" y="421"/>
                    </a:cubicBezTo>
                    <a:cubicBezTo>
                      <a:pt x="130" y="421"/>
                      <a:pt x="162" y="405"/>
                      <a:pt x="176" y="375"/>
                    </a:cubicBezTo>
                    <a:cubicBezTo>
                      <a:pt x="217" y="292"/>
                      <a:pt x="259" y="209"/>
                      <a:pt x="300" y="126"/>
                    </a:cubicBezTo>
                    <a:cubicBezTo>
                      <a:pt x="323" y="84"/>
                      <a:pt x="304" y="30"/>
                      <a:pt x="262" y="11"/>
                    </a:cubicBezTo>
                    <a:cubicBezTo>
                      <a:pt x="250" y="5"/>
                      <a:pt x="237" y="1"/>
                      <a:pt x="224" y="1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195" name="Google Shape;1917;p39"/>
              <p:cNvSpPr/>
              <p:nvPr/>
            </p:nvSpPr>
            <p:spPr>
              <a:xfrm>
                <a:off x="5900675" y="4409720"/>
                <a:ext cx="33114" cy="45003"/>
              </a:xfrm>
              <a:custGeom>
                <a:avLst/>
                <a:gdLst/>
                <a:ahLst/>
                <a:cxnLst/>
                <a:rect l="l" t="t" r="r" b="b"/>
                <a:pathLst>
                  <a:path w="298" h="405" extrusionOk="0">
                    <a:moveTo>
                      <a:pt x="180" y="320"/>
                    </a:moveTo>
                    <a:lnTo>
                      <a:pt x="180" y="327"/>
                    </a:lnTo>
                    <a:cubicBezTo>
                      <a:pt x="180" y="323"/>
                      <a:pt x="180" y="320"/>
                      <a:pt x="183" y="320"/>
                    </a:cubicBezTo>
                    <a:close/>
                    <a:moveTo>
                      <a:pt x="199" y="1"/>
                    </a:moveTo>
                    <a:cubicBezTo>
                      <a:pt x="167" y="1"/>
                      <a:pt x="135" y="20"/>
                      <a:pt x="119" y="48"/>
                    </a:cubicBezTo>
                    <a:cubicBezTo>
                      <a:pt x="71" y="128"/>
                      <a:pt x="36" y="212"/>
                      <a:pt x="7" y="300"/>
                    </a:cubicBezTo>
                    <a:cubicBezTo>
                      <a:pt x="0" y="320"/>
                      <a:pt x="7" y="349"/>
                      <a:pt x="19" y="365"/>
                    </a:cubicBezTo>
                    <a:cubicBezTo>
                      <a:pt x="33" y="384"/>
                      <a:pt x="52" y="396"/>
                      <a:pt x="74" y="403"/>
                    </a:cubicBezTo>
                    <a:cubicBezTo>
                      <a:pt x="79" y="404"/>
                      <a:pt x="84" y="404"/>
                      <a:pt x="90" y="404"/>
                    </a:cubicBezTo>
                    <a:cubicBezTo>
                      <a:pt x="107" y="404"/>
                      <a:pt x="124" y="400"/>
                      <a:pt x="138" y="390"/>
                    </a:cubicBezTo>
                    <a:cubicBezTo>
                      <a:pt x="161" y="377"/>
                      <a:pt x="170" y="358"/>
                      <a:pt x="177" y="333"/>
                    </a:cubicBezTo>
                    <a:cubicBezTo>
                      <a:pt x="177" y="333"/>
                      <a:pt x="177" y="333"/>
                      <a:pt x="177" y="332"/>
                    </a:cubicBezTo>
                    <a:lnTo>
                      <a:pt x="177" y="332"/>
                    </a:lnTo>
                    <a:cubicBezTo>
                      <a:pt x="177" y="333"/>
                      <a:pt x="177" y="335"/>
                      <a:pt x="177" y="336"/>
                    </a:cubicBezTo>
                    <a:cubicBezTo>
                      <a:pt x="177" y="333"/>
                      <a:pt x="180" y="330"/>
                      <a:pt x="180" y="327"/>
                    </a:cubicBezTo>
                    <a:lnTo>
                      <a:pt x="180" y="327"/>
                    </a:lnTo>
                    <a:cubicBezTo>
                      <a:pt x="180" y="329"/>
                      <a:pt x="178" y="331"/>
                      <a:pt x="177" y="332"/>
                    </a:cubicBezTo>
                    <a:lnTo>
                      <a:pt x="177" y="332"/>
                    </a:lnTo>
                    <a:cubicBezTo>
                      <a:pt x="178" y="328"/>
                      <a:pt x="180" y="325"/>
                      <a:pt x="180" y="320"/>
                    </a:cubicBezTo>
                    <a:cubicBezTo>
                      <a:pt x="183" y="320"/>
                      <a:pt x="183" y="317"/>
                      <a:pt x="183" y="314"/>
                    </a:cubicBezTo>
                    <a:lnTo>
                      <a:pt x="183" y="320"/>
                    </a:lnTo>
                    <a:cubicBezTo>
                      <a:pt x="205" y="250"/>
                      <a:pt x="237" y="185"/>
                      <a:pt x="273" y="125"/>
                    </a:cubicBezTo>
                    <a:cubicBezTo>
                      <a:pt x="298" y="83"/>
                      <a:pt x="276" y="29"/>
                      <a:pt x="234" y="7"/>
                    </a:cubicBezTo>
                    <a:cubicBezTo>
                      <a:pt x="221" y="4"/>
                      <a:pt x="208" y="1"/>
                      <a:pt x="199" y="1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196" name="Google Shape;1918;p39"/>
              <p:cNvSpPr/>
              <p:nvPr/>
            </p:nvSpPr>
            <p:spPr>
              <a:xfrm>
                <a:off x="5791663" y="4848542"/>
                <a:ext cx="27447" cy="51004"/>
              </a:xfrm>
              <a:custGeom>
                <a:avLst/>
                <a:gdLst/>
                <a:ahLst/>
                <a:cxnLst/>
                <a:rect l="l" t="t" r="r" b="b"/>
                <a:pathLst>
                  <a:path w="247" h="459" extrusionOk="0">
                    <a:moveTo>
                      <a:pt x="148" y="1"/>
                    </a:moveTo>
                    <a:cubicBezTo>
                      <a:pt x="106" y="1"/>
                      <a:pt x="74" y="32"/>
                      <a:pt x="65" y="71"/>
                    </a:cubicBezTo>
                    <a:cubicBezTo>
                      <a:pt x="39" y="164"/>
                      <a:pt x="20" y="259"/>
                      <a:pt x="7" y="355"/>
                    </a:cubicBezTo>
                    <a:cubicBezTo>
                      <a:pt x="0" y="400"/>
                      <a:pt x="27" y="448"/>
                      <a:pt x="77" y="457"/>
                    </a:cubicBezTo>
                    <a:cubicBezTo>
                      <a:pt x="81" y="458"/>
                      <a:pt x="85" y="458"/>
                      <a:pt x="90" y="458"/>
                    </a:cubicBezTo>
                    <a:cubicBezTo>
                      <a:pt x="129" y="458"/>
                      <a:pt x="173" y="430"/>
                      <a:pt x="176" y="387"/>
                    </a:cubicBezTo>
                    <a:cubicBezTo>
                      <a:pt x="189" y="292"/>
                      <a:pt x="208" y="199"/>
                      <a:pt x="234" y="106"/>
                    </a:cubicBezTo>
                    <a:cubicBezTo>
                      <a:pt x="247" y="62"/>
                      <a:pt x="208" y="13"/>
                      <a:pt x="167" y="4"/>
                    </a:cubicBezTo>
                    <a:cubicBezTo>
                      <a:pt x="161" y="1"/>
                      <a:pt x="154" y="1"/>
                      <a:pt x="148" y="1"/>
                    </a:cubicBezTo>
                    <a:close/>
                  </a:path>
                </a:pathLst>
              </a:custGeom>
              <a:solidFill>
                <a:srgbClr val="188A85"/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197" name="Google Shape;1919;p39"/>
              <p:cNvSpPr/>
              <p:nvPr/>
            </p:nvSpPr>
            <p:spPr>
              <a:xfrm>
                <a:off x="5781774" y="4961109"/>
                <a:ext cx="26336" cy="57338"/>
              </a:xfrm>
              <a:custGeom>
                <a:avLst/>
                <a:gdLst/>
                <a:ahLst/>
                <a:cxnLst/>
                <a:rect l="l" t="t" r="r" b="b"/>
                <a:pathLst>
                  <a:path w="237" h="516" extrusionOk="0">
                    <a:moveTo>
                      <a:pt x="138" y="0"/>
                    </a:moveTo>
                    <a:cubicBezTo>
                      <a:pt x="122" y="0"/>
                      <a:pt x="106" y="7"/>
                      <a:pt x="93" y="13"/>
                    </a:cubicBezTo>
                    <a:cubicBezTo>
                      <a:pt x="70" y="29"/>
                      <a:pt x="61" y="49"/>
                      <a:pt x="54" y="71"/>
                    </a:cubicBezTo>
                    <a:cubicBezTo>
                      <a:pt x="23" y="189"/>
                      <a:pt x="4" y="311"/>
                      <a:pt x="1" y="435"/>
                    </a:cubicBezTo>
                    <a:cubicBezTo>
                      <a:pt x="1" y="457"/>
                      <a:pt x="13" y="480"/>
                      <a:pt x="29" y="493"/>
                    </a:cubicBezTo>
                    <a:cubicBezTo>
                      <a:pt x="46" y="507"/>
                      <a:pt x="65" y="515"/>
                      <a:pt x="84" y="515"/>
                    </a:cubicBezTo>
                    <a:cubicBezTo>
                      <a:pt x="87" y="515"/>
                      <a:pt x="90" y="515"/>
                      <a:pt x="93" y="515"/>
                    </a:cubicBezTo>
                    <a:cubicBezTo>
                      <a:pt x="116" y="515"/>
                      <a:pt x="138" y="503"/>
                      <a:pt x="154" y="486"/>
                    </a:cubicBezTo>
                    <a:cubicBezTo>
                      <a:pt x="169" y="467"/>
                      <a:pt x="173" y="448"/>
                      <a:pt x="173" y="422"/>
                    </a:cubicBezTo>
                    <a:cubicBezTo>
                      <a:pt x="176" y="407"/>
                      <a:pt x="176" y="388"/>
                      <a:pt x="176" y="368"/>
                    </a:cubicBezTo>
                    <a:cubicBezTo>
                      <a:pt x="185" y="279"/>
                      <a:pt x="201" y="192"/>
                      <a:pt x="224" y="103"/>
                    </a:cubicBezTo>
                    <a:cubicBezTo>
                      <a:pt x="237" y="58"/>
                      <a:pt x="201" y="10"/>
                      <a:pt x="157" y="4"/>
                    </a:cubicBezTo>
                    <a:cubicBezTo>
                      <a:pt x="150" y="0"/>
                      <a:pt x="144" y="0"/>
                      <a:pt x="138" y="0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198" name="Google Shape;1920;p39"/>
              <p:cNvSpPr/>
              <p:nvPr/>
            </p:nvSpPr>
            <p:spPr>
              <a:xfrm>
                <a:off x="5773884" y="5105235"/>
                <a:ext cx="20780" cy="54560"/>
              </a:xfrm>
              <a:custGeom>
                <a:avLst/>
                <a:gdLst/>
                <a:ahLst/>
                <a:cxnLst/>
                <a:rect l="l" t="t" r="r" b="b"/>
                <a:pathLst>
                  <a:path w="187" h="491" extrusionOk="0">
                    <a:moveTo>
                      <a:pt x="94" y="1"/>
                    </a:moveTo>
                    <a:cubicBezTo>
                      <a:pt x="72" y="4"/>
                      <a:pt x="49" y="14"/>
                      <a:pt x="33" y="30"/>
                    </a:cubicBezTo>
                    <a:cubicBezTo>
                      <a:pt x="17" y="49"/>
                      <a:pt x="14" y="68"/>
                      <a:pt x="14" y="94"/>
                    </a:cubicBezTo>
                    <a:cubicBezTo>
                      <a:pt x="7" y="199"/>
                      <a:pt x="4" y="304"/>
                      <a:pt x="1" y="410"/>
                    </a:cubicBezTo>
                    <a:cubicBezTo>
                      <a:pt x="1" y="433"/>
                      <a:pt x="14" y="455"/>
                      <a:pt x="29" y="467"/>
                    </a:cubicBezTo>
                    <a:cubicBezTo>
                      <a:pt x="44" y="481"/>
                      <a:pt x="65" y="491"/>
                      <a:pt x="86" y="491"/>
                    </a:cubicBezTo>
                    <a:cubicBezTo>
                      <a:pt x="88" y="491"/>
                      <a:pt x="91" y="490"/>
                      <a:pt x="94" y="490"/>
                    </a:cubicBezTo>
                    <a:cubicBezTo>
                      <a:pt x="116" y="490"/>
                      <a:pt x="138" y="477"/>
                      <a:pt x="151" y="461"/>
                    </a:cubicBezTo>
                    <a:cubicBezTo>
                      <a:pt x="170" y="442"/>
                      <a:pt x="174" y="423"/>
                      <a:pt x="174" y="397"/>
                    </a:cubicBezTo>
                    <a:cubicBezTo>
                      <a:pt x="177" y="291"/>
                      <a:pt x="183" y="186"/>
                      <a:pt x="187" y="84"/>
                    </a:cubicBezTo>
                    <a:cubicBezTo>
                      <a:pt x="187" y="61"/>
                      <a:pt x="170" y="36"/>
                      <a:pt x="157" y="23"/>
                    </a:cubicBezTo>
                    <a:cubicBezTo>
                      <a:pt x="141" y="11"/>
                      <a:pt x="119" y="1"/>
                      <a:pt x="100" y="1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199" name="Google Shape;1921;p39"/>
              <p:cNvSpPr/>
              <p:nvPr/>
            </p:nvSpPr>
            <p:spPr>
              <a:xfrm>
                <a:off x="5769328" y="5249805"/>
                <a:ext cx="20335" cy="51894"/>
              </a:xfrm>
              <a:custGeom>
                <a:avLst/>
                <a:gdLst/>
                <a:ahLst/>
                <a:cxnLst/>
                <a:rect l="l" t="t" r="r" b="b"/>
                <a:pathLst>
                  <a:path w="183" h="467" extrusionOk="0">
                    <a:moveTo>
                      <a:pt x="90" y="0"/>
                    </a:moveTo>
                    <a:cubicBezTo>
                      <a:pt x="67" y="0"/>
                      <a:pt x="45" y="10"/>
                      <a:pt x="32" y="29"/>
                    </a:cubicBezTo>
                    <a:cubicBezTo>
                      <a:pt x="13" y="48"/>
                      <a:pt x="10" y="67"/>
                      <a:pt x="10" y="93"/>
                    </a:cubicBezTo>
                    <a:cubicBezTo>
                      <a:pt x="4" y="189"/>
                      <a:pt x="1" y="288"/>
                      <a:pt x="4" y="384"/>
                    </a:cubicBezTo>
                    <a:cubicBezTo>
                      <a:pt x="4" y="430"/>
                      <a:pt x="48" y="467"/>
                      <a:pt x="91" y="467"/>
                    </a:cubicBezTo>
                    <a:cubicBezTo>
                      <a:pt x="93" y="467"/>
                      <a:pt x="95" y="467"/>
                      <a:pt x="96" y="467"/>
                    </a:cubicBezTo>
                    <a:cubicBezTo>
                      <a:pt x="144" y="464"/>
                      <a:pt x="176" y="422"/>
                      <a:pt x="176" y="374"/>
                    </a:cubicBezTo>
                    <a:cubicBezTo>
                      <a:pt x="173" y="275"/>
                      <a:pt x="176" y="179"/>
                      <a:pt x="182" y="80"/>
                    </a:cubicBezTo>
                    <a:cubicBezTo>
                      <a:pt x="182" y="58"/>
                      <a:pt x="170" y="36"/>
                      <a:pt x="154" y="23"/>
                    </a:cubicBezTo>
                    <a:cubicBezTo>
                      <a:pt x="138" y="6"/>
                      <a:pt x="116" y="0"/>
                      <a:pt x="96" y="0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200" name="Google Shape;1922;p39"/>
              <p:cNvSpPr/>
              <p:nvPr/>
            </p:nvSpPr>
            <p:spPr>
              <a:xfrm>
                <a:off x="5767550" y="5384707"/>
                <a:ext cx="22446" cy="43115"/>
              </a:xfrm>
              <a:custGeom>
                <a:avLst/>
                <a:gdLst/>
                <a:ahLst/>
                <a:cxnLst/>
                <a:rect l="l" t="t" r="r" b="b"/>
                <a:pathLst>
                  <a:path w="202" h="388" extrusionOk="0">
                    <a:moveTo>
                      <a:pt x="86" y="0"/>
                    </a:moveTo>
                    <a:cubicBezTo>
                      <a:pt x="39" y="3"/>
                      <a:pt x="0" y="46"/>
                      <a:pt x="4" y="93"/>
                    </a:cubicBezTo>
                    <a:lnTo>
                      <a:pt x="23" y="307"/>
                    </a:lnTo>
                    <a:cubicBezTo>
                      <a:pt x="29" y="353"/>
                      <a:pt x="63" y="387"/>
                      <a:pt x="108" y="387"/>
                    </a:cubicBezTo>
                    <a:cubicBezTo>
                      <a:pt x="111" y="387"/>
                      <a:pt x="113" y="387"/>
                      <a:pt x="116" y="387"/>
                    </a:cubicBezTo>
                    <a:cubicBezTo>
                      <a:pt x="163" y="384"/>
                      <a:pt x="201" y="342"/>
                      <a:pt x="198" y="295"/>
                    </a:cubicBezTo>
                    <a:cubicBezTo>
                      <a:pt x="189" y="224"/>
                      <a:pt x="182" y="151"/>
                      <a:pt x="176" y="80"/>
                    </a:cubicBezTo>
                    <a:cubicBezTo>
                      <a:pt x="173" y="36"/>
                      <a:pt x="138" y="0"/>
                      <a:pt x="90" y="0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201" name="Google Shape;1923;p39"/>
              <p:cNvSpPr/>
              <p:nvPr/>
            </p:nvSpPr>
            <p:spPr>
              <a:xfrm>
                <a:off x="5769996" y="5510386"/>
                <a:ext cx="22891" cy="53338"/>
              </a:xfrm>
              <a:custGeom>
                <a:avLst/>
                <a:gdLst/>
                <a:ahLst/>
                <a:cxnLst/>
                <a:rect l="l" t="t" r="r" b="b"/>
                <a:pathLst>
                  <a:path w="206" h="480" extrusionOk="0">
                    <a:moveTo>
                      <a:pt x="94" y="0"/>
                    </a:moveTo>
                    <a:cubicBezTo>
                      <a:pt x="90" y="0"/>
                      <a:pt x="90" y="3"/>
                      <a:pt x="87" y="3"/>
                    </a:cubicBezTo>
                    <a:cubicBezTo>
                      <a:pt x="42" y="7"/>
                      <a:pt x="1" y="49"/>
                      <a:pt x="7" y="96"/>
                    </a:cubicBezTo>
                    <a:cubicBezTo>
                      <a:pt x="17" y="195"/>
                      <a:pt x="23" y="298"/>
                      <a:pt x="30" y="400"/>
                    </a:cubicBezTo>
                    <a:cubicBezTo>
                      <a:pt x="33" y="446"/>
                      <a:pt x="74" y="480"/>
                      <a:pt x="116" y="480"/>
                    </a:cubicBezTo>
                    <a:cubicBezTo>
                      <a:pt x="118" y="480"/>
                      <a:pt x="120" y="480"/>
                      <a:pt x="122" y="480"/>
                    </a:cubicBezTo>
                    <a:cubicBezTo>
                      <a:pt x="170" y="477"/>
                      <a:pt x="205" y="435"/>
                      <a:pt x="205" y="387"/>
                    </a:cubicBezTo>
                    <a:cubicBezTo>
                      <a:pt x="199" y="288"/>
                      <a:pt x="189" y="186"/>
                      <a:pt x="179" y="84"/>
                    </a:cubicBezTo>
                    <a:cubicBezTo>
                      <a:pt x="173" y="39"/>
                      <a:pt x="138" y="0"/>
                      <a:pt x="94" y="0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202" name="Google Shape;1924;p39"/>
              <p:cNvSpPr/>
              <p:nvPr/>
            </p:nvSpPr>
            <p:spPr>
              <a:xfrm>
                <a:off x="5777107" y="5641066"/>
                <a:ext cx="22557" cy="47670"/>
              </a:xfrm>
              <a:custGeom>
                <a:avLst/>
                <a:gdLst/>
                <a:ahLst/>
                <a:cxnLst/>
                <a:rect l="l" t="t" r="r" b="b"/>
                <a:pathLst>
                  <a:path w="203" h="429" extrusionOk="0">
                    <a:moveTo>
                      <a:pt x="84" y="1"/>
                    </a:moveTo>
                    <a:cubicBezTo>
                      <a:pt x="36" y="4"/>
                      <a:pt x="0" y="45"/>
                      <a:pt x="4" y="93"/>
                    </a:cubicBezTo>
                    <a:cubicBezTo>
                      <a:pt x="7" y="179"/>
                      <a:pt x="16" y="262"/>
                      <a:pt x="26" y="349"/>
                    </a:cubicBezTo>
                    <a:cubicBezTo>
                      <a:pt x="29" y="395"/>
                      <a:pt x="65" y="429"/>
                      <a:pt x="113" y="429"/>
                    </a:cubicBezTo>
                    <a:cubicBezTo>
                      <a:pt x="115" y="429"/>
                      <a:pt x="117" y="429"/>
                      <a:pt x="119" y="429"/>
                    </a:cubicBezTo>
                    <a:cubicBezTo>
                      <a:pt x="164" y="426"/>
                      <a:pt x="202" y="384"/>
                      <a:pt x="199" y="339"/>
                    </a:cubicBezTo>
                    <a:cubicBezTo>
                      <a:pt x="189" y="253"/>
                      <a:pt x="180" y="166"/>
                      <a:pt x="177" y="81"/>
                    </a:cubicBezTo>
                    <a:cubicBezTo>
                      <a:pt x="173" y="35"/>
                      <a:pt x="135" y="1"/>
                      <a:pt x="90" y="1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203" name="Google Shape;1925;p39"/>
              <p:cNvSpPr/>
              <p:nvPr/>
            </p:nvSpPr>
            <p:spPr>
              <a:xfrm>
                <a:off x="5781330" y="5759300"/>
                <a:ext cx="21891" cy="50226"/>
              </a:xfrm>
              <a:custGeom>
                <a:avLst/>
                <a:gdLst/>
                <a:ahLst/>
                <a:cxnLst/>
                <a:rect l="l" t="t" r="r" b="b"/>
                <a:pathLst>
                  <a:path w="197" h="452" extrusionOk="0">
                    <a:moveTo>
                      <a:pt x="93" y="0"/>
                    </a:moveTo>
                    <a:cubicBezTo>
                      <a:pt x="90" y="0"/>
                      <a:pt x="90" y="3"/>
                      <a:pt x="87" y="3"/>
                    </a:cubicBezTo>
                    <a:cubicBezTo>
                      <a:pt x="65" y="3"/>
                      <a:pt x="43" y="13"/>
                      <a:pt x="30" y="30"/>
                    </a:cubicBezTo>
                    <a:cubicBezTo>
                      <a:pt x="11" y="49"/>
                      <a:pt x="8" y="71"/>
                      <a:pt x="8" y="93"/>
                    </a:cubicBezTo>
                    <a:cubicBezTo>
                      <a:pt x="1" y="186"/>
                      <a:pt x="5" y="279"/>
                      <a:pt x="17" y="368"/>
                    </a:cubicBezTo>
                    <a:cubicBezTo>
                      <a:pt x="20" y="414"/>
                      <a:pt x="55" y="452"/>
                      <a:pt x="104" y="452"/>
                    </a:cubicBezTo>
                    <a:cubicBezTo>
                      <a:pt x="106" y="452"/>
                      <a:pt x="108" y="451"/>
                      <a:pt x="110" y="451"/>
                    </a:cubicBezTo>
                    <a:cubicBezTo>
                      <a:pt x="154" y="447"/>
                      <a:pt x="196" y="403"/>
                      <a:pt x="189" y="359"/>
                    </a:cubicBezTo>
                    <a:cubicBezTo>
                      <a:pt x="177" y="266"/>
                      <a:pt x="173" y="176"/>
                      <a:pt x="180" y="83"/>
                    </a:cubicBezTo>
                    <a:cubicBezTo>
                      <a:pt x="180" y="61"/>
                      <a:pt x="167" y="39"/>
                      <a:pt x="151" y="23"/>
                    </a:cubicBezTo>
                    <a:cubicBezTo>
                      <a:pt x="135" y="10"/>
                      <a:pt x="116" y="0"/>
                      <a:pt x="93" y="0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204" name="Google Shape;1927;p39"/>
              <p:cNvSpPr/>
              <p:nvPr/>
            </p:nvSpPr>
            <p:spPr>
              <a:xfrm>
                <a:off x="5240272" y="4875211"/>
                <a:ext cx="334583" cy="493262"/>
              </a:xfrm>
              <a:custGeom>
                <a:avLst/>
                <a:gdLst/>
                <a:ahLst/>
                <a:cxnLst/>
                <a:rect l="l" t="t" r="r" b="b"/>
                <a:pathLst>
                  <a:path w="3011" h="4439" extrusionOk="0">
                    <a:moveTo>
                      <a:pt x="1656" y="0"/>
                    </a:moveTo>
                    <a:cubicBezTo>
                      <a:pt x="1566" y="0"/>
                      <a:pt x="1473" y="3"/>
                      <a:pt x="1384" y="3"/>
                    </a:cubicBezTo>
                    <a:cubicBezTo>
                      <a:pt x="1314" y="6"/>
                      <a:pt x="1240" y="10"/>
                      <a:pt x="1170" y="13"/>
                    </a:cubicBezTo>
                    <a:lnTo>
                      <a:pt x="1167" y="13"/>
                    </a:lnTo>
                    <a:cubicBezTo>
                      <a:pt x="972" y="22"/>
                      <a:pt x="780" y="45"/>
                      <a:pt x="594" y="106"/>
                    </a:cubicBezTo>
                    <a:lnTo>
                      <a:pt x="601" y="102"/>
                    </a:lnTo>
                    <a:lnTo>
                      <a:pt x="601" y="102"/>
                    </a:lnTo>
                    <a:cubicBezTo>
                      <a:pt x="566" y="115"/>
                      <a:pt x="531" y="128"/>
                      <a:pt x="499" y="144"/>
                    </a:cubicBezTo>
                    <a:cubicBezTo>
                      <a:pt x="479" y="154"/>
                      <a:pt x="460" y="164"/>
                      <a:pt x="445" y="173"/>
                    </a:cubicBezTo>
                    <a:cubicBezTo>
                      <a:pt x="230" y="783"/>
                      <a:pt x="100" y="1435"/>
                      <a:pt x="48" y="2109"/>
                    </a:cubicBezTo>
                    <a:cubicBezTo>
                      <a:pt x="0" y="2764"/>
                      <a:pt x="35" y="3445"/>
                      <a:pt x="154" y="4132"/>
                    </a:cubicBezTo>
                    <a:cubicBezTo>
                      <a:pt x="157" y="4144"/>
                      <a:pt x="164" y="4157"/>
                      <a:pt x="173" y="4167"/>
                    </a:cubicBezTo>
                    <a:cubicBezTo>
                      <a:pt x="180" y="4202"/>
                      <a:pt x="205" y="4231"/>
                      <a:pt x="240" y="4237"/>
                    </a:cubicBezTo>
                    <a:cubicBezTo>
                      <a:pt x="723" y="4343"/>
                      <a:pt x="1240" y="4439"/>
                      <a:pt x="1752" y="4439"/>
                    </a:cubicBezTo>
                    <a:cubicBezTo>
                      <a:pt x="2157" y="4439"/>
                      <a:pt x="2512" y="4377"/>
                      <a:pt x="2838" y="4256"/>
                    </a:cubicBezTo>
                    <a:cubicBezTo>
                      <a:pt x="2876" y="4240"/>
                      <a:pt x="2899" y="4209"/>
                      <a:pt x="2899" y="4170"/>
                    </a:cubicBezTo>
                    <a:cubicBezTo>
                      <a:pt x="2988" y="3618"/>
                      <a:pt x="3010" y="3010"/>
                      <a:pt x="2969" y="2368"/>
                    </a:cubicBezTo>
                    <a:cubicBezTo>
                      <a:pt x="2924" y="1700"/>
                      <a:pt x="2812" y="1087"/>
                      <a:pt x="2637" y="540"/>
                    </a:cubicBezTo>
                    <a:cubicBezTo>
                      <a:pt x="2588" y="390"/>
                      <a:pt x="2535" y="243"/>
                      <a:pt x="2473" y="102"/>
                    </a:cubicBezTo>
                    <a:cubicBezTo>
                      <a:pt x="2464" y="99"/>
                      <a:pt x="2454" y="96"/>
                      <a:pt x="2445" y="96"/>
                    </a:cubicBezTo>
                    <a:cubicBezTo>
                      <a:pt x="2400" y="80"/>
                      <a:pt x="2352" y="68"/>
                      <a:pt x="2305" y="58"/>
                    </a:cubicBezTo>
                    <a:cubicBezTo>
                      <a:pt x="2103" y="16"/>
                      <a:pt x="1898" y="3"/>
                      <a:pt x="1697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205" name="Google Shape;1928;p39"/>
              <p:cNvSpPr/>
              <p:nvPr/>
            </p:nvSpPr>
            <p:spPr>
              <a:xfrm>
                <a:off x="5337171" y="4958997"/>
                <a:ext cx="143234" cy="359363"/>
              </a:xfrm>
              <a:custGeom>
                <a:avLst/>
                <a:gdLst/>
                <a:ahLst/>
                <a:cxnLst/>
                <a:rect l="l" t="t" r="r" b="b"/>
                <a:pathLst>
                  <a:path w="1289" h="3234" extrusionOk="0">
                    <a:moveTo>
                      <a:pt x="639" y="0"/>
                    </a:moveTo>
                    <a:cubicBezTo>
                      <a:pt x="638" y="0"/>
                      <a:pt x="637" y="0"/>
                      <a:pt x="637" y="0"/>
                    </a:cubicBezTo>
                    <a:cubicBezTo>
                      <a:pt x="282" y="0"/>
                      <a:pt x="1" y="729"/>
                      <a:pt x="4" y="1620"/>
                    </a:cubicBezTo>
                    <a:cubicBezTo>
                      <a:pt x="7" y="2510"/>
                      <a:pt x="296" y="3234"/>
                      <a:pt x="647" y="3234"/>
                    </a:cubicBezTo>
                    <a:cubicBezTo>
                      <a:pt x="648" y="3234"/>
                      <a:pt x="649" y="3234"/>
                      <a:pt x="650" y="3234"/>
                    </a:cubicBezTo>
                    <a:cubicBezTo>
                      <a:pt x="1004" y="3234"/>
                      <a:pt x="1288" y="2508"/>
                      <a:pt x="1282" y="1614"/>
                    </a:cubicBezTo>
                    <a:cubicBezTo>
                      <a:pt x="1279" y="724"/>
                      <a:pt x="989" y="0"/>
                      <a:pt x="63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206" name="Google Shape;1929;p39"/>
              <p:cNvSpPr/>
              <p:nvPr/>
            </p:nvSpPr>
            <p:spPr>
              <a:xfrm>
                <a:off x="5482075" y="4910769"/>
                <a:ext cx="61561" cy="362919"/>
              </a:xfrm>
              <a:custGeom>
                <a:avLst/>
                <a:gdLst/>
                <a:ahLst/>
                <a:cxnLst/>
                <a:rect l="l" t="t" r="r" b="b"/>
                <a:pathLst>
                  <a:path w="554" h="3266" extrusionOk="0">
                    <a:moveTo>
                      <a:pt x="29" y="0"/>
                    </a:moveTo>
                    <a:cubicBezTo>
                      <a:pt x="14" y="3"/>
                      <a:pt x="1" y="22"/>
                      <a:pt x="7" y="41"/>
                    </a:cubicBezTo>
                    <a:cubicBezTo>
                      <a:pt x="58" y="195"/>
                      <a:pt x="99" y="354"/>
                      <a:pt x="132" y="515"/>
                    </a:cubicBezTo>
                    <a:cubicBezTo>
                      <a:pt x="167" y="677"/>
                      <a:pt x="192" y="841"/>
                      <a:pt x="214" y="1003"/>
                    </a:cubicBezTo>
                    <a:lnTo>
                      <a:pt x="214" y="1000"/>
                    </a:lnTo>
                    <a:cubicBezTo>
                      <a:pt x="227" y="1080"/>
                      <a:pt x="237" y="1160"/>
                      <a:pt x="247" y="1239"/>
                    </a:cubicBezTo>
                    <a:cubicBezTo>
                      <a:pt x="256" y="1332"/>
                      <a:pt x="266" y="1425"/>
                      <a:pt x="272" y="1518"/>
                    </a:cubicBezTo>
                    <a:cubicBezTo>
                      <a:pt x="285" y="1703"/>
                      <a:pt x="294" y="1888"/>
                      <a:pt x="301" y="2074"/>
                    </a:cubicBezTo>
                    <a:cubicBezTo>
                      <a:pt x="310" y="2252"/>
                      <a:pt x="313" y="2432"/>
                      <a:pt x="316" y="2610"/>
                    </a:cubicBezTo>
                    <a:cubicBezTo>
                      <a:pt x="320" y="2703"/>
                      <a:pt x="323" y="2796"/>
                      <a:pt x="326" y="2888"/>
                    </a:cubicBezTo>
                    <a:cubicBezTo>
                      <a:pt x="326" y="2981"/>
                      <a:pt x="329" y="3074"/>
                      <a:pt x="339" y="3166"/>
                    </a:cubicBezTo>
                    <a:cubicBezTo>
                      <a:pt x="343" y="3195"/>
                      <a:pt x="349" y="3218"/>
                      <a:pt x="368" y="3237"/>
                    </a:cubicBezTo>
                    <a:cubicBezTo>
                      <a:pt x="387" y="3256"/>
                      <a:pt x="412" y="3265"/>
                      <a:pt x="441" y="3265"/>
                    </a:cubicBezTo>
                    <a:cubicBezTo>
                      <a:pt x="467" y="3265"/>
                      <a:pt x="493" y="3256"/>
                      <a:pt x="512" y="3237"/>
                    </a:cubicBezTo>
                    <a:cubicBezTo>
                      <a:pt x="531" y="3218"/>
                      <a:pt x="537" y="3195"/>
                      <a:pt x="540" y="3166"/>
                    </a:cubicBezTo>
                    <a:cubicBezTo>
                      <a:pt x="553" y="3038"/>
                      <a:pt x="553" y="2911"/>
                      <a:pt x="550" y="2783"/>
                    </a:cubicBezTo>
                    <a:cubicBezTo>
                      <a:pt x="550" y="2646"/>
                      <a:pt x="547" y="2511"/>
                      <a:pt x="537" y="2374"/>
                    </a:cubicBezTo>
                    <a:cubicBezTo>
                      <a:pt x="524" y="2109"/>
                      <a:pt x="493" y="1844"/>
                      <a:pt x="454" y="1578"/>
                    </a:cubicBezTo>
                    <a:cubicBezTo>
                      <a:pt x="438" y="1450"/>
                      <a:pt x="412" y="1326"/>
                      <a:pt x="390" y="1198"/>
                    </a:cubicBezTo>
                    <a:cubicBezTo>
                      <a:pt x="365" y="1064"/>
                      <a:pt x="336" y="933"/>
                      <a:pt x="304" y="802"/>
                    </a:cubicBezTo>
                    <a:cubicBezTo>
                      <a:pt x="272" y="671"/>
                      <a:pt x="234" y="540"/>
                      <a:pt x="195" y="409"/>
                    </a:cubicBezTo>
                    <a:cubicBezTo>
                      <a:pt x="157" y="281"/>
                      <a:pt x="112" y="150"/>
                      <a:pt x="67" y="22"/>
                    </a:cubicBezTo>
                    <a:cubicBezTo>
                      <a:pt x="64" y="9"/>
                      <a:pt x="52" y="0"/>
                      <a:pt x="36" y="0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207" name="Google Shape;1930;p39"/>
              <p:cNvSpPr/>
              <p:nvPr/>
            </p:nvSpPr>
            <p:spPr>
              <a:xfrm>
                <a:off x="5521858" y="5301587"/>
                <a:ext cx="18557" cy="18224"/>
              </a:xfrm>
              <a:custGeom>
                <a:avLst/>
                <a:gdLst/>
                <a:ahLst/>
                <a:cxnLst/>
                <a:rect l="l" t="t" r="r" b="b"/>
                <a:pathLst>
                  <a:path w="167" h="164" extrusionOk="0">
                    <a:moveTo>
                      <a:pt x="83" y="1"/>
                    </a:moveTo>
                    <a:cubicBezTo>
                      <a:pt x="39" y="1"/>
                      <a:pt x="1" y="36"/>
                      <a:pt x="1" y="80"/>
                    </a:cubicBezTo>
                    <a:cubicBezTo>
                      <a:pt x="1" y="126"/>
                      <a:pt x="39" y="164"/>
                      <a:pt x="83" y="164"/>
                    </a:cubicBezTo>
                    <a:cubicBezTo>
                      <a:pt x="128" y="164"/>
                      <a:pt x="166" y="126"/>
                      <a:pt x="166" y="80"/>
                    </a:cubicBezTo>
                    <a:cubicBezTo>
                      <a:pt x="166" y="36"/>
                      <a:pt x="128" y="1"/>
                      <a:pt x="83" y="1"/>
                    </a:cubicBezTo>
                    <a:close/>
                  </a:path>
                </a:pathLst>
              </a:custGeom>
              <a:solidFill>
                <a:srgbClr val="8BCA47"/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208" name="Google Shape;1931;p39"/>
              <p:cNvSpPr/>
              <p:nvPr/>
            </p:nvSpPr>
            <p:spPr>
              <a:xfrm>
                <a:off x="5057808" y="4882657"/>
                <a:ext cx="378475" cy="664387"/>
              </a:xfrm>
              <a:custGeom>
                <a:avLst/>
                <a:gdLst/>
                <a:ahLst/>
                <a:cxnLst/>
                <a:rect l="l" t="t" r="r" b="b"/>
                <a:pathLst>
                  <a:path w="3406" h="5979" extrusionOk="0">
                    <a:moveTo>
                      <a:pt x="671" y="1"/>
                    </a:moveTo>
                    <a:cubicBezTo>
                      <a:pt x="592" y="1"/>
                      <a:pt x="515" y="23"/>
                      <a:pt x="447" y="61"/>
                    </a:cubicBezTo>
                    <a:cubicBezTo>
                      <a:pt x="362" y="112"/>
                      <a:pt x="307" y="192"/>
                      <a:pt x="275" y="253"/>
                    </a:cubicBezTo>
                    <a:cubicBezTo>
                      <a:pt x="237" y="327"/>
                      <a:pt x="211" y="416"/>
                      <a:pt x="192" y="521"/>
                    </a:cubicBezTo>
                    <a:cubicBezTo>
                      <a:pt x="154" y="735"/>
                      <a:pt x="163" y="952"/>
                      <a:pt x="176" y="1119"/>
                    </a:cubicBezTo>
                    <a:cubicBezTo>
                      <a:pt x="182" y="1189"/>
                      <a:pt x="189" y="1259"/>
                      <a:pt x="195" y="1333"/>
                    </a:cubicBezTo>
                    <a:cubicBezTo>
                      <a:pt x="192" y="1333"/>
                      <a:pt x="189" y="1330"/>
                      <a:pt x="185" y="1330"/>
                    </a:cubicBezTo>
                    <a:cubicBezTo>
                      <a:pt x="182" y="1330"/>
                      <a:pt x="179" y="1333"/>
                      <a:pt x="179" y="1333"/>
                    </a:cubicBezTo>
                    <a:cubicBezTo>
                      <a:pt x="125" y="1336"/>
                      <a:pt x="70" y="1377"/>
                      <a:pt x="45" y="1416"/>
                    </a:cubicBezTo>
                    <a:cubicBezTo>
                      <a:pt x="13" y="1458"/>
                      <a:pt x="0" y="1515"/>
                      <a:pt x="10" y="1569"/>
                    </a:cubicBezTo>
                    <a:cubicBezTo>
                      <a:pt x="19" y="1620"/>
                      <a:pt x="48" y="1669"/>
                      <a:pt x="93" y="1700"/>
                    </a:cubicBezTo>
                    <a:cubicBezTo>
                      <a:pt x="115" y="1716"/>
                      <a:pt x="138" y="1726"/>
                      <a:pt x="163" y="1732"/>
                    </a:cubicBezTo>
                    <a:cubicBezTo>
                      <a:pt x="595" y="2940"/>
                      <a:pt x="1026" y="4148"/>
                      <a:pt x="1457" y="5359"/>
                    </a:cubicBezTo>
                    <a:cubicBezTo>
                      <a:pt x="1515" y="5515"/>
                      <a:pt x="1572" y="5675"/>
                      <a:pt x="1630" y="5832"/>
                    </a:cubicBezTo>
                    <a:cubicBezTo>
                      <a:pt x="1627" y="5870"/>
                      <a:pt x="1655" y="5909"/>
                      <a:pt x="1694" y="5921"/>
                    </a:cubicBezTo>
                    <a:cubicBezTo>
                      <a:pt x="1825" y="5959"/>
                      <a:pt x="1962" y="5978"/>
                      <a:pt x="2109" y="5978"/>
                    </a:cubicBezTo>
                    <a:cubicBezTo>
                      <a:pt x="2285" y="5978"/>
                      <a:pt x="2463" y="5950"/>
                      <a:pt x="2636" y="5896"/>
                    </a:cubicBezTo>
                    <a:cubicBezTo>
                      <a:pt x="2946" y="5797"/>
                      <a:pt x="3195" y="5614"/>
                      <a:pt x="3339" y="5384"/>
                    </a:cubicBezTo>
                    <a:cubicBezTo>
                      <a:pt x="3378" y="5369"/>
                      <a:pt x="3406" y="5320"/>
                      <a:pt x="3394" y="5279"/>
                    </a:cubicBezTo>
                    <a:cubicBezTo>
                      <a:pt x="3387" y="5250"/>
                      <a:pt x="3381" y="5235"/>
                      <a:pt x="3371" y="5222"/>
                    </a:cubicBezTo>
                    <a:cubicBezTo>
                      <a:pt x="3013" y="4222"/>
                      <a:pt x="2655" y="3218"/>
                      <a:pt x="2298" y="2215"/>
                    </a:cubicBezTo>
                    <a:cubicBezTo>
                      <a:pt x="2167" y="1844"/>
                      <a:pt x="2036" y="1480"/>
                      <a:pt x="1904" y="1116"/>
                    </a:cubicBezTo>
                    <a:cubicBezTo>
                      <a:pt x="1901" y="1103"/>
                      <a:pt x="1895" y="1094"/>
                      <a:pt x="1888" y="1084"/>
                    </a:cubicBezTo>
                    <a:cubicBezTo>
                      <a:pt x="1882" y="1067"/>
                      <a:pt x="1876" y="1045"/>
                      <a:pt x="1869" y="1026"/>
                    </a:cubicBezTo>
                    <a:cubicBezTo>
                      <a:pt x="1901" y="955"/>
                      <a:pt x="1888" y="876"/>
                      <a:pt x="1841" y="818"/>
                    </a:cubicBezTo>
                    <a:cubicBezTo>
                      <a:pt x="1802" y="771"/>
                      <a:pt x="1745" y="745"/>
                      <a:pt x="1681" y="745"/>
                    </a:cubicBezTo>
                    <a:cubicBezTo>
                      <a:pt x="1649" y="745"/>
                      <a:pt x="1614" y="755"/>
                      <a:pt x="1588" y="768"/>
                    </a:cubicBezTo>
                    <a:cubicBezTo>
                      <a:pt x="1562" y="725"/>
                      <a:pt x="1527" y="687"/>
                      <a:pt x="1499" y="653"/>
                    </a:cubicBezTo>
                    <a:cubicBezTo>
                      <a:pt x="1447" y="595"/>
                      <a:pt x="1403" y="541"/>
                      <a:pt x="1361" y="486"/>
                    </a:cubicBezTo>
                    <a:cubicBezTo>
                      <a:pt x="1278" y="387"/>
                      <a:pt x="1189" y="278"/>
                      <a:pt x="1086" y="189"/>
                    </a:cubicBezTo>
                    <a:cubicBezTo>
                      <a:pt x="962" y="80"/>
                      <a:pt x="850" y="23"/>
                      <a:pt x="738" y="7"/>
                    </a:cubicBezTo>
                    <a:cubicBezTo>
                      <a:pt x="716" y="4"/>
                      <a:pt x="694" y="1"/>
                      <a:pt x="671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209" name="Google Shape;1932;p39"/>
              <p:cNvSpPr/>
              <p:nvPr/>
            </p:nvSpPr>
            <p:spPr>
              <a:xfrm>
                <a:off x="5089701" y="5040339"/>
                <a:ext cx="203239" cy="100231"/>
              </a:xfrm>
              <a:custGeom>
                <a:avLst/>
                <a:gdLst/>
                <a:ahLst/>
                <a:cxnLst/>
                <a:rect l="l" t="t" r="r" b="b"/>
                <a:pathLst>
                  <a:path w="1829" h="902" extrusionOk="0">
                    <a:moveTo>
                      <a:pt x="430" y="891"/>
                    </a:moveTo>
                    <a:cubicBezTo>
                      <a:pt x="430" y="891"/>
                      <a:pt x="429" y="891"/>
                      <a:pt x="429" y="892"/>
                    </a:cubicBezTo>
                    <a:cubicBezTo>
                      <a:pt x="429" y="892"/>
                      <a:pt x="430" y="891"/>
                      <a:pt x="430" y="891"/>
                    </a:cubicBezTo>
                    <a:close/>
                    <a:moveTo>
                      <a:pt x="1729" y="0"/>
                    </a:moveTo>
                    <a:cubicBezTo>
                      <a:pt x="1723" y="7"/>
                      <a:pt x="1716" y="13"/>
                      <a:pt x="1710" y="16"/>
                    </a:cubicBezTo>
                    <a:cubicBezTo>
                      <a:pt x="1640" y="80"/>
                      <a:pt x="1566" y="141"/>
                      <a:pt x="1489" y="195"/>
                    </a:cubicBezTo>
                    <a:cubicBezTo>
                      <a:pt x="1407" y="253"/>
                      <a:pt x="1321" y="303"/>
                      <a:pt x="1231" y="352"/>
                    </a:cubicBezTo>
                    <a:cubicBezTo>
                      <a:pt x="1141" y="396"/>
                      <a:pt x="1048" y="438"/>
                      <a:pt x="953" y="473"/>
                    </a:cubicBezTo>
                    <a:cubicBezTo>
                      <a:pt x="761" y="546"/>
                      <a:pt x="563" y="601"/>
                      <a:pt x="358" y="633"/>
                    </a:cubicBezTo>
                    <a:cubicBezTo>
                      <a:pt x="240" y="648"/>
                      <a:pt x="122" y="661"/>
                      <a:pt x="1" y="665"/>
                    </a:cubicBezTo>
                    <a:lnTo>
                      <a:pt x="84" y="898"/>
                    </a:lnTo>
                    <a:cubicBezTo>
                      <a:pt x="125" y="900"/>
                      <a:pt x="165" y="901"/>
                      <a:pt x="206" y="901"/>
                    </a:cubicBezTo>
                    <a:cubicBezTo>
                      <a:pt x="283" y="901"/>
                      <a:pt x="360" y="897"/>
                      <a:pt x="435" y="888"/>
                    </a:cubicBezTo>
                    <a:lnTo>
                      <a:pt x="435" y="888"/>
                    </a:lnTo>
                    <a:cubicBezTo>
                      <a:pt x="435" y="888"/>
                      <a:pt x="433" y="891"/>
                      <a:pt x="430" y="891"/>
                    </a:cubicBezTo>
                    <a:lnTo>
                      <a:pt x="430" y="891"/>
                    </a:lnTo>
                    <a:cubicBezTo>
                      <a:pt x="666" y="866"/>
                      <a:pt x="895" y="812"/>
                      <a:pt x="1119" y="729"/>
                    </a:cubicBezTo>
                    <a:cubicBezTo>
                      <a:pt x="1212" y="691"/>
                      <a:pt x="1308" y="648"/>
                      <a:pt x="1397" y="601"/>
                    </a:cubicBezTo>
                    <a:cubicBezTo>
                      <a:pt x="1477" y="556"/>
                      <a:pt x="1557" y="508"/>
                      <a:pt x="1630" y="454"/>
                    </a:cubicBezTo>
                    <a:cubicBezTo>
                      <a:pt x="1700" y="399"/>
                      <a:pt x="1768" y="346"/>
                      <a:pt x="1828" y="281"/>
                    </a:cubicBezTo>
                    <a:cubicBezTo>
                      <a:pt x="1796" y="188"/>
                      <a:pt x="1762" y="96"/>
                      <a:pt x="172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210" name="Google Shape;1933;p39"/>
              <p:cNvSpPr/>
              <p:nvPr/>
            </p:nvSpPr>
            <p:spPr>
              <a:xfrm>
                <a:off x="5085811" y="4972888"/>
                <a:ext cx="142568" cy="62227"/>
              </a:xfrm>
              <a:custGeom>
                <a:avLst/>
                <a:gdLst/>
                <a:ahLst/>
                <a:cxnLst/>
                <a:rect l="l" t="t" r="r" b="b"/>
                <a:pathLst>
                  <a:path w="1283" h="560" extrusionOk="0">
                    <a:moveTo>
                      <a:pt x="1221" y="0"/>
                    </a:moveTo>
                    <a:cubicBezTo>
                      <a:pt x="1211" y="0"/>
                      <a:pt x="1205" y="0"/>
                      <a:pt x="1195" y="6"/>
                    </a:cubicBezTo>
                    <a:cubicBezTo>
                      <a:pt x="1093" y="71"/>
                      <a:pt x="991" y="137"/>
                      <a:pt x="886" y="198"/>
                    </a:cubicBezTo>
                    <a:cubicBezTo>
                      <a:pt x="784" y="255"/>
                      <a:pt x="678" y="304"/>
                      <a:pt x="570" y="345"/>
                    </a:cubicBezTo>
                    <a:cubicBezTo>
                      <a:pt x="393" y="412"/>
                      <a:pt x="212" y="463"/>
                      <a:pt x="26" y="502"/>
                    </a:cubicBezTo>
                    <a:cubicBezTo>
                      <a:pt x="10" y="505"/>
                      <a:pt x="1" y="521"/>
                      <a:pt x="4" y="537"/>
                    </a:cubicBezTo>
                    <a:cubicBezTo>
                      <a:pt x="9" y="551"/>
                      <a:pt x="20" y="560"/>
                      <a:pt x="33" y="560"/>
                    </a:cubicBezTo>
                    <a:cubicBezTo>
                      <a:pt x="35" y="560"/>
                      <a:pt x="37" y="560"/>
                      <a:pt x="39" y="559"/>
                    </a:cubicBezTo>
                    <a:cubicBezTo>
                      <a:pt x="148" y="537"/>
                      <a:pt x="253" y="515"/>
                      <a:pt x="362" y="489"/>
                    </a:cubicBezTo>
                    <a:cubicBezTo>
                      <a:pt x="470" y="463"/>
                      <a:pt x="579" y="435"/>
                      <a:pt x="685" y="400"/>
                    </a:cubicBezTo>
                    <a:cubicBezTo>
                      <a:pt x="732" y="387"/>
                      <a:pt x="777" y="370"/>
                      <a:pt x="822" y="351"/>
                    </a:cubicBezTo>
                    <a:cubicBezTo>
                      <a:pt x="873" y="332"/>
                      <a:pt x="924" y="310"/>
                      <a:pt x="975" y="285"/>
                    </a:cubicBezTo>
                    <a:cubicBezTo>
                      <a:pt x="1077" y="236"/>
                      <a:pt x="1176" y="173"/>
                      <a:pt x="1260" y="96"/>
                    </a:cubicBezTo>
                    <a:cubicBezTo>
                      <a:pt x="1279" y="77"/>
                      <a:pt x="1282" y="48"/>
                      <a:pt x="1272" y="28"/>
                    </a:cubicBezTo>
                    <a:cubicBezTo>
                      <a:pt x="1263" y="9"/>
                      <a:pt x="1241" y="0"/>
                      <a:pt x="1221" y="0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211" name="Google Shape;1934;p39"/>
              <p:cNvSpPr/>
              <p:nvPr/>
            </p:nvSpPr>
            <p:spPr>
              <a:xfrm>
                <a:off x="5092590" y="5006892"/>
                <a:ext cx="166569" cy="73006"/>
              </a:xfrm>
              <a:custGeom>
                <a:avLst/>
                <a:gdLst/>
                <a:ahLst/>
                <a:cxnLst/>
                <a:rect l="l" t="t" r="r" b="b"/>
                <a:pathLst>
                  <a:path w="1499" h="657" extrusionOk="0">
                    <a:moveTo>
                      <a:pt x="1425" y="1"/>
                    </a:moveTo>
                    <a:cubicBezTo>
                      <a:pt x="1416" y="4"/>
                      <a:pt x="1406" y="7"/>
                      <a:pt x="1400" y="14"/>
                    </a:cubicBezTo>
                    <a:cubicBezTo>
                      <a:pt x="1391" y="20"/>
                      <a:pt x="1384" y="26"/>
                      <a:pt x="1374" y="33"/>
                    </a:cubicBezTo>
                    <a:cubicBezTo>
                      <a:pt x="1272" y="106"/>
                      <a:pt x="1167" y="176"/>
                      <a:pt x="1055" y="240"/>
                    </a:cubicBezTo>
                    <a:cubicBezTo>
                      <a:pt x="937" y="308"/>
                      <a:pt x="808" y="365"/>
                      <a:pt x="681" y="413"/>
                    </a:cubicBezTo>
                    <a:lnTo>
                      <a:pt x="690" y="413"/>
                    </a:lnTo>
                    <a:cubicBezTo>
                      <a:pt x="473" y="493"/>
                      <a:pt x="252" y="551"/>
                      <a:pt x="26" y="595"/>
                    </a:cubicBezTo>
                    <a:cubicBezTo>
                      <a:pt x="10" y="598"/>
                      <a:pt x="0" y="617"/>
                      <a:pt x="3" y="633"/>
                    </a:cubicBezTo>
                    <a:cubicBezTo>
                      <a:pt x="6" y="648"/>
                      <a:pt x="19" y="656"/>
                      <a:pt x="32" y="656"/>
                    </a:cubicBezTo>
                    <a:cubicBezTo>
                      <a:pt x="34" y="656"/>
                      <a:pt x="36" y="656"/>
                      <a:pt x="39" y="656"/>
                    </a:cubicBezTo>
                    <a:cubicBezTo>
                      <a:pt x="298" y="604"/>
                      <a:pt x="550" y="544"/>
                      <a:pt x="796" y="458"/>
                    </a:cubicBezTo>
                    <a:cubicBezTo>
                      <a:pt x="920" y="416"/>
                      <a:pt x="1042" y="368"/>
                      <a:pt x="1157" y="308"/>
                    </a:cubicBezTo>
                    <a:cubicBezTo>
                      <a:pt x="1272" y="250"/>
                      <a:pt x="1381" y="179"/>
                      <a:pt x="1473" y="94"/>
                    </a:cubicBezTo>
                    <a:cubicBezTo>
                      <a:pt x="1496" y="74"/>
                      <a:pt x="1499" y="39"/>
                      <a:pt x="1476" y="17"/>
                    </a:cubicBezTo>
                    <a:cubicBezTo>
                      <a:pt x="1467" y="7"/>
                      <a:pt x="1454" y="1"/>
                      <a:pt x="1438" y="1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212" name="Google Shape;1936;p39"/>
              <p:cNvSpPr/>
              <p:nvPr/>
            </p:nvSpPr>
            <p:spPr>
              <a:xfrm>
                <a:off x="5582864" y="5336036"/>
                <a:ext cx="20113" cy="48782"/>
              </a:xfrm>
              <a:custGeom>
                <a:avLst/>
                <a:gdLst/>
                <a:ahLst/>
                <a:cxnLst/>
                <a:rect l="l" t="t" r="r" b="b"/>
                <a:pathLst>
                  <a:path w="181" h="439" extrusionOk="0">
                    <a:moveTo>
                      <a:pt x="90" y="0"/>
                    </a:moveTo>
                    <a:cubicBezTo>
                      <a:pt x="42" y="0"/>
                      <a:pt x="1" y="43"/>
                      <a:pt x="1" y="87"/>
                    </a:cubicBezTo>
                    <a:cubicBezTo>
                      <a:pt x="4" y="177"/>
                      <a:pt x="4" y="263"/>
                      <a:pt x="8" y="352"/>
                    </a:cubicBezTo>
                    <a:cubicBezTo>
                      <a:pt x="8" y="397"/>
                      <a:pt x="46" y="438"/>
                      <a:pt x="93" y="438"/>
                    </a:cubicBezTo>
                    <a:cubicBezTo>
                      <a:pt x="138" y="438"/>
                      <a:pt x="180" y="397"/>
                      <a:pt x="180" y="352"/>
                    </a:cubicBezTo>
                    <a:cubicBezTo>
                      <a:pt x="180" y="263"/>
                      <a:pt x="176" y="177"/>
                      <a:pt x="176" y="87"/>
                    </a:cubicBezTo>
                    <a:cubicBezTo>
                      <a:pt x="173" y="43"/>
                      <a:pt x="138" y="0"/>
                      <a:pt x="90" y="0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213" name="Google Shape;1937;p39"/>
              <p:cNvSpPr/>
              <p:nvPr/>
            </p:nvSpPr>
            <p:spPr>
              <a:xfrm>
                <a:off x="5584976" y="5432712"/>
                <a:ext cx="20446" cy="45448"/>
              </a:xfrm>
              <a:custGeom>
                <a:avLst/>
                <a:gdLst/>
                <a:ahLst/>
                <a:cxnLst/>
                <a:rect l="l" t="t" r="r" b="b"/>
                <a:pathLst>
                  <a:path w="184" h="409" extrusionOk="0">
                    <a:moveTo>
                      <a:pt x="94" y="0"/>
                    </a:moveTo>
                    <a:cubicBezTo>
                      <a:pt x="46" y="0"/>
                      <a:pt x="8" y="41"/>
                      <a:pt x="8" y="86"/>
                    </a:cubicBezTo>
                    <a:cubicBezTo>
                      <a:pt x="4" y="166"/>
                      <a:pt x="4" y="242"/>
                      <a:pt x="1" y="323"/>
                    </a:cubicBezTo>
                    <a:cubicBezTo>
                      <a:pt x="1" y="370"/>
                      <a:pt x="42" y="409"/>
                      <a:pt x="91" y="409"/>
                    </a:cubicBezTo>
                    <a:cubicBezTo>
                      <a:pt x="135" y="409"/>
                      <a:pt x="176" y="370"/>
                      <a:pt x="176" y="323"/>
                    </a:cubicBezTo>
                    <a:cubicBezTo>
                      <a:pt x="176" y="242"/>
                      <a:pt x="176" y="166"/>
                      <a:pt x="180" y="86"/>
                    </a:cubicBezTo>
                    <a:cubicBezTo>
                      <a:pt x="183" y="41"/>
                      <a:pt x="138" y="0"/>
                      <a:pt x="94" y="0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214" name="Google Shape;1938;p39"/>
              <p:cNvSpPr/>
              <p:nvPr/>
            </p:nvSpPr>
            <p:spPr>
              <a:xfrm>
                <a:off x="5584976" y="5535611"/>
                <a:ext cx="20446" cy="51559"/>
              </a:xfrm>
              <a:custGeom>
                <a:avLst/>
                <a:gdLst/>
                <a:ahLst/>
                <a:cxnLst/>
                <a:rect l="l" t="t" r="r" b="b"/>
                <a:pathLst>
                  <a:path w="184" h="464" extrusionOk="0">
                    <a:moveTo>
                      <a:pt x="94" y="0"/>
                    </a:moveTo>
                    <a:cubicBezTo>
                      <a:pt x="46" y="0"/>
                      <a:pt x="11" y="39"/>
                      <a:pt x="8" y="87"/>
                    </a:cubicBezTo>
                    <a:cubicBezTo>
                      <a:pt x="4" y="183"/>
                      <a:pt x="4" y="282"/>
                      <a:pt x="1" y="378"/>
                    </a:cubicBezTo>
                    <a:cubicBezTo>
                      <a:pt x="1" y="425"/>
                      <a:pt x="42" y="464"/>
                      <a:pt x="88" y="464"/>
                    </a:cubicBezTo>
                    <a:cubicBezTo>
                      <a:pt x="135" y="464"/>
                      <a:pt x="176" y="425"/>
                      <a:pt x="176" y="378"/>
                    </a:cubicBezTo>
                    <a:cubicBezTo>
                      <a:pt x="176" y="282"/>
                      <a:pt x="180" y="183"/>
                      <a:pt x="183" y="87"/>
                    </a:cubicBezTo>
                    <a:cubicBezTo>
                      <a:pt x="183" y="39"/>
                      <a:pt x="142" y="0"/>
                      <a:pt x="94" y="0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215" name="Google Shape;1939;p39"/>
              <p:cNvSpPr/>
              <p:nvPr/>
            </p:nvSpPr>
            <p:spPr>
              <a:xfrm>
                <a:off x="5583642" y="5649957"/>
                <a:ext cx="20335" cy="49448"/>
              </a:xfrm>
              <a:custGeom>
                <a:avLst/>
                <a:gdLst/>
                <a:ahLst/>
                <a:cxnLst/>
                <a:rect l="l" t="t" r="r" b="b"/>
                <a:pathLst>
                  <a:path w="183" h="445" extrusionOk="0">
                    <a:moveTo>
                      <a:pt x="93" y="1"/>
                    </a:moveTo>
                    <a:cubicBezTo>
                      <a:pt x="45" y="1"/>
                      <a:pt x="10" y="42"/>
                      <a:pt x="7" y="86"/>
                    </a:cubicBezTo>
                    <a:cubicBezTo>
                      <a:pt x="4" y="179"/>
                      <a:pt x="1" y="269"/>
                      <a:pt x="1" y="358"/>
                    </a:cubicBezTo>
                    <a:cubicBezTo>
                      <a:pt x="1" y="403"/>
                      <a:pt x="39" y="445"/>
                      <a:pt x="86" y="445"/>
                    </a:cubicBezTo>
                    <a:cubicBezTo>
                      <a:pt x="135" y="445"/>
                      <a:pt x="173" y="403"/>
                      <a:pt x="173" y="358"/>
                    </a:cubicBezTo>
                    <a:cubicBezTo>
                      <a:pt x="173" y="269"/>
                      <a:pt x="176" y="179"/>
                      <a:pt x="179" y="86"/>
                    </a:cubicBezTo>
                    <a:cubicBezTo>
                      <a:pt x="182" y="42"/>
                      <a:pt x="138" y="1"/>
                      <a:pt x="93" y="1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216" name="Google Shape;1940;p39"/>
              <p:cNvSpPr/>
              <p:nvPr/>
            </p:nvSpPr>
            <p:spPr>
              <a:xfrm>
                <a:off x="5580086" y="5761079"/>
                <a:ext cx="21446" cy="51559"/>
              </a:xfrm>
              <a:custGeom>
                <a:avLst/>
                <a:gdLst/>
                <a:ahLst/>
                <a:cxnLst/>
                <a:rect l="l" t="t" r="r" b="b"/>
                <a:pathLst>
                  <a:path w="193" h="464" extrusionOk="0">
                    <a:moveTo>
                      <a:pt x="102" y="1"/>
                    </a:moveTo>
                    <a:cubicBezTo>
                      <a:pt x="58" y="1"/>
                      <a:pt x="20" y="42"/>
                      <a:pt x="16" y="90"/>
                    </a:cubicBezTo>
                    <a:cubicBezTo>
                      <a:pt x="16" y="186"/>
                      <a:pt x="10" y="278"/>
                      <a:pt x="3" y="374"/>
                    </a:cubicBezTo>
                    <a:cubicBezTo>
                      <a:pt x="0" y="422"/>
                      <a:pt x="48" y="464"/>
                      <a:pt x="93" y="464"/>
                    </a:cubicBezTo>
                    <a:cubicBezTo>
                      <a:pt x="141" y="464"/>
                      <a:pt x="176" y="422"/>
                      <a:pt x="179" y="374"/>
                    </a:cubicBezTo>
                    <a:cubicBezTo>
                      <a:pt x="186" y="278"/>
                      <a:pt x="189" y="186"/>
                      <a:pt x="192" y="90"/>
                    </a:cubicBezTo>
                    <a:cubicBezTo>
                      <a:pt x="192" y="42"/>
                      <a:pt x="151" y="1"/>
                      <a:pt x="102" y="1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217" name="Google Shape;1942;p39"/>
              <p:cNvSpPr/>
              <p:nvPr/>
            </p:nvSpPr>
            <p:spPr>
              <a:xfrm>
                <a:off x="5078699" y="5264361"/>
                <a:ext cx="43115" cy="31669"/>
              </a:xfrm>
              <a:custGeom>
                <a:avLst/>
                <a:gdLst/>
                <a:ahLst/>
                <a:cxnLst/>
                <a:rect l="l" t="t" r="r" b="b"/>
                <a:pathLst>
                  <a:path w="388" h="285" extrusionOk="0">
                    <a:moveTo>
                      <a:pt x="103" y="0"/>
                    </a:moveTo>
                    <a:cubicBezTo>
                      <a:pt x="74" y="0"/>
                      <a:pt x="45" y="13"/>
                      <a:pt x="26" y="39"/>
                    </a:cubicBezTo>
                    <a:cubicBezTo>
                      <a:pt x="1" y="80"/>
                      <a:pt x="16" y="132"/>
                      <a:pt x="55" y="160"/>
                    </a:cubicBezTo>
                    <a:cubicBezTo>
                      <a:pt x="122" y="208"/>
                      <a:pt x="196" y="247"/>
                      <a:pt x="272" y="278"/>
                    </a:cubicBezTo>
                    <a:cubicBezTo>
                      <a:pt x="281" y="282"/>
                      <a:pt x="290" y="284"/>
                      <a:pt x="300" y="284"/>
                    </a:cubicBezTo>
                    <a:cubicBezTo>
                      <a:pt x="314" y="284"/>
                      <a:pt x="328" y="281"/>
                      <a:pt x="339" y="275"/>
                    </a:cubicBezTo>
                    <a:cubicBezTo>
                      <a:pt x="358" y="262"/>
                      <a:pt x="374" y="247"/>
                      <a:pt x="381" y="224"/>
                    </a:cubicBezTo>
                    <a:cubicBezTo>
                      <a:pt x="387" y="201"/>
                      <a:pt x="384" y="176"/>
                      <a:pt x="374" y="157"/>
                    </a:cubicBezTo>
                    <a:cubicBezTo>
                      <a:pt x="361" y="135"/>
                      <a:pt x="346" y="125"/>
                      <a:pt x="323" y="116"/>
                    </a:cubicBezTo>
                    <a:cubicBezTo>
                      <a:pt x="317" y="112"/>
                      <a:pt x="311" y="109"/>
                      <a:pt x="301" y="106"/>
                    </a:cubicBezTo>
                    <a:cubicBezTo>
                      <a:pt x="246" y="80"/>
                      <a:pt x="196" y="48"/>
                      <a:pt x="147" y="13"/>
                    </a:cubicBezTo>
                    <a:cubicBezTo>
                      <a:pt x="135" y="4"/>
                      <a:pt x="119" y="0"/>
                      <a:pt x="103" y="0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218" name="Google Shape;1943;p39"/>
              <p:cNvSpPr/>
              <p:nvPr/>
            </p:nvSpPr>
            <p:spPr>
              <a:xfrm>
                <a:off x="5156484" y="5298809"/>
                <a:ext cx="46671" cy="28002"/>
              </a:xfrm>
              <a:custGeom>
                <a:avLst/>
                <a:gdLst/>
                <a:ahLst/>
                <a:cxnLst/>
                <a:rect l="l" t="t" r="r" b="b"/>
                <a:pathLst>
                  <a:path w="420" h="252" extrusionOk="0">
                    <a:moveTo>
                      <a:pt x="99" y="0"/>
                    </a:moveTo>
                    <a:cubicBezTo>
                      <a:pt x="61" y="0"/>
                      <a:pt x="26" y="26"/>
                      <a:pt x="16" y="61"/>
                    </a:cubicBezTo>
                    <a:cubicBezTo>
                      <a:pt x="0" y="109"/>
                      <a:pt x="29" y="154"/>
                      <a:pt x="74" y="170"/>
                    </a:cubicBezTo>
                    <a:cubicBezTo>
                      <a:pt x="148" y="198"/>
                      <a:pt x="221" y="224"/>
                      <a:pt x="298" y="246"/>
                    </a:cubicBezTo>
                    <a:cubicBezTo>
                      <a:pt x="307" y="250"/>
                      <a:pt x="316" y="251"/>
                      <a:pt x="325" y="251"/>
                    </a:cubicBezTo>
                    <a:cubicBezTo>
                      <a:pt x="361" y="251"/>
                      <a:pt x="396" y="227"/>
                      <a:pt x="406" y="189"/>
                    </a:cubicBezTo>
                    <a:cubicBezTo>
                      <a:pt x="419" y="148"/>
                      <a:pt x="394" y="96"/>
                      <a:pt x="348" y="83"/>
                    </a:cubicBezTo>
                    <a:cubicBezTo>
                      <a:pt x="272" y="58"/>
                      <a:pt x="198" y="33"/>
                      <a:pt x="125" y="6"/>
                    </a:cubicBezTo>
                    <a:cubicBezTo>
                      <a:pt x="115" y="3"/>
                      <a:pt x="106" y="0"/>
                      <a:pt x="99" y="0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219" name="Google Shape;1944;p39"/>
              <p:cNvSpPr/>
              <p:nvPr/>
            </p:nvSpPr>
            <p:spPr>
              <a:xfrm>
                <a:off x="5244495" y="5322589"/>
                <a:ext cx="49560" cy="26224"/>
              </a:xfrm>
              <a:custGeom>
                <a:avLst/>
                <a:gdLst/>
                <a:ahLst/>
                <a:cxnLst/>
                <a:rect l="l" t="t" r="r" b="b"/>
                <a:pathLst>
                  <a:path w="446" h="236" extrusionOk="0">
                    <a:moveTo>
                      <a:pt x="96" y="0"/>
                    </a:moveTo>
                    <a:cubicBezTo>
                      <a:pt x="62" y="0"/>
                      <a:pt x="27" y="26"/>
                      <a:pt x="14" y="61"/>
                    </a:cubicBezTo>
                    <a:cubicBezTo>
                      <a:pt x="1" y="106"/>
                      <a:pt x="27" y="157"/>
                      <a:pt x="71" y="170"/>
                    </a:cubicBezTo>
                    <a:cubicBezTo>
                      <a:pt x="154" y="195"/>
                      <a:pt x="241" y="214"/>
                      <a:pt x="330" y="233"/>
                    </a:cubicBezTo>
                    <a:cubicBezTo>
                      <a:pt x="338" y="235"/>
                      <a:pt x="347" y="235"/>
                      <a:pt x="355" y="235"/>
                    </a:cubicBezTo>
                    <a:cubicBezTo>
                      <a:pt x="368" y="235"/>
                      <a:pt x="382" y="233"/>
                      <a:pt x="394" y="227"/>
                    </a:cubicBezTo>
                    <a:cubicBezTo>
                      <a:pt x="416" y="214"/>
                      <a:pt x="429" y="198"/>
                      <a:pt x="438" y="176"/>
                    </a:cubicBezTo>
                    <a:cubicBezTo>
                      <a:pt x="445" y="154"/>
                      <a:pt x="441" y="128"/>
                      <a:pt x="432" y="109"/>
                    </a:cubicBezTo>
                    <a:cubicBezTo>
                      <a:pt x="422" y="90"/>
                      <a:pt x="400" y="71"/>
                      <a:pt x="381" y="68"/>
                    </a:cubicBezTo>
                    <a:cubicBezTo>
                      <a:pt x="295" y="52"/>
                      <a:pt x="208" y="29"/>
                      <a:pt x="122" y="6"/>
                    </a:cubicBezTo>
                    <a:cubicBezTo>
                      <a:pt x="112" y="3"/>
                      <a:pt x="106" y="0"/>
                      <a:pt x="96" y="0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220" name="Google Shape;1945;p39"/>
              <p:cNvSpPr/>
              <p:nvPr/>
            </p:nvSpPr>
            <p:spPr>
              <a:xfrm>
                <a:off x="5333616" y="5334369"/>
                <a:ext cx="47782" cy="23557"/>
              </a:xfrm>
              <a:custGeom>
                <a:avLst/>
                <a:gdLst/>
                <a:ahLst/>
                <a:cxnLst/>
                <a:rect l="l" t="t" r="r" b="b"/>
                <a:pathLst>
                  <a:path w="430" h="212" extrusionOk="0">
                    <a:moveTo>
                      <a:pt x="93" y="0"/>
                    </a:moveTo>
                    <a:cubicBezTo>
                      <a:pt x="80" y="0"/>
                      <a:pt x="68" y="3"/>
                      <a:pt x="55" y="9"/>
                    </a:cubicBezTo>
                    <a:cubicBezTo>
                      <a:pt x="36" y="19"/>
                      <a:pt x="20" y="38"/>
                      <a:pt x="14" y="61"/>
                    </a:cubicBezTo>
                    <a:cubicBezTo>
                      <a:pt x="1" y="102"/>
                      <a:pt x="23" y="160"/>
                      <a:pt x="71" y="169"/>
                    </a:cubicBezTo>
                    <a:cubicBezTo>
                      <a:pt x="157" y="188"/>
                      <a:pt x="247" y="201"/>
                      <a:pt x="340" y="211"/>
                    </a:cubicBezTo>
                    <a:cubicBezTo>
                      <a:pt x="341" y="211"/>
                      <a:pt x="343" y="211"/>
                      <a:pt x="344" y="211"/>
                    </a:cubicBezTo>
                    <a:cubicBezTo>
                      <a:pt x="387" y="211"/>
                      <a:pt x="426" y="171"/>
                      <a:pt x="429" y="127"/>
                    </a:cubicBezTo>
                    <a:cubicBezTo>
                      <a:pt x="429" y="77"/>
                      <a:pt x="391" y="41"/>
                      <a:pt x="343" y="38"/>
                    </a:cubicBezTo>
                    <a:cubicBezTo>
                      <a:pt x="298" y="32"/>
                      <a:pt x="251" y="26"/>
                      <a:pt x="206" y="21"/>
                    </a:cubicBezTo>
                    <a:lnTo>
                      <a:pt x="206" y="21"/>
                    </a:lnTo>
                    <a:cubicBezTo>
                      <a:pt x="207" y="21"/>
                      <a:pt x="208" y="22"/>
                      <a:pt x="208" y="22"/>
                    </a:cubicBezTo>
                    <a:cubicBezTo>
                      <a:pt x="204" y="21"/>
                      <a:pt x="200" y="20"/>
                      <a:pt x="196" y="19"/>
                    </a:cubicBezTo>
                    <a:lnTo>
                      <a:pt x="196" y="19"/>
                    </a:lnTo>
                    <a:cubicBezTo>
                      <a:pt x="199" y="20"/>
                      <a:pt x="202" y="20"/>
                      <a:pt x="206" y="21"/>
                    </a:cubicBezTo>
                    <a:lnTo>
                      <a:pt x="206" y="21"/>
                    </a:lnTo>
                    <a:cubicBezTo>
                      <a:pt x="203" y="19"/>
                      <a:pt x="198" y="19"/>
                      <a:pt x="196" y="19"/>
                    </a:cubicBezTo>
                    <a:lnTo>
                      <a:pt x="196" y="19"/>
                    </a:lnTo>
                    <a:cubicBezTo>
                      <a:pt x="196" y="19"/>
                      <a:pt x="196" y="19"/>
                      <a:pt x="196" y="19"/>
                    </a:cubicBezTo>
                    <a:lnTo>
                      <a:pt x="196" y="19"/>
                    </a:lnTo>
                    <a:cubicBezTo>
                      <a:pt x="196" y="19"/>
                      <a:pt x="196" y="19"/>
                      <a:pt x="195" y="19"/>
                    </a:cubicBezTo>
                    <a:cubicBezTo>
                      <a:pt x="195" y="19"/>
                      <a:pt x="196" y="19"/>
                      <a:pt x="196" y="19"/>
                    </a:cubicBezTo>
                    <a:lnTo>
                      <a:pt x="196" y="19"/>
                    </a:lnTo>
                    <a:cubicBezTo>
                      <a:pt x="171" y="14"/>
                      <a:pt x="147" y="8"/>
                      <a:pt x="123" y="3"/>
                    </a:cubicBezTo>
                    <a:cubicBezTo>
                      <a:pt x="113" y="3"/>
                      <a:pt x="103" y="0"/>
                      <a:pt x="93" y="0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221" name="Google Shape;1946;p39"/>
              <p:cNvSpPr/>
              <p:nvPr/>
            </p:nvSpPr>
            <p:spPr>
              <a:xfrm>
                <a:off x="5413957" y="5341369"/>
                <a:ext cx="45448" cy="21446"/>
              </a:xfrm>
              <a:custGeom>
                <a:avLst/>
                <a:gdLst/>
                <a:ahLst/>
                <a:cxnLst/>
                <a:rect l="l" t="t" r="r" b="b"/>
                <a:pathLst>
                  <a:path w="409" h="193" extrusionOk="0">
                    <a:moveTo>
                      <a:pt x="86" y="1"/>
                    </a:moveTo>
                    <a:cubicBezTo>
                      <a:pt x="74" y="1"/>
                      <a:pt x="61" y="4"/>
                      <a:pt x="48" y="10"/>
                    </a:cubicBezTo>
                    <a:cubicBezTo>
                      <a:pt x="28" y="20"/>
                      <a:pt x="13" y="39"/>
                      <a:pt x="6" y="61"/>
                    </a:cubicBezTo>
                    <a:cubicBezTo>
                      <a:pt x="0" y="84"/>
                      <a:pt x="3" y="106"/>
                      <a:pt x="13" y="129"/>
                    </a:cubicBezTo>
                    <a:cubicBezTo>
                      <a:pt x="22" y="144"/>
                      <a:pt x="41" y="167"/>
                      <a:pt x="64" y="170"/>
                    </a:cubicBezTo>
                    <a:cubicBezTo>
                      <a:pt x="150" y="186"/>
                      <a:pt x="233" y="192"/>
                      <a:pt x="320" y="192"/>
                    </a:cubicBezTo>
                    <a:cubicBezTo>
                      <a:pt x="364" y="189"/>
                      <a:pt x="406" y="157"/>
                      <a:pt x="409" y="106"/>
                    </a:cubicBezTo>
                    <a:cubicBezTo>
                      <a:pt x="409" y="61"/>
                      <a:pt x="370" y="17"/>
                      <a:pt x="323" y="17"/>
                    </a:cubicBezTo>
                    <a:cubicBezTo>
                      <a:pt x="306" y="18"/>
                      <a:pt x="290" y="18"/>
                      <a:pt x="274" y="18"/>
                    </a:cubicBezTo>
                    <a:cubicBezTo>
                      <a:pt x="220" y="18"/>
                      <a:pt x="166" y="14"/>
                      <a:pt x="115" y="4"/>
                    </a:cubicBezTo>
                    <a:cubicBezTo>
                      <a:pt x="105" y="4"/>
                      <a:pt x="96" y="1"/>
                      <a:pt x="86" y="1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222" name="Google Shape;1947;p39"/>
              <p:cNvSpPr/>
              <p:nvPr/>
            </p:nvSpPr>
            <p:spPr>
              <a:xfrm>
                <a:off x="5502744" y="5339591"/>
                <a:ext cx="45781" cy="21446"/>
              </a:xfrm>
              <a:custGeom>
                <a:avLst/>
                <a:gdLst/>
                <a:ahLst/>
                <a:cxnLst/>
                <a:rect l="l" t="t" r="r" b="b"/>
                <a:pathLst>
                  <a:path w="412" h="193" extrusionOk="0">
                    <a:moveTo>
                      <a:pt x="297" y="1"/>
                    </a:moveTo>
                    <a:cubicBezTo>
                      <a:pt x="265" y="7"/>
                      <a:pt x="236" y="14"/>
                      <a:pt x="204" y="17"/>
                    </a:cubicBezTo>
                    <a:cubicBezTo>
                      <a:pt x="166" y="20"/>
                      <a:pt x="127" y="20"/>
                      <a:pt x="89" y="20"/>
                    </a:cubicBezTo>
                    <a:cubicBezTo>
                      <a:pt x="45" y="20"/>
                      <a:pt x="3" y="55"/>
                      <a:pt x="3" y="103"/>
                    </a:cubicBezTo>
                    <a:cubicBezTo>
                      <a:pt x="0" y="151"/>
                      <a:pt x="38" y="192"/>
                      <a:pt x="86" y="192"/>
                    </a:cubicBezTo>
                    <a:cubicBezTo>
                      <a:pt x="97" y="193"/>
                      <a:pt x="107" y="193"/>
                      <a:pt x="118" y="193"/>
                    </a:cubicBezTo>
                    <a:cubicBezTo>
                      <a:pt x="191" y="193"/>
                      <a:pt x="266" y="184"/>
                      <a:pt x="338" y="170"/>
                    </a:cubicBezTo>
                    <a:cubicBezTo>
                      <a:pt x="384" y="160"/>
                      <a:pt x="412" y="113"/>
                      <a:pt x="403" y="68"/>
                    </a:cubicBezTo>
                    <a:cubicBezTo>
                      <a:pt x="393" y="26"/>
                      <a:pt x="357" y="1"/>
                      <a:pt x="316" y="1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223" name="Google Shape;1948;p39"/>
              <p:cNvSpPr/>
              <p:nvPr/>
            </p:nvSpPr>
            <p:spPr>
              <a:xfrm>
                <a:off x="4420851" y="1720113"/>
                <a:ext cx="1655692" cy="1742032"/>
              </a:xfrm>
              <a:custGeom>
                <a:avLst/>
                <a:gdLst/>
                <a:ahLst/>
                <a:cxnLst/>
                <a:rect l="l" t="t" r="r" b="b"/>
                <a:pathLst>
                  <a:path w="14900" h="15677" extrusionOk="0">
                    <a:moveTo>
                      <a:pt x="9413" y="0"/>
                    </a:moveTo>
                    <a:cubicBezTo>
                      <a:pt x="9052" y="0"/>
                      <a:pt x="8672" y="29"/>
                      <a:pt x="8282" y="87"/>
                    </a:cubicBezTo>
                    <a:cubicBezTo>
                      <a:pt x="7905" y="144"/>
                      <a:pt x="7534" y="224"/>
                      <a:pt x="7176" y="332"/>
                    </a:cubicBezTo>
                    <a:cubicBezTo>
                      <a:pt x="6528" y="528"/>
                      <a:pt x="5921" y="812"/>
                      <a:pt x="5374" y="1183"/>
                    </a:cubicBezTo>
                    <a:cubicBezTo>
                      <a:pt x="4802" y="1569"/>
                      <a:pt x="4339" y="2029"/>
                      <a:pt x="3994" y="2547"/>
                    </a:cubicBezTo>
                    <a:cubicBezTo>
                      <a:pt x="3815" y="2822"/>
                      <a:pt x="3671" y="3112"/>
                      <a:pt x="3566" y="3410"/>
                    </a:cubicBezTo>
                    <a:cubicBezTo>
                      <a:pt x="3457" y="3723"/>
                      <a:pt x="3390" y="4048"/>
                      <a:pt x="3367" y="4384"/>
                    </a:cubicBezTo>
                    <a:cubicBezTo>
                      <a:pt x="3348" y="4653"/>
                      <a:pt x="3358" y="4921"/>
                      <a:pt x="3393" y="5177"/>
                    </a:cubicBezTo>
                    <a:cubicBezTo>
                      <a:pt x="3432" y="5432"/>
                      <a:pt x="3492" y="5688"/>
                      <a:pt x="3553" y="5934"/>
                    </a:cubicBezTo>
                    <a:lnTo>
                      <a:pt x="3582" y="6052"/>
                    </a:lnTo>
                    <a:cubicBezTo>
                      <a:pt x="3687" y="6490"/>
                      <a:pt x="3770" y="6886"/>
                      <a:pt x="3764" y="7298"/>
                    </a:cubicBezTo>
                    <a:lnTo>
                      <a:pt x="3764" y="7292"/>
                    </a:lnTo>
                    <a:lnTo>
                      <a:pt x="3764" y="7285"/>
                    </a:lnTo>
                    <a:cubicBezTo>
                      <a:pt x="3758" y="7452"/>
                      <a:pt x="3732" y="7624"/>
                      <a:pt x="3687" y="7787"/>
                    </a:cubicBezTo>
                    <a:cubicBezTo>
                      <a:pt x="3643" y="7924"/>
                      <a:pt x="3582" y="8062"/>
                      <a:pt x="3505" y="8193"/>
                    </a:cubicBezTo>
                    <a:lnTo>
                      <a:pt x="3495" y="8212"/>
                    </a:lnTo>
                    <a:cubicBezTo>
                      <a:pt x="3441" y="8292"/>
                      <a:pt x="3387" y="8362"/>
                      <a:pt x="3329" y="8420"/>
                    </a:cubicBezTo>
                    <a:cubicBezTo>
                      <a:pt x="3288" y="8458"/>
                      <a:pt x="3246" y="8490"/>
                      <a:pt x="3202" y="8519"/>
                    </a:cubicBezTo>
                    <a:cubicBezTo>
                      <a:pt x="3160" y="8538"/>
                      <a:pt x="3118" y="8554"/>
                      <a:pt x="3077" y="8567"/>
                    </a:cubicBezTo>
                    <a:cubicBezTo>
                      <a:pt x="3032" y="8576"/>
                      <a:pt x="2984" y="8580"/>
                      <a:pt x="2936" y="8580"/>
                    </a:cubicBezTo>
                    <a:cubicBezTo>
                      <a:pt x="2854" y="8576"/>
                      <a:pt x="2764" y="8561"/>
                      <a:pt x="2658" y="8532"/>
                    </a:cubicBezTo>
                    <a:cubicBezTo>
                      <a:pt x="2550" y="8496"/>
                      <a:pt x="2444" y="8458"/>
                      <a:pt x="2339" y="8417"/>
                    </a:cubicBezTo>
                    <a:lnTo>
                      <a:pt x="2310" y="8407"/>
                    </a:lnTo>
                    <a:cubicBezTo>
                      <a:pt x="2195" y="8362"/>
                      <a:pt x="2058" y="8315"/>
                      <a:pt x="1914" y="8276"/>
                    </a:cubicBezTo>
                    <a:cubicBezTo>
                      <a:pt x="1770" y="8235"/>
                      <a:pt x="1627" y="8216"/>
                      <a:pt x="1492" y="8216"/>
                    </a:cubicBezTo>
                    <a:cubicBezTo>
                      <a:pt x="1435" y="8216"/>
                      <a:pt x="1377" y="8219"/>
                      <a:pt x="1320" y="8228"/>
                    </a:cubicBezTo>
                    <a:cubicBezTo>
                      <a:pt x="1160" y="8247"/>
                      <a:pt x="1003" y="8301"/>
                      <a:pt x="856" y="8391"/>
                    </a:cubicBezTo>
                    <a:cubicBezTo>
                      <a:pt x="732" y="8465"/>
                      <a:pt x="610" y="8570"/>
                      <a:pt x="499" y="8704"/>
                    </a:cubicBezTo>
                    <a:cubicBezTo>
                      <a:pt x="400" y="8829"/>
                      <a:pt x="313" y="8976"/>
                      <a:pt x="239" y="9142"/>
                    </a:cubicBezTo>
                    <a:cubicBezTo>
                      <a:pt x="170" y="9298"/>
                      <a:pt x="115" y="9471"/>
                      <a:pt x="74" y="9666"/>
                    </a:cubicBezTo>
                    <a:cubicBezTo>
                      <a:pt x="35" y="9845"/>
                      <a:pt x="12" y="10033"/>
                      <a:pt x="6" y="10232"/>
                    </a:cubicBezTo>
                    <a:cubicBezTo>
                      <a:pt x="0" y="10433"/>
                      <a:pt x="9" y="10634"/>
                      <a:pt x="35" y="10829"/>
                    </a:cubicBezTo>
                    <a:cubicBezTo>
                      <a:pt x="61" y="11021"/>
                      <a:pt x="105" y="11216"/>
                      <a:pt x="166" y="11407"/>
                    </a:cubicBezTo>
                    <a:cubicBezTo>
                      <a:pt x="220" y="11586"/>
                      <a:pt x="300" y="11765"/>
                      <a:pt x="396" y="11935"/>
                    </a:cubicBezTo>
                    <a:cubicBezTo>
                      <a:pt x="485" y="12094"/>
                      <a:pt x="597" y="12245"/>
                      <a:pt x="726" y="12379"/>
                    </a:cubicBezTo>
                    <a:cubicBezTo>
                      <a:pt x="850" y="12503"/>
                      <a:pt x="997" y="12612"/>
                      <a:pt x="1160" y="12698"/>
                    </a:cubicBezTo>
                    <a:cubicBezTo>
                      <a:pt x="1351" y="12798"/>
                      <a:pt x="1575" y="12858"/>
                      <a:pt x="1808" y="12874"/>
                    </a:cubicBezTo>
                    <a:cubicBezTo>
                      <a:pt x="1850" y="12877"/>
                      <a:pt x="1888" y="12877"/>
                      <a:pt x="1929" y="12877"/>
                    </a:cubicBezTo>
                    <a:cubicBezTo>
                      <a:pt x="2016" y="12877"/>
                      <a:pt x="2102" y="12874"/>
                      <a:pt x="2192" y="12861"/>
                    </a:cubicBezTo>
                    <a:cubicBezTo>
                      <a:pt x="2288" y="12848"/>
                      <a:pt x="2390" y="12826"/>
                      <a:pt x="2498" y="12794"/>
                    </a:cubicBezTo>
                    <a:cubicBezTo>
                      <a:pt x="2572" y="12772"/>
                      <a:pt x="2652" y="12743"/>
                      <a:pt x="2739" y="12708"/>
                    </a:cubicBezTo>
                    <a:lnTo>
                      <a:pt x="2739" y="12708"/>
                    </a:lnTo>
                    <a:cubicBezTo>
                      <a:pt x="2696" y="12900"/>
                      <a:pt x="2674" y="13088"/>
                      <a:pt x="2677" y="13270"/>
                    </a:cubicBezTo>
                    <a:cubicBezTo>
                      <a:pt x="2681" y="13395"/>
                      <a:pt x="2690" y="13522"/>
                      <a:pt x="2712" y="13641"/>
                    </a:cubicBezTo>
                    <a:cubicBezTo>
                      <a:pt x="2732" y="13752"/>
                      <a:pt x="2764" y="13871"/>
                      <a:pt x="2802" y="13989"/>
                    </a:cubicBezTo>
                    <a:cubicBezTo>
                      <a:pt x="2949" y="14408"/>
                      <a:pt x="3243" y="14801"/>
                      <a:pt x="3636" y="15091"/>
                    </a:cubicBezTo>
                    <a:cubicBezTo>
                      <a:pt x="4016" y="15376"/>
                      <a:pt x="4492" y="15564"/>
                      <a:pt x="5010" y="15641"/>
                    </a:cubicBezTo>
                    <a:cubicBezTo>
                      <a:pt x="5166" y="15666"/>
                      <a:pt x="5330" y="15676"/>
                      <a:pt x="5508" y="15676"/>
                    </a:cubicBezTo>
                    <a:cubicBezTo>
                      <a:pt x="5607" y="15676"/>
                      <a:pt x="5706" y="15673"/>
                      <a:pt x="5818" y="15666"/>
                    </a:cubicBezTo>
                    <a:cubicBezTo>
                      <a:pt x="6090" y="15650"/>
                      <a:pt x="6371" y="15612"/>
                      <a:pt x="6649" y="15558"/>
                    </a:cubicBezTo>
                    <a:cubicBezTo>
                      <a:pt x="7777" y="15331"/>
                      <a:pt x="8831" y="14804"/>
                      <a:pt x="9621" y="14066"/>
                    </a:cubicBezTo>
                    <a:cubicBezTo>
                      <a:pt x="9918" y="13788"/>
                      <a:pt x="10177" y="13481"/>
                      <a:pt x="10394" y="13152"/>
                    </a:cubicBezTo>
                    <a:cubicBezTo>
                      <a:pt x="10503" y="12985"/>
                      <a:pt x="10602" y="12807"/>
                      <a:pt x="10691" y="12625"/>
                    </a:cubicBezTo>
                    <a:cubicBezTo>
                      <a:pt x="10791" y="12423"/>
                      <a:pt x="10870" y="12209"/>
                      <a:pt x="10947" y="12005"/>
                    </a:cubicBezTo>
                    <a:lnTo>
                      <a:pt x="10953" y="11989"/>
                    </a:lnTo>
                    <a:cubicBezTo>
                      <a:pt x="10963" y="11979"/>
                      <a:pt x="10972" y="11966"/>
                      <a:pt x="10975" y="11954"/>
                    </a:cubicBezTo>
                    <a:cubicBezTo>
                      <a:pt x="11100" y="11509"/>
                      <a:pt x="11270" y="11030"/>
                      <a:pt x="11493" y="10497"/>
                    </a:cubicBezTo>
                    <a:cubicBezTo>
                      <a:pt x="11580" y="10282"/>
                      <a:pt x="11679" y="10059"/>
                      <a:pt x="11800" y="9791"/>
                    </a:cubicBezTo>
                    <a:cubicBezTo>
                      <a:pt x="11870" y="9634"/>
                      <a:pt x="11941" y="9490"/>
                      <a:pt x="12014" y="9353"/>
                    </a:cubicBezTo>
                    <a:cubicBezTo>
                      <a:pt x="12244" y="8931"/>
                      <a:pt x="12516" y="8522"/>
                      <a:pt x="12752" y="8177"/>
                    </a:cubicBezTo>
                    <a:cubicBezTo>
                      <a:pt x="12838" y="8046"/>
                      <a:pt x="12928" y="7915"/>
                      <a:pt x="13017" y="7784"/>
                    </a:cubicBezTo>
                    <a:cubicBezTo>
                      <a:pt x="13215" y="7493"/>
                      <a:pt x="13417" y="7196"/>
                      <a:pt x="13609" y="6899"/>
                    </a:cubicBezTo>
                    <a:cubicBezTo>
                      <a:pt x="13938" y="6394"/>
                      <a:pt x="14177" y="5969"/>
                      <a:pt x="14372" y="5566"/>
                    </a:cubicBezTo>
                    <a:cubicBezTo>
                      <a:pt x="14602" y="5084"/>
                      <a:pt x="14749" y="4643"/>
                      <a:pt x="14820" y="4215"/>
                    </a:cubicBezTo>
                    <a:cubicBezTo>
                      <a:pt x="14899" y="3752"/>
                      <a:pt x="14874" y="3292"/>
                      <a:pt x="14746" y="2879"/>
                    </a:cubicBezTo>
                    <a:cubicBezTo>
                      <a:pt x="14675" y="2652"/>
                      <a:pt x="14576" y="2435"/>
                      <a:pt x="14448" y="2227"/>
                    </a:cubicBezTo>
                    <a:cubicBezTo>
                      <a:pt x="14311" y="2007"/>
                      <a:pt x="14142" y="1793"/>
                      <a:pt x="13941" y="1591"/>
                    </a:cubicBezTo>
                    <a:cubicBezTo>
                      <a:pt x="13922" y="1569"/>
                      <a:pt x="13899" y="1550"/>
                      <a:pt x="13880" y="1531"/>
                    </a:cubicBezTo>
                    <a:cubicBezTo>
                      <a:pt x="13864" y="1515"/>
                      <a:pt x="13848" y="1502"/>
                      <a:pt x="13829" y="1499"/>
                    </a:cubicBezTo>
                    <a:cubicBezTo>
                      <a:pt x="13190" y="1016"/>
                      <a:pt x="12503" y="646"/>
                      <a:pt x="11784" y="394"/>
                    </a:cubicBezTo>
                    <a:cubicBezTo>
                      <a:pt x="11423" y="269"/>
                      <a:pt x="11043" y="170"/>
                      <a:pt x="10652" y="102"/>
                    </a:cubicBezTo>
                    <a:cubicBezTo>
                      <a:pt x="10285" y="39"/>
                      <a:pt x="9893" y="6"/>
                      <a:pt x="9483" y="0"/>
                    </a:cubicBezTo>
                    <a:close/>
                  </a:path>
                </a:pathLst>
              </a:cu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224" name="Google Shape;1949;p39"/>
              <p:cNvSpPr/>
              <p:nvPr/>
            </p:nvSpPr>
            <p:spPr>
              <a:xfrm>
                <a:off x="4875620" y="2796168"/>
                <a:ext cx="740839" cy="531266"/>
              </a:xfrm>
              <a:custGeom>
                <a:avLst/>
                <a:gdLst/>
                <a:ahLst/>
                <a:cxnLst/>
                <a:rect l="l" t="t" r="r" b="b"/>
                <a:pathLst>
                  <a:path w="6667" h="4781" extrusionOk="0">
                    <a:moveTo>
                      <a:pt x="4580" y="2838"/>
                    </a:moveTo>
                    <a:cubicBezTo>
                      <a:pt x="4577" y="2843"/>
                      <a:pt x="4574" y="2847"/>
                      <a:pt x="4571" y="2851"/>
                    </a:cubicBezTo>
                    <a:lnTo>
                      <a:pt x="4571" y="2851"/>
                    </a:lnTo>
                    <a:cubicBezTo>
                      <a:pt x="4574" y="2847"/>
                      <a:pt x="4577" y="2843"/>
                      <a:pt x="4580" y="2838"/>
                    </a:cubicBezTo>
                    <a:close/>
                    <a:moveTo>
                      <a:pt x="3645" y="3884"/>
                    </a:moveTo>
                    <a:lnTo>
                      <a:pt x="3645" y="3884"/>
                    </a:lnTo>
                    <a:cubicBezTo>
                      <a:pt x="3642" y="3886"/>
                      <a:pt x="3640" y="3888"/>
                      <a:pt x="3638" y="3890"/>
                    </a:cubicBezTo>
                    <a:cubicBezTo>
                      <a:pt x="3640" y="3888"/>
                      <a:pt x="3642" y="3886"/>
                      <a:pt x="3645" y="3884"/>
                    </a:cubicBezTo>
                    <a:close/>
                    <a:moveTo>
                      <a:pt x="6485" y="1"/>
                    </a:moveTo>
                    <a:cubicBezTo>
                      <a:pt x="6443" y="4"/>
                      <a:pt x="6392" y="23"/>
                      <a:pt x="6366" y="58"/>
                    </a:cubicBezTo>
                    <a:cubicBezTo>
                      <a:pt x="6332" y="107"/>
                      <a:pt x="6290" y="151"/>
                      <a:pt x="6251" y="200"/>
                    </a:cubicBezTo>
                    <a:cubicBezTo>
                      <a:pt x="6210" y="253"/>
                      <a:pt x="6169" y="311"/>
                      <a:pt x="6127" y="368"/>
                    </a:cubicBezTo>
                    <a:cubicBezTo>
                      <a:pt x="6037" y="490"/>
                      <a:pt x="5952" y="614"/>
                      <a:pt x="5868" y="739"/>
                    </a:cubicBezTo>
                    <a:cubicBezTo>
                      <a:pt x="5715" y="973"/>
                      <a:pt x="5571" y="1209"/>
                      <a:pt x="5431" y="1446"/>
                    </a:cubicBezTo>
                    <a:cubicBezTo>
                      <a:pt x="5146" y="1925"/>
                      <a:pt x="4875" y="2413"/>
                      <a:pt x="4558" y="2874"/>
                    </a:cubicBezTo>
                    <a:cubicBezTo>
                      <a:pt x="4562" y="2865"/>
                      <a:pt x="4566" y="2858"/>
                      <a:pt x="4571" y="2851"/>
                    </a:cubicBezTo>
                    <a:lnTo>
                      <a:pt x="4571" y="2851"/>
                    </a:lnTo>
                    <a:cubicBezTo>
                      <a:pt x="4304" y="3231"/>
                      <a:pt x="3999" y="3585"/>
                      <a:pt x="3645" y="3884"/>
                    </a:cubicBezTo>
                    <a:lnTo>
                      <a:pt x="3645" y="3884"/>
                    </a:lnTo>
                    <a:cubicBezTo>
                      <a:pt x="3649" y="3881"/>
                      <a:pt x="3653" y="3878"/>
                      <a:pt x="3657" y="3874"/>
                    </a:cubicBezTo>
                    <a:lnTo>
                      <a:pt x="3657" y="3874"/>
                    </a:lnTo>
                    <a:cubicBezTo>
                      <a:pt x="3651" y="3880"/>
                      <a:pt x="3644" y="3887"/>
                      <a:pt x="3638" y="3890"/>
                    </a:cubicBezTo>
                    <a:cubicBezTo>
                      <a:pt x="3421" y="4068"/>
                      <a:pt x="3188" y="4226"/>
                      <a:pt x="2932" y="4344"/>
                    </a:cubicBezTo>
                    <a:cubicBezTo>
                      <a:pt x="2794" y="4407"/>
                      <a:pt x="2657" y="4462"/>
                      <a:pt x="2513" y="4506"/>
                    </a:cubicBezTo>
                    <a:cubicBezTo>
                      <a:pt x="2366" y="4555"/>
                      <a:pt x="2213" y="4590"/>
                      <a:pt x="2060" y="4615"/>
                    </a:cubicBezTo>
                    <a:cubicBezTo>
                      <a:pt x="1918" y="4639"/>
                      <a:pt x="1773" y="4651"/>
                      <a:pt x="1628" y="4651"/>
                    </a:cubicBezTo>
                    <a:cubicBezTo>
                      <a:pt x="1561" y="4651"/>
                      <a:pt x="1494" y="4649"/>
                      <a:pt x="1427" y="4643"/>
                    </a:cubicBezTo>
                    <a:lnTo>
                      <a:pt x="1430" y="4643"/>
                    </a:lnTo>
                    <a:cubicBezTo>
                      <a:pt x="1261" y="4631"/>
                      <a:pt x="1094" y="4602"/>
                      <a:pt x="935" y="4545"/>
                    </a:cubicBezTo>
                    <a:lnTo>
                      <a:pt x="935" y="4545"/>
                    </a:lnTo>
                    <a:lnTo>
                      <a:pt x="938" y="4548"/>
                    </a:lnTo>
                    <a:cubicBezTo>
                      <a:pt x="817" y="4503"/>
                      <a:pt x="702" y="4446"/>
                      <a:pt x="596" y="4372"/>
                    </a:cubicBezTo>
                    <a:cubicBezTo>
                      <a:pt x="500" y="4305"/>
                      <a:pt x="411" y="4226"/>
                      <a:pt x="334" y="4136"/>
                    </a:cubicBezTo>
                    <a:cubicBezTo>
                      <a:pt x="251" y="4034"/>
                      <a:pt x="181" y="3922"/>
                      <a:pt x="123" y="3800"/>
                    </a:cubicBezTo>
                    <a:lnTo>
                      <a:pt x="123" y="3804"/>
                    </a:lnTo>
                    <a:cubicBezTo>
                      <a:pt x="123" y="3800"/>
                      <a:pt x="123" y="3797"/>
                      <a:pt x="120" y="3797"/>
                    </a:cubicBezTo>
                    <a:cubicBezTo>
                      <a:pt x="101" y="3746"/>
                      <a:pt x="78" y="3695"/>
                      <a:pt x="63" y="3644"/>
                    </a:cubicBezTo>
                    <a:cubicBezTo>
                      <a:pt x="58" y="3630"/>
                      <a:pt x="46" y="3624"/>
                      <a:pt x="35" y="3624"/>
                    </a:cubicBezTo>
                    <a:cubicBezTo>
                      <a:pt x="18" y="3624"/>
                      <a:pt x="0" y="3638"/>
                      <a:pt x="8" y="3660"/>
                    </a:cubicBezTo>
                    <a:cubicBezTo>
                      <a:pt x="78" y="3867"/>
                      <a:pt x="181" y="4062"/>
                      <a:pt x="324" y="4229"/>
                    </a:cubicBezTo>
                    <a:cubicBezTo>
                      <a:pt x="455" y="4379"/>
                      <a:pt x="619" y="4497"/>
                      <a:pt x="797" y="4586"/>
                    </a:cubicBezTo>
                    <a:cubicBezTo>
                      <a:pt x="979" y="4673"/>
                      <a:pt x="1178" y="4730"/>
                      <a:pt x="1379" y="4759"/>
                    </a:cubicBezTo>
                    <a:cubicBezTo>
                      <a:pt x="1488" y="4774"/>
                      <a:pt x="1600" y="4780"/>
                      <a:pt x="1711" y="4780"/>
                    </a:cubicBezTo>
                    <a:cubicBezTo>
                      <a:pt x="1814" y="4780"/>
                      <a:pt x="1917" y="4775"/>
                      <a:pt x="2018" y="4765"/>
                    </a:cubicBezTo>
                    <a:cubicBezTo>
                      <a:pt x="2238" y="4746"/>
                      <a:pt x="2452" y="4701"/>
                      <a:pt x="2666" y="4643"/>
                    </a:cubicBezTo>
                    <a:cubicBezTo>
                      <a:pt x="2874" y="4583"/>
                      <a:pt x="3076" y="4503"/>
                      <a:pt x="3271" y="4410"/>
                    </a:cubicBezTo>
                    <a:cubicBezTo>
                      <a:pt x="3360" y="4369"/>
                      <a:pt x="3446" y="4321"/>
                      <a:pt x="3529" y="4267"/>
                    </a:cubicBezTo>
                    <a:cubicBezTo>
                      <a:pt x="3641" y="4199"/>
                      <a:pt x="3744" y="4123"/>
                      <a:pt x="3846" y="4040"/>
                    </a:cubicBezTo>
                    <a:cubicBezTo>
                      <a:pt x="4079" y="3854"/>
                      <a:pt x="4296" y="3647"/>
                      <a:pt x="4494" y="3423"/>
                    </a:cubicBezTo>
                    <a:cubicBezTo>
                      <a:pt x="4871" y="2992"/>
                      <a:pt x="5191" y="2519"/>
                      <a:pt x="5494" y="2033"/>
                    </a:cubicBezTo>
                    <a:cubicBezTo>
                      <a:pt x="5645" y="1794"/>
                      <a:pt x="5788" y="1551"/>
                      <a:pt x="5935" y="1308"/>
                    </a:cubicBezTo>
                    <a:cubicBezTo>
                      <a:pt x="6083" y="1075"/>
                      <a:pt x="6229" y="841"/>
                      <a:pt x="6386" y="614"/>
                    </a:cubicBezTo>
                    <a:cubicBezTo>
                      <a:pt x="6424" y="560"/>
                      <a:pt x="6462" y="506"/>
                      <a:pt x="6501" y="452"/>
                    </a:cubicBezTo>
                    <a:cubicBezTo>
                      <a:pt x="6539" y="400"/>
                      <a:pt x="6581" y="346"/>
                      <a:pt x="6616" y="292"/>
                    </a:cubicBezTo>
                    <a:lnTo>
                      <a:pt x="6616" y="295"/>
                    </a:lnTo>
                    <a:cubicBezTo>
                      <a:pt x="6616" y="295"/>
                      <a:pt x="6619" y="292"/>
                      <a:pt x="6619" y="288"/>
                    </a:cubicBezTo>
                    <a:cubicBezTo>
                      <a:pt x="6629" y="279"/>
                      <a:pt x="6639" y="266"/>
                      <a:pt x="6648" y="253"/>
                    </a:cubicBezTo>
                    <a:cubicBezTo>
                      <a:pt x="6661" y="225"/>
                      <a:pt x="6667" y="196"/>
                      <a:pt x="6664" y="167"/>
                    </a:cubicBezTo>
                    <a:cubicBezTo>
                      <a:pt x="6664" y="123"/>
                      <a:pt x="6642" y="78"/>
                      <a:pt x="6609" y="49"/>
                    </a:cubicBezTo>
                    <a:cubicBezTo>
                      <a:pt x="6577" y="17"/>
                      <a:pt x="6536" y="1"/>
                      <a:pt x="6494" y="1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225" name="Google Shape;1950;p39"/>
              <p:cNvSpPr/>
              <p:nvPr/>
            </p:nvSpPr>
            <p:spPr>
              <a:xfrm>
                <a:off x="4878122" y="1858239"/>
                <a:ext cx="1048197" cy="826178"/>
              </a:xfrm>
              <a:custGeom>
                <a:avLst/>
                <a:gdLst/>
                <a:ahLst/>
                <a:cxnLst/>
                <a:rect l="l" t="t" r="r" b="b"/>
                <a:pathLst>
                  <a:path w="9433" h="7435" extrusionOk="0">
                    <a:moveTo>
                      <a:pt x="5065" y="0"/>
                    </a:moveTo>
                    <a:cubicBezTo>
                      <a:pt x="4678" y="0"/>
                      <a:pt x="4288" y="39"/>
                      <a:pt x="3908" y="112"/>
                    </a:cubicBezTo>
                    <a:cubicBezTo>
                      <a:pt x="3662" y="157"/>
                      <a:pt x="3423" y="220"/>
                      <a:pt x="3182" y="301"/>
                    </a:cubicBezTo>
                    <a:cubicBezTo>
                      <a:pt x="2949" y="378"/>
                      <a:pt x="2726" y="473"/>
                      <a:pt x="2505" y="585"/>
                    </a:cubicBezTo>
                    <a:cubicBezTo>
                      <a:pt x="2081" y="799"/>
                      <a:pt x="1691" y="1090"/>
                      <a:pt x="1365" y="1435"/>
                    </a:cubicBezTo>
                    <a:cubicBezTo>
                      <a:pt x="1026" y="1789"/>
                      <a:pt x="761" y="2214"/>
                      <a:pt x="594" y="2674"/>
                    </a:cubicBezTo>
                    <a:cubicBezTo>
                      <a:pt x="550" y="2796"/>
                      <a:pt x="512" y="2921"/>
                      <a:pt x="483" y="3046"/>
                    </a:cubicBezTo>
                    <a:cubicBezTo>
                      <a:pt x="454" y="3164"/>
                      <a:pt x="438" y="3288"/>
                      <a:pt x="426" y="3410"/>
                    </a:cubicBezTo>
                    <a:cubicBezTo>
                      <a:pt x="400" y="3668"/>
                      <a:pt x="410" y="3934"/>
                      <a:pt x="426" y="4193"/>
                    </a:cubicBezTo>
                    <a:cubicBezTo>
                      <a:pt x="467" y="4806"/>
                      <a:pt x="569" y="5416"/>
                      <a:pt x="541" y="6029"/>
                    </a:cubicBezTo>
                    <a:lnTo>
                      <a:pt x="541" y="6017"/>
                    </a:lnTo>
                    <a:cubicBezTo>
                      <a:pt x="528" y="6253"/>
                      <a:pt x="495" y="6486"/>
                      <a:pt x="422" y="6710"/>
                    </a:cubicBezTo>
                    <a:cubicBezTo>
                      <a:pt x="422" y="6710"/>
                      <a:pt x="423" y="6710"/>
                      <a:pt x="423" y="6709"/>
                    </a:cubicBezTo>
                    <a:lnTo>
                      <a:pt x="423" y="6709"/>
                    </a:lnTo>
                    <a:cubicBezTo>
                      <a:pt x="378" y="6853"/>
                      <a:pt x="315" y="6991"/>
                      <a:pt x="234" y="7116"/>
                    </a:cubicBezTo>
                    <a:cubicBezTo>
                      <a:pt x="169" y="7215"/>
                      <a:pt x="93" y="7305"/>
                      <a:pt x="13" y="7384"/>
                    </a:cubicBezTo>
                    <a:cubicBezTo>
                      <a:pt x="0" y="7397"/>
                      <a:pt x="4" y="7417"/>
                      <a:pt x="16" y="7426"/>
                    </a:cubicBezTo>
                    <a:cubicBezTo>
                      <a:pt x="22" y="7432"/>
                      <a:pt x="28" y="7434"/>
                      <a:pt x="34" y="7434"/>
                    </a:cubicBezTo>
                    <a:cubicBezTo>
                      <a:pt x="42" y="7434"/>
                      <a:pt x="49" y="7430"/>
                      <a:pt x="54" y="7423"/>
                    </a:cubicBezTo>
                    <a:cubicBezTo>
                      <a:pt x="230" y="7250"/>
                      <a:pt x="368" y="7042"/>
                      <a:pt x="460" y="6812"/>
                    </a:cubicBezTo>
                    <a:cubicBezTo>
                      <a:pt x="556" y="6585"/>
                      <a:pt x="601" y="6340"/>
                      <a:pt x="623" y="6097"/>
                    </a:cubicBezTo>
                    <a:cubicBezTo>
                      <a:pt x="675" y="5560"/>
                      <a:pt x="614" y="5023"/>
                      <a:pt x="588" y="4490"/>
                    </a:cubicBezTo>
                    <a:cubicBezTo>
                      <a:pt x="575" y="4234"/>
                      <a:pt x="566" y="3978"/>
                      <a:pt x="575" y="3723"/>
                    </a:cubicBezTo>
                    <a:lnTo>
                      <a:pt x="575" y="3723"/>
                    </a:lnTo>
                    <a:lnTo>
                      <a:pt x="575" y="3729"/>
                    </a:lnTo>
                    <a:cubicBezTo>
                      <a:pt x="588" y="3490"/>
                      <a:pt x="620" y="3253"/>
                      <a:pt x="690" y="3023"/>
                    </a:cubicBezTo>
                    <a:lnTo>
                      <a:pt x="690" y="3023"/>
                    </a:lnTo>
                    <a:lnTo>
                      <a:pt x="684" y="3049"/>
                    </a:lnTo>
                    <a:cubicBezTo>
                      <a:pt x="735" y="2892"/>
                      <a:pt x="799" y="2739"/>
                      <a:pt x="873" y="2588"/>
                    </a:cubicBezTo>
                    <a:cubicBezTo>
                      <a:pt x="939" y="2448"/>
                      <a:pt x="1016" y="2314"/>
                      <a:pt x="1100" y="2183"/>
                    </a:cubicBezTo>
                    <a:lnTo>
                      <a:pt x="1100" y="2183"/>
                    </a:lnTo>
                    <a:cubicBezTo>
                      <a:pt x="1097" y="2186"/>
                      <a:pt x="1093" y="2189"/>
                      <a:pt x="1090" y="2192"/>
                    </a:cubicBezTo>
                    <a:cubicBezTo>
                      <a:pt x="1097" y="2183"/>
                      <a:pt x="1103" y="2176"/>
                      <a:pt x="1109" y="2167"/>
                    </a:cubicBezTo>
                    <a:cubicBezTo>
                      <a:pt x="1285" y="1901"/>
                      <a:pt x="1492" y="1668"/>
                      <a:pt x="1725" y="1457"/>
                    </a:cubicBezTo>
                    <a:cubicBezTo>
                      <a:pt x="1857" y="1342"/>
                      <a:pt x="1991" y="1236"/>
                      <a:pt x="2135" y="1144"/>
                    </a:cubicBezTo>
                    <a:cubicBezTo>
                      <a:pt x="2281" y="1045"/>
                      <a:pt x="2435" y="959"/>
                      <a:pt x="2592" y="879"/>
                    </a:cubicBezTo>
                    <a:cubicBezTo>
                      <a:pt x="2982" y="687"/>
                      <a:pt x="3397" y="550"/>
                      <a:pt x="3822" y="460"/>
                    </a:cubicBezTo>
                    <a:cubicBezTo>
                      <a:pt x="4220" y="380"/>
                      <a:pt x="4626" y="341"/>
                      <a:pt x="5032" y="341"/>
                    </a:cubicBezTo>
                    <a:cubicBezTo>
                      <a:pt x="5138" y="341"/>
                      <a:pt x="5243" y="343"/>
                      <a:pt x="5349" y="348"/>
                    </a:cubicBezTo>
                    <a:cubicBezTo>
                      <a:pt x="5847" y="374"/>
                      <a:pt x="6346" y="457"/>
                      <a:pt x="6822" y="608"/>
                    </a:cubicBezTo>
                    <a:cubicBezTo>
                      <a:pt x="7225" y="735"/>
                      <a:pt x="7615" y="911"/>
                      <a:pt x="7969" y="1138"/>
                    </a:cubicBezTo>
                    <a:cubicBezTo>
                      <a:pt x="8218" y="1301"/>
                      <a:pt x="8448" y="1490"/>
                      <a:pt x="8646" y="1707"/>
                    </a:cubicBezTo>
                    <a:cubicBezTo>
                      <a:pt x="8781" y="1860"/>
                      <a:pt x="8896" y="2026"/>
                      <a:pt x="8988" y="2205"/>
                    </a:cubicBezTo>
                    <a:cubicBezTo>
                      <a:pt x="9021" y="2269"/>
                      <a:pt x="9046" y="2333"/>
                      <a:pt x="9072" y="2397"/>
                    </a:cubicBezTo>
                    <a:cubicBezTo>
                      <a:pt x="9099" y="2468"/>
                      <a:pt x="9166" y="2515"/>
                      <a:pt x="9237" y="2515"/>
                    </a:cubicBezTo>
                    <a:cubicBezTo>
                      <a:pt x="9255" y="2515"/>
                      <a:pt x="9274" y="2512"/>
                      <a:pt x="9292" y="2506"/>
                    </a:cubicBezTo>
                    <a:cubicBezTo>
                      <a:pt x="9379" y="2473"/>
                      <a:pt x="9432" y="2371"/>
                      <a:pt x="9401" y="2285"/>
                    </a:cubicBezTo>
                    <a:cubicBezTo>
                      <a:pt x="9298" y="2023"/>
                      <a:pt x="9155" y="1777"/>
                      <a:pt x="8976" y="1562"/>
                    </a:cubicBezTo>
                    <a:cubicBezTo>
                      <a:pt x="8794" y="1342"/>
                      <a:pt x="8583" y="1148"/>
                      <a:pt x="8350" y="981"/>
                    </a:cubicBezTo>
                    <a:cubicBezTo>
                      <a:pt x="7886" y="642"/>
                      <a:pt x="7356" y="406"/>
                      <a:pt x="6806" y="243"/>
                    </a:cubicBezTo>
                    <a:cubicBezTo>
                      <a:pt x="6337" y="102"/>
                      <a:pt x="5847" y="29"/>
                      <a:pt x="5356" y="6"/>
                    </a:cubicBezTo>
                    <a:cubicBezTo>
                      <a:pt x="5260" y="3"/>
                      <a:pt x="5164" y="0"/>
                      <a:pt x="5065" y="0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226" name="Google Shape;1951;p39"/>
              <p:cNvSpPr/>
              <p:nvPr/>
            </p:nvSpPr>
            <p:spPr>
              <a:xfrm>
                <a:off x="5285388" y="2055703"/>
                <a:ext cx="611495" cy="226129"/>
              </a:xfrm>
              <a:custGeom>
                <a:avLst/>
                <a:gdLst/>
                <a:ahLst/>
                <a:cxnLst/>
                <a:rect l="l" t="t" r="r" b="b"/>
                <a:pathLst>
                  <a:path w="5503" h="2035" extrusionOk="0">
                    <a:moveTo>
                      <a:pt x="2148" y="0"/>
                    </a:moveTo>
                    <a:cubicBezTo>
                      <a:pt x="1994" y="0"/>
                      <a:pt x="1844" y="6"/>
                      <a:pt x="1691" y="22"/>
                    </a:cubicBezTo>
                    <a:cubicBezTo>
                      <a:pt x="1480" y="45"/>
                      <a:pt x="1269" y="86"/>
                      <a:pt x="1064" y="137"/>
                    </a:cubicBezTo>
                    <a:cubicBezTo>
                      <a:pt x="694" y="236"/>
                      <a:pt x="333" y="396"/>
                      <a:pt x="35" y="642"/>
                    </a:cubicBezTo>
                    <a:cubicBezTo>
                      <a:pt x="10" y="664"/>
                      <a:pt x="1" y="700"/>
                      <a:pt x="20" y="729"/>
                    </a:cubicBezTo>
                    <a:cubicBezTo>
                      <a:pt x="29" y="745"/>
                      <a:pt x="50" y="754"/>
                      <a:pt x="70" y="754"/>
                    </a:cubicBezTo>
                    <a:cubicBezTo>
                      <a:pt x="82" y="754"/>
                      <a:pt x="93" y="751"/>
                      <a:pt x="103" y="744"/>
                    </a:cubicBezTo>
                    <a:cubicBezTo>
                      <a:pt x="211" y="656"/>
                      <a:pt x="331" y="579"/>
                      <a:pt x="455" y="515"/>
                    </a:cubicBezTo>
                    <a:lnTo>
                      <a:pt x="455" y="515"/>
                    </a:lnTo>
                    <a:cubicBezTo>
                      <a:pt x="454" y="516"/>
                      <a:pt x="454" y="517"/>
                      <a:pt x="454" y="518"/>
                    </a:cubicBezTo>
                    <a:cubicBezTo>
                      <a:pt x="456" y="515"/>
                      <a:pt x="458" y="514"/>
                      <a:pt x="461" y="513"/>
                    </a:cubicBezTo>
                    <a:lnTo>
                      <a:pt x="461" y="513"/>
                    </a:lnTo>
                    <a:cubicBezTo>
                      <a:pt x="463" y="512"/>
                      <a:pt x="465" y="511"/>
                      <a:pt x="467" y="511"/>
                    </a:cubicBezTo>
                    <a:lnTo>
                      <a:pt x="464" y="511"/>
                    </a:lnTo>
                    <a:cubicBezTo>
                      <a:pt x="464" y="511"/>
                      <a:pt x="467" y="508"/>
                      <a:pt x="470" y="508"/>
                    </a:cubicBezTo>
                    <a:lnTo>
                      <a:pt x="470" y="508"/>
                    </a:lnTo>
                    <a:lnTo>
                      <a:pt x="467" y="511"/>
                    </a:lnTo>
                    <a:cubicBezTo>
                      <a:pt x="687" y="399"/>
                      <a:pt x="927" y="326"/>
                      <a:pt x="1166" y="275"/>
                    </a:cubicBezTo>
                    <a:cubicBezTo>
                      <a:pt x="1442" y="219"/>
                      <a:pt x="1723" y="196"/>
                      <a:pt x="2003" y="196"/>
                    </a:cubicBezTo>
                    <a:cubicBezTo>
                      <a:pt x="2081" y="196"/>
                      <a:pt x="2159" y="198"/>
                      <a:pt x="2237" y="201"/>
                    </a:cubicBezTo>
                    <a:cubicBezTo>
                      <a:pt x="2633" y="223"/>
                      <a:pt x="3026" y="300"/>
                      <a:pt x="3406" y="422"/>
                    </a:cubicBezTo>
                    <a:cubicBezTo>
                      <a:pt x="3710" y="521"/>
                      <a:pt x="4001" y="648"/>
                      <a:pt x="4272" y="821"/>
                    </a:cubicBezTo>
                    <a:cubicBezTo>
                      <a:pt x="4451" y="940"/>
                      <a:pt x="4621" y="1074"/>
                      <a:pt x="4764" y="1233"/>
                    </a:cubicBezTo>
                    <a:cubicBezTo>
                      <a:pt x="4876" y="1357"/>
                      <a:pt x="4969" y="1499"/>
                      <a:pt x="5046" y="1649"/>
                    </a:cubicBezTo>
                    <a:cubicBezTo>
                      <a:pt x="5087" y="1735"/>
                      <a:pt x="5126" y="1828"/>
                      <a:pt x="5154" y="1920"/>
                    </a:cubicBezTo>
                    <a:cubicBezTo>
                      <a:pt x="5175" y="1991"/>
                      <a:pt x="5245" y="2034"/>
                      <a:pt x="5317" y="2034"/>
                    </a:cubicBezTo>
                    <a:cubicBezTo>
                      <a:pt x="5335" y="2034"/>
                      <a:pt x="5354" y="2031"/>
                      <a:pt x="5372" y="2025"/>
                    </a:cubicBezTo>
                    <a:cubicBezTo>
                      <a:pt x="5461" y="1994"/>
                      <a:pt x="5503" y="1898"/>
                      <a:pt x="5477" y="1808"/>
                    </a:cubicBezTo>
                    <a:cubicBezTo>
                      <a:pt x="5416" y="1617"/>
                      <a:pt x="5323" y="1438"/>
                      <a:pt x="5208" y="1275"/>
                    </a:cubicBezTo>
                    <a:cubicBezTo>
                      <a:pt x="5090" y="1112"/>
                      <a:pt x="4947" y="962"/>
                      <a:pt x="4790" y="834"/>
                    </a:cubicBezTo>
                    <a:cubicBezTo>
                      <a:pt x="4468" y="562"/>
                      <a:pt x="4077" y="367"/>
                      <a:pt x="3678" y="236"/>
                    </a:cubicBezTo>
                    <a:cubicBezTo>
                      <a:pt x="3247" y="92"/>
                      <a:pt x="2796" y="22"/>
                      <a:pt x="2346" y="3"/>
                    </a:cubicBezTo>
                    <a:cubicBezTo>
                      <a:pt x="2278" y="0"/>
                      <a:pt x="2211" y="0"/>
                      <a:pt x="2148" y="0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227" name="Google Shape;1952;p39"/>
              <p:cNvSpPr/>
              <p:nvPr/>
            </p:nvSpPr>
            <p:spPr>
              <a:xfrm>
                <a:off x="4542532" y="2816558"/>
                <a:ext cx="356584" cy="233463"/>
              </a:xfrm>
              <a:custGeom>
                <a:avLst/>
                <a:gdLst/>
                <a:ahLst/>
                <a:cxnLst/>
                <a:rect l="l" t="t" r="r" b="b"/>
                <a:pathLst>
                  <a:path w="3209" h="2101" extrusionOk="0">
                    <a:moveTo>
                      <a:pt x="55" y="0"/>
                    </a:moveTo>
                    <a:cubicBezTo>
                      <a:pt x="23" y="0"/>
                      <a:pt x="4" y="29"/>
                      <a:pt x="4" y="61"/>
                    </a:cubicBezTo>
                    <a:cubicBezTo>
                      <a:pt x="1" y="534"/>
                      <a:pt x="103" y="1029"/>
                      <a:pt x="381" y="1419"/>
                    </a:cubicBezTo>
                    <a:cubicBezTo>
                      <a:pt x="496" y="1585"/>
                      <a:pt x="643" y="1732"/>
                      <a:pt x="812" y="1841"/>
                    </a:cubicBezTo>
                    <a:cubicBezTo>
                      <a:pt x="896" y="1898"/>
                      <a:pt x="985" y="1949"/>
                      <a:pt x="1078" y="1987"/>
                    </a:cubicBezTo>
                    <a:cubicBezTo>
                      <a:pt x="1173" y="2026"/>
                      <a:pt x="1272" y="2055"/>
                      <a:pt x="1375" y="2074"/>
                    </a:cubicBezTo>
                    <a:cubicBezTo>
                      <a:pt x="1467" y="2092"/>
                      <a:pt x="1561" y="2100"/>
                      <a:pt x="1655" y="2100"/>
                    </a:cubicBezTo>
                    <a:cubicBezTo>
                      <a:pt x="1707" y="2100"/>
                      <a:pt x="1760" y="2098"/>
                      <a:pt x="1812" y="2093"/>
                    </a:cubicBezTo>
                    <a:cubicBezTo>
                      <a:pt x="1966" y="2080"/>
                      <a:pt x="2123" y="2042"/>
                      <a:pt x="2269" y="1984"/>
                    </a:cubicBezTo>
                    <a:cubicBezTo>
                      <a:pt x="2433" y="1921"/>
                      <a:pt x="2583" y="1831"/>
                      <a:pt x="2720" y="1726"/>
                    </a:cubicBezTo>
                    <a:cubicBezTo>
                      <a:pt x="2880" y="1604"/>
                      <a:pt x="3027" y="1461"/>
                      <a:pt x="3151" y="1301"/>
                    </a:cubicBezTo>
                    <a:cubicBezTo>
                      <a:pt x="3209" y="1227"/>
                      <a:pt x="3206" y="1119"/>
                      <a:pt x="3132" y="1055"/>
                    </a:cubicBezTo>
                    <a:cubicBezTo>
                      <a:pt x="3099" y="1028"/>
                      <a:pt x="3060" y="1015"/>
                      <a:pt x="3021" y="1015"/>
                    </a:cubicBezTo>
                    <a:cubicBezTo>
                      <a:pt x="2971" y="1015"/>
                      <a:pt x="2922" y="1036"/>
                      <a:pt x="2886" y="1077"/>
                    </a:cubicBezTo>
                    <a:cubicBezTo>
                      <a:pt x="2819" y="1151"/>
                      <a:pt x="2745" y="1224"/>
                      <a:pt x="2672" y="1294"/>
                    </a:cubicBezTo>
                    <a:cubicBezTo>
                      <a:pt x="2518" y="1428"/>
                      <a:pt x="2349" y="1546"/>
                      <a:pt x="2170" y="1639"/>
                    </a:cubicBezTo>
                    <a:cubicBezTo>
                      <a:pt x="2042" y="1700"/>
                      <a:pt x="1905" y="1751"/>
                      <a:pt x="1768" y="1783"/>
                    </a:cubicBezTo>
                    <a:cubicBezTo>
                      <a:pt x="1685" y="1800"/>
                      <a:pt x="1603" y="1808"/>
                      <a:pt x="1519" y="1808"/>
                    </a:cubicBezTo>
                    <a:cubicBezTo>
                      <a:pt x="1492" y="1808"/>
                      <a:pt x="1466" y="1807"/>
                      <a:pt x="1439" y="1806"/>
                    </a:cubicBezTo>
                    <a:cubicBezTo>
                      <a:pt x="1330" y="1799"/>
                      <a:pt x="1225" y="1780"/>
                      <a:pt x="1122" y="1748"/>
                    </a:cubicBezTo>
                    <a:cubicBezTo>
                      <a:pt x="1023" y="1713"/>
                      <a:pt x="927" y="1668"/>
                      <a:pt x="838" y="1614"/>
                    </a:cubicBezTo>
                    <a:cubicBezTo>
                      <a:pt x="736" y="1546"/>
                      <a:pt x="647" y="1467"/>
                      <a:pt x="563" y="1378"/>
                    </a:cubicBezTo>
                    <a:cubicBezTo>
                      <a:pt x="467" y="1266"/>
                      <a:pt x="384" y="1144"/>
                      <a:pt x="317" y="1013"/>
                    </a:cubicBezTo>
                    <a:lnTo>
                      <a:pt x="317" y="1013"/>
                    </a:lnTo>
                    <a:cubicBezTo>
                      <a:pt x="321" y="1020"/>
                      <a:pt x="324" y="1026"/>
                      <a:pt x="327" y="1029"/>
                    </a:cubicBezTo>
                    <a:cubicBezTo>
                      <a:pt x="253" y="882"/>
                      <a:pt x="199" y="726"/>
                      <a:pt x="163" y="566"/>
                    </a:cubicBezTo>
                    <a:cubicBezTo>
                      <a:pt x="132" y="396"/>
                      <a:pt x="116" y="224"/>
                      <a:pt x="116" y="51"/>
                    </a:cubicBezTo>
                    <a:cubicBezTo>
                      <a:pt x="116" y="23"/>
                      <a:pt x="87" y="0"/>
                      <a:pt x="61" y="0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228" name="Google Shape;1953;p39"/>
              <p:cNvSpPr/>
              <p:nvPr/>
            </p:nvSpPr>
            <p:spPr>
              <a:xfrm>
                <a:off x="5065586" y="2239957"/>
                <a:ext cx="812178" cy="750394"/>
              </a:xfrm>
              <a:custGeom>
                <a:avLst/>
                <a:gdLst/>
                <a:ahLst/>
                <a:cxnLst/>
                <a:rect l="l" t="t" r="r" b="b"/>
                <a:pathLst>
                  <a:path w="7309" h="6753" extrusionOk="0">
                    <a:moveTo>
                      <a:pt x="3119" y="1"/>
                    </a:moveTo>
                    <a:cubicBezTo>
                      <a:pt x="2930" y="1"/>
                      <a:pt x="2739" y="17"/>
                      <a:pt x="2550" y="49"/>
                    </a:cubicBezTo>
                    <a:cubicBezTo>
                      <a:pt x="2327" y="87"/>
                      <a:pt x="2100" y="157"/>
                      <a:pt x="1883" y="257"/>
                    </a:cubicBezTo>
                    <a:cubicBezTo>
                      <a:pt x="1672" y="353"/>
                      <a:pt x="1467" y="483"/>
                      <a:pt x="1265" y="646"/>
                    </a:cubicBezTo>
                    <a:cubicBezTo>
                      <a:pt x="1074" y="806"/>
                      <a:pt x="895" y="998"/>
                      <a:pt x="716" y="1238"/>
                    </a:cubicBezTo>
                    <a:cubicBezTo>
                      <a:pt x="380" y="1698"/>
                      <a:pt x="160" y="2202"/>
                      <a:pt x="77" y="2704"/>
                    </a:cubicBezTo>
                    <a:cubicBezTo>
                      <a:pt x="0" y="3161"/>
                      <a:pt x="38" y="3640"/>
                      <a:pt x="189" y="4087"/>
                    </a:cubicBezTo>
                    <a:cubicBezTo>
                      <a:pt x="330" y="4509"/>
                      <a:pt x="569" y="4912"/>
                      <a:pt x="898" y="5283"/>
                    </a:cubicBezTo>
                    <a:cubicBezTo>
                      <a:pt x="1208" y="5631"/>
                      <a:pt x="1588" y="5932"/>
                      <a:pt x="2029" y="6177"/>
                    </a:cubicBezTo>
                    <a:cubicBezTo>
                      <a:pt x="2464" y="6417"/>
                      <a:pt x="2930" y="6586"/>
                      <a:pt x="3420" y="6679"/>
                    </a:cubicBezTo>
                    <a:cubicBezTo>
                      <a:pt x="3678" y="6730"/>
                      <a:pt x="3943" y="6752"/>
                      <a:pt x="4206" y="6752"/>
                    </a:cubicBezTo>
                    <a:cubicBezTo>
                      <a:pt x="4535" y="6752"/>
                      <a:pt x="4857" y="6714"/>
                      <a:pt x="5164" y="6637"/>
                    </a:cubicBezTo>
                    <a:cubicBezTo>
                      <a:pt x="5206" y="6625"/>
                      <a:pt x="5234" y="6580"/>
                      <a:pt x="5228" y="6538"/>
                    </a:cubicBezTo>
                    <a:cubicBezTo>
                      <a:pt x="5241" y="6529"/>
                      <a:pt x="5250" y="6513"/>
                      <a:pt x="5253" y="6497"/>
                    </a:cubicBezTo>
                    <a:cubicBezTo>
                      <a:pt x="5410" y="5842"/>
                      <a:pt x="5633" y="5165"/>
                      <a:pt x="5921" y="4484"/>
                    </a:cubicBezTo>
                    <a:lnTo>
                      <a:pt x="5928" y="4471"/>
                    </a:lnTo>
                    <a:lnTo>
                      <a:pt x="5924" y="4471"/>
                    </a:lnTo>
                    <a:cubicBezTo>
                      <a:pt x="6120" y="4027"/>
                      <a:pt x="6327" y="3602"/>
                      <a:pt x="6548" y="3209"/>
                    </a:cubicBezTo>
                    <a:cubicBezTo>
                      <a:pt x="6778" y="2800"/>
                      <a:pt x="7024" y="2419"/>
                      <a:pt x="7279" y="2081"/>
                    </a:cubicBezTo>
                    <a:cubicBezTo>
                      <a:pt x="7295" y="2065"/>
                      <a:pt x="7295" y="2036"/>
                      <a:pt x="7289" y="2017"/>
                    </a:cubicBezTo>
                    <a:cubicBezTo>
                      <a:pt x="7289" y="2011"/>
                      <a:pt x="7285" y="2004"/>
                      <a:pt x="7285" y="2001"/>
                    </a:cubicBezTo>
                    <a:cubicBezTo>
                      <a:pt x="7308" y="1966"/>
                      <a:pt x="7301" y="1918"/>
                      <a:pt x="7273" y="1893"/>
                    </a:cubicBezTo>
                    <a:cubicBezTo>
                      <a:pt x="6899" y="1560"/>
                      <a:pt x="6487" y="1250"/>
                      <a:pt x="6043" y="975"/>
                    </a:cubicBezTo>
                    <a:cubicBezTo>
                      <a:pt x="5595" y="694"/>
                      <a:pt x="5135" y="468"/>
                      <a:pt x="4678" y="301"/>
                    </a:cubicBezTo>
                    <a:cubicBezTo>
                      <a:pt x="4186" y="123"/>
                      <a:pt x="3707" y="20"/>
                      <a:pt x="3250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229" name="Google Shape;1954;p39"/>
              <p:cNvSpPr/>
              <p:nvPr/>
            </p:nvSpPr>
            <p:spPr>
              <a:xfrm>
                <a:off x="5819000" y="1611115"/>
                <a:ext cx="707724" cy="805732"/>
              </a:xfrm>
              <a:custGeom>
                <a:avLst/>
                <a:gdLst/>
                <a:ahLst/>
                <a:cxnLst/>
                <a:rect l="l" t="t" r="r" b="b"/>
                <a:pathLst>
                  <a:path w="6369" h="7251" extrusionOk="0">
                    <a:moveTo>
                      <a:pt x="3618" y="1"/>
                    </a:moveTo>
                    <a:cubicBezTo>
                      <a:pt x="3394" y="1"/>
                      <a:pt x="3164" y="26"/>
                      <a:pt x="2928" y="81"/>
                    </a:cubicBezTo>
                    <a:cubicBezTo>
                      <a:pt x="2675" y="141"/>
                      <a:pt x="2416" y="241"/>
                      <a:pt x="2161" y="375"/>
                    </a:cubicBezTo>
                    <a:cubicBezTo>
                      <a:pt x="1931" y="499"/>
                      <a:pt x="1704" y="656"/>
                      <a:pt x="1483" y="848"/>
                    </a:cubicBezTo>
                    <a:cubicBezTo>
                      <a:pt x="1279" y="1027"/>
                      <a:pt x="1087" y="1231"/>
                      <a:pt x="918" y="1455"/>
                    </a:cubicBezTo>
                    <a:cubicBezTo>
                      <a:pt x="751" y="1672"/>
                      <a:pt x="605" y="1912"/>
                      <a:pt x="483" y="2164"/>
                    </a:cubicBezTo>
                    <a:cubicBezTo>
                      <a:pt x="356" y="2423"/>
                      <a:pt x="253" y="2714"/>
                      <a:pt x="176" y="3021"/>
                    </a:cubicBezTo>
                    <a:cubicBezTo>
                      <a:pt x="30" y="3618"/>
                      <a:pt x="1" y="4267"/>
                      <a:pt x="97" y="4950"/>
                    </a:cubicBezTo>
                    <a:cubicBezTo>
                      <a:pt x="205" y="5717"/>
                      <a:pt x="461" y="6478"/>
                      <a:pt x="857" y="7206"/>
                    </a:cubicBezTo>
                    <a:cubicBezTo>
                      <a:pt x="870" y="7229"/>
                      <a:pt x="899" y="7245"/>
                      <a:pt x="931" y="7245"/>
                    </a:cubicBezTo>
                    <a:cubicBezTo>
                      <a:pt x="946" y="7245"/>
                      <a:pt x="962" y="7242"/>
                      <a:pt x="975" y="7232"/>
                    </a:cubicBezTo>
                    <a:cubicBezTo>
                      <a:pt x="988" y="7245"/>
                      <a:pt x="1008" y="7251"/>
                      <a:pt x="1030" y="7251"/>
                    </a:cubicBezTo>
                    <a:cubicBezTo>
                      <a:pt x="1042" y="7251"/>
                      <a:pt x="1058" y="7248"/>
                      <a:pt x="1074" y="7242"/>
                    </a:cubicBezTo>
                    <a:cubicBezTo>
                      <a:pt x="2301" y="6654"/>
                      <a:pt x="3484" y="5935"/>
                      <a:pt x="4627" y="5241"/>
                    </a:cubicBezTo>
                    <a:lnTo>
                      <a:pt x="4873" y="5091"/>
                    </a:lnTo>
                    <a:cubicBezTo>
                      <a:pt x="5407" y="4769"/>
                      <a:pt x="5854" y="4500"/>
                      <a:pt x="6311" y="4235"/>
                    </a:cubicBezTo>
                    <a:cubicBezTo>
                      <a:pt x="6353" y="4213"/>
                      <a:pt x="6369" y="4158"/>
                      <a:pt x="6343" y="4117"/>
                    </a:cubicBezTo>
                    <a:cubicBezTo>
                      <a:pt x="6337" y="4101"/>
                      <a:pt x="6321" y="4085"/>
                      <a:pt x="6302" y="4078"/>
                    </a:cubicBezTo>
                    <a:cubicBezTo>
                      <a:pt x="6305" y="3663"/>
                      <a:pt x="6273" y="3241"/>
                      <a:pt x="6199" y="2825"/>
                    </a:cubicBezTo>
                    <a:cubicBezTo>
                      <a:pt x="6113" y="2324"/>
                      <a:pt x="5982" y="1893"/>
                      <a:pt x="5803" y="1509"/>
                    </a:cubicBezTo>
                    <a:cubicBezTo>
                      <a:pt x="5599" y="1068"/>
                      <a:pt x="5336" y="716"/>
                      <a:pt x="5024" y="467"/>
                    </a:cubicBezTo>
                    <a:cubicBezTo>
                      <a:pt x="4854" y="330"/>
                      <a:pt x="4665" y="222"/>
                      <a:pt x="4468" y="145"/>
                    </a:cubicBezTo>
                    <a:cubicBezTo>
                      <a:pt x="4363" y="103"/>
                      <a:pt x="4251" y="72"/>
                      <a:pt x="4139" y="49"/>
                    </a:cubicBezTo>
                    <a:cubicBezTo>
                      <a:pt x="4030" y="26"/>
                      <a:pt x="3909" y="11"/>
                      <a:pt x="3761" y="4"/>
                    </a:cubicBezTo>
                    <a:cubicBezTo>
                      <a:pt x="3714" y="1"/>
                      <a:pt x="3665" y="1"/>
                      <a:pt x="3618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230" name="Google Shape;1955;p39"/>
              <p:cNvSpPr/>
              <p:nvPr/>
            </p:nvSpPr>
            <p:spPr>
              <a:xfrm>
                <a:off x="5248051" y="2431296"/>
                <a:ext cx="560046" cy="242464"/>
              </a:xfrm>
              <a:custGeom>
                <a:avLst/>
                <a:gdLst/>
                <a:ahLst/>
                <a:cxnLst/>
                <a:rect l="l" t="t" r="r" b="b"/>
                <a:pathLst>
                  <a:path w="5040" h="2182" extrusionOk="0">
                    <a:moveTo>
                      <a:pt x="1167" y="2065"/>
                    </a:moveTo>
                    <a:cubicBezTo>
                      <a:pt x="1162" y="2065"/>
                      <a:pt x="1159" y="2065"/>
                      <a:pt x="1155" y="2066"/>
                    </a:cubicBezTo>
                    <a:lnTo>
                      <a:pt x="1155" y="2066"/>
                    </a:lnTo>
                    <a:cubicBezTo>
                      <a:pt x="1159" y="2066"/>
                      <a:pt x="1163" y="2065"/>
                      <a:pt x="1167" y="2065"/>
                    </a:cubicBezTo>
                    <a:close/>
                    <a:moveTo>
                      <a:pt x="4880" y="0"/>
                    </a:moveTo>
                    <a:cubicBezTo>
                      <a:pt x="4832" y="0"/>
                      <a:pt x="4784" y="26"/>
                      <a:pt x="4758" y="67"/>
                    </a:cubicBezTo>
                    <a:cubicBezTo>
                      <a:pt x="4733" y="106"/>
                      <a:pt x="4708" y="144"/>
                      <a:pt x="4682" y="179"/>
                    </a:cubicBezTo>
                    <a:cubicBezTo>
                      <a:pt x="4656" y="214"/>
                      <a:pt x="4634" y="250"/>
                      <a:pt x="4605" y="282"/>
                    </a:cubicBezTo>
                    <a:cubicBezTo>
                      <a:pt x="4397" y="550"/>
                      <a:pt x="4158" y="786"/>
                      <a:pt x="3889" y="994"/>
                    </a:cubicBezTo>
                    <a:cubicBezTo>
                      <a:pt x="3893" y="991"/>
                      <a:pt x="3897" y="989"/>
                      <a:pt x="3900" y="987"/>
                    </a:cubicBezTo>
                    <a:lnTo>
                      <a:pt x="3900" y="987"/>
                    </a:lnTo>
                    <a:cubicBezTo>
                      <a:pt x="3553" y="1251"/>
                      <a:pt x="3172" y="1467"/>
                      <a:pt x="2771" y="1638"/>
                    </a:cubicBezTo>
                    <a:lnTo>
                      <a:pt x="2771" y="1638"/>
                    </a:lnTo>
                    <a:cubicBezTo>
                      <a:pt x="2771" y="1637"/>
                      <a:pt x="2771" y="1637"/>
                      <a:pt x="2771" y="1636"/>
                    </a:cubicBezTo>
                    <a:lnTo>
                      <a:pt x="2771" y="1636"/>
                    </a:lnTo>
                    <a:cubicBezTo>
                      <a:pt x="2656" y="1684"/>
                      <a:pt x="2541" y="1732"/>
                      <a:pt x="2422" y="1770"/>
                    </a:cubicBezTo>
                    <a:cubicBezTo>
                      <a:pt x="2298" y="1816"/>
                      <a:pt x="2170" y="1854"/>
                      <a:pt x="2039" y="1888"/>
                    </a:cubicBezTo>
                    <a:cubicBezTo>
                      <a:pt x="1978" y="1905"/>
                      <a:pt x="1918" y="1921"/>
                      <a:pt x="1857" y="1934"/>
                    </a:cubicBezTo>
                    <a:cubicBezTo>
                      <a:pt x="1790" y="1950"/>
                      <a:pt x="1723" y="1965"/>
                      <a:pt x="1656" y="1981"/>
                    </a:cubicBezTo>
                    <a:cubicBezTo>
                      <a:pt x="1534" y="2010"/>
                      <a:pt x="1413" y="2033"/>
                      <a:pt x="1288" y="2049"/>
                    </a:cubicBezTo>
                    <a:cubicBezTo>
                      <a:pt x="1244" y="2055"/>
                      <a:pt x="1199" y="2061"/>
                      <a:pt x="1151" y="2068"/>
                    </a:cubicBezTo>
                    <a:cubicBezTo>
                      <a:pt x="1152" y="2067"/>
                      <a:pt x="1154" y="2067"/>
                      <a:pt x="1155" y="2066"/>
                    </a:cubicBezTo>
                    <a:lnTo>
                      <a:pt x="1155" y="2066"/>
                    </a:lnTo>
                    <a:cubicBezTo>
                      <a:pt x="976" y="2087"/>
                      <a:pt x="799" y="2093"/>
                      <a:pt x="620" y="2093"/>
                    </a:cubicBezTo>
                    <a:cubicBezTo>
                      <a:pt x="448" y="2093"/>
                      <a:pt x="279" y="2084"/>
                      <a:pt x="107" y="2061"/>
                    </a:cubicBezTo>
                    <a:lnTo>
                      <a:pt x="110" y="2061"/>
                    </a:lnTo>
                    <a:cubicBezTo>
                      <a:pt x="84" y="2058"/>
                      <a:pt x="61" y="2055"/>
                      <a:pt x="39" y="2052"/>
                    </a:cubicBezTo>
                    <a:cubicBezTo>
                      <a:pt x="36" y="2051"/>
                      <a:pt x="34" y="2051"/>
                      <a:pt x="31" y="2051"/>
                    </a:cubicBezTo>
                    <a:cubicBezTo>
                      <a:pt x="18" y="2051"/>
                      <a:pt x="6" y="2058"/>
                      <a:pt x="4" y="2071"/>
                    </a:cubicBezTo>
                    <a:cubicBezTo>
                      <a:pt x="1" y="2087"/>
                      <a:pt x="7" y="2106"/>
                      <a:pt x="23" y="2109"/>
                    </a:cubicBezTo>
                    <a:cubicBezTo>
                      <a:pt x="138" y="2125"/>
                      <a:pt x="256" y="2145"/>
                      <a:pt x="371" y="2157"/>
                    </a:cubicBezTo>
                    <a:cubicBezTo>
                      <a:pt x="493" y="2167"/>
                      <a:pt x="617" y="2176"/>
                      <a:pt x="742" y="2180"/>
                    </a:cubicBezTo>
                    <a:cubicBezTo>
                      <a:pt x="778" y="2181"/>
                      <a:pt x="814" y="2181"/>
                      <a:pt x="850" y="2181"/>
                    </a:cubicBezTo>
                    <a:cubicBezTo>
                      <a:pt x="939" y="2181"/>
                      <a:pt x="1030" y="2179"/>
                      <a:pt x="1119" y="2176"/>
                    </a:cubicBezTo>
                    <a:cubicBezTo>
                      <a:pt x="1250" y="2176"/>
                      <a:pt x="1378" y="2167"/>
                      <a:pt x="1506" y="2154"/>
                    </a:cubicBezTo>
                    <a:cubicBezTo>
                      <a:pt x="1640" y="2142"/>
                      <a:pt x="1771" y="2128"/>
                      <a:pt x="1905" y="2106"/>
                    </a:cubicBezTo>
                    <a:cubicBezTo>
                      <a:pt x="2036" y="2087"/>
                      <a:pt x="2164" y="2058"/>
                      <a:pt x="2295" y="2026"/>
                    </a:cubicBezTo>
                    <a:cubicBezTo>
                      <a:pt x="2554" y="1962"/>
                      <a:pt x="2806" y="1882"/>
                      <a:pt x="3052" y="1783"/>
                    </a:cubicBezTo>
                    <a:cubicBezTo>
                      <a:pt x="3254" y="1704"/>
                      <a:pt x="3452" y="1611"/>
                      <a:pt x="3640" y="1505"/>
                    </a:cubicBezTo>
                    <a:cubicBezTo>
                      <a:pt x="3832" y="1397"/>
                      <a:pt x="4014" y="1275"/>
                      <a:pt x="4186" y="1138"/>
                    </a:cubicBezTo>
                    <a:cubicBezTo>
                      <a:pt x="4346" y="1013"/>
                      <a:pt x="4497" y="876"/>
                      <a:pt x="4631" y="726"/>
                    </a:cubicBezTo>
                    <a:cubicBezTo>
                      <a:pt x="4701" y="646"/>
                      <a:pt x="4768" y="559"/>
                      <a:pt x="4832" y="474"/>
                    </a:cubicBezTo>
                    <a:cubicBezTo>
                      <a:pt x="4861" y="435"/>
                      <a:pt x="4889" y="393"/>
                      <a:pt x="4915" y="352"/>
                    </a:cubicBezTo>
                    <a:cubicBezTo>
                      <a:pt x="4947" y="304"/>
                      <a:pt x="4972" y="259"/>
                      <a:pt x="5001" y="211"/>
                    </a:cubicBezTo>
                    <a:cubicBezTo>
                      <a:pt x="5040" y="144"/>
                      <a:pt x="5014" y="58"/>
                      <a:pt x="4950" y="20"/>
                    </a:cubicBezTo>
                    <a:cubicBezTo>
                      <a:pt x="4928" y="7"/>
                      <a:pt x="4906" y="0"/>
                      <a:pt x="4880" y="0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231" name="Google Shape;1956;p39"/>
              <p:cNvSpPr/>
              <p:nvPr/>
            </p:nvSpPr>
            <p:spPr>
              <a:xfrm>
                <a:off x="5380176" y="2482081"/>
                <a:ext cx="450704" cy="354473"/>
              </a:xfrm>
              <a:custGeom>
                <a:avLst/>
                <a:gdLst/>
                <a:ahLst/>
                <a:cxnLst/>
                <a:rect l="l" t="t" r="r" b="b"/>
                <a:pathLst>
                  <a:path w="4056" h="3190" extrusionOk="0">
                    <a:moveTo>
                      <a:pt x="2221" y="2211"/>
                    </a:moveTo>
                    <a:cubicBezTo>
                      <a:pt x="2217" y="2213"/>
                      <a:pt x="2213" y="2217"/>
                      <a:pt x="2209" y="2221"/>
                    </a:cubicBezTo>
                    <a:lnTo>
                      <a:pt x="2209" y="2221"/>
                    </a:lnTo>
                    <a:cubicBezTo>
                      <a:pt x="2213" y="2218"/>
                      <a:pt x="2217" y="2214"/>
                      <a:pt x="2221" y="2211"/>
                    </a:cubicBezTo>
                    <a:close/>
                    <a:moveTo>
                      <a:pt x="179" y="3106"/>
                    </a:moveTo>
                    <a:lnTo>
                      <a:pt x="179" y="3106"/>
                    </a:lnTo>
                    <a:cubicBezTo>
                      <a:pt x="179" y="3106"/>
                      <a:pt x="178" y="3106"/>
                      <a:pt x="178" y="3106"/>
                    </a:cubicBezTo>
                    <a:lnTo>
                      <a:pt x="178" y="3106"/>
                    </a:lnTo>
                    <a:cubicBezTo>
                      <a:pt x="178" y="3106"/>
                      <a:pt x="179" y="3106"/>
                      <a:pt x="179" y="3106"/>
                    </a:cubicBezTo>
                    <a:close/>
                    <a:moveTo>
                      <a:pt x="3886" y="0"/>
                    </a:moveTo>
                    <a:cubicBezTo>
                      <a:pt x="3857" y="0"/>
                      <a:pt x="3832" y="10"/>
                      <a:pt x="3809" y="23"/>
                    </a:cubicBezTo>
                    <a:cubicBezTo>
                      <a:pt x="3771" y="45"/>
                      <a:pt x="3752" y="74"/>
                      <a:pt x="3739" y="116"/>
                    </a:cubicBezTo>
                    <a:cubicBezTo>
                      <a:pt x="3720" y="166"/>
                      <a:pt x="3697" y="218"/>
                      <a:pt x="3678" y="269"/>
                    </a:cubicBezTo>
                    <a:lnTo>
                      <a:pt x="3621" y="412"/>
                    </a:lnTo>
                    <a:cubicBezTo>
                      <a:pt x="3547" y="585"/>
                      <a:pt x="3461" y="751"/>
                      <a:pt x="3365" y="914"/>
                    </a:cubicBezTo>
                    <a:cubicBezTo>
                      <a:pt x="3267" y="1075"/>
                      <a:pt x="3161" y="1234"/>
                      <a:pt x="3047" y="1384"/>
                    </a:cubicBezTo>
                    <a:lnTo>
                      <a:pt x="3047" y="1384"/>
                    </a:lnTo>
                    <a:cubicBezTo>
                      <a:pt x="3047" y="1383"/>
                      <a:pt x="3048" y="1382"/>
                      <a:pt x="3049" y="1381"/>
                    </a:cubicBezTo>
                    <a:lnTo>
                      <a:pt x="3049" y="1381"/>
                    </a:lnTo>
                    <a:cubicBezTo>
                      <a:pt x="2931" y="1537"/>
                      <a:pt x="2796" y="1685"/>
                      <a:pt x="2659" y="1825"/>
                    </a:cubicBezTo>
                    <a:cubicBezTo>
                      <a:pt x="2518" y="1968"/>
                      <a:pt x="2361" y="2102"/>
                      <a:pt x="2202" y="2227"/>
                    </a:cubicBezTo>
                    <a:cubicBezTo>
                      <a:pt x="2204" y="2225"/>
                      <a:pt x="2207" y="2223"/>
                      <a:pt x="2209" y="2221"/>
                    </a:cubicBezTo>
                    <a:lnTo>
                      <a:pt x="2209" y="2221"/>
                    </a:lnTo>
                    <a:cubicBezTo>
                      <a:pt x="1890" y="2462"/>
                      <a:pt x="1544" y="2673"/>
                      <a:pt x="1175" y="2830"/>
                    </a:cubicBezTo>
                    <a:lnTo>
                      <a:pt x="1175" y="2830"/>
                    </a:lnTo>
                    <a:cubicBezTo>
                      <a:pt x="1176" y="2830"/>
                      <a:pt x="1176" y="2829"/>
                      <a:pt x="1176" y="2828"/>
                    </a:cubicBezTo>
                    <a:lnTo>
                      <a:pt x="1176" y="2828"/>
                    </a:lnTo>
                    <a:cubicBezTo>
                      <a:pt x="1173" y="2831"/>
                      <a:pt x="1170" y="2831"/>
                      <a:pt x="1170" y="2831"/>
                    </a:cubicBezTo>
                    <a:lnTo>
                      <a:pt x="1173" y="2831"/>
                    </a:lnTo>
                    <a:cubicBezTo>
                      <a:pt x="1171" y="2831"/>
                      <a:pt x="1170" y="2832"/>
                      <a:pt x="1168" y="2833"/>
                    </a:cubicBezTo>
                    <a:lnTo>
                      <a:pt x="1168" y="2833"/>
                    </a:lnTo>
                    <a:cubicBezTo>
                      <a:pt x="1169" y="2832"/>
                      <a:pt x="1169" y="2832"/>
                      <a:pt x="1170" y="2831"/>
                    </a:cubicBezTo>
                    <a:lnTo>
                      <a:pt x="1170" y="2831"/>
                    </a:lnTo>
                    <a:cubicBezTo>
                      <a:pt x="1167" y="2835"/>
                      <a:pt x="1164" y="2835"/>
                      <a:pt x="1164" y="2835"/>
                    </a:cubicBezTo>
                    <a:cubicBezTo>
                      <a:pt x="1007" y="2902"/>
                      <a:pt x="844" y="2959"/>
                      <a:pt x="677" y="3004"/>
                    </a:cubicBezTo>
                    <a:cubicBezTo>
                      <a:pt x="512" y="3052"/>
                      <a:pt x="343" y="3087"/>
                      <a:pt x="171" y="3109"/>
                    </a:cubicBezTo>
                    <a:lnTo>
                      <a:pt x="171" y="3109"/>
                    </a:lnTo>
                    <a:cubicBezTo>
                      <a:pt x="173" y="3109"/>
                      <a:pt x="176" y="3107"/>
                      <a:pt x="178" y="3106"/>
                    </a:cubicBezTo>
                    <a:lnTo>
                      <a:pt x="178" y="3106"/>
                    </a:lnTo>
                    <a:cubicBezTo>
                      <a:pt x="131" y="3113"/>
                      <a:pt x="80" y="3119"/>
                      <a:pt x="33" y="3122"/>
                    </a:cubicBezTo>
                    <a:cubicBezTo>
                      <a:pt x="13" y="3122"/>
                      <a:pt x="0" y="3135"/>
                      <a:pt x="0" y="3154"/>
                    </a:cubicBezTo>
                    <a:cubicBezTo>
                      <a:pt x="0" y="3173"/>
                      <a:pt x="13" y="3189"/>
                      <a:pt x="33" y="3189"/>
                    </a:cubicBezTo>
                    <a:cubicBezTo>
                      <a:pt x="167" y="3180"/>
                      <a:pt x="304" y="3167"/>
                      <a:pt x="438" y="3145"/>
                    </a:cubicBezTo>
                    <a:cubicBezTo>
                      <a:pt x="575" y="3122"/>
                      <a:pt x="713" y="3090"/>
                      <a:pt x="850" y="3055"/>
                    </a:cubicBezTo>
                    <a:cubicBezTo>
                      <a:pt x="1125" y="2981"/>
                      <a:pt x="1397" y="2882"/>
                      <a:pt x="1652" y="2758"/>
                    </a:cubicBezTo>
                    <a:cubicBezTo>
                      <a:pt x="1914" y="2633"/>
                      <a:pt x="2167" y="2483"/>
                      <a:pt x="2400" y="2313"/>
                    </a:cubicBezTo>
                    <a:cubicBezTo>
                      <a:pt x="2640" y="2145"/>
                      <a:pt x="2867" y="1953"/>
                      <a:pt x="3071" y="1745"/>
                    </a:cubicBezTo>
                    <a:cubicBezTo>
                      <a:pt x="3289" y="1521"/>
                      <a:pt x="3483" y="1282"/>
                      <a:pt x="3649" y="1020"/>
                    </a:cubicBezTo>
                    <a:cubicBezTo>
                      <a:pt x="3726" y="895"/>
                      <a:pt x="3796" y="767"/>
                      <a:pt x="3860" y="636"/>
                    </a:cubicBezTo>
                    <a:cubicBezTo>
                      <a:pt x="3895" y="563"/>
                      <a:pt x="3927" y="489"/>
                      <a:pt x="3956" y="415"/>
                    </a:cubicBezTo>
                    <a:cubicBezTo>
                      <a:pt x="3988" y="343"/>
                      <a:pt x="4010" y="269"/>
                      <a:pt x="4032" y="195"/>
                    </a:cubicBezTo>
                    <a:cubicBezTo>
                      <a:pt x="4055" y="116"/>
                      <a:pt x="4004" y="29"/>
                      <a:pt x="3924" y="7"/>
                    </a:cubicBezTo>
                    <a:cubicBezTo>
                      <a:pt x="3911" y="4"/>
                      <a:pt x="3898" y="0"/>
                      <a:pt x="3886" y="0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232" name="Google Shape;1957;p39"/>
              <p:cNvSpPr/>
              <p:nvPr/>
            </p:nvSpPr>
            <p:spPr>
              <a:xfrm>
                <a:off x="5960349" y="1727892"/>
                <a:ext cx="333805" cy="615272"/>
              </a:xfrm>
              <a:custGeom>
                <a:avLst/>
                <a:gdLst/>
                <a:ahLst/>
                <a:cxnLst/>
                <a:rect l="l" t="t" r="r" b="b"/>
                <a:pathLst>
                  <a:path w="3004" h="5537" extrusionOk="0">
                    <a:moveTo>
                      <a:pt x="2704" y="1464"/>
                    </a:moveTo>
                    <a:cubicBezTo>
                      <a:pt x="2702" y="1467"/>
                      <a:pt x="2700" y="1471"/>
                      <a:pt x="2700" y="1474"/>
                    </a:cubicBezTo>
                    <a:cubicBezTo>
                      <a:pt x="2702" y="1471"/>
                      <a:pt x="2703" y="1467"/>
                      <a:pt x="2704" y="1464"/>
                    </a:cubicBezTo>
                    <a:close/>
                    <a:moveTo>
                      <a:pt x="1706" y="3343"/>
                    </a:moveTo>
                    <a:cubicBezTo>
                      <a:pt x="1706" y="3344"/>
                      <a:pt x="1705" y="3345"/>
                      <a:pt x="1704" y="3346"/>
                    </a:cubicBezTo>
                    <a:lnTo>
                      <a:pt x="1704" y="3346"/>
                    </a:lnTo>
                    <a:cubicBezTo>
                      <a:pt x="1706" y="3345"/>
                      <a:pt x="1706" y="3343"/>
                      <a:pt x="1706" y="3343"/>
                    </a:cubicBezTo>
                    <a:close/>
                    <a:moveTo>
                      <a:pt x="2860" y="1"/>
                    </a:moveTo>
                    <a:cubicBezTo>
                      <a:pt x="2837" y="7"/>
                      <a:pt x="2822" y="32"/>
                      <a:pt x="2828" y="58"/>
                    </a:cubicBezTo>
                    <a:cubicBezTo>
                      <a:pt x="2851" y="141"/>
                      <a:pt x="2867" y="224"/>
                      <a:pt x="2876" y="311"/>
                    </a:cubicBezTo>
                    <a:lnTo>
                      <a:pt x="2876" y="298"/>
                    </a:lnTo>
                    <a:lnTo>
                      <a:pt x="2876" y="298"/>
                    </a:lnTo>
                    <a:cubicBezTo>
                      <a:pt x="2899" y="480"/>
                      <a:pt x="2895" y="662"/>
                      <a:pt x="2873" y="841"/>
                    </a:cubicBezTo>
                    <a:lnTo>
                      <a:pt x="2873" y="837"/>
                    </a:lnTo>
                    <a:cubicBezTo>
                      <a:pt x="2845" y="1052"/>
                      <a:pt x="2786" y="1262"/>
                      <a:pt x="2704" y="1464"/>
                    </a:cubicBezTo>
                    <a:lnTo>
                      <a:pt x="2704" y="1464"/>
                    </a:lnTo>
                    <a:cubicBezTo>
                      <a:pt x="2705" y="1463"/>
                      <a:pt x="2706" y="1462"/>
                      <a:pt x="2707" y="1461"/>
                    </a:cubicBezTo>
                    <a:lnTo>
                      <a:pt x="2707" y="1461"/>
                    </a:lnTo>
                    <a:cubicBezTo>
                      <a:pt x="2544" y="1854"/>
                      <a:pt x="2295" y="2209"/>
                      <a:pt x="2036" y="2548"/>
                    </a:cubicBezTo>
                    <a:cubicBezTo>
                      <a:pt x="2037" y="2548"/>
                      <a:pt x="2038" y="2548"/>
                      <a:pt x="2038" y="2547"/>
                    </a:cubicBezTo>
                    <a:lnTo>
                      <a:pt x="2038" y="2547"/>
                    </a:lnTo>
                    <a:cubicBezTo>
                      <a:pt x="2037" y="2549"/>
                      <a:pt x="2036" y="2551"/>
                      <a:pt x="2036" y="2551"/>
                    </a:cubicBezTo>
                    <a:cubicBezTo>
                      <a:pt x="1886" y="2745"/>
                      <a:pt x="1729" y="2934"/>
                      <a:pt x="1569" y="3119"/>
                    </a:cubicBezTo>
                    <a:cubicBezTo>
                      <a:pt x="1403" y="3314"/>
                      <a:pt x="1237" y="3506"/>
                      <a:pt x="1074" y="3701"/>
                    </a:cubicBezTo>
                    <a:cubicBezTo>
                      <a:pt x="908" y="3896"/>
                      <a:pt x="748" y="4094"/>
                      <a:pt x="594" y="4298"/>
                    </a:cubicBezTo>
                    <a:cubicBezTo>
                      <a:pt x="457" y="4484"/>
                      <a:pt x="330" y="4679"/>
                      <a:pt x="221" y="4883"/>
                    </a:cubicBezTo>
                    <a:cubicBezTo>
                      <a:pt x="180" y="4956"/>
                      <a:pt x="144" y="5033"/>
                      <a:pt x="109" y="5110"/>
                    </a:cubicBezTo>
                    <a:cubicBezTo>
                      <a:pt x="74" y="5193"/>
                      <a:pt x="42" y="5282"/>
                      <a:pt x="10" y="5369"/>
                    </a:cubicBezTo>
                    <a:cubicBezTo>
                      <a:pt x="0" y="5397"/>
                      <a:pt x="7" y="5439"/>
                      <a:pt x="23" y="5468"/>
                    </a:cubicBezTo>
                    <a:cubicBezTo>
                      <a:pt x="42" y="5500"/>
                      <a:pt x="71" y="5522"/>
                      <a:pt x="106" y="5531"/>
                    </a:cubicBezTo>
                    <a:cubicBezTo>
                      <a:pt x="116" y="5535"/>
                      <a:pt x="127" y="5536"/>
                      <a:pt x="138" y="5536"/>
                    </a:cubicBezTo>
                    <a:cubicBezTo>
                      <a:pt x="162" y="5536"/>
                      <a:pt x="186" y="5530"/>
                      <a:pt x="205" y="5519"/>
                    </a:cubicBezTo>
                    <a:cubicBezTo>
                      <a:pt x="240" y="5500"/>
                      <a:pt x="256" y="5471"/>
                      <a:pt x="269" y="5436"/>
                    </a:cubicBezTo>
                    <a:cubicBezTo>
                      <a:pt x="272" y="5432"/>
                      <a:pt x="272" y="5426"/>
                      <a:pt x="275" y="5423"/>
                    </a:cubicBezTo>
                    <a:cubicBezTo>
                      <a:pt x="377" y="5193"/>
                      <a:pt x="502" y="4972"/>
                      <a:pt x="640" y="4761"/>
                    </a:cubicBezTo>
                    <a:cubicBezTo>
                      <a:pt x="793" y="4528"/>
                      <a:pt x="959" y="4301"/>
                      <a:pt x="1131" y="4077"/>
                    </a:cubicBezTo>
                    <a:lnTo>
                      <a:pt x="1131" y="4077"/>
                    </a:lnTo>
                    <a:cubicBezTo>
                      <a:pt x="1128" y="4084"/>
                      <a:pt x="1125" y="4087"/>
                      <a:pt x="1122" y="4094"/>
                    </a:cubicBezTo>
                    <a:cubicBezTo>
                      <a:pt x="1313" y="3842"/>
                      <a:pt x="1513" y="3597"/>
                      <a:pt x="1704" y="3346"/>
                    </a:cubicBezTo>
                    <a:lnTo>
                      <a:pt x="1704" y="3346"/>
                    </a:lnTo>
                    <a:cubicBezTo>
                      <a:pt x="1704" y="3346"/>
                      <a:pt x="1704" y="3346"/>
                      <a:pt x="1703" y="3346"/>
                    </a:cubicBezTo>
                    <a:cubicBezTo>
                      <a:pt x="2007" y="2953"/>
                      <a:pt x="2305" y="2554"/>
                      <a:pt x="2544" y="2116"/>
                    </a:cubicBezTo>
                    <a:cubicBezTo>
                      <a:pt x="2656" y="1908"/>
                      <a:pt x="2755" y="1691"/>
                      <a:pt x="2831" y="1467"/>
                    </a:cubicBezTo>
                    <a:cubicBezTo>
                      <a:pt x="2908" y="1253"/>
                      <a:pt x="2959" y="1029"/>
                      <a:pt x="2982" y="806"/>
                    </a:cubicBezTo>
                    <a:cubicBezTo>
                      <a:pt x="3004" y="547"/>
                      <a:pt x="2982" y="285"/>
                      <a:pt x="2918" y="36"/>
                    </a:cubicBezTo>
                    <a:cubicBezTo>
                      <a:pt x="2914" y="13"/>
                      <a:pt x="2892" y="1"/>
                      <a:pt x="2873" y="1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233" name="Google Shape;1958;p39"/>
              <p:cNvSpPr/>
              <p:nvPr/>
            </p:nvSpPr>
            <p:spPr>
              <a:xfrm>
                <a:off x="6120033" y="1895909"/>
                <a:ext cx="279689" cy="375364"/>
              </a:xfrm>
              <a:custGeom>
                <a:avLst/>
                <a:gdLst/>
                <a:ahLst/>
                <a:cxnLst/>
                <a:rect l="l" t="t" r="r" b="b"/>
                <a:pathLst>
                  <a:path w="2517" h="3378" extrusionOk="0">
                    <a:moveTo>
                      <a:pt x="1501" y="1611"/>
                    </a:moveTo>
                    <a:lnTo>
                      <a:pt x="1501" y="1611"/>
                    </a:lnTo>
                    <a:cubicBezTo>
                      <a:pt x="1499" y="1613"/>
                      <a:pt x="1498" y="1615"/>
                      <a:pt x="1496" y="1617"/>
                    </a:cubicBezTo>
                    <a:cubicBezTo>
                      <a:pt x="1498" y="1615"/>
                      <a:pt x="1499" y="1613"/>
                      <a:pt x="1501" y="1611"/>
                    </a:cubicBezTo>
                    <a:close/>
                    <a:moveTo>
                      <a:pt x="2449" y="0"/>
                    </a:moveTo>
                    <a:cubicBezTo>
                      <a:pt x="2420" y="0"/>
                      <a:pt x="2397" y="19"/>
                      <a:pt x="2388" y="48"/>
                    </a:cubicBezTo>
                    <a:cubicBezTo>
                      <a:pt x="2359" y="141"/>
                      <a:pt x="2325" y="233"/>
                      <a:pt x="2289" y="322"/>
                    </a:cubicBezTo>
                    <a:cubicBezTo>
                      <a:pt x="2286" y="326"/>
                      <a:pt x="2286" y="329"/>
                      <a:pt x="2282" y="332"/>
                    </a:cubicBezTo>
                    <a:lnTo>
                      <a:pt x="2286" y="329"/>
                    </a:lnTo>
                    <a:lnTo>
                      <a:pt x="2286" y="329"/>
                    </a:lnTo>
                    <a:cubicBezTo>
                      <a:pt x="2190" y="552"/>
                      <a:pt x="2075" y="770"/>
                      <a:pt x="1944" y="981"/>
                    </a:cubicBezTo>
                    <a:cubicBezTo>
                      <a:pt x="1808" y="1199"/>
                      <a:pt x="1659" y="1408"/>
                      <a:pt x="1501" y="1611"/>
                    </a:cubicBezTo>
                    <a:lnTo>
                      <a:pt x="1501" y="1611"/>
                    </a:lnTo>
                    <a:cubicBezTo>
                      <a:pt x="1506" y="1605"/>
                      <a:pt x="1513" y="1600"/>
                      <a:pt x="1518" y="1593"/>
                    </a:cubicBezTo>
                    <a:lnTo>
                      <a:pt x="1518" y="1593"/>
                    </a:lnTo>
                    <a:cubicBezTo>
                      <a:pt x="1087" y="2151"/>
                      <a:pt x="583" y="2652"/>
                      <a:pt x="46" y="3112"/>
                    </a:cubicBezTo>
                    <a:cubicBezTo>
                      <a:pt x="17" y="3137"/>
                      <a:pt x="1" y="3183"/>
                      <a:pt x="1" y="3221"/>
                    </a:cubicBezTo>
                    <a:cubicBezTo>
                      <a:pt x="1" y="3262"/>
                      <a:pt x="17" y="3301"/>
                      <a:pt x="46" y="3329"/>
                    </a:cubicBezTo>
                    <a:cubicBezTo>
                      <a:pt x="75" y="3358"/>
                      <a:pt x="113" y="3378"/>
                      <a:pt x="154" y="3378"/>
                    </a:cubicBezTo>
                    <a:cubicBezTo>
                      <a:pt x="200" y="3378"/>
                      <a:pt x="231" y="3358"/>
                      <a:pt x="263" y="3332"/>
                    </a:cubicBezTo>
                    <a:cubicBezTo>
                      <a:pt x="765" y="2920"/>
                      <a:pt x="1216" y="2444"/>
                      <a:pt x="1596" y="1917"/>
                    </a:cubicBezTo>
                    <a:cubicBezTo>
                      <a:pt x="1688" y="1786"/>
                      <a:pt x="1778" y="1652"/>
                      <a:pt x="1864" y="1515"/>
                    </a:cubicBezTo>
                    <a:cubicBezTo>
                      <a:pt x="1903" y="1447"/>
                      <a:pt x="1944" y="1381"/>
                      <a:pt x="1983" y="1313"/>
                    </a:cubicBezTo>
                    <a:cubicBezTo>
                      <a:pt x="2021" y="1240"/>
                      <a:pt x="2059" y="1163"/>
                      <a:pt x="2098" y="1089"/>
                    </a:cubicBezTo>
                    <a:cubicBezTo>
                      <a:pt x="2238" y="802"/>
                      <a:pt x="2363" y="505"/>
                      <a:pt x="2465" y="204"/>
                    </a:cubicBezTo>
                    <a:cubicBezTo>
                      <a:pt x="2481" y="163"/>
                      <a:pt x="2493" y="118"/>
                      <a:pt x="2506" y="77"/>
                    </a:cubicBezTo>
                    <a:cubicBezTo>
                      <a:pt x="2516" y="45"/>
                      <a:pt x="2493" y="13"/>
                      <a:pt x="2465" y="3"/>
                    </a:cubicBezTo>
                    <a:cubicBezTo>
                      <a:pt x="2459" y="3"/>
                      <a:pt x="2452" y="0"/>
                      <a:pt x="2449" y="0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234" name="Google Shape;1959;p39"/>
              <p:cNvSpPr/>
              <p:nvPr/>
            </p:nvSpPr>
            <p:spPr>
              <a:xfrm>
                <a:off x="5204046" y="2386516"/>
                <a:ext cx="591270" cy="196461"/>
              </a:xfrm>
              <a:custGeom>
                <a:avLst/>
                <a:gdLst/>
                <a:ahLst/>
                <a:cxnLst/>
                <a:rect l="l" t="t" r="r" b="b"/>
                <a:pathLst>
                  <a:path w="5321" h="1768" extrusionOk="0">
                    <a:moveTo>
                      <a:pt x="2193" y="1"/>
                    </a:moveTo>
                    <a:cubicBezTo>
                      <a:pt x="1845" y="1"/>
                      <a:pt x="1528" y="20"/>
                      <a:pt x="1234" y="61"/>
                    </a:cubicBezTo>
                    <a:cubicBezTo>
                      <a:pt x="1062" y="84"/>
                      <a:pt x="911" y="116"/>
                      <a:pt x="771" y="157"/>
                    </a:cubicBezTo>
                    <a:cubicBezTo>
                      <a:pt x="624" y="199"/>
                      <a:pt x="499" y="250"/>
                      <a:pt x="394" y="314"/>
                    </a:cubicBezTo>
                    <a:cubicBezTo>
                      <a:pt x="282" y="378"/>
                      <a:pt x="192" y="458"/>
                      <a:pt x="122" y="551"/>
                    </a:cubicBezTo>
                    <a:cubicBezTo>
                      <a:pt x="93" y="592"/>
                      <a:pt x="68" y="640"/>
                      <a:pt x="42" y="700"/>
                    </a:cubicBezTo>
                    <a:cubicBezTo>
                      <a:pt x="23" y="749"/>
                      <a:pt x="13" y="803"/>
                      <a:pt x="7" y="877"/>
                    </a:cubicBezTo>
                    <a:cubicBezTo>
                      <a:pt x="0" y="943"/>
                      <a:pt x="7" y="1011"/>
                      <a:pt x="13" y="1068"/>
                    </a:cubicBezTo>
                    <a:cubicBezTo>
                      <a:pt x="26" y="1141"/>
                      <a:pt x="39" y="1203"/>
                      <a:pt x="62" y="1256"/>
                    </a:cubicBezTo>
                    <a:cubicBezTo>
                      <a:pt x="74" y="1288"/>
                      <a:pt x="90" y="1321"/>
                      <a:pt x="106" y="1349"/>
                    </a:cubicBezTo>
                    <a:cubicBezTo>
                      <a:pt x="125" y="1384"/>
                      <a:pt x="147" y="1413"/>
                      <a:pt x="170" y="1442"/>
                    </a:cubicBezTo>
                    <a:cubicBezTo>
                      <a:pt x="211" y="1496"/>
                      <a:pt x="266" y="1541"/>
                      <a:pt x="311" y="1573"/>
                    </a:cubicBezTo>
                    <a:cubicBezTo>
                      <a:pt x="368" y="1617"/>
                      <a:pt x="435" y="1650"/>
                      <a:pt x="486" y="1669"/>
                    </a:cubicBezTo>
                    <a:cubicBezTo>
                      <a:pt x="541" y="1694"/>
                      <a:pt x="601" y="1713"/>
                      <a:pt x="668" y="1726"/>
                    </a:cubicBezTo>
                    <a:cubicBezTo>
                      <a:pt x="786" y="1755"/>
                      <a:pt x="914" y="1768"/>
                      <a:pt x="1059" y="1768"/>
                    </a:cubicBezTo>
                    <a:cubicBezTo>
                      <a:pt x="1084" y="1768"/>
                      <a:pt x="1106" y="1768"/>
                      <a:pt x="1128" y="1765"/>
                    </a:cubicBezTo>
                    <a:cubicBezTo>
                      <a:pt x="1289" y="1762"/>
                      <a:pt x="1461" y="1742"/>
                      <a:pt x="1659" y="1710"/>
                    </a:cubicBezTo>
                    <a:cubicBezTo>
                      <a:pt x="1835" y="1678"/>
                      <a:pt x="2023" y="1637"/>
                      <a:pt x="2218" y="1586"/>
                    </a:cubicBezTo>
                    <a:cubicBezTo>
                      <a:pt x="2432" y="1528"/>
                      <a:pt x="2643" y="1461"/>
                      <a:pt x="2799" y="1410"/>
                    </a:cubicBezTo>
                    <a:cubicBezTo>
                      <a:pt x="3017" y="1340"/>
                      <a:pt x="3206" y="1275"/>
                      <a:pt x="3381" y="1215"/>
                    </a:cubicBezTo>
                    <a:cubicBezTo>
                      <a:pt x="3566" y="1148"/>
                      <a:pt x="3752" y="1081"/>
                      <a:pt x="3934" y="1014"/>
                    </a:cubicBezTo>
                    <a:lnTo>
                      <a:pt x="4058" y="969"/>
                    </a:lnTo>
                    <a:cubicBezTo>
                      <a:pt x="4183" y="924"/>
                      <a:pt x="4311" y="880"/>
                      <a:pt x="4436" y="834"/>
                    </a:cubicBezTo>
                    <a:cubicBezTo>
                      <a:pt x="4560" y="793"/>
                      <a:pt x="4707" y="742"/>
                      <a:pt x="4854" y="697"/>
                    </a:cubicBezTo>
                    <a:cubicBezTo>
                      <a:pt x="4924" y="675"/>
                      <a:pt x="4995" y="656"/>
                      <a:pt x="5071" y="640"/>
                    </a:cubicBezTo>
                    <a:cubicBezTo>
                      <a:pt x="5085" y="634"/>
                      <a:pt x="5097" y="630"/>
                      <a:pt x="5110" y="624"/>
                    </a:cubicBezTo>
                    <a:cubicBezTo>
                      <a:pt x="5157" y="608"/>
                      <a:pt x="5206" y="595"/>
                      <a:pt x="5253" y="582"/>
                    </a:cubicBezTo>
                    <a:cubicBezTo>
                      <a:pt x="5276" y="576"/>
                      <a:pt x="5298" y="570"/>
                      <a:pt x="5321" y="566"/>
                    </a:cubicBezTo>
                    <a:cubicBezTo>
                      <a:pt x="5321" y="563"/>
                      <a:pt x="5321" y="560"/>
                      <a:pt x="5318" y="554"/>
                    </a:cubicBezTo>
                    <a:cubicBezTo>
                      <a:pt x="5315" y="538"/>
                      <a:pt x="5302" y="525"/>
                      <a:pt x="5288" y="515"/>
                    </a:cubicBezTo>
                    <a:cubicBezTo>
                      <a:pt x="5151" y="448"/>
                      <a:pt x="5004" y="387"/>
                      <a:pt x="4835" y="327"/>
                    </a:cubicBezTo>
                    <a:cubicBezTo>
                      <a:pt x="4797" y="314"/>
                      <a:pt x="4762" y="301"/>
                      <a:pt x="4723" y="291"/>
                    </a:cubicBezTo>
                    <a:cubicBezTo>
                      <a:pt x="4634" y="266"/>
                      <a:pt x="4535" y="240"/>
                      <a:pt x="4407" y="215"/>
                    </a:cubicBezTo>
                    <a:cubicBezTo>
                      <a:pt x="4126" y="157"/>
                      <a:pt x="3825" y="113"/>
                      <a:pt x="3464" y="71"/>
                    </a:cubicBezTo>
                    <a:cubicBezTo>
                      <a:pt x="3091" y="29"/>
                      <a:pt x="2710" y="7"/>
                      <a:pt x="2336" y="1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235" name="Google Shape;1960;p39"/>
              <p:cNvSpPr/>
              <p:nvPr/>
            </p:nvSpPr>
            <p:spPr>
              <a:xfrm>
                <a:off x="5908787" y="1728892"/>
                <a:ext cx="285912" cy="592382"/>
              </a:xfrm>
              <a:custGeom>
                <a:avLst/>
                <a:gdLst/>
                <a:ahLst/>
                <a:cxnLst/>
                <a:rect l="l" t="t" r="r" b="b"/>
                <a:pathLst>
                  <a:path w="2573" h="5331" extrusionOk="0">
                    <a:moveTo>
                      <a:pt x="2005" y="1"/>
                    </a:moveTo>
                    <a:cubicBezTo>
                      <a:pt x="1976" y="1"/>
                      <a:pt x="1947" y="4"/>
                      <a:pt x="1921" y="8"/>
                    </a:cubicBezTo>
                    <a:cubicBezTo>
                      <a:pt x="1797" y="23"/>
                      <a:pt x="1666" y="78"/>
                      <a:pt x="1529" y="167"/>
                    </a:cubicBezTo>
                    <a:cubicBezTo>
                      <a:pt x="1427" y="238"/>
                      <a:pt x="1321" y="327"/>
                      <a:pt x="1203" y="445"/>
                    </a:cubicBezTo>
                    <a:cubicBezTo>
                      <a:pt x="1046" y="602"/>
                      <a:pt x="909" y="781"/>
                      <a:pt x="778" y="995"/>
                    </a:cubicBezTo>
                    <a:cubicBezTo>
                      <a:pt x="541" y="1384"/>
                      <a:pt x="356" y="1851"/>
                      <a:pt x="215" y="2423"/>
                    </a:cubicBezTo>
                    <a:cubicBezTo>
                      <a:pt x="88" y="2944"/>
                      <a:pt x="17" y="3481"/>
                      <a:pt x="8" y="4015"/>
                    </a:cubicBezTo>
                    <a:cubicBezTo>
                      <a:pt x="1" y="4500"/>
                      <a:pt x="42" y="4919"/>
                      <a:pt x="142" y="5292"/>
                    </a:cubicBezTo>
                    <a:cubicBezTo>
                      <a:pt x="148" y="5315"/>
                      <a:pt x="170" y="5331"/>
                      <a:pt x="193" y="5331"/>
                    </a:cubicBezTo>
                    <a:cubicBezTo>
                      <a:pt x="196" y="5331"/>
                      <a:pt x="203" y="5328"/>
                      <a:pt x="206" y="5328"/>
                    </a:cubicBezTo>
                    <a:cubicBezTo>
                      <a:pt x="219" y="5325"/>
                      <a:pt x="228" y="5318"/>
                      <a:pt x="234" y="5308"/>
                    </a:cubicBezTo>
                    <a:cubicBezTo>
                      <a:pt x="250" y="5299"/>
                      <a:pt x="260" y="5286"/>
                      <a:pt x="263" y="5270"/>
                    </a:cubicBezTo>
                    <a:cubicBezTo>
                      <a:pt x="295" y="5120"/>
                      <a:pt x="340" y="4979"/>
                      <a:pt x="378" y="4858"/>
                    </a:cubicBezTo>
                    <a:cubicBezTo>
                      <a:pt x="417" y="4733"/>
                      <a:pt x="464" y="4602"/>
                      <a:pt x="525" y="4456"/>
                    </a:cubicBezTo>
                    <a:cubicBezTo>
                      <a:pt x="759" y="3881"/>
                      <a:pt x="1058" y="3356"/>
                      <a:pt x="1433" y="2743"/>
                    </a:cubicBezTo>
                    <a:cubicBezTo>
                      <a:pt x="1496" y="2637"/>
                      <a:pt x="1561" y="2535"/>
                      <a:pt x="1624" y="2433"/>
                    </a:cubicBezTo>
                    <a:cubicBezTo>
                      <a:pt x="1733" y="2257"/>
                      <a:pt x="1838" y="2085"/>
                      <a:pt x="1944" y="1912"/>
                    </a:cubicBezTo>
                    <a:cubicBezTo>
                      <a:pt x="2107" y="1644"/>
                      <a:pt x="2247" y="1391"/>
                      <a:pt x="2381" y="1139"/>
                    </a:cubicBezTo>
                    <a:cubicBezTo>
                      <a:pt x="2452" y="1005"/>
                      <a:pt x="2500" y="893"/>
                      <a:pt x="2535" y="784"/>
                    </a:cubicBezTo>
                    <a:cubicBezTo>
                      <a:pt x="2554" y="717"/>
                      <a:pt x="2564" y="653"/>
                      <a:pt x="2567" y="602"/>
                    </a:cubicBezTo>
                    <a:cubicBezTo>
                      <a:pt x="2573" y="545"/>
                      <a:pt x="2570" y="483"/>
                      <a:pt x="2554" y="417"/>
                    </a:cubicBezTo>
                    <a:cubicBezTo>
                      <a:pt x="2545" y="362"/>
                      <a:pt x="2519" y="308"/>
                      <a:pt x="2484" y="257"/>
                    </a:cubicBezTo>
                    <a:cubicBezTo>
                      <a:pt x="2449" y="203"/>
                      <a:pt x="2397" y="154"/>
                      <a:pt x="2328" y="104"/>
                    </a:cubicBezTo>
                    <a:cubicBezTo>
                      <a:pt x="2273" y="65"/>
                      <a:pt x="2206" y="36"/>
                      <a:pt x="2132" y="17"/>
                    </a:cubicBezTo>
                    <a:cubicBezTo>
                      <a:pt x="2094" y="8"/>
                      <a:pt x="2049" y="1"/>
                      <a:pt x="2005" y="1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236" name="Google Shape;1961;p39"/>
              <p:cNvSpPr/>
              <p:nvPr/>
            </p:nvSpPr>
            <p:spPr>
              <a:xfrm>
                <a:off x="5705099" y="2204386"/>
                <a:ext cx="355473" cy="376142"/>
              </a:xfrm>
              <a:custGeom>
                <a:avLst/>
                <a:gdLst/>
                <a:ahLst/>
                <a:cxnLst/>
                <a:rect l="l" t="t" r="r" b="b"/>
                <a:pathLst>
                  <a:path w="3199" h="3385" extrusionOk="0">
                    <a:moveTo>
                      <a:pt x="1412" y="0"/>
                    </a:moveTo>
                    <a:cubicBezTo>
                      <a:pt x="1329" y="0"/>
                      <a:pt x="1240" y="10"/>
                      <a:pt x="1147" y="29"/>
                    </a:cubicBezTo>
                    <a:cubicBezTo>
                      <a:pt x="1029" y="55"/>
                      <a:pt x="904" y="100"/>
                      <a:pt x="779" y="167"/>
                    </a:cubicBezTo>
                    <a:cubicBezTo>
                      <a:pt x="668" y="230"/>
                      <a:pt x="559" y="307"/>
                      <a:pt x="460" y="403"/>
                    </a:cubicBezTo>
                    <a:cubicBezTo>
                      <a:pt x="368" y="493"/>
                      <a:pt x="284" y="595"/>
                      <a:pt x="211" y="717"/>
                    </a:cubicBezTo>
                    <a:cubicBezTo>
                      <a:pt x="147" y="822"/>
                      <a:pt x="96" y="947"/>
                      <a:pt x="58" y="1090"/>
                    </a:cubicBezTo>
                    <a:cubicBezTo>
                      <a:pt x="26" y="1212"/>
                      <a:pt x="7" y="1349"/>
                      <a:pt x="3" y="1500"/>
                    </a:cubicBezTo>
                    <a:cubicBezTo>
                      <a:pt x="0" y="1627"/>
                      <a:pt x="16" y="1764"/>
                      <a:pt x="45" y="1911"/>
                    </a:cubicBezTo>
                    <a:cubicBezTo>
                      <a:pt x="96" y="2171"/>
                      <a:pt x="201" y="2432"/>
                      <a:pt x="361" y="2681"/>
                    </a:cubicBezTo>
                    <a:cubicBezTo>
                      <a:pt x="508" y="2914"/>
                      <a:pt x="700" y="3125"/>
                      <a:pt x="914" y="3289"/>
                    </a:cubicBezTo>
                    <a:cubicBezTo>
                      <a:pt x="943" y="3314"/>
                      <a:pt x="974" y="3336"/>
                      <a:pt x="1006" y="3355"/>
                    </a:cubicBezTo>
                    <a:cubicBezTo>
                      <a:pt x="1010" y="3359"/>
                      <a:pt x="1016" y="3362"/>
                      <a:pt x="1023" y="3362"/>
                    </a:cubicBezTo>
                    <a:cubicBezTo>
                      <a:pt x="1026" y="3368"/>
                      <a:pt x="1032" y="3371"/>
                      <a:pt x="1039" y="3374"/>
                    </a:cubicBezTo>
                    <a:cubicBezTo>
                      <a:pt x="1048" y="3381"/>
                      <a:pt x="1058" y="3384"/>
                      <a:pt x="1070" y="3384"/>
                    </a:cubicBezTo>
                    <a:cubicBezTo>
                      <a:pt x="1077" y="3384"/>
                      <a:pt x="1086" y="3384"/>
                      <a:pt x="1093" y="3381"/>
                    </a:cubicBezTo>
                    <a:cubicBezTo>
                      <a:pt x="1272" y="3359"/>
                      <a:pt x="1457" y="3286"/>
                      <a:pt x="1671" y="3161"/>
                    </a:cubicBezTo>
                    <a:cubicBezTo>
                      <a:pt x="1856" y="3052"/>
                      <a:pt x="2048" y="2911"/>
                      <a:pt x="2250" y="2733"/>
                    </a:cubicBezTo>
                    <a:cubicBezTo>
                      <a:pt x="2412" y="2585"/>
                      <a:pt x="2566" y="2432"/>
                      <a:pt x="2707" y="2273"/>
                    </a:cubicBezTo>
                    <a:cubicBezTo>
                      <a:pt x="2796" y="2167"/>
                      <a:pt x="2879" y="2059"/>
                      <a:pt x="2949" y="1947"/>
                    </a:cubicBezTo>
                    <a:cubicBezTo>
                      <a:pt x="2991" y="1883"/>
                      <a:pt x="3023" y="1825"/>
                      <a:pt x="3052" y="1768"/>
                    </a:cubicBezTo>
                    <a:cubicBezTo>
                      <a:pt x="3074" y="1726"/>
                      <a:pt x="3096" y="1681"/>
                      <a:pt x="3112" y="1634"/>
                    </a:cubicBezTo>
                    <a:cubicBezTo>
                      <a:pt x="3121" y="1634"/>
                      <a:pt x="3131" y="1630"/>
                      <a:pt x="3141" y="1624"/>
                    </a:cubicBezTo>
                    <a:cubicBezTo>
                      <a:pt x="3164" y="1611"/>
                      <a:pt x="3183" y="1588"/>
                      <a:pt x="3189" y="1560"/>
                    </a:cubicBezTo>
                    <a:cubicBezTo>
                      <a:pt x="3198" y="1531"/>
                      <a:pt x="3189" y="1506"/>
                      <a:pt x="3179" y="1480"/>
                    </a:cubicBezTo>
                    <a:cubicBezTo>
                      <a:pt x="3064" y="1221"/>
                      <a:pt x="2891" y="959"/>
                      <a:pt x="2668" y="707"/>
                    </a:cubicBezTo>
                    <a:cubicBezTo>
                      <a:pt x="2454" y="460"/>
                      <a:pt x="2205" y="263"/>
                      <a:pt x="1946" y="131"/>
                    </a:cubicBezTo>
                    <a:cubicBezTo>
                      <a:pt x="1882" y="100"/>
                      <a:pt x="1818" y="71"/>
                      <a:pt x="1754" y="52"/>
                    </a:cubicBezTo>
                    <a:cubicBezTo>
                      <a:pt x="1677" y="26"/>
                      <a:pt x="1601" y="16"/>
                      <a:pt x="1543" y="10"/>
                    </a:cubicBezTo>
                    <a:cubicBezTo>
                      <a:pt x="1502" y="4"/>
                      <a:pt x="1457" y="0"/>
                      <a:pt x="1412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237" name="Google Shape;1962;p39"/>
              <p:cNvSpPr/>
              <p:nvPr/>
            </p:nvSpPr>
            <p:spPr>
              <a:xfrm>
                <a:off x="7210481" y="1128166"/>
                <a:ext cx="1891821" cy="1497567"/>
              </a:xfrm>
              <a:custGeom>
                <a:avLst/>
                <a:gdLst/>
                <a:ahLst/>
                <a:cxnLst/>
                <a:rect l="l" t="t" r="r" b="b"/>
                <a:pathLst>
                  <a:path w="17025" h="13477" extrusionOk="0">
                    <a:moveTo>
                      <a:pt x="6884" y="0"/>
                    </a:moveTo>
                    <a:cubicBezTo>
                      <a:pt x="6389" y="0"/>
                      <a:pt x="5893" y="56"/>
                      <a:pt x="5401" y="170"/>
                    </a:cubicBezTo>
                    <a:cubicBezTo>
                      <a:pt x="5040" y="253"/>
                      <a:pt x="4675" y="365"/>
                      <a:pt x="4317" y="502"/>
                    </a:cubicBezTo>
                    <a:cubicBezTo>
                      <a:pt x="3950" y="643"/>
                      <a:pt x="3605" y="806"/>
                      <a:pt x="3292" y="985"/>
                    </a:cubicBezTo>
                    <a:lnTo>
                      <a:pt x="3260" y="1001"/>
                    </a:lnTo>
                    <a:lnTo>
                      <a:pt x="3231" y="1020"/>
                    </a:lnTo>
                    <a:cubicBezTo>
                      <a:pt x="2876" y="1225"/>
                      <a:pt x="2550" y="1448"/>
                      <a:pt x="2263" y="1685"/>
                    </a:cubicBezTo>
                    <a:cubicBezTo>
                      <a:pt x="1959" y="1934"/>
                      <a:pt x="1679" y="2208"/>
                      <a:pt x="1426" y="2496"/>
                    </a:cubicBezTo>
                    <a:cubicBezTo>
                      <a:pt x="924" y="3068"/>
                      <a:pt x="509" y="3730"/>
                      <a:pt x="192" y="4465"/>
                    </a:cubicBezTo>
                    <a:cubicBezTo>
                      <a:pt x="176" y="4478"/>
                      <a:pt x="167" y="4494"/>
                      <a:pt x="161" y="4516"/>
                    </a:cubicBezTo>
                    <a:cubicBezTo>
                      <a:pt x="154" y="4544"/>
                      <a:pt x="145" y="4573"/>
                      <a:pt x="138" y="4602"/>
                    </a:cubicBezTo>
                    <a:cubicBezTo>
                      <a:pt x="61" y="4877"/>
                      <a:pt x="20" y="5145"/>
                      <a:pt x="11" y="5404"/>
                    </a:cubicBezTo>
                    <a:cubicBezTo>
                      <a:pt x="1" y="5647"/>
                      <a:pt x="23" y="5886"/>
                      <a:pt x="74" y="6119"/>
                    </a:cubicBezTo>
                    <a:cubicBezTo>
                      <a:pt x="167" y="6538"/>
                      <a:pt x="372" y="6954"/>
                      <a:pt x="666" y="7315"/>
                    </a:cubicBezTo>
                    <a:cubicBezTo>
                      <a:pt x="940" y="7653"/>
                      <a:pt x="1285" y="7967"/>
                      <a:pt x="1723" y="8270"/>
                    </a:cubicBezTo>
                    <a:cubicBezTo>
                      <a:pt x="2090" y="8526"/>
                      <a:pt x="2509" y="8775"/>
                      <a:pt x="3043" y="9053"/>
                    </a:cubicBezTo>
                    <a:cubicBezTo>
                      <a:pt x="3356" y="9219"/>
                      <a:pt x="3682" y="9375"/>
                      <a:pt x="3995" y="9532"/>
                    </a:cubicBezTo>
                    <a:cubicBezTo>
                      <a:pt x="4136" y="9599"/>
                      <a:pt x="4279" y="9670"/>
                      <a:pt x="4420" y="9740"/>
                    </a:cubicBezTo>
                    <a:cubicBezTo>
                      <a:pt x="4797" y="9928"/>
                      <a:pt x="5231" y="10149"/>
                      <a:pt x="5640" y="10402"/>
                    </a:cubicBezTo>
                    <a:cubicBezTo>
                      <a:pt x="5774" y="10484"/>
                      <a:pt x="5905" y="10574"/>
                      <a:pt x="6047" y="10676"/>
                    </a:cubicBezTo>
                    <a:cubicBezTo>
                      <a:pt x="6283" y="10852"/>
                      <a:pt x="6478" y="10999"/>
                      <a:pt x="6660" y="11139"/>
                    </a:cubicBezTo>
                    <a:cubicBezTo>
                      <a:pt x="7116" y="11494"/>
                      <a:pt x="7500" y="11826"/>
                      <a:pt x="7826" y="12152"/>
                    </a:cubicBezTo>
                    <a:cubicBezTo>
                      <a:pt x="7836" y="12162"/>
                      <a:pt x="7849" y="12168"/>
                      <a:pt x="7864" y="12171"/>
                    </a:cubicBezTo>
                    <a:lnTo>
                      <a:pt x="7877" y="12181"/>
                    </a:lnTo>
                    <a:cubicBezTo>
                      <a:pt x="8047" y="12322"/>
                      <a:pt x="8219" y="12469"/>
                      <a:pt x="8405" y="12596"/>
                    </a:cubicBezTo>
                    <a:cubicBezTo>
                      <a:pt x="8573" y="12711"/>
                      <a:pt x="8750" y="12817"/>
                      <a:pt x="8925" y="12906"/>
                    </a:cubicBezTo>
                    <a:cubicBezTo>
                      <a:pt x="9277" y="13086"/>
                      <a:pt x="9654" y="13226"/>
                      <a:pt x="10050" y="13322"/>
                    </a:cubicBezTo>
                    <a:cubicBezTo>
                      <a:pt x="10478" y="13425"/>
                      <a:pt x="10929" y="13476"/>
                      <a:pt x="11386" y="13476"/>
                    </a:cubicBezTo>
                    <a:cubicBezTo>
                      <a:pt x="12047" y="13476"/>
                      <a:pt x="12722" y="13369"/>
                      <a:pt x="13366" y="13155"/>
                    </a:cubicBezTo>
                    <a:cubicBezTo>
                      <a:pt x="13638" y="13066"/>
                      <a:pt x="13900" y="12961"/>
                      <a:pt x="14146" y="12839"/>
                    </a:cubicBezTo>
                    <a:cubicBezTo>
                      <a:pt x="14245" y="12791"/>
                      <a:pt x="14335" y="12744"/>
                      <a:pt x="14418" y="12695"/>
                    </a:cubicBezTo>
                    <a:cubicBezTo>
                      <a:pt x="14574" y="12609"/>
                      <a:pt x="14712" y="12517"/>
                      <a:pt x="14836" y="12421"/>
                    </a:cubicBezTo>
                    <a:cubicBezTo>
                      <a:pt x="15249" y="12098"/>
                      <a:pt x="15568" y="11695"/>
                      <a:pt x="15760" y="11264"/>
                    </a:cubicBezTo>
                    <a:cubicBezTo>
                      <a:pt x="15958" y="10816"/>
                      <a:pt x="16022" y="10331"/>
                      <a:pt x="15942" y="9893"/>
                    </a:cubicBezTo>
                    <a:cubicBezTo>
                      <a:pt x="15920" y="9772"/>
                      <a:pt x="15888" y="9654"/>
                      <a:pt x="15849" y="9545"/>
                    </a:cubicBezTo>
                    <a:cubicBezTo>
                      <a:pt x="15808" y="9430"/>
                      <a:pt x="15757" y="9318"/>
                      <a:pt x="15696" y="9206"/>
                    </a:cubicBezTo>
                    <a:cubicBezTo>
                      <a:pt x="15606" y="9047"/>
                      <a:pt x="15498" y="8890"/>
                      <a:pt x="15367" y="8746"/>
                    </a:cubicBezTo>
                    <a:cubicBezTo>
                      <a:pt x="15460" y="8734"/>
                      <a:pt x="15543" y="8721"/>
                      <a:pt x="15616" y="8704"/>
                    </a:cubicBezTo>
                    <a:cubicBezTo>
                      <a:pt x="15728" y="8679"/>
                      <a:pt x="15827" y="8647"/>
                      <a:pt x="15916" y="8612"/>
                    </a:cubicBezTo>
                    <a:cubicBezTo>
                      <a:pt x="16000" y="8577"/>
                      <a:pt x="16079" y="8539"/>
                      <a:pt x="16153" y="8497"/>
                    </a:cubicBezTo>
                    <a:cubicBezTo>
                      <a:pt x="16188" y="8477"/>
                      <a:pt x="16223" y="8455"/>
                      <a:pt x="16258" y="8433"/>
                    </a:cubicBezTo>
                    <a:cubicBezTo>
                      <a:pt x="16453" y="8305"/>
                      <a:pt x="16616" y="8142"/>
                      <a:pt x="16734" y="7960"/>
                    </a:cubicBezTo>
                    <a:cubicBezTo>
                      <a:pt x="16833" y="7803"/>
                      <a:pt x="16907" y="7641"/>
                      <a:pt x="16951" y="7468"/>
                    </a:cubicBezTo>
                    <a:cubicBezTo>
                      <a:pt x="17000" y="7286"/>
                      <a:pt x="17025" y="7104"/>
                      <a:pt x="17025" y="6918"/>
                    </a:cubicBezTo>
                    <a:cubicBezTo>
                      <a:pt x="17022" y="6724"/>
                      <a:pt x="17003" y="6532"/>
                      <a:pt x="16964" y="6346"/>
                    </a:cubicBezTo>
                    <a:cubicBezTo>
                      <a:pt x="16923" y="6152"/>
                      <a:pt x="16862" y="5960"/>
                      <a:pt x="16789" y="5778"/>
                    </a:cubicBezTo>
                    <a:cubicBezTo>
                      <a:pt x="16718" y="5599"/>
                      <a:pt x="16625" y="5420"/>
                      <a:pt x="16520" y="5247"/>
                    </a:cubicBezTo>
                    <a:cubicBezTo>
                      <a:pt x="16418" y="5078"/>
                      <a:pt x="16306" y="4922"/>
                      <a:pt x="16184" y="4787"/>
                    </a:cubicBezTo>
                    <a:cubicBezTo>
                      <a:pt x="16050" y="4637"/>
                      <a:pt x="15920" y="4513"/>
                      <a:pt x="15782" y="4410"/>
                    </a:cubicBezTo>
                    <a:cubicBezTo>
                      <a:pt x="15635" y="4302"/>
                      <a:pt x="15488" y="4218"/>
                      <a:pt x="15338" y="4161"/>
                    </a:cubicBezTo>
                    <a:cubicBezTo>
                      <a:pt x="15175" y="4097"/>
                      <a:pt x="15019" y="4065"/>
                      <a:pt x="14872" y="4062"/>
                    </a:cubicBezTo>
                    <a:cubicBezTo>
                      <a:pt x="14863" y="4062"/>
                      <a:pt x="14855" y="4062"/>
                      <a:pt x="14847" y="4062"/>
                    </a:cubicBezTo>
                    <a:cubicBezTo>
                      <a:pt x="14686" y="4062"/>
                      <a:pt x="14532" y="4090"/>
                      <a:pt x="14389" y="4149"/>
                    </a:cubicBezTo>
                    <a:cubicBezTo>
                      <a:pt x="14338" y="4171"/>
                      <a:pt x="14286" y="4196"/>
                      <a:pt x="14236" y="4225"/>
                    </a:cubicBezTo>
                    <a:cubicBezTo>
                      <a:pt x="14118" y="4292"/>
                      <a:pt x="14003" y="4379"/>
                      <a:pt x="13897" y="4484"/>
                    </a:cubicBezTo>
                    <a:cubicBezTo>
                      <a:pt x="13792" y="4590"/>
                      <a:pt x="13696" y="4698"/>
                      <a:pt x="13615" y="4793"/>
                    </a:cubicBezTo>
                    <a:lnTo>
                      <a:pt x="13596" y="4816"/>
                    </a:lnTo>
                    <a:cubicBezTo>
                      <a:pt x="13527" y="4902"/>
                      <a:pt x="13453" y="4992"/>
                      <a:pt x="13376" y="5075"/>
                    </a:cubicBezTo>
                    <a:cubicBezTo>
                      <a:pt x="13296" y="5152"/>
                      <a:pt x="13229" y="5209"/>
                      <a:pt x="13159" y="5254"/>
                    </a:cubicBezTo>
                    <a:cubicBezTo>
                      <a:pt x="13117" y="5276"/>
                      <a:pt x="13073" y="5295"/>
                      <a:pt x="13031" y="5311"/>
                    </a:cubicBezTo>
                    <a:cubicBezTo>
                      <a:pt x="12987" y="5321"/>
                      <a:pt x="12941" y="5327"/>
                      <a:pt x="12897" y="5330"/>
                    </a:cubicBezTo>
                    <a:cubicBezTo>
                      <a:pt x="12842" y="5327"/>
                      <a:pt x="12791" y="5321"/>
                      <a:pt x="12737" y="5308"/>
                    </a:cubicBezTo>
                    <a:cubicBezTo>
                      <a:pt x="12657" y="5286"/>
                      <a:pt x="12577" y="5254"/>
                      <a:pt x="12488" y="5209"/>
                    </a:cubicBezTo>
                    <a:lnTo>
                      <a:pt x="12472" y="5196"/>
                    </a:lnTo>
                    <a:cubicBezTo>
                      <a:pt x="12341" y="5119"/>
                      <a:pt x="12220" y="5034"/>
                      <a:pt x="12114" y="4935"/>
                    </a:cubicBezTo>
                    <a:cubicBezTo>
                      <a:pt x="11996" y="4816"/>
                      <a:pt x="11887" y="4678"/>
                      <a:pt x="11798" y="4538"/>
                    </a:cubicBezTo>
                    <a:lnTo>
                      <a:pt x="11798" y="4538"/>
                    </a:lnTo>
                    <a:lnTo>
                      <a:pt x="11804" y="4541"/>
                    </a:lnTo>
                    <a:lnTo>
                      <a:pt x="11807" y="4544"/>
                    </a:lnTo>
                    <a:cubicBezTo>
                      <a:pt x="11596" y="4190"/>
                      <a:pt x="11475" y="3803"/>
                      <a:pt x="11350" y="3375"/>
                    </a:cubicBezTo>
                    <a:lnTo>
                      <a:pt x="11319" y="3257"/>
                    </a:lnTo>
                    <a:cubicBezTo>
                      <a:pt x="11248" y="3011"/>
                      <a:pt x="11175" y="2758"/>
                      <a:pt x="11082" y="2519"/>
                    </a:cubicBezTo>
                    <a:cubicBezTo>
                      <a:pt x="10986" y="2276"/>
                      <a:pt x="10865" y="2040"/>
                      <a:pt x="10714" y="1816"/>
                    </a:cubicBezTo>
                    <a:cubicBezTo>
                      <a:pt x="10529" y="1534"/>
                      <a:pt x="10309" y="1285"/>
                      <a:pt x="10060" y="1068"/>
                    </a:cubicBezTo>
                    <a:cubicBezTo>
                      <a:pt x="9823" y="857"/>
                      <a:pt x="9555" y="679"/>
                      <a:pt x="9264" y="528"/>
                    </a:cubicBezTo>
                    <a:cubicBezTo>
                      <a:pt x="8708" y="244"/>
                      <a:pt x="8079" y="74"/>
                      <a:pt x="7392" y="20"/>
                    </a:cubicBezTo>
                    <a:cubicBezTo>
                      <a:pt x="7223" y="7"/>
                      <a:pt x="7053" y="0"/>
                      <a:pt x="6884" y="0"/>
                    </a:cubicBezTo>
                    <a:close/>
                  </a:path>
                </a:pathLst>
              </a:cu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 dirty="0"/>
              </a:p>
            </p:txBody>
          </p:sp>
          <p:sp>
            <p:nvSpPr>
              <p:cNvPr id="238" name="Google Shape;1963;p39"/>
              <p:cNvSpPr/>
              <p:nvPr/>
            </p:nvSpPr>
            <p:spPr>
              <a:xfrm>
                <a:off x="7998010" y="2225499"/>
                <a:ext cx="843069" cy="254688"/>
              </a:xfrm>
              <a:custGeom>
                <a:avLst/>
                <a:gdLst/>
                <a:ahLst/>
                <a:cxnLst/>
                <a:rect l="l" t="t" r="r" b="b"/>
                <a:pathLst>
                  <a:path w="7587" h="2292" extrusionOk="0">
                    <a:moveTo>
                      <a:pt x="7514" y="1"/>
                    </a:moveTo>
                    <a:cubicBezTo>
                      <a:pt x="7498" y="1"/>
                      <a:pt x="7480" y="13"/>
                      <a:pt x="7484" y="34"/>
                    </a:cubicBezTo>
                    <a:cubicBezTo>
                      <a:pt x="7494" y="89"/>
                      <a:pt x="7503" y="143"/>
                      <a:pt x="7506" y="198"/>
                    </a:cubicBezTo>
                    <a:cubicBezTo>
                      <a:pt x="7506" y="198"/>
                      <a:pt x="7506" y="201"/>
                      <a:pt x="7510" y="204"/>
                    </a:cubicBezTo>
                    <a:lnTo>
                      <a:pt x="7506" y="201"/>
                    </a:lnTo>
                    <a:lnTo>
                      <a:pt x="7506" y="201"/>
                    </a:lnTo>
                    <a:cubicBezTo>
                      <a:pt x="7519" y="335"/>
                      <a:pt x="7513" y="469"/>
                      <a:pt x="7491" y="600"/>
                    </a:cubicBezTo>
                    <a:lnTo>
                      <a:pt x="7491" y="596"/>
                    </a:lnTo>
                    <a:cubicBezTo>
                      <a:pt x="7468" y="715"/>
                      <a:pt x="7430" y="826"/>
                      <a:pt x="7379" y="932"/>
                    </a:cubicBezTo>
                    <a:cubicBezTo>
                      <a:pt x="7321" y="1047"/>
                      <a:pt x="7251" y="1156"/>
                      <a:pt x="7168" y="1252"/>
                    </a:cubicBezTo>
                    <a:lnTo>
                      <a:pt x="7168" y="1248"/>
                    </a:lnTo>
                    <a:cubicBezTo>
                      <a:pt x="7059" y="1376"/>
                      <a:pt x="6928" y="1485"/>
                      <a:pt x="6788" y="1581"/>
                    </a:cubicBezTo>
                    <a:lnTo>
                      <a:pt x="6791" y="1578"/>
                    </a:lnTo>
                    <a:lnTo>
                      <a:pt x="6791" y="1578"/>
                    </a:lnTo>
                    <a:cubicBezTo>
                      <a:pt x="6615" y="1696"/>
                      <a:pt x="6423" y="1792"/>
                      <a:pt x="6226" y="1865"/>
                    </a:cubicBezTo>
                    <a:cubicBezTo>
                      <a:pt x="6078" y="1916"/>
                      <a:pt x="5928" y="1964"/>
                      <a:pt x="5775" y="1996"/>
                    </a:cubicBezTo>
                    <a:cubicBezTo>
                      <a:pt x="5631" y="2025"/>
                      <a:pt x="5481" y="2047"/>
                      <a:pt x="5334" y="2060"/>
                    </a:cubicBezTo>
                    <a:cubicBezTo>
                      <a:pt x="5259" y="2066"/>
                      <a:pt x="5185" y="2069"/>
                      <a:pt x="5111" y="2069"/>
                    </a:cubicBezTo>
                    <a:cubicBezTo>
                      <a:pt x="4904" y="2069"/>
                      <a:pt x="4699" y="2047"/>
                      <a:pt x="4496" y="2012"/>
                    </a:cubicBezTo>
                    <a:cubicBezTo>
                      <a:pt x="4030" y="1926"/>
                      <a:pt x="3583" y="1766"/>
                      <a:pt x="3158" y="1562"/>
                    </a:cubicBezTo>
                    <a:lnTo>
                      <a:pt x="3158" y="1562"/>
                    </a:lnTo>
                    <a:cubicBezTo>
                      <a:pt x="3170" y="1568"/>
                      <a:pt x="3180" y="1574"/>
                      <a:pt x="3193" y="1581"/>
                    </a:cubicBezTo>
                    <a:cubicBezTo>
                      <a:pt x="2691" y="1338"/>
                      <a:pt x="2215" y="1047"/>
                      <a:pt x="1729" y="769"/>
                    </a:cubicBezTo>
                    <a:cubicBezTo>
                      <a:pt x="1490" y="632"/>
                      <a:pt x="1247" y="497"/>
                      <a:pt x="1001" y="373"/>
                    </a:cubicBezTo>
                    <a:cubicBezTo>
                      <a:pt x="867" y="303"/>
                      <a:pt x="733" y="236"/>
                      <a:pt x="592" y="175"/>
                    </a:cubicBezTo>
                    <a:cubicBezTo>
                      <a:pt x="528" y="146"/>
                      <a:pt x="464" y="117"/>
                      <a:pt x="401" y="92"/>
                    </a:cubicBezTo>
                    <a:cubicBezTo>
                      <a:pt x="343" y="69"/>
                      <a:pt x="285" y="47"/>
                      <a:pt x="231" y="25"/>
                    </a:cubicBezTo>
                    <a:cubicBezTo>
                      <a:pt x="215" y="19"/>
                      <a:pt x="197" y="16"/>
                      <a:pt x="179" y="16"/>
                    </a:cubicBezTo>
                    <a:cubicBezTo>
                      <a:pt x="151" y="16"/>
                      <a:pt x="123" y="23"/>
                      <a:pt x="100" y="34"/>
                    </a:cubicBezTo>
                    <a:cubicBezTo>
                      <a:pt x="97" y="37"/>
                      <a:pt x="97" y="37"/>
                      <a:pt x="94" y="37"/>
                    </a:cubicBezTo>
                    <a:cubicBezTo>
                      <a:pt x="55" y="60"/>
                      <a:pt x="29" y="95"/>
                      <a:pt x="14" y="136"/>
                    </a:cubicBezTo>
                    <a:cubicBezTo>
                      <a:pt x="1" y="178"/>
                      <a:pt x="4" y="226"/>
                      <a:pt x="26" y="264"/>
                    </a:cubicBezTo>
                    <a:cubicBezTo>
                      <a:pt x="39" y="293"/>
                      <a:pt x="58" y="316"/>
                      <a:pt x="84" y="332"/>
                    </a:cubicBezTo>
                    <a:cubicBezTo>
                      <a:pt x="97" y="338"/>
                      <a:pt x="113" y="344"/>
                      <a:pt x="125" y="351"/>
                    </a:cubicBezTo>
                    <a:cubicBezTo>
                      <a:pt x="129" y="351"/>
                      <a:pt x="129" y="354"/>
                      <a:pt x="132" y="354"/>
                    </a:cubicBezTo>
                    <a:lnTo>
                      <a:pt x="129" y="354"/>
                    </a:lnTo>
                    <a:cubicBezTo>
                      <a:pt x="190" y="379"/>
                      <a:pt x="247" y="408"/>
                      <a:pt x="308" y="434"/>
                    </a:cubicBezTo>
                    <a:cubicBezTo>
                      <a:pt x="368" y="462"/>
                      <a:pt x="429" y="488"/>
                      <a:pt x="486" y="517"/>
                    </a:cubicBezTo>
                    <a:cubicBezTo>
                      <a:pt x="736" y="639"/>
                      <a:pt x="982" y="766"/>
                      <a:pt x="1222" y="900"/>
                    </a:cubicBezTo>
                    <a:cubicBezTo>
                      <a:pt x="1471" y="1037"/>
                      <a:pt x="1716" y="1178"/>
                      <a:pt x="1966" y="1313"/>
                    </a:cubicBezTo>
                    <a:cubicBezTo>
                      <a:pt x="2468" y="1584"/>
                      <a:pt x="2979" y="1839"/>
                      <a:pt x="3519" y="2028"/>
                    </a:cubicBezTo>
                    <a:cubicBezTo>
                      <a:pt x="3803" y="2127"/>
                      <a:pt x="4094" y="2201"/>
                      <a:pt x="4388" y="2245"/>
                    </a:cubicBezTo>
                    <a:cubicBezTo>
                      <a:pt x="4515" y="2268"/>
                      <a:pt x="4644" y="2283"/>
                      <a:pt x="4775" y="2290"/>
                    </a:cubicBezTo>
                    <a:cubicBezTo>
                      <a:pt x="4801" y="2291"/>
                      <a:pt x="4827" y="2292"/>
                      <a:pt x="4853" y="2292"/>
                    </a:cubicBezTo>
                    <a:cubicBezTo>
                      <a:pt x="4926" y="2292"/>
                      <a:pt x="4999" y="2289"/>
                      <a:pt x="5071" y="2283"/>
                    </a:cubicBezTo>
                    <a:cubicBezTo>
                      <a:pt x="5289" y="2268"/>
                      <a:pt x="5503" y="2239"/>
                      <a:pt x="5711" y="2188"/>
                    </a:cubicBezTo>
                    <a:cubicBezTo>
                      <a:pt x="5925" y="2134"/>
                      <a:pt x="6136" y="2066"/>
                      <a:pt x="6337" y="1977"/>
                    </a:cubicBezTo>
                    <a:cubicBezTo>
                      <a:pt x="6528" y="1888"/>
                      <a:pt x="6717" y="1782"/>
                      <a:pt x="6890" y="1655"/>
                    </a:cubicBezTo>
                    <a:cubicBezTo>
                      <a:pt x="7050" y="1533"/>
                      <a:pt x="7193" y="1382"/>
                      <a:pt x="7308" y="1217"/>
                    </a:cubicBezTo>
                    <a:cubicBezTo>
                      <a:pt x="7420" y="1053"/>
                      <a:pt x="7503" y="869"/>
                      <a:pt x="7541" y="670"/>
                    </a:cubicBezTo>
                    <a:cubicBezTo>
                      <a:pt x="7587" y="456"/>
                      <a:pt x="7583" y="239"/>
                      <a:pt x="7541" y="21"/>
                    </a:cubicBezTo>
                    <a:cubicBezTo>
                      <a:pt x="7538" y="7"/>
                      <a:pt x="7526" y="1"/>
                      <a:pt x="7514" y="1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239" name="Google Shape;1964;p39"/>
              <p:cNvSpPr/>
              <p:nvPr/>
            </p:nvSpPr>
            <p:spPr>
              <a:xfrm>
                <a:off x="7368498" y="1260512"/>
                <a:ext cx="1194209" cy="558268"/>
              </a:xfrm>
              <a:custGeom>
                <a:avLst/>
                <a:gdLst/>
                <a:ahLst/>
                <a:cxnLst/>
                <a:rect l="l" t="t" r="r" b="b"/>
                <a:pathLst>
                  <a:path w="10747" h="5024" extrusionOk="0">
                    <a:moveTo>
                      <a:pt x="7217" y="703"/>
                    </a:moveTo>
                    <a:cubicBezTo>
                      <a:pt x="7220" y="704"/>
                      <a:pt x="7222" y="706"/>
                      <a:pt x="7225" y="708"/>
                    </a:cubicBezTo>
                    <a:cubicBezTo>
                      <a:pt x="7221" y="706"/>
                      <a:pt x="7219" y="704"/>
                      <a:pt x="7217" y="703"/>
                    </a:cubicBezTo>
                    <a:close/>
                    <a:moveTo>
                      <a:pt x="9591" y="3764"/>
                    </a:moveTo>
                    <a:lnTo>
                      <a:pt x="9591" y="3764"/>
                    </a:lnTo>
                    <a:cubicBezTo>
                      <a:pt x="9592" y="3765"/>
                      <a:pt x="9592" y="3765"/>
                      <a:pt x="9592" y="3766"/>
                    </a:cubicBezTo>
                    <a:lnTo>
                      <a:pt x="9592" y="3766"/>
                    </a:lnTo>
                    <a:cubicBezTo>
                      <a:pt x="9592" y="3765"/>
                      <a:pt x="9592" y="3765"/>
                      <a:pt x="9591" y="3764"/>
                    </a:cubicBezTo>
                    <a:close/>
                    <a:moveTo>
                      <a:pt x="10031" y="4306"/>
                    </a:moveTo>
                    <a:lnTo>
                      <a:pt x="10031" y="4306"/>
                    </a:lnTo>
                    <a:cubicBezTo>
                      <a:pt x="10032" y="4307"/>
                      <a:pt x="10033" y="4308"/>
                      <a:pt x="10034" y="4309"/>
                    </a:cubicBezTo>
                    <a:cubicBezTo>
                      <a:pt x="10033" y="4308"/>
                      <a:pt x="10032" y="4307"/>
                      <a:pt x="10031" y="4306"/>
                    </a:cubicBezTo>
                    <a:close/>
                    <a:moveTo>
                      <a:pt x="5405" y="0"/>
                    </a:moveTo>
                    <a:cubicBezTo>
                      <a:pt x="5338" y="0"/>
                      <a:pt x="5270" y="2"/>
                      <a:pt x="5203" y="5"/>
                    </a:cubicBezTo>
                    <a:cubicBezTo>
                      <a:pt x="4957" y="17"/>
                      <a:pt x="4710" y="43"/>
                      <a:pt x="4471" y="91"/>
                    </a:cubicBezTo>
                    <a:cubicBezTo>
                      <a:pt x="4225" y="139"/>
                      <a:pt x="3985" y="206"/>
                      <a:pt x="3749" y="283"/>
                    </a:cubicBezTo>
                    <a:cubicBezTo>
                      <a:pt x="3378" y="408"/>
                      <a:pt x="3023" y="567"/>
                      <a:pt x="2684" y="759"/>
                    </a:cubicBezTo>
                    <a:cubicBezTo>
                      <a:pt x="2602" y="807"/>
                      <a:pt x="2519" y="855"/>
                      <a:pt x="2435" y="909"/>
                    </a:cubicBezTo>
                    <a:cubicBezTo>
                      <a:pt x="2020" y="1171"/>
                      <a:pt x="1630" y="1474"/>
                      <a:pt x="1289" y="1830"/>
                    </a:cubicBezTo>
                    <a:cubicBezTo>
                      <a:pt x="892" y="2241"/>
                      <a:pt x="550" y="2708"/>
                      <a:pt x="311" y="3232"/>
                    </a:cubicBezTo>
                    <a:cubicBezTo>
                      <a:pt x="192" y="3491"/>
                      <a:pt x="103" y="3763"/>
                      <a:pt x="55" y="4047"/>
                    </a:cubicBezTo>
                    <a:cubicBezTo>
                      <a:pt x="4" y="4322"/>
                      <a:pt x="0" y="4606"/>
                      <a:pt x="43" y="4881"/>
                    </a:cubicBezTo>
                    <a:cubicBezTo>
                      <a:pt x="54" y="4966"/>
                      <a:pt x="133" y="5024"/>
                      <a:pt x="214" y="5024"/>
                    </a:cubicBezTo>
                    <a:cubicBezTo>
                      <a:pt x="224" y="5024"/>
                      <a:pt x="234" y="5023"/>
                      <a:pt x="244" y="5021"/>
                    </a:cubicBezTo>
                    <a:cubicBezTo>
                      <a:pt x="339" y="5005"/>
                      <a:pt x="397" y="4913"/>
                      <a:pt x="381" y="4820"/>
                    </a:cubicBezTo>
                    <a:cubicBezTo>
                      <a:pt x="372" y="4750"/>
                      <a:pt x="365" y="4683"/>
                      <a:pt x="362" y="4612"/>
                    </a:cubicBezTo>
                    <a:cubicBezTo>
                      <a:pt x="352" y="4411"/>
                      <a:pt x="372" y="4210"/>
                      <a:pt x="413" y="4012"/>
                    </a:cubicBezTo>
                    <a:cubicBezTo>
                      <a:pt x="477" y="3721"/>
                      <a:pt x="586" y="3446"/>
                      <a:pt x="720" y="3181"/>
                    </a:cubicBezTo>
                    <a:cubicBezTo>
                      <a:pt x="918" y="2807"/>
                      <a:pt x="1170" y="2465"/>
                      <a:pt x="1457" y="2152"/>
                    </a:cubicBezTo>
                    <a:cubicBezTo>
                      <a:pt x="1799" y="1788"/>
                      <a:pt x="2190" y="1471"/>
                      <a:pt x="2608" y="1200"/>
                    </a:cubicBezTo>
                    <a:cubicBezTo>
                      <a:pt x="3043" y="928"/>
                      <a:pt x="3506" y="705"/>
                      <a:pt x="3995" y="545"/>
                    </a:cubicBezTo>
                    <a:cubicBezTo>
                      <a:pt x="4410" y="414"/>
                      <a:pt x="4835" y="327"/>
                      <a:pt x="5270" y="305"/>
                    </a:cubicBezTo>
                    <a:cubicBezTo>
                      <a:pt x="5353" y="301"/>
                      <a:pt x="5435" y="298"/>
                      <a:pt x="5517" y="298"/>
                    </a:cubicBezTo>
                    <a:cubicBezTo>
                      <a:pt x="5612" y="298"/>
                      <a:pt x="5706" y="301"/>
                      <a:pt x="5800" y="308"/>
                    </a:cubicBezTo>
                    <a:cubicBezTo>
                      <a:pt x="5970" y="321"/>
                      <a:pt x="6139" y="343"/>
                      <a:pt x="6308" y="379"/>
                    </a:cubicBezTo>
                    <a:cubicBezTo>
                      <a:pt x="6615" y="446"/>
                      <a:pt x="6915" y="548"/>
                      <a:pt x="7197" y="691"/>
                    </a:cubicBezTo>
                    <a:cubicBezTo>
                      <a:pt x="7203" y="696"/>
                      <a:pt x="7209" y="699"/>
                      <a:pt x="7215" y="702"/>
                    </a:cubicBezTo>
                    <a:lnTo>
                      <a:pt x="7215" y="702"/>
                    </a:lnTo>
                    <a:cubicBezTo>
                      <a:pt x="7214" y="702"/>
                      <a:pt x="7214" y="701"/>
                      <a:pt x="7213" y="701"/>
                    </a:cubicBezTo>
                    <a:lnTo>
                      <a:pt x="7213" y="701"/>
                    </a:lnTo>
                    <a:cubicBezTo>
                      <a:pt x="7350" y="772"/>
                      <a:pt x="7484" y="855"/>
                      <a:pt x="7611" y="941"/>
                    </a:cubicBezTo>
                    <a:cubicBezTo>
                      <a:pt x="7746" y="1037"/>
                      <a:pt x="7880" y="1139"/>
                      <a:pt x="8002" y="1251"/>
                    </a:cubicBezTo>
                    <a:cubicBezTo>
                      <a:pt x="7995" y="1244"/>
                      <a:pt x="7989" y="1238"/>
                      <a:pt x="7983" y="1232"/>
                    </a:cubicBezTo>
                    <a:lnTo>
                      <a:pt x="7983" y="1232"/>
                    </a:lnTo>
                    <a:cubicBezTo>
                      <a:pt x="8158" y="1395"/>
                      <a:pt x="8302" y="1589"/>
                      <a:pt x="8430" y="1788"/>
                    </a:cubicBezTo>
                    <a:lnTo>
                      <a:pt x="8427" y="1784"/>
                    </a:lnTo>
                    <a:lnTo>
                      <a:pt x="8427" y="1784"/>
                    </a:lnTo>
                    <a:cubicBezTo>
                      <a:pt x="8564" y="1999"/>
                      <a:pt x="8679" y="2229"/>
                      <a:pt x="8797" y="2455"/>
                    </a:cubicBezTo>
                    <a:cubicBezTo>
                      <a:pt x="9037" y="2935"/>
                      <a:pt x="9248" y="3430"/>
                      <a:pt x="9555" y="3871"/>
                    </a:cubicBezTo>
                    <a:cubicBezTo>
                      <a:pt x="9695" y="4073"/>
                      <a:pt x="9858" y="4264"/>
                      <a:pt x="10050" y="4418"/>
                    </a:cubicBezTo>
                    <a:cubicBezTo>
                      <a:pt x="10245" y="4568"/>
                      <a:pt x="10465" y="4683"/>
                      <a:pt x="10705" y="4747"/>
                    </a:cubicBezTo>
                    <a:cubicBezTo>
                      <a:pt x="10708" y="4747"/>
                      <a:pt x="10710" y="4747"/>
                      <a:pt x="10713" y="4747"/>
                    </a:cubicBezTo>
                    <a:cubicBezTo>
                      <a:pt x="10726" y="4747"/>
                      <a:pt x="10738" y="4741"/>
                      <a:pt x="10743" y="4727"/>
                    </a:cubicBezTo>
                    <a:cubicBezTo>
                      <a:pt x="10746" y="4714"/>
                      <a:pt x="10740" y="4695"/>
                      <a:pt x="10724" y="4692"/>
                    </a:cubicBezTo>
                    <a:cubicBezTo>
                      <a:pt x="10612" y="4660"/>
                      <a:pt x="10503" y="4619"/>
                      <a:pt x="10398" y="4568"/>
                    </a:cubicBezTo>
                    <a:lnTo>
                      <a:pt x="10401" y="4568"/>
                    </a:lnTo>
                    <a:cubicBezTo>
                      <a:pt x="10264" y="4494"/>
                      <a:pt x="10139" y="4405"/>
                      <a:pt x="10027" y="4303"/>
                    </a:cubicBezTo>
                    <a:lnTo>
                      <a:pt x="10027" y="4303"/>
                    </a:lnTo>
                    <a:cubicBezTo>
                      <a:pt x="10027" y="4303"/>
                      <a:pt x="10029" y="4304"/>
                      <a:pt x="10031" y="4306"/>
                    </a:cubicBezTo>
                    <a:lnTo>
                      <a:pt x="10031" y="4306"/>
                    </a:lnTo>
                    <a:cubicBezTo>
                      <a:pt x="9862" y="4146"/>
                      <a:pt x="9717" y="3964"/>
                      <a:pt x="9595" y="3770"/>
                    </a:cubicBezTo>
                    <a:lnTo>
                      <a:pt x="9595" y="3770"/>
                    </a:lnTo>
                    <a:cubicBezTo>
                      <a:pt x="9595" y="3771"/>
                      <a:pt x="9596" y="3771"/>
                      <a:pt x="9596" y="3772"/>
                    </a:cubicBezTo>
                    <a:cubicBezTo>
                      <a:pt x="9595" y="3770"/>
                      <a:pt x="9594" y="3768"/>
                      <a:pt x="9592" y="3766"/>
                    </a:cubicBezTo>
                    <a:lnTo>
                      <a:pt x="9592" y="3766"/>
                    </a:lnTo>
                    <a:cubicBezTo>
                      <a:pt x="9593" y="3767"/>
                      <a:pt x="9593" y="3768"/>
                      <a:pt x="9594" y="3769"/>
                    </a:cubicBezTo>
                    <a:lnTo>
                      <a:pt x="9594" y="3769"/>
                    </a:lnTo>
                    <a:cubicBezTo>
                      <a:pt x="9593" y="3767"/>
                      <a:pt x="9591" y="3765"/>
                      <a:pt x="9590" y="3763"/>
                    </a:cubicBezTo>
                    <a:lnTo>
                      <a:pt x="9590" y="3763"/>
                    </a:lnTo>
                    <a:cubicBezTo>
                      <a:pt x="9590" y="3763"/>
                      <a:pt x="9591" y="3764"/>
                      <a:pt x="9591" y="3764"/>
                    </a:cubicBezTo>
                    <a:lnTo>
                      <a:pt x="9591" y="3764"/>
                    </a:lnTo>
                    <a:cubicBezTo>
                      <a:pt x="9265" y="3246"/>
                      <a:pt x="9055" y="2667"/>
                      <a:pt x="8791" y="2120"/>
                    </a:cubicBezTo>
                    <a:cubicBezTo>
                      <a:pt x="8676" y="1884"/>
                      <a:pt x="8555" y="1650"/>
                      <a:pt x="8404" y="1436"/>
                    </a:cubicBezTo>
                    <a:cubicBezTo>
                      <a:pt x="8334" y="1337"/>
                      <a:pt x="8257" y="1238"/>
                      <a:pt x="8174" y="1149"/>
                    </a:cubicBezTo>
                    <a:cubicBezTo>
                      <a:pt x="8088" y="1053"/>
                      <a:pt x="7992" y="964"/>
                      <a:pt x="7893" y="880"/>
                    </a:cubicBezTo>
                    <a:cubicBezTo>
                      <a:pt x="7523" y="564"/>
                      <a:pt x="7082" y="324"/>
                      <a:pt x="6615" y="181"/>
                    </a:cubicBezTo>
                    <a:cubicBezTo>
                      <a:pt x="6223" y="60"/>
                      <a:pt x="5812" y="0"/>
                      <a:pt x="5405" y="0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240" name="Google Shape;1965;p39"/>
              <p:cNvSpPr/>
              <p:nvPr/>
            </p:nvSpPr>
            <p:spPr>
              <a:xfrm>
                <a:off x="7463730" y="1500092"/>
                <a:ext cx="474484" cy="430257"/>
              </a:xfrm>
              <a:custGeom>
                <a:avLst/>
                <a:gdLst/>
                <a:ahLst/>
                <a:cxnLst/>
                <a:rect l="l" t="t" r="r" b="b"/>
                <a:pathLst>
                  <a:path w="4270" h="3872" extrusionOk="0">
                    <a:moveTo>
                      <a:pt x="3814" y="1"/>
                    </a:moveTo>
                    <a:cubicBezTo>
                      <a:pt x="3561" y="1"/>
                      <a:pt x="3307" y="40"/>
                      <a:pt x="3064" y="104"/>
                    </a:cubicBezTo>
                    <a:cubicBezTo>
                      <a:pt x="2860" y="159"/>
                      <a:pt x="2659" y="226"/>
                      <a:pt x="2464" y="312"/>
                    </a:cubicBezTo>
                    <a:cubicBezTo>
                      <a:pt x="2323" y="373"/>
                      <a:pt x="2189" y="440"/>
                      <a:pt x="2054" y="517"/>
                    </a:cubicBezTo>
                    <a:cubicBezTo>
                      <a:pt x="1997" y="549"/>
                      <a:pt x="1942" y="584"/>
                      <a:pt x="1885" y="619"/>
                    </a:cubicBezTo>
                    <a:cubicBezTo>
                      <a:pt x="1502" y="855"/>
                      <a:pt x="1144" y="1140"/>
                      <a:pt x="840" y="1476"/>
                    </a:cubicBezTo>
                    <a:cubicBezTo>
                      <a:pt x="556" y="1789"/>
                      <a:pt x="313" y="2150"/>
                      <a:pt x="166" y="2546"/>
                    </a:cubicBezTo>
                    <a:cubicBezTo>
                      <a:pt x="96" y="2734"/>
                      <a:pt x="41" y="2933"/>
                      <a:pt x="19" y="3134"/>
                    </a:cubicBezTo>
                    <a:cubicBezTo>
                      <a:pt x="0" y="3335"/>
                      <a:pt x="10" y="3536"/>
                      <a:pt x="51" y="3731"/>
                    </a:cubicBezTo>
                    <a:cubicBezTo>
                      <a:pt x="69" y="3812"/>
                      <a:pt x="140" y="3871"/>
                      <a:pt x="222" y="3871"/>
                    </a:cubicBezTo>
                    <a:cubicBezTo>
                      <a:pt x="231" y="3871"/>
                      <a:pt x="240" y="3871"/>
                      <a:pt x="249" y="3869"/>
                    </a:cubicBezTo>
                    <a:cubicBezTo>
                      <a:pt x="339" y="3853"/>
                      <a:pt x="406" y="3760"/>
                      <a:pt x="387" y="3670"/>
                    </a:cubicBezTo>
                    <a:cubicBezTo>
                      <a:pt x="364" y="3575"/>
                      <a:pt x="351" y="3479"/>
                      <a:pt x="345" y="3380"/>
                    </a:cubicBezTo>
                    <a:cubicBezTo>
                      <a:pt x="339" y="3213"/>
                      <a:pt x="351" y="3045"/>
                      <a:pt x="387" y="2878"/>
                    </a:cubicBezTo>
                    <a:cubicBezTo>
                      <a:pt x="435" y="2670"/>
                      <a:pt x="515" y="2469"/>
                      <a:pt x="610" y="2278"/>
                    </a:cubicBezTo>
                    <a:cubicBezTo>
                      <a:pt x="761" y="1996"/>
                      <a:pt x="952" y="1741"/>
                      <a:pt x="1166" y="1504"/>
                    </a:cubicBezTo>
                    <a:cubicBezTo>
                      <a:pt x="1438" y="1210"/>
                      <a:pt x="1742" y="951"/>
                      <a:pt x="2077" y="737"/>
                    </a:cubicBezTo>
                    <a:cubicBezTo>
                      <a:pt x="2380" y="545"/>
                      <a:pt x="2703" y="383"/>
                      <a:pt x="3042" y="271"/>
                    </a:cubicBezTo>
                    <a:cubicBezTo>
                      <a:pt x="3278" y="197"/>
                      <a:pt x="3521" y="146"/>
                      <a:pt x="3771" y="131"/>
                    </a:cubicBezTo>
                    <a:lnTo>
                      <a:pt x="3780" y="131"/>
                    </a:lnTo>
                    <a:cubicBezTo>
                      <a:pt x="3814" y="129"/>
                      <a:pt x="3848" y="128"/>
                      <a:pt x="3881" y="128"/>
                    </a:cubicBezTo>
                    <a:cubicBezTo>
                      <a:pt x="3988" y="128"/>
                      <a:pt x="4094" y="137"/>
                      <a:pt x="4199" y="156"/>
                    </a:cubicBezTo>
                    <a:cubicBezTo>
                      <a:pt x="4202" y="156"/>
                      <a:pt x="4205" y="157"/>
                      <a:pt x="4207" y="157"/>
                    </a:cubicBezTo>
                    <a:cubicBezTo>
                      <a:pt x="4239" y="157"/>
                      <a:pt x="4263" y="128"/>
                      <a:pt x="4266" y="101"/>
                    </a:cubicBezTo>
                    <a:cubicBezTo>
                      <a:pt x="4269" y="66"/>
                      <a:pt x="4240" y="41"/>
                      <a:pt x="4209" y="35"/>
                    </a:cubicBezTo>
                    <a:cubicBezTo>
                      <a:pt x="4079" y="11"/>
                      <a:pt x="3947" y="1"/>
                      <a:pt x="3814" y="1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241" name="Google Shape;1966;p39"/>
              <p:cNvSpPr/>
              <p:nvPr/>
            </p:nvSpPr>
            <p:spPr>
              <a:xfrm>
                <a:off x="8672303" y="1737894"/>
                <a:ext cx="295135" cy="315803"/>
              </a:xfrm>
              <a:custGeom>
                <a:avLst/>
                <a:gdLst/>
                <a:ahLst/>
                <a:cxnLst/>
                <a:rect l="l" t="t" r="r" b="b"/>
                <a:pathLst>
                  <a:path w="2656" h="2842" extrusionOk="0">
                    <a:moveTo>
                      <a:pt x="2461" y="1016"/>
                    </a:moveTo>
                    <a:cubicBezTo>
                      <a:pt x="2461" y="1017"/>
                      <a:pt x="2461" y="1018"/>
                      <a:pt x="2461" y="1019"/>
                    </a:cubicBezTo>
                    <a:lnTo>
                      <a:pt x="2461" y="1019"/>
                    </a:lnTo>
                    <a:cubicBezTo>
                      <a:pt x="2461" y="1018"/>
                      <a:pt x="2461" y="1017"/>
                      <a:pt x="2461" y="1016"/>
                    </a:cubicBezTo>
                    <a:close/>
                    <a:moveTo>
                      <a:pt x="2214" y="0"/>
                    </a:moveTo>
                    <a:cubicBezTo>
                      <a:pt x="2206" y="0"/>
                      <a:pt x="2198" y="2"/>
                      <a:pt x="2190" y="7"/>
                    </a:cubicBezTo>
                    <a:lnTo>
                      <a:pt x="2186" y="7"/>
                    </a:lnTo>
                    <a:cubicBezTo>
                      <a:pt x="2164" y="19"/>
                      <a:pt x="2148" y="54"/>
                      <a:pt x="2164" y="80"/>
                    </a:cubicBezTo>
                    <a:cubicBezTo>
                      <a:pt x="2250" y="230"/>
                      <a:pt x="2320" y="387"/>
                      <a:pt x="2375" y="553"/>
                    </a:cubicBezTo>
                    <a:cubicBezTo>
                      <a:pt x="2423" y="708"/>
                      <a:pt x="2454" y="871"/>
                      <a:pt x="2464" y="1032"/>
                    </a:cubicBezTo>
                    <a:lnTo>
                      <a:pt x="2464" y="1032"/>
                    </a:lnTo>
                    <a:cubicBezTo>
                      <a:pt x="2464" y="1028"/>
                      <a:pt x="2462" y="1024"/>
                      <a:pt x="2461" y="1019"/>
                    </a:cubicBezTo>
                    <a:lnTo>
                      <a:pt x="2461" y="1019"/>
                    </a:lnTo>
                    <a:cubicBezTo>
                      <a:pt x="2470" y="1165"/>
                      <a:pt x="2458" y="1311"/>
                      <a:pt x="2429" y="1454"/>
                    </a:cubicBezTo>
                    <a:cubicBezTo>
                      <a:pt x="2401" y="1572"/>
                      <a:pt x="2362" y="1687"/>
                      <a:pt x="2305" y="1796"/>
                    </a:cubicBezTo>
                    <a:cubicBezTo>
                      <a:pt x="2253" y="1889"/>
                      <a:pt x="2196" y="1974"/>
                      <a:pt x="2125" y="2051"/>
                    </a:cubicBezTo>
                    <a:cubicBezTo>
                      <a:pt x="2052" y="2132"/>
                      <a:pt x="1969" y="2198"/>
                      <a:pt x="1879" y="2259"/>
                    </a:cubicBezTo>
                    <a:cubicBezTo>
                      <a:pt x="1783" y="2316"/>
                      <a:pt x="1687" y="2365"/>
                      <a:pt x="1582" y="2403"/>
                    </a:cubicBezTo>
                    <a:cubicBezTo>
                      <a:pt x="1445" y="2441"/>
                      <a:pt x="1304" y="2464"/>
                      <a:pt x="1161" y="2473"/>
                    </a:cubicBezTo>
                    <a:cubicBezTo>
                      <a:pt x="1125" y="2475"/>
                      <a:pt x="1089" y="2475"/>
                      <a:pt x="1053" y="2475"/>
                    </a:cubicBezTo>
                    <a:cubicBezTo>
                      <a:pt x="885" y="2475"/>
                      <a:pt x="717" y="2456"/>
                      <a:pt x="553" y="2422"/>
                    </a:cubicBezTo>
                    <a:cubicBezTo>
                      <a:pt x="454" y="2400"/>
                      <a:pt x="355" y="2368"/>
                      <a:pt x="260" y="2336"/>
                    </a:cubicBezTo>
                    <a:cubicBezTo>
                      <a:pt x="241" y="2330"/>
                      <a:pt x="223" y="2327"/>
                      <a:pt x="204" y="2327"/>
                    </a:cubicBezTo>
                    <a:cubicBezTo>
                      <a:pt x="131" y="2327"/>
                      <a:pt x="61" y="2370"/>
                      <a:pt x="36" y="2441"/>
                    </a:cubicBezTo>
                    <a:cubicBezTo>
                      <a:pt x="0" y="2534"/>
                      <a:pt x="52" y="2630"/>
                      <a:pt x="141" y="2665"/>
                    </a:cubicBezTo>
                    <a:cubicBezTo>
                      <a:pt x="326" y="2738"/>
                      <a:pt x="525" y="2793"/>
                      <a:pt x="723" y="2822"/>
                    </a:cubicBezTo>
                    <a:cubicBezTo>
                      <a:pt x="812" y="2835"/>
                      <a:pt x="902" y="2841"/>
                      <a:pt x="992" y="2841"/>
                    </a:cubicBezTo>
                    <a:cubicBezTo>
                      <a:pt x="1076" y="2841"/>
                      <a:pt x="1160" y="2836"/>
                      <a:pt x="1243" y="2825"/>
                    </a:cubicBezTo>
                    <a:cubicBezTo>
                      <a:pt x="1400" y="2803"/>
                      <a:pt x="1553" y="2757"/>
                      <a:pt x="1694" y="2691"/>
                    </a:cubicBezTo>
                    <a:cubicBezTo>
                      <a:pt x="1829" y="2633"/>
                      <a:pt x="1956" y="2556"/>
                      <a:pt x="2068" y="2461"/>
                    </a:cubicBezTo>
                    <a:cubicBezTo>
                      <a:pt x="2144" y="2393"/>
                      <a:pt x="2218" y="2319"/>
                      <a:pt x="2279" y="2237"/>
                    </a:cubicBezTo>
                    <a:cubicBezTo>
                      <a:pt x="2343" y="2157"/>
                      <a:pt x="2397" y="2070"/>
                      <a:pt x="2442" y="1981"/>
                    </a:cubicBezTo>
                    <a:cubicBezTo>
                      <a:pt x="2535" y="1802"/>
                      <a:pt x="2588" y="1601"/>
                      <a:pt x="2608" y="1403"/>
                    </a:cubicBezTo>
                    <a:cubicBezTo>
                      <a:pt x="2656" y="924"/>
                      <a:pt x="2503" y="441"/>
                      <a:pt x="2266" y="32"/>
                    </a:cubicBezTo>
                    <a:cubicBezTo>
                      <a:pt x="2255" y="14"/>
                      <a:pt x="2235" y="0"/>
                      <a:pt x="2214" y="0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242" name="Google Shape;1967;p39"/>
              <p:cNvSpPr/>
              <p:nvPr/>
            </p:nvSpPr>
            <p:spPr>
              <a:xfrm>
                <a:off x="7584410" y="1617782"/>
                <a:ext cx="816067" cy="798065"/>
              </a:xfrm>
              <a:custGeom>
                <a:avLst/>
                <a:gdLst/>
                <a:ahLst/>
                <a:cxnLst/>
                <a:rect l="l" t="t" r="r" b="b"/>
                <a:pathLst>
                  <a:path w="7344" h="7182" extrusionOk="0">
                    <a:moveTo>
                      <a:pt x="4122" y="1"/>
                    </a:moveTo>
                    <a:cubicBezTo>
                      <a:pt x="4045" y="1"/>
                      <a:pt x="3969" y="4"/>
                      <a:pt x="3896" y="12"/>
                    </a:cubicBezTo>
                    <a:cubicBezTo>
                      <a:pt x="3655" y="31"/>
                      <a:pt x="3425" y="81"/>
                      <a:pt x="3211" y="158"/>
                    </a:cubicBezTo>
                    <a:cubicBezTo>
                      <a:pt x="3030" y="222"/>
                      <a:pt x="2854" y="302"/>
                      <a:pt x="2691" y="395"/>
                    </a:cubicBezTo>
                    <a:cubicBezTo>
                      <a:pt x="2652" y="417"/>
                      <a:pt x="2617" y="439"/>
                      <a:pt x="2579" y="462"/>
                    </a:cubicBezTo>
                    <a:cubicBezTo>
                      <a:pt x="2192" y="702"/>
                      <a:pt x="1825" y="1028"/>
                      <a:pt x="1486" y="1427"/>
                    </a:cubicBezTo>
                    <a:cubicBezTo>
                      <a:pt x="1170" y="1798"/>
                      <a:pt x="883" y="2222"/>
                      <a:pt x="630" y="2686"/>
                    </a:cubicBezTo>
                    <a:cubicBezTo>
                      <a:pt x="381" y="3146"/>
                      <a:pt x="173" y="3619"/>
                      <a:pt x="13" y="4088"/>
                    </a:cubicBezTo>
                    <a:cubicBezTo>
                      <a:pt x="1" y="4127"/>
                      <a:pt x="17" y="4172"/>
                      <a:pt x="55" y="4191"/>
                    </a:cubicBezTo>
                    <a:cubicBezTo>
                      <a:pt x="55" y="4197"/>
                      <a:pt x="55" y="4200"/>
                      <a:pt x="58" y="4207"/>
                    </a:cubicBezTo>
                    <a:cubicBezTo>
                      <a:pt x="64" y="4226"/>
                      <a:pt x="77" y="4252"/>
                      <a:pt x="100" y="4258"/>
                    </a:cubicBezTo>
                    <a:cubicBezTo>
                      <a:pt x="486" y="4427"/>
                      <a:pt x="889" y="4635"/>
                      <a:pt x="1291" y="4878"/>
                    </a:cubicBezTo>
                    <a:cubicBezTo>
                      <a:pt x="1678" y="5111"/>
                      <a:pt x="2068" y="5380"/>
                      <a:pt x="2455" y="5670"/>
                    </a:cubicBezTo>
                    <a:lnTo>
                      <a:pt x="2464" y="5679"/>
                    </a:lnTo>
                    <a:cubicBezTo>
                      <a:pt x="3052" y="6130"/>
                      <a:pt x="3579" y="6610"/>
                      <a:pt x="4039" y="7102"/>
                    </a:cubicBezTo>
                    <a:cubicBezTo>
                      <a:pt x="4049" y="7114"/>
                      <a:pt x="4065" y="7121"/>
                      <a:pt x="4081" y="7124"/>
                    </a:cubicBezTo>
                    <a:cubicBezTo>
                      <a:pt x="4094" y="7158"/>
                      <a:pt x="4127" y="7182"/>
                      <a:pt x="4162" y="7182"/>
                    </a:cubicBezTo>
                    <a:cubicBezTo>
                      <a:pt x="4169" y="7182"/>
                      <a:pt x="4176" y="7181"/>
                      <a:pt x="4183" y="7179"/>
                    </a:cubicBezTo>
                    <a:cubicBezTo>
                      <a:pt x="4490" y="7095"/>
                      <a:pt x="4790" y="6971"/>
                      <a:pt x="5078" y="6807"/>
                    </a:cubicBezTo>
                    <a:cubicBezTo>
                      <a:pt x="5304" y="6680"/>
                      <a:pt x="5522" y="6527"/>
                      <a:pt x="5726" y="6354"/>
                    </a:cubicBezTo>
                    <a:cubicBezTo>
                      <a:pt x="6103" y="6034"/>
                      <a:pt x="6426" y="5654"/>
                      <a:pt x="6685" y="5232"/>
                    </a:cubicBezTo>
                    <a:cubicBezTo>
                      <a:pt x="6947" y="4801"/>
                      <a:pt x="7129" y="4350"/>
                      <a:pt x="7228" y="3896"/>
                    </a:cubicBezTo>
                    <a:cubicBezTo>
                      <a:pt x="7330" y="3411"/>
                      <a:pt x="7343" y="2945"/>
                      <a:pt x="7257" y="2510"/>
                    </a:cubicBezTo>
                    <a:cubicBezTo>
                      <a:pt x="7168" y="2047"/>
                      <a:pt x="6963" y="1609"/>
                      <a:pt x="6672" y="1248"/>
                    </a:cubicBezTo>
                    <a:cubicBezTo>
                      <a:pt x="6353" y="852"/>
                      <a:pt x="5912" y="522"/>
                      <a:pt x="5391" y="289"/>
                    </a:cubicBezTo>
                    <a:cubicBezTo>
                      <a:pt x="5119" y="168"/>
                      <a:pt x="4867" y="88"/>
                      <a:pt x="4624" y="47"/>
                    </a:cubicBezTo>
                    <a:cubicBezTo>
                      <a:pt x="4452" y="16"/>
                      <a:pt x="4283" y="1"/>
                      <a:pt x="4122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243" name="Google Shape;1968;p39"/>
              <p:cNvSpPr/>
              <p:nvPr/>
            </p:nvSpPr>
            <p:spPr>
              <a:xfrm>
                <a:off x="6736876" y="1469989"/>
                <a:ext cx="794732" cy="610494"/>
              </a:xfrm>
              <a:custGeom>
                <a:avLst/>
                <a:gdLst/>
                <a:ahLst/>
                <a:cxnLst/>
                <a:rect l="l" t="t" r="r" b="b"/>
                <a:pathLst>
                  <a:path w="7152" h="5494" extrusionOk="0">
                    <a:moveTo>
                      <a:pt x="2760" y="1"/>
                    </a:moveTo>
                    <a:cubicBezTo>
                      <a:pt x="2723" y="1"/>
                      <a:pt x="2686" y="1"/>
                      <a:pt x="2649" y="3"/>
                    </a:cubicBezTo>
                    <a:cubicBezTo>
                      <a:pt x="2359" y="9"/>
                      <a:pt x="2084" y="50"/>
                      <a:pt x="1838" y="124"/>
                    </a:cubicBezTo>
                    <a:cubicBezTo>
                      <a:pt x="1605" y="191"/>
                      <a:pt x="1390" y="280"/>
                      <a:pt x="1195" y="392"/>
                    </a:cubicBezTo>
                    <a:cubicBezTo>
                      <a:pt x="1154" y="414"/>
                      <a:pt x="1112" y="440"/>
                      <a:pt x="1074" y="466"/>
                    </a:cubicBezTo>
                    <a:cubicBezTo>
                      <a:pt x="949" y="546"/>
                      <a:pt x="850" y="616"/>
                      <a:pt x="767" y="690"/>
                    </a:cubicBezTo>
                    <a:cubicBezTo>
                      <a:pt x="681" y="766"/>
                      <a:pt x="601" y="849"/>
                      <a:pt x="527" y="936"/>
                    </a:cubicBezTo>
                    <a:cubicBezTo>
                      <a:pt x="393" y="1102"/>
                      <a:pt x="282" y="1290"/>
                      <a:pt x="201" y="1492"/>
                    </a:cubicBezTo>
                    <a:cubicBezTo>
                      <a:pt x="55" y="1862"/>
                      <a:pt x="0" y="2297"/>
                      <a:pt x="39" y="2782"/>
                    </a:cubicBezTo>
                    <a:cubicBezTo>
                      <a:pt x="71" y="3204"/>
                      <a:pt x="170" y="3642"/>
                      <a:pt x="343" y="4124"/>
                    </a:cubicBezTo>
                    <a:cubicBezTo>
                      <a:pt x="486" y="4521"/>
                      <a:pt x="662" y="4904"/>
                      <a:pt x="872" y="5265"/>
                    </a:cubicBezTo>
                    <a:cubicBezTo>
                      <a:pt x="860" y="5281"/>
                      <a:pt x="853" y="5300"/>
                      <a:pt x="853" y="5319"/>
                    </a:cubicBezTo>
                    <a:cubicBezTo>
                      <a:pt x="853" y="5368"/>
                      <a:pt x="895" y="5406"/>
                      <a:pt x="943" y="5406"/>
                    </a:cubicBezTo>
                    <a:cubicBezTo>
                      <a:pt x="1467" y="5409"/>
                      <a:pt x="1991" y="5422"/>
                      <a:pt x="2614" y="5441"/>
                    </a:cubicBezTo>
                    <a:lnTo>
                      <a:pt x="2905" y="5450"/>
                    </a:lnTo>
                    <a:cubicBezTo>
                      <a:pt x="3641" y="5472"/>
                      <a:pt x="4392" y="5494"/>
                      <a:pt x="5145" y="5494"/>
                    </a:cubicBezTo>
                    <a:cubicBezTo>
                      <a:pt x="5758" y="5494"/>
                      <a:pt x="6373" y="5479"/>
                      <a:pt x="6982" y="5437"/>
                    </a:cubicBezTo>
                    <a:cubicBezTo>
                      <a:pt x="6998" y="5437"/>
                      <a:pt x="7011" y="5431"/>
                      <a:pt x="7023" y="5425"/>
                    </a:cubicBezTo>
                    <a:cubicBezTo>
                      <a:pt x="7043" y="5415"/>
                      <a:pt x="7056" y="5399"/>
                      <a:pt x="7062" y="5380"/>
                    </a:cubicBezTo>
                    <a:cubicBezTo>
                      <a:pt x="7078" y="5380"/>
                      <a:pt x="7094" y="5377"/>
                      <a:pt x="7107" y="5371"/>
                    </a:cubicBezTo>
                    <a:cubicBezTo>
                      <a:pt x="7135" y="5355"/>
                      <a:pt x="7151" y="5329"/>
                      <a:pt x="7151" y="5300"/>
                    </a:cubicBezTo>
                    <a:cubicBezTo>
                      <a:pt x="7138" y="4470"/>
                      <a:pt x="6985" y="3684"/>
                      <a:pt x="6701" y="2961"/>
                    </a:cubicBezTo>
                    <a:cubicBezTo>
                      <a:pt x="6445" y="2322"/>
                      <a:pt x="6103" y="1769"/>
                      <a:pt x="5678" y="1322"/>
                    </a:cubicBezTo>
                    <a:cubicBezTo>
                      <a:pt x="5461" y="1092"/>
                      <a:pt x="5231" y="894"/>
                      <a:pt x="4991" y="728"/>
                    </a:cubicBezTo>
                    <a:cubicBezTo>
                      <a:pt x="4761" y="572"/>
                      <a:pt x="4515" y="434"/>
                      <a:pt x="4260" y="325"/>
                    </a:cubicBezTo>
                    <a:cubicBezTo>
                      <a:pt x="4004" y="217"/>
                      <a:pt x="3739" y="131"/>
                      <a:pt x="3471" y="76"/>
                    </a:cubicBezTo>
                    <a:cubicBezTo>
                      <a:pt x="3226" y="27"/>
                      <a:pt x="2988" y="1"/>
                      <a:pt x="2760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244" name="Google Shape;1969;p39"/>
              <p:cNvSpPr/>
              <p:nvPr/>
            </p:nvSpPr>
            <p:spPr>
              <a:xfrm>
                <a:off x="7635527" y="1947803"/>
                <a:ext cx="596604" cy="145234"/>
              </a:xfrm>
              <a:custGeom>
                <a:avLst/>
                <a:gdLst/>
                <a:ahLst/>
                <a:cxnLst/>
                <a:rect l="l" t="t" r="r" b="b"/>
                <a:pathLst>
                  <a:path w="5369" h="1307" extrusionOk="0">
                    <a:moveTo>
                      <a:pt x="1416" y="983"/>
                    </a:moveTo>
                    <a:lnTo>
                      <a:pt x="1416" y="983"/>
                    </a:lnTo>
                    <a:cubicBezTo>
                      <a:pt x="1419" y="983"/>
                      <a:pt x="1423" y="984"/>
                      <a:pt x="1428" y="985"/>
                    </a:cubicBezTo>
                    <a:lnTo>
                      <a:pt x="1428" y="985"/>
                    </a:lnTo>
                    <a:cubicBezTo>
                      <a:pt x="1424" y="984"/>
                      <a:pt x="1420" y="984"/>
                      <a:pt x="1416" y="983"/>
                    </a:cubicBezTo>
                    <a:close/>
                    <a:moveTo>
                      <a:pt x="5337" y="1"/>
                    </a:moveTo>
                    <a:cubicBezTo>
                      <a:pt x="5329" y="1"/>
                      <a:pt x="5321" y="4"/>
                      <a:pt x="5314" y="9"/>
                    </a:cubicBezTo>
                    <a:cubicBezTo>
                      <a:pt x="5295" y="22"/>
                      <a:pt x="5279" y="38"/>
                      <a:pt x="5260" y="51"/>
                    </a:cubicBezTo>
                    <a:cubicBezTo>
                      <a:pt x="5123" y="153"/>
                      <a:pt x="4978" y="246"/>
                      <a:pt x="4829" y="332"/>
                    </a:cubicBezTo>
                    <a:cubicBezTo>
                      <a:pt x="4675" y="419"/>
                      <a:pt x="4516" y="504"/>
                      <a:pt x="4350" y="570"/>
                    </a:cubicBezTo>
                    <a:lnTo>
                      <a:pt x="4350" y="570"/>
                    </a:lnTo>
                    <a:cubicBezTo>
                      <a:pt x="4351" y="570"/>
                      <a:pt x="4352" y="569"/>
                      <a:pt x="4353" y="569"/>
                    </a:cubicBezTo>
                    <a:lnTo>
                      <a:pt x="4353" y="569"/>
                    </a:lnTo>
                    <a:cubicBezTo>
                      <a:pt x="4311" y="588"/>
                      <a:pt x="4266" y="603"/>
                      <a:pt x="4225" y="622"/>
                    </a:cubicBezTo>
                    <a:cubicBezTo>
                      <a:pt x="4110" y="667"/>
                      <a:pt x="3991" y="709"/>
                      <a:pt x="3873" y="744"/>
                    </a:cubicBezTo>
                    <a:cubicBezTo>
                      <a:pt x="3806" y="763"/>
                      <a:pt x="3742" y="782"/>
                      <a:pt x="3675" y="802"/>
                    </a:cubicBezTo>
                    <a:cubicBezTo>
                      <a:pt x="3614" y="818"/>
                      <a:pt x="3554" y="837"/>
                      <a:pt x="3493" y="852"/>
                    </a:cubicBezTo>
                    <a:cubicBezTo>
                      <a:pt x="3362" y="884"/>
                      <a:pt x="3234" y="917"/>
                      <a:pt x="3103" y="939"/>
                    </a:cubicBezTo>
                    <a:cubicBezTo>
                      <a:pt x="2978" y="961"/>
                      <a:pt x="2857" y="980"/>
                      <a:pt x="2732" y="996"/>
                    </a:cubicBezTo>
                    <a:lnTo>
                      <a:pt x="2735" y="993"/>
                    </a:lnTo>
                    <a:lnTo>
                      <a:pt x="2735" y="993"/>
                    </a:lnTo>
                    <a:cubicBezTo>
                      <a:pt x="2530" y="1019"/>
                      <a:pt x="2323" y="1032"/>
                      <a:pt x="2116" y="1032"/>
                    </a:cubicBezTo>
                    <a:cubicBezTo>
                      <a:pt x="1889" y="1032"/>
                      <a:pt x="1662" y="1016"/>
                      <a:pt x="1438" y="986"/>
                    </a:cubicBezTo>
                    <a:lnTo>
                      <a:pt x="1438" y="986"/>
                    </a:lnTo>
                    <a:cubicBezTo>
                      <a:pt x="1439" y="986"/>
                      <a:pt x="1440" y="986"/>
                      <a:pt x="1442" y="986"/>
                    </a:cubicBezTo>
                    <a:cubicBezTo>
                      <a:pt x="1106" y="939"/>
                      <a:pt x="780" y="849"/>
                      <a:pt x="467" y="722"/>
                    </a:cubicBezTo>
                    <a:cubicBezTo>
                      <a:pt x="429" y="706"/>
                      <a:pt x="390" y="687"/>
                      <a:pt x="352" y="667"/>
                    </a:cubicBezTo>
                    <a:cubicBezTo>
                      <a:pt x="311" y="651"/>
                      <a:pt x="272" y="632"/>
                      <a:pt x="231" y="610"/>
                    </a:cubicBezTo>
                    <a:cubicBezTo>
                      <a:pt x="208" y="597"/>
                      <a:pt x="183" y="590"/>
                      <a:pt x="159" y="590"/>
                    </a:cubicBezTo>
                    <a:cubicBezTo>
                      <a:pt x="135" y="590"/>
                      <a:pt x="111" y="597"/>
                      <a:pt x="90" y="610"/>
                    </a:cubicBezTo>
                    <a:cubicBezTo>
                      <a:pt x="71" y="622"/>
                      <a:pt x="51" y="638"/>
                      <a:pt x="39" y="661"/>
                    </a:cubicBezTo>
                    <a:cubicBezTo>
                      <a:pt x="1" y="725"/>
                      <a:pt x="23" y="814"/>
                      <a:pt x="90" y="852"/>
                    </a:cubicBezTo>
                    <a:cubicBezTo>
                      <a:pt x="138" y="881"/>
                      <a:pt x="183" y="907"/>
                      <a:pt x="234" y="933"/>
                    </a:cubicBezTo>
                    <a:cubicBezTo>
                      <a:pt x="275" y="955"/>
                      <a:pt x="320" y="977"/>
                      <a:pt x="365" y="1000"/>
                    </a:cubicBezTo>
                    <a:cubicBezTo>
                      <a:pt x="464" y="1044"/>
                      <a:pt x="563" y="1082"/>
                      <a:pt x="665" y="1118"/>
                    </a:cubicBezTo>
                    <a:cubicBezTo>
                      <a:pt x="857" y="1182"/>
                      <a:pt x="1055" y="1230"/>
                      <a:pt x="1256" y="1259"/>
                    </a:cubicBezTo>
                    <a:cubicBezTo>
                      <a:pt x="1459" y="1288"/>
                      <a:pt x="1661" y="1307"/>
                      <a:pt x="1865" y="1307"/>
                    </a:cubicBezTo>
                    <a:cubicBezTo>
                      <a:pt x="1880" y="1307"/>
                      <a:pt x="1896" y="1306"/>
                      <a:pt x="1911" y="1306"/>
                    </a:cubicBezTo>
                    <a:cubicBezTo>
                      <a:pt x="2129" y="1306"/>
                      <a:pt x="2346" y="1290"/>
                      <a:pt x="2560" y="1259"/>
                    </a:cubicBezTo>
                    <a:cubicBezTo>
                      <a:pt x="2825" y="1223"/>
                      <a:pt x="3084" y="1169"/>
                      <a:pt x="3340" y="1095"/>
                    </a:cubicBezTo>
                    <a:cubicBezTo>
                      <a:pt x="3468" y="1060"/>
                      <a:pt x="3595" y="1022"/>
                      <a:pt x="3720" y="977"/>
                    </a:cubicBezTo>
                    <a:cubicBezTo>
                      <a:pt x="3844" y="929"/>
                      <a:pt x="3966" y="875"/>
                      <a:pt x="4087" y="821"/>
                    </a:cubicBezTo>
                    <a:cubicBezTo>
                      <a:pt x="4205" y="769"/>
                      <a:pt x="4320" y="712"/>
                      <a:pt x="4436" y="651"/>
                    </a:cubicBezTo>
                    <a:cubicBezTo>
                      <a:pt x="4547" y="591"/>
                      <a:pt x="4659" y="530"/>
                      <a:pt x="4768" y="466"/>
                    </a:cubicBezTo>
                    <a:cubicBezTo>
                      <a:pt x="4873" y="402"/>
                      <a:pt x="4975" y="335"/>
                      <a:pt x="5078" y="262"/>
                    </a:cubicBezTo>
                    <a:cubicBezTo>
                      <a:pt x="5170" y="194"/>
                      <a:pt x="5263" y="121"/>
                      <a:pt x="5356" y="47"/>
                    </a:cubicBezTo>
                    <a:cubicBezTo>
                      <a:pt x="5369" y="38"/>
                      <a:pt x="5366" y="19"/>
                      <a:pt x="5356" y="9"/>
                    </a:cubicBezTo>
                    <a:cubicBezTo>
                      <a:pt x="5350" y="3"/>
                      <a:pt x="5343" y="1"/>
                      <a:pt x="5337" y="1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245" name="Google Shape;1970;p39"/>
              <p:cNvSpPr/>
              <p:nvPr/>
            </p:nvSpPr>
            <p:spPr>
              <a:xfrm>
                <a:off x="7641638" y="2068372"/>
                <a:ext cx="559935" cy="147901"/>
              </a:xfrm>
              <a:custGeom>
                <a:avLst/>
                <a:gdLst/>
                <a:ahLst/>
                <a:cxnLst/>
                <a:rect l="l" t="t" r="r" b="b"/>
                <a:pathLst>
                  <a:path w="5039" h="1331" extrusionOk="0">
                    <a:moveTo>
                      <a:pt x="1502" y="809"/>
                    </a:moveTo>
                    <a:cubicBezTo>
                      <a:pt x="1510" y="813"/>
                      <a:pt x="1519" y="816"/>
                      <a:pt x="1527" y="820"/>
                    </a:cubicBezTo>
                    <a:lnTo>
                      <a:pt x="1527" y="820"/>
                    </a:lnTo>
                    <a:cubicBezTo>
                      <a:pt x="1519" y="815"/>
                      <a:pt x="1510" y="812"/>
                      <a:pt x="1502" y="809"/>
                    </a:cubicBezTo>
                    <a:close/>
                    <a:moveTo>
                      <a:pt x="4854" y="892"/>
                    </a:moveTo>
                    <a:lnTo>
                      <a:pt x="4854" y="892"/>
                    </a:lnTo>
                    <a:cubicBezTo>
                      <a:pt x="4852" y="892"/>
                      <a:pt x="4850" y="893"/>
                      <a:pt x="4847" y="895"/>
                    </a:cubicBezTo>
                    <a:cubicBezTo>
                      <a:pt x="4849" y="894"/>
                      <a:pt x="4852" y="893"/>
                      <a:pt x="4854" y="892"/>
                    </a:cubicBezTo>
                    <a:close/>
                    <a:moveTo>
                      <a:pt x="158" y="0"/>
                    </a:moveTo>
                    <a:cubicBezTo>
                      <a:pt x="136" y="0"/>
                      <a:pt x="114" y="9"/>
                      <a:pt x="92" y="20"/>
                    </a:cubicBezTo>
                    <a:cubicBezTo>
                      <a:pt x="83" y="26"/>
                      <a:pt x="70" y="36"/>
                      <a:pt x="61" y="46"/>
                    </a:cubicBezTo>
                    <a:cubicBezTo>
                      <a:pt x="3" y="103"/>
                      <a:pt x="0" y="202"/>
                      <a:pt x="61" y="260"/>
                    </a:cubicBezTo>
                    <a:cubicBezTo>
                      <a:pt x="118" y="314"/>
                      <a:pt x="173" y="368"/>
                      <a:pt x="233" y="416"/>
                    </a:cubicBezTo>
                    <a:cubicBezTo>
                      <a:pt x="297" y="464"/>
                      <a:pt x="361" y="512"/>
                      <a:pt x="428" y="560"/>
                    </a:cubicBezTo>
                    <a:cubicBezTo>
                      <a:pt x="546" y="643"/>
                      <a:pt x="671" y="720"/>
                      <a:pt x="799" y="790"/>
                    </a:cubicBezTo>
                    <a:cubicBezTo>
                      <a:pt x="1074" y="937"/>
                      <a:pt x="1364" y="1049"/>
                      <a:pt x="1661" y="1135"/>
                    </a:cubicBezTo>
                    <a:cubicBezTo>
                      <a:pt x="1943" y="1215"/>
                      <a:pt x="2233" y="1270"/>
                      <a:pt x="2524" y="1301"/>
                    </a:cubicBezTo>
                    <a:cubicBezTo>
                      <a:pt x="2699" y="1320"/>
                      <a:pt x="2874" y="1330"/>
                      <a:pt x="3048" y="1330"/>
                    </a:cubicBezTo>
                    <a:cubicBezTo>
                      <a:pt x="3164" y="1330"/>
                      <a:pt x="3279" y="1326"/>
                      <a:pt x="3394" y="1317"/>
                    </a:cubicBezTo>
                    <a:cubicBezTo>
                      <a:pt x="3677" y="1298"/>
                      <a:pt x="3965" y="1253"/>
                      <a:pt x="4240" y="1180"/>
                    </a:cubicBezTo>
                    <a:cubicBezTo>
                      <a:pt x="4374" y="1145"/>
                      <a:pt x="4509" y="1103"/>
                      <a:pt x="4643" y="1052"/>
                    </a:cubicBezTo>
                    <a:cubicBezTo>
                      <a:pt x="4770" y="1007"/>
                      <a:pt x="4895" y="950"/>
                      <a:pt x="5016" y="892"/>
                    </a:cubicBezTo>
                    <a:cubicBezTo>
                      <a:pt x="5032" y="883"/>
                      <a:pt x="5038" y="864"/>
                      <a:pt x="5029" y="848"/>
                    </a:cubicBezTo>
                    <a:cubicBezTo>
                      <a:pt x="5022" y="837"/>
                      <a:pt x="5011" y="830"/>
                      <a:pt x="5000" y="830"/>
                    </a:cubicBezTo>
                    <a:cubicBezTo>
                      <a:pt x="4995" y="830"/>
                      <a:pt x="4990" y="832"/>
                      <a:pt x="4985" y="835"/>
                    </a:cubicBezTo>
                    <a:cubicBezTo>
                      <a:pt x="4942" y="856"/>
                      <a:pt x="4900" y="874"/>
                      <a:pt x="4854" y="892"/>
                    </a:cubicBezTo>
                    <a:lnTo>
                      <a:pt x="4854" y="892"/>
                    </a:lnTo>
                    <a:cubicBezTo>
                      <a:pt x="4855" y="892"/>
                      <a:pt x="4856" y="892"/>
                      <a:pt x="4857" y="892"/>
                    </a:cubicBezTo>
                    <a:cubicBezTo>
                      <a:pt x="4697" y="956"/>
                      <a:pt x="4531" y="1010"/>
                      <a:pt x="4364" y="1052"/>
                    </a:cubicBezTo>
                    <a:cubicBezTo>
                      <a:pt x="4199" y="1090"/>
                      <a:pt x="4029" y="1122"/>
                      <a:pt x="3857" y="1141"/>
                    </a:cubicBezTo>
                    <a:lnTo>
                      <a:pt x="3860" y="1141"/>
                    </a:lnTo>
                    <a:lnTo>
                      <a:pt x="3854" y="1145"/>
                    </a:lnTo>
                    <a:cubicBezTo>
                      <a:pt x="3854" y="1141"/>
                      <a:pt x="3857" y="1141"/>
                      <a:pt x="3857" y="1141"/>
                    </a:cubicBezTo>
                    <a:lnTo>
                      <a:pt x="3857" y="1141"/>
                    </a:lnTo>
                    <a:cubicBezTo>
                      <a:pt x="3854" y="1141"/>
                      <a:pt x="3850" y="1145"/>
                      <a:pt x="3847" y="1145"/>
                    </a:cubicBezTo>
                    <a:cubicBezTo>
                      <a:pt x="3681" y="1163"/>
                      <a:pt x="3513" y="1172"/>
                      <a:pt x="3346" y="1172"/>
                    </a:cubicBezTo>
                    <a:cubicBezTo>
                      <a:pt x="3115" y="1172"/>
                      <a:pt x="2884" y="1155"/>
                      <a:pt x="2655" y="1125"/>
                    </a:cubicBezTo>
                    <a:lnTo>
                      <a:pt x="2655" y="1125"/>
                    </a:lnTo>
                    <a:cubicBezTo>
                      <a:pt x="2655" y="1125"/>
                      <a:pt x="2655" y="1125"/>
                      <a:pt x="2655" y="1125"/>
                    </a:cubicBezTo>
                    <a:cubicBezTo>
                      <a:pt x="2652" y="1125"/>
                      <a:pt x="2648" y="1124"/>
                      <a:pt x="2645" y="1124"/>
                    </a:cubicBezTo>
                    <a:lnTo>
                      <a:pt x="2645" y="1124"/>
                    </a:lnTo>
                    <a:cubicBezTo>
                      <a:pt x="2648" y="1124"/>
                      <a:pt x="2651" y="1125"/>
                      <a:pt x="2655" y="1125"/>
                    </a:cubicBezTo>
                    <a:lnTo>
                      <a:pt x="2655" y="1125"/>
                    </a:lnTo>
                    <a:cubicBezTo>
                      <a:pt x="2646" y="1122"/>
                      <a:pt x="2639" y="1122"/>
                      <a:pt x="2634" y="1122"/>
                    </a:cubicBezTo>
                    <a:lnTo>
                      <a:pt x="2634" y="1122"/>
                    </a:lnTo>
                    <a:cubicBezTo>
                      <a:pt x="2637" y="1123"/>
                      <a:pt x="2641" y="1123"/>
                      <a:pt x="2645" y="1124"/>
                    </a:cubicBezTo>
                    <a:lnTo>
                      <a:pt x="2645" y="1124"/>
                    </a:lnTo>
                    <a:cubicBezTo>
                      <a:pt x="2641" y="1123"/>
                      <a:pt x="2637" y="1123"/>
                      <a:pt x="2633" y="1122"/>
                    </a:cubicBezTo>
                    <a:cubicBezTo>
                      <a:pt x="2633" y="1122"/>
                      <a:pt x="2633" y="1122"/>
                      <a:pt x="2634" y="1122"/>
                    </a:cubicBezTo>
                    <a:lnTo>
                      <a:pt x="2634" y="1122"/>
                    </a:lnTo>
                    <a:cubicBezTo>
                      <a:pt x="2440" y="1094"/>
                      <a:pt x="2246" y="1057"/>
                      <a:pt x="2058" y="1001"/>
                    </a:cubicBezTo>
                    <a:cubicBezTo>
                      <a:pt x="1878" y="949"/>
                      <a:pt x="1698" y="889"/>
                      <a:pt x="1527" y="820"/>
                    </a:cubicBezTo>
                    <a:lnTo>
                      <a:pt x="1527" y="820"/>
                    </a:lnTo>
                    <a:cubicBezTo>
                      <a:pt x="1528" y="820"/>
                      <a:pt x="1529" y="821"/>
                      <a:pt x="1530" y="822"/>
                    </a:cubicBezTo>
                    <a:cubicBezTo>
                      <a:pt x="1348" y="745"/>
                      <a:pt x="1166" y="656"/>
                      <a:pt x="993" y="557"/>
                    </a:cubicBezTo>
                    <a:cubicBezTo>
                      <a:pt x="831" y="464"/>
                      <a:pt x="674" y="362"/>
                      <a:pt x="527" y="247"/>
                    </a:cubicBezTo>
                    <a:cubicBezTo>
                      <a:pt x="486" y="215"/>
                      <a:pt x="444" y="183"/>
                      <a:pt x="406" y="151"/>
                    </a:cubicBezTo>
                    <a:cubicBezTo>
                      <a:pt x="364" y="116"/>
                      <a:pt x="319" y="81"/>
                      <a:pt x="278" y="46"/>
                    </a:cubicBezTo>
                    <a:cubicBezTo>
                      <a:pt x="246" y="16"/>
                      <a:pt x="214" y="1"/>
                      <a:pt x="169" y="1"/>
                    </a:cubicBezTo>
                    <a:cubicBezTo>
                      <a:pt x="165" y="1"/>
                      <a:pt x="161" y="0"/>
                      <a:pt x="158" y="0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246" name="Google Shape;1971;p39"/>
              <p:cNvSpPr/>
              <p:nvPr/>
            </p:nvSpPr>
            <p:spPr>
              <a:xfrm>
                <a:off x="6870001" y="1644217"/>
                <a:ext cx="578158" cy="388143"/>
              </a:xfrm>
              <a:custGeom>
                <a:avLst/>
                <a:gdLst/>
                <a:ahLst/>
                <a:cxnLst/>
                <a:rect l="l" t="t" r="r" b="b"/>
                <a:pathLst>
                  <a:path w="5203" h="3493" extrusionOk="0">
                    <a:moveTo>
                      <a:pt x="898" y="1198"/>
                    </a:moveTo>
                    <a:cubicBezTo>
                      <a:pt x="900" y="1200"/>
                      <a:pt x="903" y="1202"/>
                      <a:pt x="905" y="1204"/>
                    </a:cubicBezTo>
                    <a:cubicBezTo>
                      <a:pt x="903" y="1202"/>
                      <a:pt x="901" y="1200"/>
                      <a:pt x="898" y="1198"/>
                    </a:cubicBezTo>
                    <a:close/>
                    <a:moveTo>
                      <a:pt x="2700" y="2345"/>
                    </a:moveTo>
                    <a:cubicBezTo>
                      <a:pt x="2707" y="2348"/>
                      <a:pt x="2713" y="2351"/>
                      <a:pt x="2720" y="2351"/>
                    </a:cubicBezTo>
                    <a:cubicBezTo>
                      <a:pt x="2717" y="2348"/>
                      <a:pt x="2707" y="2348"/>
                      <a:pt x="2700" y="2345"/>
                    </a:cubicBezTo>
                    <a:close/>
                    <a:moveTo>
                      <a:pt x="54" y="0"/>
                    </a:moveTo>
                    <a:cubicBezTo>
                      <a:pt x="49" y="0"/>
                      <a:pt x="44" y="1"/>
                      <a:pt x="39" y="3"/>
                    </a:cubicBezTo>
                    <a:cubicBezTo>
                      <a:pt x="36" y="3"/>
                      <a:pt x="33" y="3"/>
                      <a:pt x="29" y="6"/>
                    </a:cubicBezTo>
                    <a:cubicBezTo>
                      <a:pt x="10" y="15"/>
                      <a:pt x="0" y="38"/>
                      <a:pt x="7" y="57"/>
                    </a:cubicBezTo>
                    <a:cubicBezTo>
                      <a:pt x="74" y="310"/>
                      <a:pt x="183" y="546"/>
                      <a:pt x="333" y="760"/>
                    </a:cubicBezTo>
                    <a:cubicBezTo>
                      <a:pt x="460" y="945"/>
                      <a:pt x="618" y="1115"/>
                      <a:pt x="786" y="1261"/>
                    </a:cubicBezTo>
                    <a:cubicBezTo>
                      <a:pt x="966" y="1418"/>
                      <a:pt x="1158" y="1559"/>
                      <a:pt x="1358" y="1683"/>
                    </a:cubicBezTo>
                    <a:cubicBezTo>
                      <a:pt x="1780" y="1949"/>
                      <a:pt x="2237" y="2146"/>
                      <a:pt x="2694" y="2342"/>
                    </a:cubicBezTo>
                    <a:lnTo>
                      <a:pt x="2691" y="2338"/>
                    </a:lnTo>
                    <a:lnTo>
                      <a:pt x="2691" y="2338"/>
                    </a:lnTo>
                    <a:cubicBezTo>
                      <a:pt x="2977" y="2461"/>
                      <a:pt x="3269" y="2574"/>
                      <a:pt x="3556" y="2696"/>
                    </a:cubicBezTo>
                    <a:lnTo>
                      <a:pt x="3556" y="2696"/>
                    </a:lnTo>
                    <a:cubicBezTo>
                      <a:pt x="3555" y="2696"/>
                      <a:pt x="3555" y="2696"/>
                      <a:pt x="3554" y="2696"/>
                    </a:cubicBezTo>
                    <a:lnTo>
                      <a:pt x="3554" y="2696"/>
                    </a:lnTo>
                    <a:cubicBezTo>
                      <a:pt x="3812" y="2805"/>
                      <a:pt x="4068" y="2920"/>
                      <a:pt x="4321" y="3047"/>
                    </a:cubicBezTo>
                    <a:cubicBezTo>
                      <a:pt x="4544" y="3162"/>
                      <a:pt x="4759" y="3294"/>
                      <a:pt x="4963" y="3441"/>
                    </a:cubicBezTo>
                    <a:cubicBezTo>
                      <a:pt x="4966" y="3444"/>
                      <a:pt x="4970" y="3447"/>
                      <a:pt x="4976" y="3450"/>
                    </a:cubicBezTo>
                    <a:cubicBezTo>
                      <a:pt x="5001" y="3476"/>
                      <a:pt x="5033" y="3492"/>
                      <a:pt x="5072" y="3492"/>
                    </a:cubicBezTo>
                    <a:cubicBezTo>
                      <a:pt x="5104" y="3492"/>
                      <a:pt x="5138" y="3479"/>
                      <a:pt x="5164" y="3454"/>
                    </a:cubicBezTo>
                    <a:cubicBezTo>
                      <a:pt x="5190" y="3428"/>
                      <a:pt x="5203" y="3393"/>
                      <a:pt x="5203" y="3358"/>
                    </a:cubicBezTo>
                    <a:cubicBezTo>
                      <a:pt x="5203" y="3326"/>
                      <a:pt x="5190" y="3284"/>
                      <a:pt x="5164" y="3265"/>
                    </a:cubicBezTo>
                    <a:cubicBezTo>
                      <a:pt x="5094" y="3205"/>
                      <a:pt x="5027" y="3143"/>
                      <a:pt x="4950" y="3090"/>
                    </a:cubicBezTo>
                    <a:cubicBezTo>
                      <a:pt x="4883" y="3038"/>
                      <a:pt x="4816" y="2990"/>
                      <a:pt x="4746" y="2945"/>
                    </a:cubicBezTo>
                    <a:cubicBezTo>
                      <a:pt x="4548" y="2824"/>
                      <a:pt x="4340" y="2715"/>
                      <a:pt x="4129" y="2623"/>
                    </a:cubicBezTo>
                    <a:cubicBezTo>
                      <a:pt x="3896" y="2521"/>
                      <a:pt x="3659" y="2425"/>
                      <a:pt x="3420" y="2338"/>
                    </a:cubicBezTo>
                    <a:cubicBezTo>
                      <a:pt x="3180" y="2249"/>
                      <a:pt x="2940" y="2163"/>
                      <a:pt x="2700" y="2077"/>
                    </a:cubicBezTo>
                    <a:cubicBezTo>
                      <a:pt x="2470" y="1993"/>
                      <a:pt x="2240" y="1907"/>
                      <a:pt x="2017" y="1811"/>
                    </a:cubicBezTo>
                    <a:lnTo>
                      <a:pt x="2017" y="1811"/>
                    </a:lnTo>
                    <a:cubicBezTo>
                      <a:pt x="2017" y="1812"/>
                      <a:pt x="2017" y="1813"/>
                      <a:pt x="2017" y="1813"/>
                    </a:cubicBezTo>
                    <a:lnTo>
                      <a:pt x="2017" y="1813"/>
                    </a:lnTo>
                    <a:cubicBezTo>
                      <a:pt x="2016" y="1812"/>
                      <a:pt x="2015" y="1811"/>
                      <a:pt x="2013" y="1811"/>
                    </a:cubicBezTo>
                    <a:cubicBezTo>
                      <a:pt x="2012" y="1811"/>
                      <a:pt x="2010" y="1810"/>
                      <a:pt x="2008" y="1809"/>
                    </a:cubicBezTo>
                    <a:lnTo>
                      <a:pt x="2008" y="1809"/>
                    </a:lnTo>
                    <a:cubicBezTo>
                      <a:pt x="2008" y="1809"/>
                      <a:pt x="2008" y="1809"/>
                      <a:pt x="2007" y="1808"/>
                    </a:cubicBezTo>
                    <a:lnTo>
                      <a:pt x="2007" y="1808"/>
                    </a:lnTo>
                    <a:cubicBezTo>
                      <a:pt x="2007" y="1809"/>
                      <a:pt x="2008" y="1809"/>
                      <a:pt x="2008" y="1809"/>
                    </a:cubicBezTo>
                    <a:lnTo>
                      <a:pt x="2008" y="1809"/>
                    </a:lnTo>
                    <a:cubicBezTo>
                      <a:pt x="1617" y="1643"/>
                      <a:pt x="1230" y="1455"/>
                      <a:pt x="892" y="1195"/>
                    </a:cubicBezTo>
                    <a:lnTo>
                      <a:pt x="892" y="1195"/>
                    </a:lnTo>
                    <a:cubicBezTo>
                      <a:pt x="895" y="1196"/>
                      <a:pt x="896" y="1197"/>
                      <a:pt x="898" y="1198"/>
                    </a:cubicBezTo>
                    <a:lnTo>
                      <a:pt x="898" y="1198"/>
                    </a:lnTo>
                    <a:cubicBezTo>
                      <a:pt x="728" y="1062"/>
                      <a:pt x="571" y="908"/>
                      <a:pt x="438" y="735"/>
                    </a:cubicBezTo>
                    <a:lnTo>
                      <a:pt x="438" y="735"/>
                    </a:lnTo>
                    <a:lnTo>
                      <a:pt x="441" y="738"/>
                    </a:lnTo>
                    <a:cubicBezTo>
                      <a:pt x="333" y="594"/>
                      <a:pt x="243" y="434"/>
                      <a:pt x="173" y="268"/>
                    </a:cubicBezTo>
                    <a:lnTo>
                      <a:pt x="173" y="268"/>
                    </a:lnTo>
                    <a:cubicBezTo>
                      <a:pt x="177" y="271"/>
                      <a:pt x="177" y="274"/>
                      <a:pt x="180" y="278"/>
                    </a:cubicBezTo>
                    <a:cubicBezTo>
                      <a:pt x="144" y="198"/>
                      <a:pt x="119" y="118"/>
                      <a:pt x="96" y="34"/>
                    </a:cubicBezTo>
                    <a:cubicBezTo>
                      <a:pt x="91" y="14"/>
                      <a:pt x="74" y="0"/>
                      <a:pt x="54" y="0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247" name="Google Shape;1972;p39"/>
              <p:cNvSpPr/>
              <p:nvPr/>
            </p:nvSpPr>
            <p:spPr>
              <a:xfrm>
                <a:off x="6853998" y="1845793"/>
                <a:ext cx="420146" cy="203572"/>
              </a:xfrm>
              <a:custGeom>
                <a:avLst/>
                <a:gdLst/>
                <a:ahLst/>
                <a:cxnLst/>
                <a:rect l="l" t="t" r="r" b="b"/>
                <a:pathLst>
                  <a:path w="3781" h="1832" extrusionOk="0">
                    <a:moveTo>
                      <a:pt x="330" y="205"/>
                    </a:moveTo>
                    <a:cubicBezTo>
                      <a:pt x="331" y="205"/>
                      <a:pt x="332" y="206"/>
                      <a:pt x="333" y="207"/>
                    </a:cubicBezTo>
                    <a:lnTo>
                      <a:pt x="333" y="207"/>
                    </a:lnTo>
                    <a:lnTo>
                      <a:pt x="330" y="205"/>
                    </a:lnTo>
                    <a:close/>
                    <a:moveTo>
                      <a:pt x="1643" y="938"/>
                    </a:moveTo>
                    <a:lnTo>
                      <a:pt x="1643" y="938"/>
                    </a:lnTo>
                    <a:cubicBezTo>
                      <a:pt x="1650" y="940"/>
                      <a:pt x="1656" y="943"/>
                      <a:pt x="1663" y="946"/>
                    </a:cubicBezTo>
                    <a:cubicBezTo>
                      <a:pt x="1657" y="942"/>
                      <a:pt x="1650" y="940"/>
                      <a:pt x="1643" y="938"/>
                    </a:cubicBezTo>
                    <a:close/>
                    <a:moveTo>
                      <a:pt x="65" y="0"/>
                    </a:moveTo>
                    <a:cubicBezTo>
                      <a:pt x="56" y="0"/>
                      <a:pt x="47" y="2"/>
                      <a:pt x="39" y="6"/>
                    </a:cubicBezTo>
                    <a:cubicBezTo>
                      <a:pt x="33" y="10"/>
                      <a:pt x="29" y="13"/>
                      <a:pt x="26" y="16"/>
                    </a:cubicBezTo>
                    <a:cubicBezTo>
                      <a:pt x="4" y="39"/>
                      <a:pt x="1" y="80"/>
                      <a:pt x="23" y="102"/>
                    </a:cubicBezTo>
                    <a:cubicBezTo>
                      <a:pt x="58" y="135"/>
                      <a:pt x="91" y="164"/>
                      <a:pt x="122" y="192"/>
                    </a:cubicBezTo>
                    <a:cubicBezTo>
                      <a:pt x="362" y="406"/>
                      <a:pt x="614" y="601"/>
                      <a:pt x="880" y="780"/>
                    </a:cubicBezTo>
                    <a:cubicBezTo>
                      <a:pt x="950" y="828"/>
                      <a:pt x="1020" y="873"/>
                      <a:pt x="1091" y="918"/>
                    </a:cubicBezTo>
                    <a:cubicBezTo>
                      <a:pt x="1157" y="959"/>
                      <a:pt x="1225" y="997"/>
                      <a:pt x="1292" y="1036"/>
                    </a:cubicBezTo>
                    <a:cubicBezTo>
                      <a:pt x="1436" y="1112"/>
                      <a:pt x="1579" y="1186"/>
                      <a:pt x="1726" y="1256"/>
                    </a:cubicBezTo>
                    <a:cubicBezTo>
                      <a:pt x="2315" y="1525"/>
                      <a:pt x="2940" y="1717"/>
                      <a:pt x="3580" y="1828"/>
                    </a:cubicBezTo>
                    <a:cubicBezTo>
                      <a:pt x="3595" y="1830"/>
                      <a:pt x="3609" y="1832"/>
                      <a:pt x="3623" y="1832"/>
                    </a:cubicBezTo>
                    <a:cubicBezTo>
                      <a:pt x="3649" y="1832"/>
                      <a:pt x="3673" y="1827"/>
                      <a:pt x="3698" y="1812"/>
                    </a:cubicBezTo>
                    <a:cubicBezTo>
                      <a:pt x="3733" y="1793"/>
                      <a:pt x="3759" y="1758"/>
                      <a:pt x="3768" y="1720"/>
                    </a:cubicBezTo>
                    <a:cubicBezTo>
                      <a:pt x="3781" y="1681"/>
                      <a:pt x="3775" y="1640"/>
                      <a:pt x="3755" y="1605"/>
                    </a:cubicBezTo>
                    <a:cubicBezTo>
                      <a:pt x="3736" y="1569"/>
                      <a:pt x="3698" y="1537"/>
                      <a:pt x="3660" y="1531"/>
                    </a:cubicBezTo>
                    <a:cubicBezTo>
                      <a:pt x="2969" y="1397"/>
                      <a:pt x="2282" y="1208"/>
                      <a:pt x="1630" y="934"/>
                    </a:cubicBezTo>
                    <a:lnTo>
                      <a:pt x="1630" y="934"/>
                    </a:lnTo>
                    <a:cubicBezTo>
                      <a:pt x="1634" y="935"/>
                      <a:pt x="1639" y="936"/>
                      <a:pt x="1643" y="938"/>
                    </a:cubicBezTo>
                    <a:lnTo>
                      <a:pt x="1643" y="938"/>
                    </a:lnTo>
                    <a:cubicBezTo>
                      <a:pt x="1410" y="838"/>
                      <a:pt x="1180" y="732"/>
                      <a:pt x="956" y="611"/>
                    </a:cubicBezTo>
                    <a:cubicBezTo>
                      <a:pt x="742" y="493"/>
                      <a:pt x="535" y="362"/>
                      <a:pt x="340" y="211"/>
                    </a:cubicBezTo>
                    <a:lnTo>
                      <a:pt x="340" y="211"/>
                    </a:lnTo>
                    <a:lnTo>
                      <a:pt x="343" y="214"/>
                    </a:lnTo>
                    <a:lnTo>
                      <a:pt x="336" y="208"/>
                    </a:lnTo>
                    <a:cubicBezTo>
                      <a:pt x="259" y="148"/>
                      <a:pt x="183" y="83"/>
                      <a:pt x="113" y="20"/>
                    </a:cubicBezTo>
                    <a:cubicBezTo>
                      <a:pt x="98" y="7"/>
                      <a:pt x="81" y="0"/>
                      <a:pt x="65" y="0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248" name="Google Shape;1973;p39"/>
              <p:cNvSpPr/>
              <p:nvPr/>
            </p:nvSpPr>
            <p:spPr>
              <a:xfrm>
                <a:off x="7649305" y="1739227"/>
                <a:ext cx="548045" cy="294802"/>
              </a:xfrm>
              <a:custGeom>
                <a:avLst/>
                <a:gdLst/>
                <a:ahLst/>
                <a:cxnLst/>
                <a:rect l="l" t="t" r="r" b="b"/>
                <a:pathLst>
                  <a:path w="4932" h="2653" extrusionOk="0">
                    <a:moveTo>
                      <a:pt x="4171" y="1"/>
                    </a:moveTo>
                    <a:cubicBezTo>
                      <a:pt x="4046" y="1"/>
                      <a:pt x="3912" y="17"/>
                      <a:pt x="3765" y="52"/>
                    </a:cubicBezTo>
                    <a:cubicBezTo>
                      <a:pt x="3621" y="84"/>
                      <a:pt x="3474" y="132"/>
                      <a:pt x="3315" y="196"/>
                    </a:cubicBezTo>
                    <a:cubicBezTo>
                      <a:pt x="3037" y="308"/>
                      <a:pt x="2756" y="442"/>
                      <a:pt x="2449" y="614"/>
                    </a:cubicBezTo>
                    <a:cubicBezTo>
                      <a:pt x="2407" y="640"/>
                      <a:pt x="2366" y="663"/>
                      <a:pt x="2324" y="688"/>
                    </a:cubicBezTo>
                    <a:cubicBezTo>
                      <a:pt x="2002" y="877"/>
                      <a:pt x="1685" y="1084"/>
                      <a:pt x="1378" y="1304"/>
                    </a:cubicBezTo>
                    <a:cubicBezTo>
                      <a:pt x="1085" y="1518"/>
                      <a:pt x="848" y="1707"/>
                      <a:pt x="631" y="1896"/>
                    </a:cubicBezTo>
                    <a:cubicBezTo>
                      <a:pt x="535" y="1982"/>
                      <a:pt x="458" y="2052"/>
                      <a:pt x="391" y="2120"/>
                    </a:cubicBezTo>
                    <a:cubicBezTo>
                      <a:pt x="365" y="2145"/>
                      <a:pt x="340" y="2173"/>
                      <a:pt x="315" y="2202"/>
                    </a:cubicBezTo>
                    <a:cubicBezTo>
                      <a:pt x="196" y="2337"/>
                      <a:pt x="97" y="2465"/>
                      <a:pt x="14" y="2592"/>
                    </a:cubicBezTo>
                    <a:cubicBezTo>
                      <a:pt x="4" y="2605"/>
                      <a:pt x="1" y="2621"/>
                      <a:pt x="4" y="2640"/>
                    </a:cubicBezTo>
                    <a:cubicBezTo>
                      <a:pt x="4" y="2643"/>
                      <a:pt x="8" y="2646"/>
                      <a:pt x="8" y="2653"/>
                    </a:cubicBezTo>
                    <a:cubicBezTo>
                      <a:pt x="30" y="2643"/>
                      <a:pt x="52" y="2637"/>
                      <a:pt x="75" y="2630"/>
                    </a:cubicBezTo>
                    <a:cubicBezTo>
                      <a:pt x="123" y="2618"/>
                      <a:pt x="170" y="2608"/>
                      <a:pt x="222" y="2599"/>
                    </a:cubicBezTo>
                    <a:cubicBezTo>
                      <a:pt x="234" y="2595"/>
                      <a:pt x="247" y="2592"/>
                      <a:pt x="263" y="2592"/>
                    </a:cubicBezTo>
                    <a:cubicBezTo>
                      <a:pt x="334" y="2570"/>
                      <a:pt x="407" y="2551"/>
                      <a:pt x="477" y="2534"/>
                    </a:cubicBezTo>
                    <a:cubicBezTo>
                      <a:pt x="631" y="2503"/>
                      <a:pt x="784" y="2474"/>
                      <a:pt x="912" y="2449"/>
                    </a:cubicBezTo>
                    <a:cubicBezTo>
                      <a:pt x="1043" y="2426"/>
                      <a:pt x="1174" y="2403"/>
                      <a:pt x="1305" y="2381"/>
                    </a:cubicBezTo>
                    <a:lnTo>
                      <a:pt x="1436" y="2359"/>
                    </a:lnTo>
                    <a:cubicBezTo>
                      <a:pt x="1628" y="2324"/>
                      <a:pt x="1822" y="2292"/>
                      <a:pt x="2014" y="2260"/>
                    </a:cubicBezTo>
                    <a:cubicBezTo>
                      <a:pt x="2200" y="2228"/>
                      <a:pt x="2394" y="2189"/>
                      <a:pt x="2618" y="2142"/>
                    </a:cubicBezTo>
                    <a:cubicBezTo>
                      <a:pt x="2781" y="2110"/>
                      <a:pt x="2995" y="2065"/>
                      <a:pt x="3210" y="2008"/>
                    </a:cubicBezTo>
                    <a:cubicBezTo>
                      <a:pt x="3404" y="1956"/>
                      <a:pt x="3589" y="1899"/>
                      <a:pt x="3759" y="1838"/>
                    </a:cubicBezTo>
                    <a:cubicBezTo>
                      <a:pt x="3947" y="1771"/>
                      <a:pt x="4104" y="1704"/>
                      <a:pt x="4248" y="1627"/>
                    </a:cubicBezTo>
                    <a:cubicBezTo>
                      <a:pt x="4267" y="1617"/>
                      <a:pt x="4286" y="1605"/>
                      <a:pt x="4308" y="1595"/>
                    </a:cubicBezTo>
                    <a:cubicBezTo>
                      <a:pt x="4433" y="1521"/>
                      <a:pt x="4538" y="1449"/>
                      <a:pt x="4628" y="1368"/>
                    </a:cubicBezTo>
                    <a:cubicBezTo>
                      <a:pt x="4679" y="1321"/>
                      <a:pt x="4724" y="1276"/>
                      <a:pt x="4759" y="1225"/>
                    </a:cubicBezTo>
                    <a:cubicBezTo>
                      <a:pt x="4794" y="1183"/>
                      <a:pt x="4835" y="1126"/>
                      <a:pt x="4864" y="1055"/>
                    </a:cubicBezTo>
                    <a:cubicBezTo>
                      <a:pt x="4887" y="1008"/>
                      <a:pt x="4912" y="940"/>
                      <a:pt x="4922" y="873"/>
                    </a:cubicBezTo>
                    <a:cubicBezTo>
                      <a:pt x="4928" y="838"/>
                      <a:pt x="4931" y="800"/>
                      <a:pt x="4931" y="762"/>
                    </a:cubicBezTo>
                    <a:cubicBezTo>
                      <a:pt x="4931" y="726"/>
                      <a:pt x="4928" y="691"/>
                      <a:pt x="4922" y="659"/>
                    </a:cubicBezTo>
                    <a:cubicBezTo>
                      <a:pt x="4916" y="601"/>
                      <a:pt x="4900" y="541"/>
                      <a:pt x="4874" y="471"/>
                    </a:cubicBezTo>
                    <a:cubicBezTo>
                      <a:pt x="4851" y="416"/>
                      <a:pt x="4823" y="356"/>
                      <a:pt x="4785" y="298"/>
                    </a:cubicBezTo>
                    <a:cubicBezTo>
                      <a:pt x="4743" y="241"/>
                      <a:pt x="4708" y="199"/>
                      <a:pt x="4667" y="167"/>
                    </a:cubicBezTo>
                    <a:cubicBezTo>
                      <a:pt x="4615" y="126"/>
                      <a:pt x="4571" y="97"/>
                      <a:pt x="4522" y="74"/>
                    </a:cubicBezTo>
                    <a:cubicBezTo>
                      <a:pt x="4417" y="26"/>
                      <a:pt x="4298" y="4"/>
                      <a:pt x="4171" y="1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249" name="Google Shape;1974;p39"/>
              <p:cNvSpPr/>
              <p:nvPr/>
            </p:nvSpPr>
            <p:spPr>
              <a:xfrm>
                <a:off x="6969456" y="1562654"/>
                <a:ext cx="503486" cy="426812"/>
              </a:xfrm>
              <a:custGeom>
                <a:avLst/>
                <a:gdLst/>
                <a:ahLst/>
                <a:cxnLst/>
                <a:rect l="l" t="t" r="r" b="b"/>
                <a:pathLst>
                  <a:path w="4531" h="3841" extrusionOk="0">
                    <a:moveTo>
                      <a:pt x="690" y="1"/>
                    </a:moveTo>
                    <a:cubicBezTo>
                      <a:pt x="570" y="1"/>
                      <a:pt x="467" y="19"/>
                      <a:pt x="374" y="56"/>
                    </a:cubicBezTo>
                    <a:cubicBezTo>
                      <a:pt x="348" y="66"/>
                      <a:pt x="320" y="78"/>
                      <a:pt x="298" y="91"/>
                    </a:cubicBezTo>
                    <a:cubicBezTo>
                      <a:pt x="256" y="114"/>
                      <a:pt x="224" y="139"/>
                      <a:pt x="192" y="168"/>
                    </a:cubicBezTo>
                    <a:cubicBezTo>
                      <a:pt x="138" y="222"/>
                      <a:pt x="96" y="280"/>
                      <a:pt x="68" y="341"/>
                    </a:cubicBezTo>
                    <a:cubicBezTo>
                      <a:pt x="29" y="420"/>
                      <a:pt x="10" y="484"/>
                      <a:pt x="6" y="551"/>
                    </a:cubicBezTo>
                    <a:cubicBezTo>
                      <a:pt x="0" y="612"/>
                      <a:pt x="6" y="673"/>
                      <a:pt x="22" y="724"/>
                    </a:cubicBezTo>
                    <a:cubicBezTo>
                      <a:pt x="42" y="788"/>
                      <a:pt x="71" y="845"/>
                      <a:pt x="102" y="893"/>
                    </a:cubicBezTo>
                    <a:cubicBezTo>
                      <a:pt x="134" y="935"/>
                      <a:pt x="173" y="986"/>
                      <a:pt x="224" y="1034"/>
                    </a:cubicBezTo>
                    <a:cubicBezTo>
                      <a:pt x="304" y="1110"/>
                      <a:pt x="403" y="1184"/>
                      <a:pt x="531" y="1267"/>
                    </a:cubicBezTo>
                    <a:cubicBezTo>
                      <a:pt x="770" y="1420"/>
                      <a:pt x="1019" y="1571"/>
                      <a:pt x="1291" y="1724"/>
                    </a:cubicBezTo>
                    <a:cubicBezTo>
                      <a:pt x="1470" y="1823"/>
                      <a:pt x="1646" y="1922"/>
                      <a:pt x="1825" y="2018"/>
                    </a:cubicBezTo>
                    <a:cubicBezTo>
                      <a:pt x="1933" y="2079"/>
                      <a:pt x="2039" y="2137"/>
                      <a:pt x="2144" y="2194"/>
                    </a:cubicBezTo>
                    <a:cubicBezTo>
                      <a:pt x="2774" y="2542"/>
                      <a:pt x="3295" y="2852"/>
                      <a:pt x="3780" y="3235"/>
                    </a:cubicBezTo>
                    <a:cubicBezTo>
                      <a:pt x="3905" y="3334"/>
                      <a:pt x="4010" y="3427"/>
                      <a:pt x="4106" y="3517"/>
                    </a:cubicBezTo>
                    <a:cubicBezTo>
                      <a:pt x="4199" y="3600"/>
                      <a:pt x="4308" y="3705"/>
                      <a:pt x="4410" y="3817"/>
                    </a:cubicBezTo>
                    <a:cubicBezTo>
                      <a:pt x="4420" y="3830"/>
                      <a:pt x="4439" y="3836"/>
                      <a:pt x="4454" y="3836"/>
                    </a:cubicBezTo>
                    <a:cubicBezTo>
                      <a:pt x="4461" y="3838"/>
                      <a:pt x="4470" y="3841"/>
                      <a:pt x="4478" y="3841"/>
                    </a:cubicBezTo>
                    <a:cubicBezTo>
                      <a:pt x="4482" y="3841"/>
                      <a:pt x="4486" y="3840"/>
                      <a:pt x="4489" y="3839"/>
                    </a:cubicBezTo>
                    <a:cubicBezTo>
                      <a:pt x="4492" y="3839"/>
                      <a:pt x="4496" y="3836"/>
                      <a:pt x="4502" y="3833"/>
                    </a:cubicBezTo>
                    <a:cubicBezTo>
                      <a:pt x="4522" y="3824"/>
                      <a:pt x="4531" y="3798"/>
                      <a:pt x="4525" y="3775"/>
                    </a:cubicBezTo>
                    <a:cubicBezTo>
                      <a:pt x="4429" y="3402"/>
                      <a:pt x="4259" y="3018"/>
                      <a:pt x="4013" y="2600"/>
                    </a:cubicBezTo>
                    <a:cubicBezTo>
                      <a:pt x="3742" y="2140"/>
                      <a:pt x="3416" y="1705"/>
                      <a:pt x="3048" y="1315"/>
                    </a:cubicBezTo>
                    <a:cubicBezTo>
                      <a:pt x="2643" y="887"/>
                      <a:pt x="2253" y="574"/>
                      <a:pt x="1857" y="354"/>
                    </a:cubicBezTo>
                    <a:cubicBezTo>
                      <a:pt x="1636" y="232"/>
                      <a:pt x="1425" y="143"/>
                      <a:pt x="1214" y="81"/>
                    </a:cubicBezTo>
                    <a:cubicBezTo>
                      <a:pt x="1052" y="37"/>
                      <a:pt x="920" y="12"/>
                      <a:pt x="792" y="5"/>
                    </a:cubicBezTo>
                    <a:cubicBezTo>
                      <a:pt x="757" y="2"/>
                      <a:pt x="723" y="1"/>
                      <a:pt x="690" y="1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250" name="Google Shape;1975;p39"/>
              <p:cNvSpPr/>
              <p:nvPr/>
            </p:nvSpPr>
            <p:spPr>
              <a:xfrm>
                <a:off x="7378500" y="1835125"/>
                <a:ext cx="343027" cy="338139"/>
              </a:xfrm>
              <a:custGeom>
                <a:avLst/>
                <a:gdLst/>
                <a:ahLst/>
                <a:cxnLst/>
                <a:rect l="l" t="t" r="r" b="b"/>
                <a:pathLst>
                  <a:path w="3087" h="3043" extrusionOk="0">
                    <a:moveTo>
                      <a:pt x="1501" y="0"/>
                    </a:moveTo>
                    <a:cubicBezTo>
                      <a:pt x="1491" y="0"/>
                      <a:pt x="1480" y="0"/>
                      <a:pt x="1470" y="0"/>
                    </a:cubicBezTo>
                    <a:cubicBezTo>
                      <a:pt x="1326" y="4"/>
                      <a:pt x="1195" y="23"/>
                      <a:pt x="1080" y="61"/>
                    </a:cubicBezTo>
                    <a:cubicBezTo>
                      <a:pt x="991" y="90"/>
                      <a:pt x="907" y="125"/>
                      <a:pt x="838" y="167"/>
                    </a:cubicBezTo>
                    <a:cubicBezTo>
                      <a:pt x="796" y="189"/>
                      <a:pt x="761" y="211"/>
                      <a:pt x="726" y="237"/>
                    </a:cubicBezTo>
                    <a:cubicBezTo>
                      <a:pt x="677" y="272"/>
                      <a:pt x="617" y="320"/>
                      <a:pt x="562" y="381"/>
                    </a:cubicBezTo>
                    <a:cubicBezTo>
                      <a:pt x="518" y="428"/>
                      <a:pt x="473" y="483"/>
                      <a:pt x="435" y="543"/>
                    </a:cubicBezTo>
                    <a:cubicBezTo>
                      <a:pt x="275" y="783"/>
                      <a:pt x="157" y="1080"/>
                      <a:pt x="90" y="1400"/>
                    </a:cubicBezTo>
                    <a:cubicBezTo>
                      <a:pt x="22" y="1729"/>
                      <a:pt x="0" y="2043"/>
                      <a:pt x="29" y="2326"/>
                    </a:cubicBezTo>
                    <a:cubicBezTo>
                      <a:pt x="32" y="2352"/>
                      <a:pt x="35" y="2378"/>
                      <a:pt x="61" y="2400"/>
                    </a:cubicBezTo>
                    <a:cubicBezTo>
                      <a:pt x="80" y="2419"/>
                      <a:pt x="106" y="2432"/>
                      <a:pt x="131" y="2432"/>
                    </a:cubicBezTo>
                    <a:cubicBezTo>
                      <a:pt x="140" y="2432"/>
                      <a:pt x="154" y="2429"/>
                      <a:pt x="160" y="2426"/>
                    </a:cubicBezTo>
                    <a:cubicBezTo>
                      <a:pt x="202" y="2458"/>
                      <a:pt x="240" y="2487"/>
                      <a:pt x="282" y="2512"/>
                    </a:cubicBezTo>
                    <a:cubicBezTo>
                      <a:pt x="332" y="2547"/>
                      <a:pt x="390" y="2583"/>
                      <a:pt x="457" y="2618"/>
                    </a:cubicBezTo>
                    <a:cubicBezTo>
                      <a:pt x="575" y="2681"/>
                      <a:pt x="700" y="2736"/>
                      <a:pt x="831" y="2780"/>
                    </a:cubicBezTo>
                    <a:cubicBezTo>
                      <a:pt x="1029" y="2851"/>
                      <a:pt x="1240" y="2911"/>
                      <a:pt x="1454" y="2956"/>
                    </a:cubicBezTo>
                    <a:cubicBezTo>
                      <a:pt x="1719" y="3010"/>
                      <a:pt x="1953" y="3040"/>
                      <a:pt x="2170" y="3043"/>
                    </a:cubicBezTo>
                    <a:cubicBezTo>
                      <a:pt x="2181" y="3043"/>
                      <a:pt x="2193" y="3043"/>
                      <a:pt x="2205" y="3043"/>
                    </a:cubicBezTo>
                    <a:cubicBezTo>
                      <a:pt x="2437" y="3043"/>
                      <a:pt x="2622" y="3013"/>
                      <a:pt x="2783" y="2950"/>
                    </a:cubicBezTo>
                    <a:cubicBezTo>
                      <a:pt x="2790" y="2950"/>
                      <a:pt x="2796" y="2947"/>
                      <a:pt x="2802" y="2944"/>
                    </a:cubicBezTo>
                    <a:cubicBezTo>
                      <a:pt x="2812" y="2937"/>
                      <a:pt x="2818" y="2928"/>
                      <a:pt x="2824" y="2918"/>
                    </a:cubicBezTo>
                    <a:cubicBezTo>
                      <a:pt x="2828" y="2911"/>
                      <a:pt x="2831" y="2905"/>
                      <a:pt x="2834" y="2898"/>
                    </a:cubicBezTo>
                    <a:cubicBezTo>
                      <a:pt x="2838" y="2895"/>
                      <a:pt x="2841" y="2889"/>
                      <a:pt x="2844" y="2886"/>
                    </a:cubicBezTo>
                    <a:cubicBezTo>
                      <a:pt x="2860" y="2851"/>
                      <a:pt x="2876" y="2816"/>
                      <a:pt x="2892" y="2783"/>
                    </a:cubicBezTo>
                    <a:cubicBezTo>
                      <a:pt x="2997" y="2531"/>
                      <a:pt x="3061" y="2257"/>
                      <a:pt x="3074" y="1981"/>
                    </a:cubicBezTo>
                    <a:cubicBezTo>
                      <a:pt x="3087" y="1685"/>
                      <a:pt x="3051" y="1406"/>
                      <a:pt x="2969" y="1154"/>
                    </a:cubicBezTo>
                    <a:cubicBezTo>
                      <a:pt x="2920" y="1010"/>
                      <a:pt x="2867" y="885"/>
                      <a:pt x="2799" y="777"/>
                    </a:cubicBezTo>
                    <a:cubicBezTo>
                      <a:pt x="2722" y="646"/>
                      <a:pt x="2640" y="537"/>
                      <a:pt x="2553" y="448"/>
                    </a:cubicBezTo>
                    <a:cubicBezTo>
                      <a:pt x="2445" y="339"/>
                      <a:pt x="2342" y="256"/>
                      <a:pt x="2234" y="198"/>
                    </a:cubicBezTo>
                    <a:cubicBezTo>
                      <a:pt x="2109" y="129"/>
                      <a:pt x="1985" y="77"/>
                      <a:pt x="1863" y="49"/>
                    </a:cubicBezTo>
                    <a:cubicBezTo>
                      <a:pt x="1739" y="16"/>
                      <a:pt x="1619" y="0"/>
                      <a:pt x="1501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251" name="Google Shape;1976;p39"/>
              <p:cNvSpPr/>
              <p:nvPr/>
            </p:nvSpPr>
            <p:spPr>
              <a:xfrm>
                <a:off x="5583197" y="1939803"/>
                <a:ext cx="2605213" cy="1647690"/>
              </a:xfrm>
              <a:custGeom>
                <a:avLst/>
                <a:gdLst/>
                <a:ahLst/>
                <a:cxnLst/>
                <a:rect l="l" t="t" r="r" b="b"/>
                <a:pathLst>
                  <a:path w="23445" h="14828" extrusionOk="0">
                    <a:moveTo>
                      <a:pt x="12258" y="1"/>
                    </a:moveTo>
                    <a:cubicBezTo>
                      <a:pt x="11507" y="1"/>
                      <a:pt x="10731" y="75"/>
                      <a:pt x="9945" y="225"/>
                    </a:cubicBezTo>
                    <a:cubicBezTo>
                      <a:pt x="8996" y="407"/>
                      <a:pt x="8050" y="698"/>
                      <a:pt x="7133" y="1088"/>
                    </a:cubicBezTo>
                    <a:cubicBezTo>
                      <a:pt x="6225" y="1474"/>
                      <a:pt x="5379" y="1944"/>
                      <a:pt x="4615" y="2487"/>
                    </a:cubicBezTo>
                    <a:cubicBezTo>
                      <a:pt x="3848" y="3033"/>
                      <a:pt x="3145" y="3666"/>
                      <a:pt x="2525" y="4369"/>
                    </a:cubicBezTo>
                    <a:cubicBezTo>
                      <a:pt x="1903" y="5078"/>
                      <a:pt x="1381" y="5851"/>
                      <a:pt x="975" y="6670"/>
                    </a:cubicBezTo>
                    <a:cubicBezTo>
                      <a:pt x="561" y="7504"/>
                      <a:pt x="279" y="8382"/>
                      <a:pt x="139" y="9277"/>
                    </a:cubicBezTo>
                    <a:cubicBezTo>
                      <a:pt x="1" y="10137"/>
                      <a:pt x="5" y="11015"/>
                      <a:pt x="145" y="11884"/>
                    </a:cubicBezTo>
                    <a:cubicBezTo>
                      <a:pt x="222" y="12360"/>
                      <a:pt x="337" y="12824"/>
                      <a:pt x="490" y="13265"/>
                    </a:cubicBezTo>
                    <a:cubicBezTo>
                      <a:pt x="685" y="13834"/>
                      <a:pt x="947" y="14363"/>
                      <a:pt x="1155" y="14763"/>
                    </a:cubicBezTo>
                    <a:cubicBezTo>
                      <a:pt x="1164" y="14785"/>
                      <a:pt x="1189" y="14798"/>
                      <a:pt x="1209" y="14801"/>
                    </a:cubicBezTo>
                    <a:cubicBezTo>
                      <a:pt x="1225" y="14814"/>
                      <a:pt x="1244" y="14824"/>
                      <a:pt x="1260" y="14824"/>
                    </a:cubicBezTo>
                    <a:cubicBezTo>
                      <a:pt x="1337" y="14827"/>
                      <a:pt x="1413" y="14827"/>
                      <a:pt x="1490" y="14827"/>
                    </a:cubicBezTo>
                    <a:cubicBezTo>
                      <a:pt x="2774" y="14827"/>
                      <a:pt x="4050" y="14584"/>
                      <a:pt x="5014" y="14377"/>
                    </a:cubicBezTo>
                    <a:cubicBezTo>
                      <a:pt x="5692" y="14229"/>
                      <a:pt x="6376" y="14057"/>
                      <a:pt x="7037" y="13891"/>
                    </a:cubicBezTo>
                    <a:cubicBezTo>
                      <a:pt x="7606" y="13747"/>
                      <a:pt x="8194" y="13600"/>
                      <a:pt x="8775" y="13469"/>
                    </a:cubicBezTo>
                    <a:cubicBezTo>
                      <a:pt x="9386" y="13332"/>
                      <a:pt x="9993" y="13220"/>
                      <a:pt x="10613" y="13105"/>
                    </a:cubicBezTo>
                    <a:cubicBezTo>
                      <a:pt x="11271" y="12987"/>
                      <a:pt x="11942" y="12872"/>
                      <a:pt x="12520" y="12772"/>
                    </a:cubicBezTo>
                    <a:lnTo>
                      <a:pt x="13080" y="12676"/>
                    </a:lnTo>
                    <a:cubicBezTo>
                      <a:pt x="14162" y="12495"/>
                      <a:pt x="15284" y="12303"/>
                      <a:pt x="16380" y="12095"/>
                    </a:cubicBezTo>
                    <a:cubicBezTo>
                      <a:pt x="18224" y="11744"/>
                      <a:pt x="20633" y="11226"/>
                      <a:pt x="22943" y="10325"/>
                    </a:cubicBezTo>
                    <a:cubicBezTo>
                      <a:pt x="22968" y="10315"/>
                      <a:pt x="22984" y="10293"/>
                      <a:pt x="22991" y="10265"/>
                    </a:cubicBezTo>
                    <a:cubicBezTo>
                      <a:pt x="23010" y="10255"/>
                      <a:pt x="23026" y="10239"/>
                      <a:pt x="23033" y="10219"/>
                    </a:cubicBezTo>
                    <a:cubicBezTo>
                      <a:pt x="23243" y="9529"/>
                      <a:pt x="23368" y="8849"/>
                      <a:pt x="23406" y="8197"/>
                    </a:cubicBezTo>
                    <a:cubicBezTo>
                      <a:pt x="23444" y="7523"/>
                      <a:pt x="23387" y="6855"/>
                      <a:pt x="23237" y="6213"/>
                    </a:cubicBezTo>
                    <a:cubicBezTo>
                      <a:pt x="23083" y="5555"/>
                      <a:pt x="22828" y="4906"/>
                      <a:pt x="22474" y="4283"/>
                    </a:cubicBezTo>
                    <a:cubicBezTo>
                      <a:pt x="22332" y="4034"/>
                      <a:pt x="22173" y="3794"/>
                      <a:pt x="21997" y="3570"/>
                    </a:cubicBezTo>
                    <a:cubicBezTo>
                      <a:pt x="21831" y="3359"/>
                      <a:pt x="21639" y="3155"/>
                      <a:pt x="21428" y="2960"/>
                    </a:cubicBezTo>
                    <a:cubicBezTo>
                      <a:pt x="21023" y="2589"/>
                      <a:pt x="20566" y="2298"/>
                      <a:pt x="20067" y="2104"/>
                    </a:cubicBezTo>
                    <a:cubicBezTo>
                      <a:pt x="19591" y="1915"/>
                      <a:pt x="19089" y="1819"/>
                      <a:pt x="18569" y="1819"/>
                    </a:cubicBezTo>
                    <a:lnTo>
                      <a:pt x="18467" y="1819"/>
                    </a:lnTo>
                    <a:cubicBezTo>
                      <a:pt x="18352" y="1822"/>
                      <a:pt x="18243" y="1829"/>
                      <a:pt x="18134" y="1841"/>
                    </a:cubicBezTo>
                    <a:cubicBezTo>
                      <a:pt x="17780" y="1580"/>
                      <a:pt x="17402" y="1343"/>
                      <a:pt x="17013" y="1135"/>
                    </a:cubicBezTo>
                    <a:cubicBezTo>
                      <a:pt x="16597" y="915"/>
                      <a:pt x="16147" y="717"/>
                      <a:pt x="15674" y="554"/>
                    </a:cubicBezTo>
                    <a:cubicBezTo>
                      <a:pt x="15230" y="400"/>
                      <a:pt x="14763" y="276"/>
                      <a:pt x="14283" y="187"/>
                    </a:cubicBezTo>
                    <a:cubicBezTo>
                      <a:pt x="13836" y="100"/>
                      <a:pt x="13357" y="42"/>
                      <a:pt x="12856" y="17"/>
                    </a:cubicBezTo>
                    <a:cubicBezTo>
                      <a:pt x="12661" y="4"/>
                      <a:pt x="12462" y="1"/>
                      <a:pt x="1225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252" name="Google Shape;1977;p39"/>
              <p:cNvSpPr/>
              <p:nvPr/>
            </p:nvSpPr>
            <p:spPr>
              <a:xfrm>
                <a:off x="5559083" y="2153269"/>
                <a:ext cx="2945352" cy="2705999"/>
              </a:xfrm>
              <a:custGeom>
                <a:avLst/>
                <a:gdLst/>
                <a:ahLst/>
                <a:cxnLst/>
                <a:rect l="l" t="t" r="r" b="b"/>
                <a:pathLst>
                  <a:path w="26506" h="24352" extrusionOk="0">
                    <a:moveTo>
                      <a:pt x="3369" y="5017"/>
                    </a:moveTo>
                    <a:lnTo>
                      <a:pt x="3369" y="5017"/>
                    </a:lnTo>
                    <a:cubicBezTo>
                      <a:pt x="3366" y="5020"/>
                      <a:pt x="3363" y="5023"/>
                      <a:pt x="3360" y="5026"/>
                    </a:cubicBezTo>
                    <a:lnTo>
                      <a:pt x="3360" y="5026"/>
                    </a:lnTo>
                    <a:lnTo>
                      <a:pt x="3362" y="5023"/>
                    </a:lnTo>
                    <a:lnTo>
                      <a:pt x="3359" y="5023"/>
                    </a:lnTo>
                    <a:lnTo>
                      <a:pt x="3362" y="5020"/>
                    </a:lnTo>
                    <a:lnTo>
                      <a:pt x="3369" y="5017"/>
                    </a:lnTo>
                    <a:close/>
                    <a:moveTo>
                      <a:pt x="3358" y="5027"/>
                    </a:moveTo>
                    <a:cubicBezTo>
                      <a:pt x="3351" y="5034"/>
                      <a:pt x="3343" y="5041"/>
                      <a:pt x="3335" y="5048"/>
                    </a:cubicBezTo>
                    <a:lnTo>
                      <a:pt x="3335" y="5048"/>
                    </a:lnTo>
                    <a:cubicBezTo>
                      <a:pt x="3341" y="5042"/>
                      <a:pt x="3346" y="5036"/>
                      <a:pt x="3353" y="5030"/>
                    </a:cubicBezTo>
                    <a:cubicBezTo>
                      <a:pt x="3356" y="5030"/>
                      <a:pt x="3356" y="5027"/>
                      <a:pt x="3356" y="5027"/>
                    </a:cubicBezTo>
                    <a:close/>
                    <a:moveTo>
                      <a:pt x="15009" y="0"/>
                    </a:moveTo>
                    <a:cubicBezTo>
                      <a:pt x="14741" y="0"/>
                      <a:pt x="14462" y="10"/>
                      <a:pt x="14165" y="32"/>
                    </a:cubicBezTo>
                    <a:cubicBezTo>
                      <a:pt x="13577" y="74"/>
                      <a:pt x="12974" y="164"/>
                      <a:pt x="12315" y="298"/>
                    </a:cubicBezTo>
                    <a:cubicBezTo>
                      <a:pt x="11734" y="419"/>
                      <a:pt x="11120" y="582"/>
                      <a:pt x="10491" y="783"/>
                    </a:cubicBezTo>
                    <a:cubicBezTo>
                      <a:pt x="9340" y="1147"/>
                      <a:pt x="8212" y="1624"/>
                      <a:pt x="7139" y="2196"/>
                    </a:cubicBezTo>
                    <a:cubicBezTo>
                      <a:pt x="6050" y="2774"/>
                      <a:pt x="5187" y="3311"/>
                      <a:pt x="4426" y="3880"/>
                    </a:cubicBezTo>
                    <a:cubicBezTo>
                      <a:pt x="3972" y="4222"/>
                      <a:pt x="3554" y="4582"/>
                      <a:pt x="3183" y="4953"/>
                    </a:cubicBezTo>
                    <a:cubicBezTo>
                      <a:pt x="2787" y="5349"/>
                      <a:pt x="2452" y="5765"/>
                      <a:pt x="2180" y="6190"/>
                    </a:cubicBezTo>
                    <a:cubicBezTo>
                      <a:pt x="1953" y="6545"/>
                      <a:pt x="1774" y="6915"/>
                      <a:pt x="1646" y="7289"/>
                    </a:cubicBezTo>
                    <a:cubicBezTo>
                      <a:pt x="1474" y="7784"/>
                      <a:pt x="1378" y="8318"/>
                      <a:pt x="1353" y="8874"/>
                    </a:cubicBezTo>
                    <a:cubicBezTo>
                      <a:pt x="1314" y="9820"/>
                      <a:pt x="1509" y="10858"/>
                      <a:pt x="1931" y="11957"/>
                    </a:cubicBezTo>
                    <a:lnTo>
                      <a:pt x="1921" y="11957"/>
                    </a:lnTo>
                    <a:cubicBezTo>
                      <a:pt x="1800" y="11957"/>
                      <a:pt x="1679" y="11973"/>
                      <a:pt x="1564" y="11998"/>
                    </a:cubicBezTo>
                    <a:cubicBezTo>
                      <a:pt x="1298" y="12063"/>
                      <a:pt x="1033" y="12203"/>
                      <a:pt x="781" y="12417"/>
                    </a:cubicBezTo>
                    <a:cubicBezTo>
                      <a:pt x="592" y="12577"/>
                      <a:pt x="436" y="12768"/>
                      <a:pt x="314" y="12989"/>
                    </a:cubicBezTo>
                    <a:cubicBezTo>
                      <a:pt x="253" y="13094"/>
                      <a:pt x="202" y="13206"/>
                      <a:pt x="160" y="13321"/>
                    </a:cubicBezTo>
                    <a:cubicBezTo>
                      <a:pt x="122" y="13427"/>
                      <a:pt x="90" y="13539"/>
                      <a:pt x="61" y="13676"/>
                    </a:cubicBezTo>
                    <a:cubicBezTo>
                      <a:pt x="17" y="13903"/>
                      <a:pt x="1" y="14143"/>
                      <a:pt x="14" y="14414"/>
                    </a:cubicBezTo>
                    <a:cubicBezTo>
                      <a:pt x="26" y="14654"/>
                      <a:pt x="71" y="14903"/>
                      <a:pt x="141" y="15150"/>
                    </a:cubicBezTo>
                    <a:cubicBezTo>
                      <a:pt x="288" y="15651"/>
                      <a:pt x="534" y="16101"/>
                      <a:pt x="857" y="16449"/>
                    </a:cubicBezTo>
                    <a:cubicBezTo>
                      <a:pt x="1219" y="16840"/>
                      <a:pt x="1701" y="17124"/>
                      <a:pt x="2254" y="17271"/>
                    </a:cubicBezTo>
                    <a:cubicBezTo>
                      <a:pt x="2531" y="17344"/>
                      <a:pt x="2822" y="17383"/>
                      <a:pt x="3116" y="17383"/>
                    </a:cubicBezTo>
                    <a:cubicBezTo>
                      <a:pt x="3372" y="17383"/>
                      <a:pt x="3630" y="17354"/>
                      <a:pt x="3880" y="17297"/>
                    </a:cubicBezTo>
                    <a:cubicBezTo>
                      <a:pt x="3931" y="17284"/>
                      <a:pt x="3979" y="17274"/>
                      <a:pt x="4027" y="17258"/>
                    </a:cubicBezTo>
                    <a:cubicBezTo>
                      <a:pt x="4308" y="17648"/>
                      <a:pt x="4650" y="18006"/>
                      <a:pt x="5037" y="18319"/>
                    </a:cubicBezTo>
                    <a:cubicBezTo>
                      <a:pt x="5413" y="18626"/>
                      <a:pt x="5858" y="18903"/>
                      <a:pt x="6353" y="19140"/>
                    </a:cubicBezTo>
                    <a:cubicBezTo>
                      <a:pt x="6800" y="19354"/>
                      <a:pt x="7299" y="19536"/>
                      <a:pt x="7839" y="19680"/>
                    </a:cubicBezTo>
                    <a:cubicBezTo>
                      <a:pt x="8331" y="19811"/>
                      <a:pt x="8864" y="19913"/>
                      <a:pt x="9420" y="19977"/>
                    </a:cubicBezTo>
                    <a:cubicBezTo>
                      <a:pt x="9932" y="20038"/>
                      <a:pt x="10465" y="20070"/>
                      <a:pt x="10999" y="20070"/>
                    </a:cubicBezTo>
                    <a:cubicBezTo>
                      <a:pt x="11504" y="20070"/>
                      <a:pt x="12021" y="20041"/>
                      <a:pt x="12536" y="19990"/>
                    </a:cubicBezTo>
                    <a:cubicBezTo>
                      <a:pt x="12629" y="19981"/>
                      <a:pt x="12718" y="19968"/>
                      <a:pt x="12807" y="19955"/>
                    </a:cubicBezTo>
                    <a:lnTo>
                      <a:pt x="12807" y="19987"/>
                    </a:lnTo>
                    <a:cubicBezTo>
                      <a:pt x="12820" y="20140"/>
                      <a:pt x="12813" y="20271"/>
                      <a:pt x="12794" y="20403"/>
                    </a:cubicBezTo>
                    <a:cubicBezTo>
                      <a:pt x="12772" y="20514"/>
                      <a:pt x="12737" y="20626"/>
                      <a:pt x="12692" y="20725"/>
                    </a:cubicBezTo>
                    <a:cubicBezTo>
                      <a:pt x="12641" y="20827"/>
                      <a:pt x="12580" y="20920"/>
                      <a:pt x="12507" y="21006"/>
                    </a:cubicBezTo>
                    <a:lnTo>
                      <a:pt x="12510" y="21003"/>
                    </a:lnTo>
                    <a:lnTo>
                      <a:pt x="12510" y="21003"/>
                    </a:lnTo>
                    <a:cubicBezTo>
                      <a:pt x="12434" y="21089"/>
                      <a:pt x="12347" y="21166"/>
                      <a:pt x="12251" y="21230"/>
                    </a:cubicBezTo>
                    <a:cubicBezTo>
                      <a:pt x="12139" y="21307"/>
                      <a:pt x="12015" y="21367"/>
                      <a:pt x="11881" y="21419"/>
                    </a:cubicBezTo>
                    <a:cubicBezTo>
                      <a:pt x="11705" y="21476"/>
                      <a:pt x="11523" y="21514"/>
                      <a:pt x="11334" y="21530"/>
                    </a:cubicBezTo>
                    <a:cubicBezTo>
                      <a:pt x="11325" y="21534"/>
                      <a:pt x="11312" y="21534"/>
                      <a:pt x="11303" y="21534"/>
                    </a:cubicBezTo>
                    <a:cubicBezTo>
                      <a:pt x="11277" y="21537"/>
                      <a:pt x="11257" y="21540"/>
                      <a:pt x="11241" y="21556"/>
                    </a:cubicBezTo>
                    <a:cubicBezTo>
                      <a:pt x="11222" y="21572"/>
                      <a:pt x="11213" y="21594"/>
                      <a:pt x="11210" y="21616"/>
                    </a:cubicBezTo>
                    <a:cubicBezTo>
                      <a:pt x="11210" y="21623"/>
                      <a:pt x="11210" y="21629"/>
                      <a:pt x="11213" y="21633"/>
                    </a:cubicBezTo>
                    <a:cubicBezTo>
                      <a:pt x="11203" y="21639"/>
                      <a:pt x="11194" y="21645"/>
                      <a:pt x="11188" y="21658"/>
                    </a:cubicBezTo>
                    <a:cubicBezTo>
                      <a:pt x="11175" y="21674"/>
                      <a:pt x="11172" y="21693"/>
                      <a:pt x="11175" y="21722"/>
                    </a:cubicBezTo>
                    <a:cubicBezTo>
                      <a:pt x="11200" y="21962"/>
                      <a:pt x="11261" y="22198"/>
                      <a:pt x="11353" y="22425"/>
                    </a:cubicBezTo>
                    <a:cubicBezTo>
                      <a:pt x="11440" y="22629"/>
                      <a:pt x="11558" y="22833"/>
                      <a:pt x="11711" y="23029"/>
                    </a:cubicBezTo>
                    <a:cubicBezTo>
                      <a:pt x="11846" y="23202"/>
                      <a:pt x="12015" y="23367"/>
                      <a:pt x="12207" y="23524"/>
                    </a:cubicBezTo>
                    <a:cubicBezTo>
                      <a:pt x="12385" y="23665"/>
                      <a:pt x="12583" y="23796"/>
                      <a:pt x="12804" y="23907"/>
                    </a:cubicBezTo>
                    <a:cubicBezTo>
                      <a:pt x="13232" y="24125"/>
                      <a:pt x="13695" y="24265"/>
                      <a:pt x="14181" y="24323"/>
                    </a:cubicBezTo>
                    <a:cubicBezTo>
                      <a:pt x="14325" y="24342"/>
                      <a:pt x="14475" y="24352"/>
                      <a:pt x="14622" y="24352"/>
                    </a:cubicBezTo>
                    <a:cubicBezTo>
                      <a:pt x="14711" y="24352"/>
                      <a:pt x="14798" y="24348"/>
                      <a:pt x="14888" y="24342"/>
                    </a:cubicBezTo>
                    <a:cubicBezTo>
                      <a:pt x="15076" y="24329"/>
                      <a:pt x="15277" y="24297"/>
                      <a:pt x="15514" y="24240"/>
                    </a:cubicBezTo>
                    <a:cubicBezTo>
                      <a:pt x="15926" y="24141"/>
                      <a:pt x="16341" y="24000"/>
                      <a:pt x="16750" y="23821"/>
                    </a:cubicBezTo>
                    <a:cubicBezTo>
                      <a:pt x="17217" y="23619"/>
                      <a:pt x="17629" y="23383"/>
                      <a:pt x="17974" y="23118"/>
                    </a:cubicBezTo>
                    <a:cubicBezTo>
                      <a:pt x="18162" y="22978"/>
                      <a:pt x="18329" y="22824"/>
                      <a:pt x="18469" y="22665"/>
                    </a:cubicBezTo>
                    <a:cubicBezTo>
                      <a:pt x="18546" y="22575"/>
                      <a:pt x="18613" y="22492"/>
                      <a:pt x="18674" y="22402"/>
                    </a:cubicBezTo>
                    <a:cubicBezTo>
                      <a:pt x="18731" y="22320"/>
                      <a:pt x="18786" y="22230"/>
                      <a:pt x="18840" y="22124"/>
                    </a:cubicBezTo>
                    <a:cubicBezTo>
                      <a:pt x="18933" y="21939"/>
                      <a:pt x="18997" y="21735"/>
                      <a:pt x="19025" y="21524"/>
                    </a:cubicBezTo>
                    <a:cubicBezTo>
                      <a:pt x="19054" y="21294"/>
                      <a:pt x="19038" y="21044"/>
                      <a:pt x="18974" y="20801"/>
                    </a:cubicBezTo>
                    <a:cubicBezTo>
                      <a:pt x="18920" y="20590"/>
                      <a:pt x="18824" y="20422"/>
                      <a:pt x="18693" y="20287"/>
                    </a:cubicBezTo>
                    <a:cubicBezTo>
                      <a:pt x="18674" y="20268"/>
                      <a:pt x="18651" y="20258"/>
                      <a:pt x="18626" y="20258"/>
                    </a:cubicBezTo>
                    <a:cubicBezTo>
                      <a:pt x="18613" y="20258"/>
                      <a:pt x="18597" y="20261"/>
                      <a:pt x="18584" y="20268"/>
                    </a:cubicBezTo>
                    <a:cubicBezTo>
                      <a:pt x="18361" y="20303"/>
                      <a:pt x="18159" y="20329"/>
                      <a:pt x="17974" y="20338"/>
                    </a:cubicBezTo>
                    <a:lnTo>
                      <a:pt x="17990" y="20341"/>
                    </a:lnTo>
                    <a:cubicBezTo>
                      <a:pt x="17917" y="20341"/>
                      <a:pt x="17843" y="20345"/>
                      <a:pt x="17770" y="20345"/>
                    </a:cubicBezTo>
                    <a:cubicBezTo>
                      <a:pt x="17572" y="20345"/>
                      <a:pt x="17395" y="20329"/>
                      <a:pt x="17233" y="20294"/>
                    </a:cubicBezTo>
                    <a:cubicBezTo>
                      <a:pt x="17099" y="20264"/>
                      <a:pt x="16981" y="20223"/>
                      <a:pt x="16875" y="20172"/>
                    </a:cubicBezTo>
                    <a:cubicBezTo>
                      <a:pt x="16792" y="20130"/>
                      <a:pt x="16712" y="20077"/>
                      <a:pt x="16642" y="20015"/>
                    </a:cubicBezTo>
                    <a:cubicBezTo>
                      <a:pt x="16581" y="19962"/>
                      <a:pt x="16527" y="19897"/>
                      <a:pt x="16482" y="19830"/>
                    </a:cubicBezTo>
                    <a:cubicBezTo>
                      <a:pt x="16431" y="19751"/>
                      <a:pt x="16386" y="19661"/>
                      <a:pt x="16354" y="19565"/>
                    </a:cubicBezTo>
                    <a:cubicBezTo>
                      <a:pt x="16338" y="19514"/>
                      <a:pt x="16326" y="19463"/>
                      <a:pt x="16313" y="19409"/>
                    </a:cubicBezTo>
                    <a:cubicBezTo>
                      <a:pt x="17319" y="19201"/>
                      <a:pt x="18313" y="18814"/>
                      <a:pt x="19265" y="18261"/>
                    </a:cubicBezTo>
                    <a:cubicBezTo>
                      <a:pt x="19792" y="17958"/>
                      <a:pt x="20294" y="17603"/>
                      <a:pt x="20760" y="17210"/>
                    </a:cubicBezTo>
                    <a:cubicBezTo>
                      <a:pt x="21230" y="16814"/>
                      <a:pt x="21658" y="16380"/>
                      <a:pt x="22029" y="15923"/>
                    </a:cubicBezTo>
                    <a:cubicBezTo>
                      <a:pt x="22192" y="15721"/>
                      <a:pt x="22342" y="15517"/>
                      <a:pt x="22483" y="15309"/>
                    </a:cubicBezTo>
                    <a:cubicBezTo>
                      <a:pt x="22645" y="15069"/>
                      <a:pt x="22783" y="14839"/>
                      <a:pt x="22904" y="14606"/>
                    </a:cubicBezTo>
                    <a:cubicBezTo>
                      <a:pt x="23166" y="14107"/>
                      <a:pt x="23362" y="13567"/>
                      <a:pt x="23480" y="13005"/>
                    </a:cubicBezTo>
                    <a:cubicBezTo>
                      <a:pt x="23572" y="12998"/>
                      <a:pt x="23664" y="12989"/>
                      <a:pt x="23754" y="12976"/>
                    </a:cubicBezTo>
                    <a:cubicBezTo>
                      <a:pt x="24301" y="12896"/>
                      <a:pt x="24822" y="12683"/>
                      <a:pt x="25263" y="12363"/>
                    </a:cubicBezTo>
                    <a:cubicBezTo>
                      <a:pt x="25723" y="12025"/>
                      <a:pt x="26071" y="11587"/>
                      <a:pt x="26266" y="11091"/>
                    </a:cubicBezTo>
                    <a:cubicBezTo>
                      <a:pt x="26438" y="10650"/>
                      <a:pt x="26506" y="10142"/>
                      <a:pt x="26457" y="9618"/>
                    </a:cubicBezTo>
                    <a:cubicBezTo>
                      <a:pt x="26435" y="9363"/>
                      <a:pt x="26387" y="9117"/>
                      <a:pt x="26310" y="8887"/>
                    </a:cubicBezTo>
                    <a:cubicBezTo>
                      <a:pt x="26227" y="8631"/>
                      <a:pt x="26125" y="8410"/>
                      <a:pt x="26000" y="8219"/>
                    </a:cubicBezTo>
                    <a:cubicBezTo>
                      <a:pt x="25924" y="8104"/>
                      <a:pt x="25850" y="8005"/>
                      <a:pt x="25780" y="7922"/>
                    </a:cubicBezTo>
                    <a:cubicBezTo>
                      <a:pt x="25697" y="7829"/>
                      <a:pt x="25608" y="7742"/>
                      <a:pt x="25515" y="7666"/>
                    </a:cubicBezTo>
                    <a:cubicBezTo>
                      <a:pt x="25320" y="7506"/>
                      <a:pt x="25102" y="7385"/>
                      <a:pt x="24872" y="7305"/>
                    </a:cubicBezTo>
                    <a:cubicBezTo>
                      <a:pt x="24639" y="7225"/>
                      <a:pt x="24416" y="7186"/>
                      <a:pt x="24205" y="7186"/>
                    </a:cubicBezTo>
                    <a:cubicBezTo>
                      <a:pt x="24131" y="7186"/>
                      <a:pt x="24058" y="7190"/>
                      <a:pt x="23990" y="7199"/>
                    </a:cubicBezTo>
                    <a:cubicBezTo>
                      <a:pt x="23866" y="7219"/>
                      <a:pt x="23745" y="7251"/>
                      <a:pt x="23623" y="7295"/>
                    </a:cubicBezTo>
                    <a:cubicBezTo>
                      <a:pt x="23607" y="7301"/>
                      <a:pt x="23592" y="7308"/>
                      <a:pt x="23575" y="7314"/>
                    </a:cubicBezTo>
                    <a:cubicBezTo>
                      <a:pt x="23486" y="7356"/>
                      <a:pt x="23396" y="7400"/>
                      <a:pt x="23304" y="7458"/>
                    </a:cubicBezTo>
                    <a:lnTo>
                      <a:pt x="23269" y="7199"/>
                    </a:lnTo>
                    <a:cubicBezTo>
                      <a:pt x="23198" y="6720"/>
                      <a:pt x="23128" y="6225"/>
                      <a:pt x="23029" y="5742"/>
                    </a:cubicBezTo>
                    <a:cubicBezTo>
                      <a:pt x="22898" y="5097"/>
                      <a:pt x="22722" y="4541"/>
                      <a:pt x="22486" y="4042"/>
                    </a:cubicBezTo>
                    <a:cubicBezTo>
                      <a:pt x="22253" y="3544"/>
                      <a:pt x="21924" y="3048"/>
                      <a:pt x="21511" y="2573"/>
                    </a:cubicBezTo>
                    <a:cubicBezTo>
                      <a:pt x="21169" y="2180"/>
                      <a:pt x="20780" y="1821"/>
                      <a:pt x="20352" y="1515"/>
                    </a:cubicBezTo>
                    <a:cubicBezTo>
                      <a:pt x="19952" y="1227"/>
                      <a:pt x="19504" y="975"/>
                      <a:pt x="19016" y="761"/>
                    </a:cubicBezTo>
                    <a:cubicBezTo>
                      <a:pt x="18569" y="566"/>
                      <a:pt x="18082" y="410"/>
                      <a:pt x="17536" y="282"/>
                    </a:cubicBezTo>
                    <a:cubicBezTo>
                      <a:pt x="17038" y="167"/>
                      <a:pt x="16510" y="87"/>
                      <a:pt x="15926" y="39"/>
                    </a:cubicBezTo>
                    <a:cubicBezTo>
                      <a:pt x="15629" y="13"/>
                      <a:pt x="15338" y="0"/>
                      <a:pt x="15056" y="0"/>
                    </a:cubicBezTo>
                    <a:close/>
                  </a:path>
                </a:pathLst>
              </a:custGeom>
              <a:solidFill>
                <a:srgbClr val="F2CCBB"/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253" name="Google Shape;1978;p39"/>
              <p:cNvSpPr/>
              <p:nvPr/>
            </p:nvSpPr>
            <p:spPr>
              <a:xfrm>
                <a:off x="6975123" y="4309598"/>
                <a:ext cx="422590" cy="157791"/>
              </a:xfrm>
              <a:custGeom>
                <a:avLst/>
                <a:gdLst/>
                <a:ahLst/>
                <a:cxnLst/>
                <a:rect l="l" t="t" r="r" b="b"/>
                <a:pathLst>
                  <a:path w="3803" h="1420" extrusionOk="0">
                    <a:moveTo>
                      <a:pt x="3567" y="1"/>
                    </a:moveTo>
                    <a:cubicBezTo>
                      <a:pt x="3381" y="45"/>
                      <a:pt x="3195" y="86"/>
                      <a:pt x="3007" y="122"/>
                    </a:cubicBezTo>
                    <a:cubicBezTo>
                      <a:pt x="2639" y="192"/>
                      <a:pt x="2269" y="253"/>
                      <a:pt x="1899" y="303"/>
                    </a:cubicBezTo>
                    <a:cubicBezTo>
                      <a:pt x="1518" y="358"/>
                      <a:pt x="1138" y="406"/>
                      <a:pt x="761" y="454"/>
                    </a:cubicBezTo>
                    <a:cubicBezTo>
                      <a:pt x="678" y="464"/>
                      <a:pt x="595" y="473"/>
                      <a:pt x="515" y="483"/>
                    </a:cubicBezTo>
                    <a:cubicBezTo>
                      <a:pt x="464" y="489"/>
                      <a:pt x="412" y="495"/>
                      <a:pt x="365" y="502"/>
                    </a:cubicBezTo>
                    <a:cubicBezTo>
                      <a:pt x="333" y="505"/>
                      <a:pt x="304" y="508"/>
                      <a:pt x="275" y="511"/>
                    </a:cubicBezTo>
                    <a:cubicBezTo>
                      <a:pt x="224" y="521"/>
                      <a:pt x="176" y="530"/>
                      <a:pt x="128" y="540"/>
                    </a:cubicBezTo>
                    <a:cubicBezTo>
                      <a:pt x="106" y="547"/>
                      <a:pt x="83" y="550"/>
                      <a:pt x="64" y="553"/>
                    </a:cubicBezTo>
                    <a:cubicBezTo>
                      <a:pt x="61" y="557"/>
                      <a:pt x="61" y="566"/>
                      <a:pt x="61" y="572"/>
                    </a:cubicBezTo>
                    <a:cubicBezTo>
                      <a:pt x="74" y="729"/>
                      <a:pt x="70" y="859"/>
                      <a:pt x="48" y="994"/>
                    </a:cubicBezTo>
                    <a:cubicBezTo>
                      <a:pt x="36" y="1058"/>
                      <a:pt x="20" y="1119"/>
                      <a:pt x="1" y="1179"/>
                    </a:cubicBezTo>
                    <a:cubicBezTo>
                      <a:pt x="122" y="1231"/>
                      <a:pt x="247" y="1272"/>
                      <a:pt x="374" y="1307"/>
                    </a:cubicBezTo>
                    <a:cubicBezTo>
                      <a:pt x="373" y="1306"/>
                      <a:pt x="373" y="1306"/>
                      <a:pt x="372" y="1305"/>
                    </a:cubicBezTo>
                    <a:lnTo>
                      <a:pt x="372" y="1305"/>
                    </a:lnTo>
                    <a:cubicBezTo>
                      <a:pt x="682" y="1387"/>
                      <a:pt x="1001" y="1419"/>
                      <a:pt x="1321" y="1419"/>
                    </a:cubicBezTo>
                    <a:lnTo>
                      <a:pt x="1321" y="1419"/>
                    </a:lnTo>
                    <a:cubicBezTo>
                      <a:pt x="1694" y="1412"/>
                      <a:pt x="2068" y="1362"/>
                      <a:pt x="2428" y="1259"/>
                    </a:cubicBezTo>
                    <a:lnTo>
                      <a:pt x="2419" y="1259"/>
                    </a:lnTo>
                    <a:cubicBezTo>
                      <a:pt x="2716" y="1176"/>
                      <a:pt x="3007" y="1058"/>
                      <a:pt x="3272" y="905"/>
                    </a:cubicBezTo>
                    <a:lnTo>
                      <a:pt x="3276" y="902"/>
                    </a:lnTo>
                    <a:cubicBezTo>
                      <a:pt x="3464" y="790"/>
                      <a:pt x="3643" y="659"/>
                      <a:pt x="3803" y="505"/>
                    </a:cubicBezTo>
                    <a:cubicBezTo>
                      <a:pt x="3780" y="476"/>
                      <a:pt x="3758" y="451"/>
                      <a:pt x="3739" y="422"/>
                    </a:cubicBezTo>
                    <a:cubicBezTo>
                      <a:pt x="3688" y="342"/>
                      <a:pt x="3646" y="253"/>
                      <a:pt x="3614" y="157"/>
                    </a:cubicBezTo>
                    <a:cubicBezTo>
                      <a:pt x="3598" y="109"/>
                      <a:pt x="3586" y="58"/>
                      <a:pt x="3573" y="1"/>
                    </a:cubicBezTo>
                    <a:close/>
                    <a:moveTo>
                      <a:pt x="1321" y="1419"/>
                    </a:moveTo>
                    <a:cubicBezTo>
                      <a:pt x="1321" y="1419"/>
                      <a:pt x="1320" y="1419"/>
                      <a:pt x="1320" y="1419"/>
                    </a:cubicBezTo>
                    <a:lnTo>
                      <a:pt x="1327" y="1419"/>
                    </a:lnTo>
                    <a:cubicBezTo>
                      <a:pt x="1325" y="1419"/>
                      <a:pt x="1323" y="1419"/>
                      <a:pt x="1321" y="1419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254" name="Google Shape;1979;p39"/>
              <p:cNvSpPr/>
              <p:nvPr/>
            </p:nvSpPr>
            <p:spPr>
              <a:xfrm>
                <a:off x="5705099" y="2152602"/>
                <a:ext cx="2348747" cy="1284661"/>
              </a:xfrm>
              <a:custGeom>
                <a:avLst/>
                <a:gdLst/>
                <a:ahLst/>
                <a:cxnLst/>
                <a:rect l="l" t="t" r="r" b="b"/>
                <a:pathLst>
                  <a:path w="21137" h="11561" extrusionOk="0">
                    <a:moveTo>
                      <a:pt x="13695" y="0"/>
                    </a:moveTo>
                    <a:cubicBezTo>
                      <a:pt x="13446" y="0"/>
                      <a:pt x="13171" y="10"/>
                      <a:pt x="12851" y="32"/>
                    </a:cubicBezTo>
                    <a:cubicBezTo>
                      <a:pt x="12257" y="77"/>
                      <a:pt x="11653" y="163"/>
                      <a:pt x="11001" y="301"/>
                    </a:cubicBezTo>
                    <a:cubicBezTo>
                      <a:pt x="10414" y="422"/>
                      <a:pt x="9800" y="585"/>
                      <a:pt x="9177" y="783"/>
                    </a:cubicBezTo>
                    <a:cubicBezTo>
                      <a:pt x="8023" y="1150"/>
                      <a:pt x="6895" y="1627"/>
                      <a:pt x="5825" y="2196"/>
                    </a:cubicBezTo>
                    <a:cubicBezTo>
                      <a:pt x="4736" y="2777"/>
                      <a:pt x="3873" y="3314"/>
                      <a:pt x="3109" y="3883"/>
                    </a:cubicBezTo>
                    <a:cubicBezTo>
                      <a:pt x="2658" y="4221"/>
                      <a:pt x="2240" y="4579"/>
                      <a:pt x="1866" y="4956"/>
                    </a:cubicBezTo>
                    <a:cubicBezTo>
                      <a:pt x="1470" y="5355"/>
                      <a:pt x="1131" y="5771"/>
                      <a:pt x="863" y="6192"/>
                    </a:cubicBezTo>
                    <a:cubicBezTo>
                      <a:pt x="636" y="6548"/>
                      <a:pt x="457" y="6915"/>
                      <a:pt x="326" y="7291"/>
                    </a:cubicBezTo>
                    <a:cubicBezTo>
                      <a:pt x="157" y="7790"/>
                      <a:pt x="58" y="8324"/>
                      <a:pt x="35" y="8880"/>
                    </a:cubicBezTo>
                    <a:cubicBezTo>
                      <a:pt x="0" y="9711"/>
                      <a:pt x="144" y="10612"/>
                      <a:pt x="467" y="11560"/>
                    </a:cubicBezTo>
                    <a:cubicBezTo>
                      <a:pt x="620" y="11535"/>
                      <a:pt x="760" y="11503"/>
                      <a:pt x="895" y="11465"/>
                    </a:cubicBezTo>
                    <a:cubicBezTo>
                      <a:pt x="1077" y="11417"/>
                      <a:pt x="1250" y="11360"/>
                      <a:pt x="1415" y="11289"/>
                    </a:cubicBezTo>
                    <a:cubicBezTo>
                      <a:pt x="1582" y="11222"/>
                      <a:pt x="1741" y="11142"/>
                      <a:pt x="1888" y="11056"/>
                    </a:cubicBezTo>
                    <a:cubicBezTo>
                      <a:pt x="2010" y="10985"/>
                      <a:pt x="2131" y="10903"/>
                      <a:pt x="2240" y="10813"/>
                    </a:cubicBezTo>
                    <a:cubicBezTo>
                      <a:pt x="2352" y="10727"/>
                      <a:pt x="2460" y="10631"/>
                      <a:pt x="2556" y="10531"/>
                    </a:cubicBezTo>
                    <a:cubicBezTo>
                      <a:pt x="2658" y="10426"/>
                      <a:pt x="2754" y="10317"/>
                      <a:pt x="2834" y="10205"/>
                    </a:cubicBezTo>
                    <a:cubicBezTo>
                      <a:pt x="2924" y="10087"/>
                      <a:pt x="3003" y="9960"/>
                      <a:pt x="3080" y="9829"/>
                    </a:cubicBezTo>
                    <a:cubicBezTo>
                      <a:pt x="3260" y="9512"/>
                      <a:pt x="3397" y="9170"/>
                      <a:pt x="3493" y="8816"/>
                    </a:cubicBezTo>
                    <a:cubicBezTo>
                      <a:pt x="3534" y="8653"/>
                      <a:pt x="3569" y="8484"/>
                      <a:pt x="3595" y="8314"/>
                    </a:cubicBezTo>
                    <a:cubicBezTo>
                      <a:pt x="3617" y="8170"/>
                      <a:pt x="3636" y="8011"/>
                      <a:pt x="3652" y="7825"/>
                    </a:cubicBezTo>
                    <a:cubicBezTo>
                      <a:pt x="3662" y="7717"/>
                      <a:pt x="3668" y="7608"/>
                      <a:pt x="3674" y="7496"/>
                    </a:cubicBezTo>
                    <a:lnTo>
                      <a:pt x="3681" y="7432"/>
                    </a:lnTo>
                    <a:lnTo>
                      <a:pt x="3687" y="7317"/>
                    </a:lnTo>
                    <a:cubicBezTo>
                      <a:pt x="3700" y="7138"/>
                      <a:pt x="3713" y="6959"/>
                      <a:pt x="3729" y="6778"/>
                    </a:cubicBezTo>
                    <a:cubicBezTo>
                      <a:pt x="3732" y="6765"/>
                      <a:pt x="3745" y="6755"/>
                      <a:pt x="3758" y="6755"/>
                    </a:cubicBezTo>
                    <a:cubicBezTo>
                      <a:pt x="3950" y="6847"/>
                      <a:pt x="4135" y="6921"/>
                      <a:pt x="4329" y="6972"/>
                    </a:cubicBezTo>
                    <a:cubicBezTo>
                      <a:pt x="4451" y="7004"/>
                      <a:pt x="4575" y="7027"/>
                      <a:pt x="4697" y="7042"/>
                    </a:cubicBezTo>
                    <a:cubicBezTo>
                      <a:pt x="4819" y="7055"/>
                      <a:pt x="4937" y="7065"/>
                      <a:pt x="5058" y="7065"/>
                    </a:cubicBezTo>
                    <a:cubicBezTo>
                      <a:pt x="5199" y="7061"/>
                      <a:pt x="5326" y="7052"/>
                      <a:pt x="5445" y="7036"/>
                    </a:cubicBezTo>
                    <a:cubicBezTo>
                      <a:pt x="5569" y="7020"/>
                      <a:pt x="5694" y="6995"/>
                      <a:pt x="5815" y="6962"/>
                    </a:cubicBezTo>
                    <a:cubicBezTo>
                      <a:pt x="5934" y="6931"/>
                      <a:pt x="6055" y="6889"/>
                      <a:pt x="6161" y="6844"/>
                    </a:cubicBezTo>
                    <a:cubicBezTo>
                      <a:pt x="6279" y="6793"/>
                      <a:pt x="6391" y="6739"/>
                      <a:pt x="6496" y="6675"/>
                    </a:cubicBezTo>
                    <a:cubicBezTo>
                      <a:pt x="6592" y="6617"/>
                      <a:pt x="6691" y="6554"/>
                      <a:pt x="6774" y="6486"/>
                    </a:cubicBezTo>
                    <a:cubicBezTo>
                      <a:pt x="6860" y="6419"/>
                      <a:pt x="6947" y="6343"/>
                      <a:pt x="7032" y="6260"/>
                    </a:cubicBezTo>
                    <a:cubicBezTo>
                      <a:pt x="7113" y="6176"/>
                      <a:pt x="7180" y="6097"/>
                      <a:pt x="7237" y="6017"/>
                    </a:cubicBezTo>
                    <a:cubicBezTo>
                      <a:pt x="7301" y="5930"/>
                      <a:pt x="7362" y="5841"/>
                      <a:pt x="7413" y="5748"/>
                    </a:cubicBezTo>
                    <a:cubicBezTo>
                      <a:pt x="7467" y="5650"/>
                      <a:pt x="7516" y="5554"/>
                      <a:pt x="7550" y="5461"/>
                    </a:cubicBezTo>
                    <a:cubicBezTo>
                      <a:pt x="7588" y="5362"/>
                      <a:pt x="7624" y="5263"/>
                      <a:pt x="7650" y="5160"/>
                    </a:cubicBezTo>
                    <a:lnTo>
                      <a:pt x="7665" y="5106"/>
                    </a:lnTo>
                    <a:cubicBezTo>
                      <a:pt x="7665" y="5100"/>
                      <a:pt x="7669" y="5094"/>
                      <a:pt x="7675" y="5090"/>
                    </a:cubicBezTo>
                    <a:cubicBezTo>
                      <a:pt x="7678" y="5087"/>
                      <a:pt x="7684" y="5084"/>
                      <a:pt x="7691" y="5084"/>
                    </a:cubicBezTo>
                    <a:cubicBezTo>
                      <a:pt x="7700" y="5084"/>
                      <a:pt x="7703" y="5087"/>
                      <a:pt x="7710" y="5090"/>
                    </a:cubicBezTo>
                    <a:cubicBezTo>
                      <a:pt x="7716" y="5087"/>
                      <a:pt x="7723" y="5084"/>
                      <a:pt x="7730" y="5084"/>
                    </a:cubicBezTo>
                    <a:cubicBezTo>
                      <a:pt x="7736" y="5084"/>
                      <a:pt x="7746" y="5087"/>
                      <a:pt x="7749" y="5094"/>
                    </a:cubicBezTo>
                    <a:cubicBezTo>
                      <a:pt x="7803" y="5170"/>
                      <a:pt x="7854" y="5234"/>
                      <a:pt x="7902" y="5291"/>
                    </a:cubicBezTo>
                    <a:cubicBezTo>
                      <a:pt x="7957" y="5349"/>
                      <a:pt x="8007" y="5406"/>
                      <a:pt x="8059" y="5455"/>
                    </a:cubicBezTo>
                    <a:cubicBezTo>
                      <a:pt x="8151" y="5541"/>
                      <a:pt x="8253" y="5627"/>
                      <a:pt x="8355" y="5704"/>
                    </a:cubicBezTo>
                    <a:cubicBezTo>
                      <a:pt x="8455" y="5777"/>
                      <a:pt x="8563" y="5844"/>
                      <a:pt x="8685" y="5915"/>
                    </a:cubicBezTo>
                    <a:cubicBezTo>
                      <a:pt x="8848" y="6007"/>
                      <a:pt x="9014" y="6084"/>
                      <a:pt x="9177" y="6148"/>
                    </a:cubicBezTo>
                    <a:cubicBezTo>
                      <a:pt x="9343" y="6215"/>
                      <a:pt x="9519" y="6272"/>
                      <a:pt x="9697" y="6321"/>
                    </a:cubicBezTo>
                    <a:cubicBezTo>
                      <a:pt x="9934" y="6381"/>
                      <a:pt x="10170" y="6429"/>
                      <a:pt x="10404" y="6458"/>
                    </a:cubicBezTo>
                    <a:cubicBezTo>
                      <a:pt x="10647" y="6486"/>
                      <a:pt x="10893" y="6502"/>
                      <a:pt x="11135" y="6502"/>
                    </a:cubicBezTo>
                    <a:cubicBezTo>
                      <a:pt x="11397" y="6502"/>
                      <a:pt x="11657" y="6486"/>
                      <a:pt x="11899" y="6452"/>
                    </a:cubicBezTo>
                    <a:cubicBezTo>
                      <a:pt x="12142" y="6419"/>
                      <a:pt x="12381" y="6371"/>
                      <a:pt x="12608" y="6307"/>
                    </a:cubicBezTo>
                    <a:cubicBezTo>
                      <a:pt x="12864" y="6241"/>
                      <a:pt x="13120" y="6151"/>
                      <a:pt x="13363" y="6045"/>
                    </a:cubicBezTo>
                    <a:cubicBezTo>
                      <a:pt x="13596" y="5943"/>
                      <a:pt x="13829" y="5825"/>
                      <a:pt x="14056" y="5691"/>
                    </a:cubicBezTo>
                    <a:cubicBezTo>
                      <a:pt x="14347" y="5518"/>
                      <a:pt x="14634" y="5321"/>
                      <a:pt x="14909" y="5097"/>
                    </a:cubicBezTo>
                    <a:cubicBezTo>
                      <a:pt x="15168" y="4886"/>
                      <a:pt x="15426" y="4646"/>
                      <a:pt x="15676" y="4393"/>
                    </a:cubicBezTo>
                    <a:cubicBezTo>
                      <a:pt x="16028" y="4029"/>
                      <a:pt x="16363" y="3630"/>
                      <a:pt x="16702" y="3169"/>
                    </a:cubicBezTo>
                    <a:cubicBezTo>
                      <a:pt x="16708" y="3163"/>
                      <a:pt x="16714" y="3157"/>
                      <a:pt x="16724" y="3157"/>
                    </a:cubicBezTo>
                    <a:cubicBezTo>
                      <a:pt x="16733" y="3160"/>
                      <a:pt x="16743" y="3163"/>
                      <a:pt x="16746" y="3176"/>
                    </a:cubicBezTo>
                    <a:cubicBezTo>
                      <a:pt x="16785" y="3246"/>
                      <a:pt x="16823" y="3317"/>
                      <a:pt x="16864" y="3387"/>
                    </a:cubicBezTo>
                    <a:cubicBezTo>
                      <a:pt x="16938" y="3508"/>
                      <a:pt x="17002" y="3604"/>
                      <a:pt x="17069" y="3694"/>
                    </a:cubicBezTo>
                    <a:cubicBezTo>
                      <a:pt x="17110" y="3745"/>
                      <a:pt x="17149" y="3796"/>
                      <a:pt x="17193" y="3844"/>
                    </a:cubicBezTo>
                    <a:cubicBezTo>
                      <a:pt x="17232" y="3889"/>
                      <a:pt x="17270" y="3930"/>
                      <a:pt x="17312" y="3972"/>
                    </a:cubicBezTo>
                    <a:cubicBezTo>
                      <a:pt x="17392" y="4045"/>
                      <a:pt x="17478" y="4119"/>
                      <a:pt x="17564" y="4179"/>
                    </a:cubicBezTo>
                    <a:cubicBezTo>
                      <a:pt x="17641" y="4234"/>
                      <a:pt x="17721" y="4285"/>
                      <a:pt x="17807" y="4333"/>
                    </a:cubicBezTo>
                    <a:cubicBezTo>
                      <a:pt x="17919" y="4396"/>
                      <a:pt x="18025" y="4448"/>
                      <a:pt x="18124" y="4486"/>
                    </a:cubicBezTo>
                    <a:cubicBezTo>
                      <a:pt x="18235" y="4531"/>
                      <a:pt x="18344" y="4566"/>
                      <a:pt x="18453" y="4595"/>
                    </a:cubicBezTo>
                    <a:cubicBezTo>
                      <a:pt x="18568" y="4623"/>
                      <a:pt x="18686" y="4646"/>
                      <a:pt x="18798" y="4662"/>
                    </a:cubicBezTo>
                    <a:cubicBezTo>
                      <a:pt x="18913" y="4675"/>
                      <a:pt x="19031" y="4681"/>
                      <a:pt x="19153" y="4684"/>
                    </a:cubicBezTo>
                    <a:cubicBezTo>
                      <a:pt x="19293" y="4684"/>
                      <a:pt x="19430" y="4675"/>
                      <a:pt x="19558" y="4656"/>
                    </a:cubicBezTo>
                    <a:cubicBezTo>
                      <a:pt x="19696" y="4636"/>
                      <a:pt x="19833" y="4607"/>
                      <a:pt x="19967" y="4573"/>
                    </a:cubicBezTo>
                    <a:cubicBezTo>
                      <a:pt x="20107" y="4534"/>
                      <a:pt x="20255" y="4480"/>
                      <a:pt x="20389" y="4426"/>
                    </a:cubicBezTo>
                    <a:cubicBezTo>
                      <a:pt x="20520" y="4368"/>
                      <a:pt x="20651" y="4301"/>
                      <a:pt x="20778" y="4224"/>
                    </a:cubicBezTo>
                    <a:cubicBezTo>
                      <a:pt x="20903" y="4151"/>
                      <a:pt x="21028" y="4067"/>
                      <a:pt x="21137" y="3982"/>
                    </a:cubicBezTo>
                    <a:cubicBezTo>
                      <a:pt x="20916" y="3512"/>
                      <a:pt x="20600" y="3039"/>
                      <a:pt x="20200" y="2575"/>
                    </a:cubicBezTo>
                    <a:cubicBezTo>
                      <a:pt x="19862" y="2183"/>
                      <a:pt x="19469" y="1824"/>
                      <a:pt x="19041" y="1515"/>
                    </a:cubicBezTo>
                    <a:cubicBezTo>
                      <a:pt x="18641" y="1227"/>
                      <a:pt x="18194" y="975"/>
                      <a:pt x="17705" y="764"/>
                    </a:cubicBezTo>
                    <a:cubicBezTo>
                      <a:pt x="17258" y="569"/>
                      <a:pt x="16772" y="413"/>
                      <a:pt x="16222" y="285"/>
                    </a:cubicBezTo>
                    <a:cubicBezTo>
                      <a:pt x="15733" y="170"/>
                      <a:pt x="15206" y="90"/>
                      <a:pt x="14609" y="38"/>
                    </a:cubicBezTo>
                    <a:cubicBezTo>
                      <a:pt x="14315" y="16"/>
                      <a:pt x="14021" y="0"/>
                      <a:pt x="13742" y="0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255" name="Google Shape;1980;p39"/>
              <p:cNvSpPr/>
              <p:nvPr/>
            </p:nvSpPr>
            <p:spPr>
              <a:xfrm>
                <a:off x="5621980" y="3627085"/>
                <a:ext cx="325693" cy="342917"/>
              </a:xfrm>
              <a:custGeom>
                <a:avLst/>
                <a:gdLst/>
                <a:ahLst/>
                <a:cxnLst/>
                <a:rect l="l" t="t" r="r" b="b"/>
                <a:pathLst>
                  <a:path w="2931" h="3086" extrusionOk="0">
                    <a:moveTo>
                      <a:pt x="1042" y="1"/>
                    </a:moveTo>
                    <a:cubicBezTo>
                      <a:pt x="981" y="1"/>
                      <a:pt x="917" y="4"/>
                      <a:pt x="856" y="17"/>
                    </a:cubicBezTo>
                    <a:cubicBezTo>
                      <a:pt x="672" y="46"/>
                      <a:pt x="495" y="126"/>
                      <a:pt x="346" y="241"/>
                    </a:cubicBezTo>
                    <a:cubicBezTo>
                      <a:pt x="189" y="365"/>
                      <a:pt x="74" y="535"/>
                      <a:pt x="7" y="723"/>
                    </a:cubicBezTo>
                    <a:cubicBezTo>
                      <a:pt x="1" y="739"/>
                      <a:pt x="13" y="762"/>
                      <a:pt x="29" y="768"/>
                    </a:cubicBezTo>
                    <a:cubicBezTo>
                      <a:pt x="33" y="769"/>
                      <a:pt x="36" y="770"/>
                      <a:pt x="40" y="770"/>
                    </a:cubicBezTo>
                    <a:cubicBezTo>
                      <a:pt x="55" y="770"/>
                      <a:pt x="69" y="759"/>
                      <a:pt x="74" y="745"/>
                    </a:cubicBezTo>
                    <a:cubicBezTo>
                      <a:pt x="87" y="707"/>
                      <a:pt x="103" y="672"/>
                      <a:pt x="119" y="637"/>
                    </a:cubicBezTo>
                    <a:cubicBezTo>
                      <a:pt x="157" y="557"/>
                      <a:pt x="205" y="487"/>
                      <a:pt x="262" y="420"/>
                    </a:cubicBezTo>
                    <a:cubicBezTo>
                      <a:pt x="265" y="417"/>
                      <a:pt x="265" y="414"/>
                      <a:pt x="268" y="413"/>
                    </a:cubicBezTo>
                    <a:lnTo>
                      <a:pt x="268" y="413"/>
                    </a:lnTo>
                    <a:cubicBezTo>
                      <a:pt x="267" y="414"/>
                      <a:pt x="266" y="415"/>
                      <a:pt x="265" y="416"/>
                    </a:cubicBezTo>
                    <a:lnTo>
                      <a:pt x="269" y="413"/>
                    </a:lnTo>
                    <a:lnTo>
                      <a:pt x="269" y="413"/>
                    </a:lnTo>
                    <a:cubicBezTo>
                      <a:pt x="269" y="413"/>
                      <a:pt x="268" y="413"/>
                      <a:pt x="268" y="413"/>
                    </a:cubicBezTo>
                    <a:lnTo>
                      <a:pt x="268" y="413"/>
                    </a:lnTo>
                    <a:cubicBezTo>
                      <a:pt x="322" y="357"/>
                      <a:pt x="378" y="307"/>
                      <a:pt x="445" y="263"/>
                    </a:cubicBezTo>
                    <a:cubicBezTo>
                      <a:pt x="511" y="219"/>
                      <a:pt x="585" y="183"/>
                      <a:pt x="659" y="157"/>
                    </a:cubicBezTo>
                    <a:cubicBezTo>
                      <a:pt x="735" y="132"/>
                      <a:pt x="812" y="116"/>
                      <a:pt x="892" y="107"/>
                    </a:cubicBezTo>
                    <a:lnTo>
                      <a:pt x="895" y="107"/>
                    </a:lnTo>
                    <a:cubicBezTo>
                      <a:pt x="914" y="106"/>
                      <a:pt x="933" y="106"/>
                      <a:pt x="953" y="106"/>
                    </a:cubicBezTo>
                    <a:cubicBezTo>
                      <a:pt x="1020" y="106"/>
                      <a:pt x="1087" y="110"/>
                      <a:pt x="1154" y="123"/>
                    </a:cubicBezTo>
                    <a:cubicBezTo>
                      <a:pt x="1228" y="138"/>
                      <a:pt x="1294" y="161"/>
                      <a:pt x="1365" y="193"/>
                    </a:cubicBezTo>
                    <a:cubicBezTo>
                      <a:pt x="1435" y="228"/>
                      <a:pt x="1499" y="272"/>
                      <a:pt x="1560" y="324"/>
                    </a:cubicBezTo>
                    <a:cubicBezTo>
                      <a:pt x="1607" y="368"/>
                      <a:pt x="1652" y="423"/>
                      <a:pt x="1691" y="477"/>
                    </a:cubicBezTo>
                    <a:cubicBezTo>
                      <a:pt x="1694" y="483"/>
                      <a:pt x="1697" y="493"/>
                      <a:pt x="1700" y="499"/>
                    </a:cubicBezTo>
                    <a:cubicBezTo>
                      <a:pt x="1626" y="694"/>
                      <a:pt x="1601" y="909"/>
                      <a:pt x="1604" y="1120"/>
                    </a:cubicBezTo>
                    <a:cubicBezTo>
                      <a:pt x="1604" y="1356"/>
                      <a:pt x="1646" y="1595"/>
                      <a:pt x="1722" y="1822"/>
                    </a:cubicBezTo>
                    <a:cubicBezTo>
                      <a:pt x="1796" y="2049"/>
                      <a:pt x="1902" y="2266"/>
                      <a:pt x="2039" y="2462"/>
                    </a:cubicBezTo>
                    <a:cubicBezTo>
                      <a:pt x="2170" y="2646"/>
                      <a:pt x="2330" y="2810"/>
                      <a:pt x="2521" y="2934"/>
                    </a:cubicBezTo>
                    <a:cubicBezTo>
                      <a:pt x="2623" y="2998"/>
                      <a:pt x="2735" y="3049"/>
                      <a:pt x="2850" y="3084"/>
                    </a:cubicBezTo>
                    <a:cubicBezTo>
                      <a:pt x="2854" y="3085"/>
                      <a:pt x="2858" y="3085"/>
                      <a:pt x="2862" y="3085"/>
                    </a:cubicBezTo>
                    <a:cubicBezTo>
                      <a:pt x="2888" y="3085"/>
                      <a:pt x="2916" y="3068"/>
                      <a:pt x="2921" y="3043"/>
                    </a:cubicBezTo>
                    <a:cubicBezTo>
                      <a:pt x="2930" y="3011"/>
                      <a:pt x="2911" y="2979"/>
                      <a:pt x="2883" y="2972"/>
                    </a:cubicBezTo>
                    <a:cubicBezTo>
                      <a:pt x="2844" y="2960"/>
                      <a:pt x="2806" y="2947"/>
                      <a:pt x="2771" y="2931"/>
                    </a:cubicBezTo>
                    <a:cubicBezTo>
                      <a:pt x="2685" y="2896"/>
                      <a:pt x="2604" y="2848"/>
                      <a:pt x="2531" y="2791"/>
                    </a:cubicBezTo>
                    <a:cubicBezTo>
                      <a:pt x="2429" y="2714"/>
                      <a:pt x="2340" y="2621"/>
                      <a:pt x="2259" y="2519"/>
                    </a:cubicBezTo>
                    <a:cubicBezTo>
                      <a:pt x="2160" y="2388"/>
                      <a:pt x="2080" y="2241"/>
                      <a:pt x="2014" y="2087"/>
                    </a:cubicBezTo>
                    <a:cubicBezTo>
                      <a:pt x="1927" y="1880"/>
                      <a:pt x="1870" y="1663"/>
                      <a:pt x="1841" y="1442"/>
                    </a:cubicBezTo>
                    <a:cubicBezTo>
                      <a:pt x="1815" y="1257"/>
                      <a:pt x="1812" y="1071"/>
                      <a:pt x="1834" y="890"/>
                    </a:cubicBezTo>
                    <a:cubicBezTo>
                      <a:pt x="1853" y="768"/>
                      <a:pt x="1883" y="646"/>
                      <a:pt x="1927" y="535"/>
                    </a:cubicBezTo>
                    <a:cubicBezTo>
                      <a:pt x="1937" y="518"/>
                      <a:pt x="1933" y="496"/>
                      <a:pt x="1930" y="477"/>
                    </a:cubicBezTo>
                    <a:cubicBezTo>
                      <a:pt x="1927" y="474"/>
                      <a:pt x="1927" y="471"/>
                      <a:pt x="1927" y="468"/>
                    </a:cubicBezTo>
                    <a:cubicBezTo>
                      <a:pt x="1924" y="458"/>
                      <a:pt x="1921" y="452"/>
                      <a:pt x="1918" y="445"/>
                    </a:cubicBezTo>
                    <a:lnTo>
                      <a:pt x="1914" y="442"/>
                    </a:lnTo>
                    <a:cubicBezTo>
                      <a:pt x="1911" y="439"/>
                      <a:pt x="1911" y="433"/>
                      <a:pt x="1905" y="429"/>
                    </a:cubicBezTo>
                    <a:cubicBezTo>
                      <a:pt x="1873" y="387"/>
                      <a:pt x="1837" y="349"/>
                      <a:pt x="1803" y="314"/>
                    </a:cubicBezTo>
                    <a:cubicBezTo>
                      <a:pt x="1764" y="279"/>
                      <a:pt x="1722" y="244"/>
                      <a:pt x="1681" y="212"/>
                    </a:cubicBezTo>
                    <a:cubicBezTo>
                      <a:pt x="1601" y="151"/>
                      <a:pt x="1511" y="104"/>
                      <a:pt x="1416" y="68"/>
                    </a:cubicBezTo>
                    <a:cubicBezTo>
                      <a:pt x="1330" y="33"/>
                      <a:pt x="1237" y="17"/>
                      <a:pt x="1144" y="4"/>
                    </a:cubicBezTo>
                    <a:cubicBezTo>
                      <a:pt x="1109" y="1"/>
                      <a:pt x="1077" y="1"/>
                      <a:pt x="1042" y="1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256" name="Google Shape;1981;p39"/>
              <p:cNvSpPr/>
              <p:nvPr/>
            </p:nvSpPr>
            <p:spPr>
              <a:xfrm>
                <a:off x="5720990" y="3638864"/>
                <a:ext cx="445" cy="112"/>
              </a:xfrm>
              <a:custGeom>
                <a:avLst/>
                <a:gdLst/>
                <a:ahLst/>
                <a:cxnLst/>
                <a:rect l="l" t="t" r="r" b="b"/>
                <a:pathLst>
                  <a:path w="4" h="1" extrusionOk="0">
                    <a:moveTo>
                      <a:pt x="1" y="1"/>
                    </a:moveTo>
                    <a:lnTo>
                      <a:pt x="4" y="1"/>
                    </a:lnTo>
                    <a:lnTo>
                      <a:pt x="4" y="1"/>
                    </a:lnTo>
                    <a:close/>
                  </a:path>
                </a:pathLst>
              </a:custGeom>
              <a:solidFill>
                <a:srgbClr val="E9B0A5"/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257" name="Google Shape;1982;p39"/>
              <p:cNvSpPr/>
              <p:nvPr/>
            </p:nvSpPr>
            <p:spPr>
              <a:xfrm>
                <a:off x="5721323" y="3638864"/>
                <a:ext cx="112" cy="112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1" y="1"/>
                    </a:move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E9B0A5"/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258" name="Google Shape;1983;p39"/>
              <p:cNvSpPr/>
              <p:nvPr/>
            </p:nvSpPr>
            <p:spPr>
              <a:xfrm>
                <a:off x="5651094" y="3673312"/>
                <a:ext cx="445" cy="445"/>
              </a:xfrm>
              <a:custGeom>
                <a:avLst/>
                <a:gdLst/>
                <a:ahLst/>
                <a:cxnLst/>
                <a:rect l="l" t="t" r="r" b="b"/>
                <a:pathLst>
                  <a:path w="4" h="4" extrusionOk="0">
                    <a:moveTo>
                      <a:pt x="0" y="4"/>
                    </a:move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E9B0A5"/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259" name="Google Shape;1984;p39"/>
              <p:cNvSpPr/>
              <p:nvPr/>
            </p:nvSpPr>
            <p:spPr>
              <a:xfrm>
                <a:off x="8176696" y="3088809"/>
                <a:ext cx="209906" cy="403366"/>
              </a:xfrm>
              <a:custGeom>
                <a:avLst/>
                <a:gdLst/>
                <a:ahLst/>
                <a:cxnLst/>
                <a:rect l="l" t="t" r="r" b="b"/>
                <a:pathLst>
                  <a:path w="1889" h="3630" extrusionOk="0">
                    <a:moveTo>
                      <a:pt x="1062" y="1"/>
                    </a:moveTo>
                    <a:cubicBezTo>
                      <a:pt x="983" y="1"/>
                      <a:pt x="903" y="9"/>
                      <a:pt x="825" y="27"/>
                    </a:cubicBezTo>
                    <a:cubicBezTo>
                      <a:pt x="764" y="40"/>
                      <a:pt x="707" y="59"/>
                      <a:pt x="645" y="81"/>
                    </a:cubicBezTo>
                    <a:cubicBezTo>
                      <a:pt x="617" y="93"/>
                      <a:pt x="585" y="109"/>
                      <a:pt x="556" y="126"/>
                    </a:cubicBezTo>
                    <a:cubicBezTo>
                      <a:pt x="473" y="170"/>
                      <a:pt x="393" y="221"/>
                      <a:pt x="326" y="285"/>
                    </a:cubicBezTo>
                    <a:cubicBezTo>
                      <a:pt x="250" y="353"/>
                      <a:pt x="185" y="432"/>
                      <a:pt x="135" y="519"/>
                    </a:cubicBezTo>
                    <a:cubicBezTo>
                      <a:pt x="105" y="563"/>
                      <a:pt x="83" y="608"/>
                      <a:pt x="61" y="656"/>
                    </a:cubicBezTo>
                    <a:cubicBezTo>
                      <a:pt x="39" y="704"/>
                      <a:pt x="23" y="752"/>
                      <a:pt x="6" y="800"/>
                    </a:cubicBezTo>
                    <a:cubicBezTo>
                      <a:pt x="0" y="822"/>
                      <a:pt x="0" y="845"/>
                      <a:pt x="3" y="864"/>
                    </a:cubicBezTo>
                    <a:cubicBezTo>
                      <a:pt x="6" y="867"/>
                      <a:pt x="6" y="870"/>
                      <a:pt x="6" y="870"/>
                    </a:cubicBezTo>
                    <a:cubicBezTo>
                      <a:pt x="10" y="879"/>
                      <a:pt x="13" y="889"/>
                      <a:pt x="19" y="895"/>
                    </a:cubicBezTo>
                    <a:cubicBezTo>
                      <a:pt x="23" y="899"/>
                      <a:pt x="23" y="905"/>
                      <a:pt x="26" y="909"/>
                    </a:cubicBezTo>
                    <a:cubicBezTo>
                      <a:pt x="108" y="998"/>
                      <a:pt x="182" y="1097"/>
                      <a:pt x="243" y="1202"/>
                    </a:cubicBezTo>
                    <a:cubicBezTo>
                      <a:pt x="332" y="1362"/>
                      <a:pt x="400" y="1538"/>
                      <a:pt x="447" y="1717"/>
                    </a:cubicBezTo>
                    <a:cubicBezTo>
                      <a:pt x="502" y="1934"/>
                      <a:pt x="527" y="2158"/>
                      <a:pt x="527" y="2382"/>
                    </a:cubicBezTo>
                    <a:cubicBezTo>
                      <a:pt x="524" y="2547"/>
                      <a:pt x="502" y="2714"/>
                      <a:pt x="460" y="2873"/>
                    </a:cubicBezTo>
                    <a:cubicBezTo>
                      <a:pt x="422" y="2998"/>
                      <a:pt x="374" y="3116"/>
                      <a:pt x="310" y="3228"/>
                    </a:cubicBezTo>
                    <a:cubicBezTo>
                      <a:pt x="262" y="3308"/>
                      <a:pt x="204" y="3382"/>
                      <a:pt x="141" y="3445"/>
                    </a:cubicBezTo>
                    <a:cubicBezTo>
                      <a:pt x="112" y="3474"/>
                      <a:pt x="83" y="3500"/>
                      <a:pt x="51" y="3525"/>
                    </a:cubicBezTo>
                    <a:cubicBezTo>
                      <a:pt x="26" y="3544"/>
                      <a:pt x="23" y="3579"/>
                      <a:pt x="42" y="3606"/>
                    </a:cubicBezTo>
                    <a:cubicBezTo>
                      <a:pt x="53" y="3621"/>
                      <a:pt x="71" y="3629"/>
                      <a:pt x="88" y="3629"/>
                    </a:cubicBezTo>
                    <a:cubicBezTo>
                      <a:pt x="100" y="3629"/>
                      <a:pt x="111" y="3625"/>
                      <a:pt x="121" y="3618"/>
                    </a:cubicBezTo>
                    <a:cubicBezTo>
                      <a:pt x="217" y="3541"/>
                      <a:pt x="300" y="3455"/>
                      <a:pt x="371" y="3356"/>
                    </a:cubicBezTo>
                    <a:cubicBezTo>
                      <a:pt x="502" y="3171"/>
                      <a:pt x="592" y="2960"/>
                      <a:pt x="642" y="2739"/>
                    </a:cubicBezTo>
                    <a:cubicBezTo>
                      <a:pt x="697" y="2506"/>
                      <a:pt x="716" y="2264"/>
                      <a:pt x="700" y="2027"/>
                    </a:cubicBezTo>
                    <a:cubicBezTo>
                      <a:pt x="681" y="1787"/>
                      <a:pt x="633" y="1550"/>
                      <a:pt x="546" y="1327"/>
                    </a:cubicBezTo>
                    <a:cubicBezTo>
                      <a:pt x="470" y="1132"/>
                      <a:pt x="365" y="944"/>
                      <a:pt x="223" y="790"/>
                    </a:cubicBezTo>
                    <a:cubicBezTo>
                      <a:pt x="223" y="784"/>
                      <a:pt x="223" y="774"/>
                      <a:pt x="227" y="764"/>
                    </a:cubicBezTo>
                    <a:cubicBezTo>
                      <a:pt x="240" y="701"/>
                      <a:pt x="259" y="637"/>
                      <a:pt x="288" y="576"/>
                    </a:cubicBezTo>
                    <a:cubicBezTo>
                      <a:pt x="326" y="506"/>
                      <a:pt x="371" y="442"/>
                      <a:pt x="422" y="381"/>
                    </a:cubicBezTo>
                    <a:cubicBezTo>
                      <a:pt x="473" y="327"/>
                      <a:pt x="527" y="279"/>
                      <a:pt x="592" y="238"/>
                    </a:cubicBezTo>
                    <a:cubicBezTo>
                      <a:pt x="664" y="193"/>
                      <a:pt x="741" y="155"/>
                      <a:pt x="822" y="126"/>
                    </a:cubicBezTo>
                    <a:lnTo>
                      <a:pt x="828" y="126"/>
                    </a:lnTo>
                    <a:cubicBezTo>
                      <a:pt x="904" y="103"/>
                      <a:pt x="981" y="90"/>
                      <a:pt x="1061" y="84"/>
                    </a:cubicBezTo>
                    <a:cubicBezTo>
                      <a:pt x="1074" y="84"/>
                      <a:pt x="1087" y="83"/>
                      <a:pt x="1100" y="83"/>
                    </a:cubicBezTo>
                    <a:cubicBezTo>
                      <a:pt x="1167" y="83"/>
                      <a:pt x="1234" y="90"/>
                      <a:pt x="1301" y="103"/>
                    </a:cubicBezTo>
                    <a:cubicBezTo>
                      <a:pt x="1378" y="119"/>
                      <a:pt x="1454" y="145"/>
                      <a:pt x="1524" y="180"/>
                    </a:cubicBezTo>
                    <a:cubicBezTo>
                      <a:pt x="1523" y="179"/>
                      <a:pt x="1523" y="179"/>
                      <a:pt x="1522" y="178"/>
                    </a:cubicBezTo>
                    <a:lnTo>
                      <a:pt x="1522" y="178"/>
                    </a:lnTo>
                    <a:cubicBezTo>
                      <a:pt x="1524" y="179"/>
                      <a:pt x="1526" y="180"/>
                      <a:pt x="1527" y="180"/>
                    </a:cubicBezTo>
                    <a:cubicBezTo>
                      <a:pt x="1604" y="218"/>
                      <a:pt x="1674" y="270"/>
                      <a:pt x="1742" y="327"/>
                    </a:cubicBezTo>
                    <a:cubicBezTo>
                      <a:pt x="1770" y="353"/>
                      <a:pt x="1796" y="381"/>
                      <a:pt x="1825" y="410"/>
                    </a:cubicBezTo>
                    <a:cubicBezTo>
                      <a:pt x="1832" y="419"/>
                      <a:pt x="1842" y="424"/>
                      <a:pt x="1852" y="424"/>
                    </a:cubicBezTo>
                    <a:cubicBezTo>
                      <a:pt x="1859" y="424"/>
                      <a:pt x="1866" y="422"/>
                      <a:pt x="1872" y="416"/>
                    </a:cubicBezTo>
                    <a:cubicBezTo>
                      <a:pt x="1888" y="404"/>
                      <a:pt x="1888" y="381"/>
                      <a:pt x="1876" y="366"/>
                    </a:cubicBezTo>
                    <a:cubicBezTo>
                      <a:pt x="1745" y="215"/>
                      <a:pt x="1575" y="100"/>
                      <a:pt x="1384" y="46"/>
                    </a:cubicBezTo>
                    <a:cubicBezTo>
                      <a:pt x="1279" y="16"/>
                      <a:pt x="1170" y="1"/>
                      <a:pt x="1062" y="1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260" name="Google Shape;1985;p39"/>
              <p:cNvSpPr/>
              <p:nvPr/>
            </p:nvSpPr>
            <p:spPr>
              <a:xfrm>
                <a:off x="8268260" y="3102698"/>
                <a:ext cx="445" cy="112"/>
              </a:xfrm>
              <a:custGeom>
                <a:avLst/>
                <a:gdLst/>
                <a:ahLst/>
                <a:cxnLst/>
                <a:rect l="l" t="t" r="r" b="b"/>
                <a:pathLst>
                  <a:path w="4" h="1" extrusionOk="0">
                    <a:moveTo>
                      <a:pt x="1" y="1"/>
                    </a:moveTo>
                    <a:lnTo>
                      <a:pt x="4" y="1"/>
                    </a:lnTo>
                    <a:close/>
                  </a:path>
                </a:pathLst>
              </a:custGeom>
              <a:solidFill>
                <a:srgbClr val="E9B0A5"/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261" name="Google Shape;1986;p39"/>
              <p:cNvSpPr/>
              <p:nvPr/>
            </p:nvSpPr>
            <p:spPr>
              <a:xfrm>
                <a:off x="8346046" y="3108700"/>
                <a:ext cx="445" cy="112"/>
              </a:xfrm>
              <a:custGeom>
                <a:avLst/>
                <a:gdLst/>
                <a:ahLst/>
                <a:cxnLst/>
                <a:rect l="l" t="t" r="r" b="b"/>
                <a:pathLst>
                  <a:path w="4" h="1" extrusionOk="0">
                    <a:moveTo>
                      <a:pt x="0" y="1"/>
                    </a:moveTo>
                    <a:lnTo>
                      <a:pt x="3" y="1"/>
                    </a:lnTo>
                    <a:lnTo>
                      <a:pt x="3" y="1"/>
                    </a:lnTo>
                    <a:close/>
                  </a:path>
                </a:pathLst>
              </a:custGeom>
              <a:solidFill>
                <a:srgbClr val="E9B0A5"/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262" name="Google Shape;1987;p39"/>
              <p:cNvSpPr/>
              <p:nvPr/>
            </p:nvSpPr>
            <p:spPr>
              <a:xfrm>
                <a:off x="5670206" y="2119154"/>
                <a:ext cx="2492315" cy="1382335"/>
              </a:xfrm>
              <a:custGeom>
                <a:avLst/>
                <a:gdLst/>
                <a:ahLst/>
                <a:cxnLst/>
                <a:rect l="l" t="t" r="r" b="b"/>
                <a:pathLst>
                  <a:path w="22429" h="12440" extrusionOk="0">
                    <a:moveTo>
                      <a:pt x="4292" y="3196"/>
                    </a:moveTo>
                    <a:lnTo>
                      <a:pt x="4292" y="3196"/>
                    </a:lnTo>
                    <a:cubicBezTo>
                      <a:pt x="4275" y="3206"/>
                      <a:pt x="4259" y="3218"/>
                      <a:pt x="4243" y="3229"/>
                    </a:cubicBezTo>
                    <a:lnTo>
                      <a:pt x="4243" y="3229"/>
                    </a:lnTo>
                    <a:cubicBezTo>
                      <a:pt x="4253" y="3222"/>
                      <a:pt x="4263" y="3214"/>
                      <a:pt x="4273" y="3206"/>
                    </a:cubicBezTo>
                    <a:cubicBezTo>
                      <a:pt x="4273" y="3206"/>
                      <a:pt x="4276" y="3206"/>
                      <a:pt x="4276" y="3202"/>
                    </a:cubicBezTo>
                    <a:lnTo>
                      <a:pt x="4279" y="3202"/>
                    </a:lnTo>
                    <a:lnTo>
                      <a:pt x="4283" y="3199"/>
                    </a:lnTo>
                    <a:lnTo>
                      <a:pt x="4292" y="3196"/>
                    </a:lnTo>
                    <a:close/>
                    <a:moveTo>
                      <a:pt x="13447" y="0"/>
                    </a:moveTo>
                    <a:cubicBezTo>
                      <a:pt x="12599" y="0"/>
                      <a:pt x="11721" y="77"/>
                      <a:pt x="10843" y="227"/>
                    </a:cubicBezTo>
                    <a:cubicBezTo>
                      <a:pt x="9800" y="407"/>
                      <a:pt x="8762" y="694"/>
                      <a:pt x="7753" y="1087"/>
                    </a:cubicBezTo>
                    <a:cubicBezTo>
                      <a:pt x="5721" y="1879"/>
                      <a:pt x="3902" y="3078"/>
                      <a:pt x="2487" y="4551"/>
                    </a:cubicBezTo>
                    <a:cubicBezTo>
                      <a:pt x="2136" y="4918"/>
                      <a:pt x="1797" y="5318"/>
                      <a:pt x="1480" y="5743"/>
                    </a:cubicBezTo>
                    <a:cubicBezTo>
                      <a:pt x="1093" y="6260"/>
                      <a:pt x="781" y="6787"/>
                      <a:pt x="547" y="7315"/>
                    </a:cubicBezTo>
                    <a:cubicBezTo>
                      <a:pt x="432" y="7577"/>
                      <a:pt x="334" y="7845"/>
                      <a:pt x="250" y="8120"/>
                    </a:cubicBezTo>
                    <a:cubicBezTo>
                      <a:pt x="176" y="8375"/>
                      <a:pt x="116" y="8651"/>
                      <a:pt x="71" y="8950"/>
                    </a:cubicBezTo>
                    <a:cubicBezTo>
                      <a:pt x="30" y="9229"/>
                      <a:pt x="8" y="9516"/>
                      <a:pt x="4" y="9829"/>
                    </a:cubicBezTo>
                    <a:cubicBezTo>
                      <a:pt x="1" y="10108"/>
                      <a:pt x="17" y="10404"/>
                      <a:pt x="55" y="10736"/>
                    </a:cubicBezTo>
                    <a:cubicBezTo>
                      <a:pt x="58" y="10759"/>
                      <a:pt x="61" y="10782"/>
                      <a:pt x="65" y="10804"/>
                    </a:cubicBezTo>
                    <a:cubicBezTo>
                      <a:pt x="55" y="10829"/>
                      <a:pt x="55" y="10855"/>
                      <a:pt x="58" y="10878"/>
                    </a:cubicBezTo>
                    <a:cubicBezTo>
                      <a:pt x="116" y="11105"/>
                      <a:pt x="196" y="11328"/>
                      <a:pt x="298" y="11542"/>
                    </a:cubicBezTo>
                    <a:cubicBezTo>
                      <a:pt x="406" y="11782"/>
                      <a:pt x="534" y="11977"/>
                      <a:pt x="682" y="12133"/>
                    </a:cubicBezTo>
                    <a:cubicBezTo>
                      <a:pt x="794" y="12255"/>
                      <a:pt x="975" y="12404"/>
                      <a:pt x="1209" y="12434"/>
                    </a:cubicBezTo>
                    <a:cubicBezTo>
                      <a:pt x="1241" y="12437"/>
                      <a:pt x="1269" y="12440"/>
                      <a:pt x="1301" y="12440"/>
                    </a:cubicBezTo>
                    <a:cubicBezTo>
                      <a:pt x="1378" y="12440"/>
                      <a:pt x="1455" y="12427"/>
                      <a:pt x="1528" y="12401"/>
                    </a:cubicBezTo>
                    <a:cubicBezTo>
                      <a:pt x="1640" y="12370"/>
                      <a:pt x="1748" y="12309"/>
                      <a:pt x="1863" y="12217"/>
                    </a:cubicBezTo>
                    <a:cubicBezTo>
                      <a:pt x="2199" y="11954"/>
                      <a:pt x="2493" y="11596"/>
                      <a:pt x="2739" y="11149"/>
                    </a:cubicBezTo>
                    <a:cubicBezTo>
                      <a:pt x="2956" y="10750"/>
                      <a:pt x="3129" y="10283"/>
                      <a:pt x="3254" y="9759"/>
                    </a:cubicBezTo>
                    <a:cubicBezTo>
                      <a:pt x="3369" y="9283"/>
                      <a:pt x="3435" y="8766"/>
                      <a:pt x="3455" y="8229"/>
                    </a:cubicBezTo>
                    <a:cubicBezTo>
                      <a:pt x="3474" y="7723"/>
                      <a:pt x="3445" y="7222"/>
                      <a:pt x="3375" y="6740"/>
                    </a:cubicBezTo>
                    <a:cubicBezTo>
                      <a:pt x="3327" y="6408"/>
                      <a:pt x="3260" y="6110"/>
                      <a:pt x="3177" y="5832"/>
                    </a:cubicBezTo>
                    <a:lnTo>
                      <a:pt x="3177" y="5832"/>
                    </a:lnTo>
                    <a:cubicBezTo>
                      <a:pt x="3231" y="5883"/>
                      <a:pt x="3282" y="5924"/>
                      <a:pt x="3333" y="5967"/>
                    </a:cubicBezTo>
                    <a:cubicBezTo>
                      <a:pt x="3432" y="6039"/>
                      <a:pt x="3538" y="6110"/>
                      <a:pt x="3646" y="6174"/>
                    </a:cubicBezTo>
                    <a:cubicBezTo>
                      <a:pt x="3848" y="6293"/>
                      <a:pt x="4065" y="6381"/>
                      <a:pt x="4295" y="6446"/>
                    </a:cubicBezTo>
                    <a:cubicBezTo>
                      <a:pt x="4525" y="6513"/>
                      <a:pt x="4771" y="6545"/>
                      <a:pt x="5024" y="6545"/>
                    </a:cubicBezTo>
                    <a:cubicBezTo>
                      <a:pt x="5222" y="6545"/>
                      <a:pt x="5423" y="6526"/>
                      <a:pt x="5621" y="6484"/>
                    </a:cubicBezTo>
                    <a:cubicBezTo>
                      <a:pt x="6043" y="6398"/>
                      <a:pt x="6458" y="6209"/>
                      <a:pt x="6820" y="5944"/>
                    </a:cubicBezTo>
                    <a:cubicBezTo>
                      <a:pt x="7184" y="5675"/>
                      <a:pt x="7491" y="5330"/>
                      <a:pt x="7708" y="4941"/>
                    </a:cubicBezTo>
                    <a:cubicBezTo>
                      <a:pt x="7861" y="4663"/>
                      <a:pt x="7970" y="4362"/>
                      <a:pt x="8027" y="4043"/>
                    </a:cubicBezTo>
                    <a:cubicBezTo>
                      <a:pt x="8082" y="4177"/>
                      <a:pt x="8142" y="4302"/>
                      <a:pt x="8209" y="4417"/>
                    </a:cubicBezTo>
                    <a:cubicBezTo>
                      <a:pt x="8356" y="4669"/>
                      <a:pt x="8539" y="4893"/>
                      <a:pt x="8756" y="5081"/>
                    </a:cubicBezTo>
                    <a:cubicBezTo>
                      <a:pt x="8945" y="5244"/>
                      <a:pt x="9178" y="5391"/>
                      <a:pt x="9468" y="5529"/>
                    </a:cubicBezTo>
                    <a:cubicBezTo>
                      <a:pt x="9698" y="5634"/>
                      <a:pt x="9945" y="5720"/>
                      <a:pt x="10200" y="5784"/>
                    </a:cubicBezTo>
                    <a:cubicBezTo>
                      <a:pt x="10501" y="5858"/>
                      <a:pt x="10816" y="5893"/>
                      <a:pt x="11146" y="5893"/>
                    </a:cubicBezTo>
                    <a:cubicBezTo>
                      <a:pt x="11328" y="5893"/>
                      <a:pt x="11514" y="5883"/>
                      <a:pt x="11702" y="5858"/>
                    </a:cubicBezTo>
                    <a:cubicBezTo>
                      <a:pt x="12191" y="5797"/>
                      <a:pt x="12692" y="5660"/>
                      <a:pt x="13191" y="5442"/>
                    </a:cubicBezTo>
                    <a:cubicBezTo>
                      <a:pt x="13670" y="5238"/>
                      <a:pt x="14140" y="4970"/>
                      <a:pt x="14590" y="4647"/>
                    </a:cubicBezTo>
                    <a:cubicBezTo>
                      <a:pt x="15022" y="4337"/>
                      <a:pt x="15431" y="3976"/>
                      <a:pt x="15808" y="3576"/>
                    </a:cubicBezTo>
                    <a:cubicBezTo>
                      <a:pt x="16127" y="3231"/>
                      <a:pt x="16418" y="2864"/>
                      <a:pt x="16671" y="2480"/>
                    </a:cubicBezTo>
                    <a:cubicBezTo>
                      <a:pt x="16836" y="2228"/>
                      <a:pt x="16980" y="1969"/>
                      <a:pt x="17102" y="1714"/>
                    </a:cubicBezTo>
                    <a:cubicBezTo>
                      <a:pt x="17124" y="2013"/>
                      <a:pt x="17198" y="2324"/>
                      <a:pt x="17316" y="2640"/>
                    </a:cubicBezTo>
                    <a:cubicBezTo>
                      <a:pt x="17402" y="2867"/>
                      <a:pt x="17514" y="3087"/>
                      <a:pt x="17648" y="3302"/>
                    </a:cubicBezTo>
                    <a:cubicBezTo>
                      <a:pt x="17783" y="3516"/>
                      <a:pt x="17936" y="3714"/>
                      <a:pt x="18102" y="3886"/>
                    </a:cubicBezTo>
                    <a:cubicBezTo>
                      <a:pt x="18451" y="4244"/>
                      <a:pt x="18849" y="4493"/>
                      <a:pt x="19265" y="4605"/>
                    </a:cubicBezTo>
                    <a:cubicBezTo>
                      <a:pt x="19431" y="4653"/>
                      <a:pt x="19607" y="4675"/>
                      <a:pt x="19780" y="4675"/>
                    </a:cubicBezTo>
                    <a:cubicBezTo>
                      <a:pt x="19837" y="4675"/>
                      <a:pt x="19891" y="4672"/>
                      <a:pt x="19946" y="4669"/>
                    </a:cubicBezTo>
                    <a:cubicBezTo>
                      <a:pt x="20134" y="4653"/>
                      <a:pt x="20326" y="4605"/>
                      <a:pt x="20514" y="4532"/>
                    </a:cubicBezTo>
                    <a:lnTo>
                      <a:pt x="20514" y="4532"/>
                    </a:lnTo>
                    <a:cubicBezTo>
                      <a:pt x="20502" y="5066"/>
                      <a:pt x="20562" y="5589"/>
                      <a:pt x="20694" y="6088"/>
                    </a:cubicBezTo>
                    <a:cubicBezTo>
                      <a:pt x="20859" y="6710"/>
                      <a:pt x="21118" y="7222"/>
                      <a:pt x="21467" y="7602"/>
                    </a:cubicBezTo>
                    <a:cubicBezTo>
                      <a:pt x="21549" y="7698"/>
                      <a:pt x="21639" y="7781"/>
                      <a:pt x="21729" y="7855"/>
                    </a:cubicBezTo>
                    <a:cubicBezTo>
                      <a:pt x="21815" y="7922"/>
                      <a:pt x="21895" y="7970"/>
                      <a:pt x="21968" y="7995"/>
                    </a:cubicBezTo>
                    <a:cubicBezTo>
                      <a:pt x="22006" y="8008"/>
                      <a:pt x="22039" y="8014"/>
                      <a:pt x="22074" y="8014"/>
                    </a:cubicBezTo>
                    <a:cubicBezTo>
                      <a:pt x="22112" y="8014"/>
                      <a:pt x="22141" y="8008"/>
                      <a:pt x="22179" y="7995"/>
                    </a:cubicBezTo>
                    <a:cubicBezTo>
                      <a:pt x="22204" y="7989"/>
                      <a:pt x="22230" y="7973"/>
                      <a:pt x="22259" y="7950"/>
                    </a:cubicBezTo>
                    <a:cubicBezTo>
                      <a:pt x="22281" y="7931"/>
                      <a:pt x="22300" y="7906"/>
                      <a:pt x="22319" y="7877"/>
                    </a:cubicBezTo>
                    <a:cubicBezTo>
                      <a:pt x="22362" y="7810"/>
                      <a:pt x="22381" y="7733"/>
                      <a:pt x="22396" y="7663"/>
                    </a:cubicBezTo>
                    <a:cubicBezTo>
                      <a:pt x="22415" y="7573"/>
                      <a:pt x="22422" y="7484"/>
                      <a:pt x="22425" y="7401"/>
                    </a:cubicBezTo>
                    <a:cubicBezTo>
                      <a:pt x="22428" y="7289"/>
                      <a:pt x="22425" y="7181"/>
                      <a:pt x="22422" y="7085"/>
                    </a:cubicBezTo>
                    <a:cubicBezTo>
                      <a:pt x="22415" y="6964"/>
                      <a:pt x="22406" y="6829"/>
                      <a:pt x="22390" y="6676"/>
                    </a:cubicBezTo>
                    <a:cubicBezTo>
                      <a:pt x="22390" y="6666"/>
                      <a:pt x="22387" y="6660"/>
                      <a:pt x="22384" y="6653"/>
                    </a:cubicBezTo>
                    <a:cubicBezTo>
                      <a:pt x="22198" y="5586"/>
                      <a:pt x="21908" y="4678"/>
                      <a:pt x="21492" y="3880"/>
                    </a:cubicBezTo>
                    <a:cubicBezTo>
                      <a:pt x="21284" y="3477"/>
                      <a:pt x="21032" y="3094"/>
                      <a:pt x="20744" y="2736"/>
                    </a:cubicBezTo>
                    <a:cubicBezTo>
                      <a:pt x="20467" y="2397"/>
                      <a:pt x="20141" y="2078"/>
                      <a:pt x="19770" y="1783"/>
                    </a:cubicBezTo>
                    <a:cubicBezTo>
                      <a:pt x="19412" y="1500"/>
                      <a:pt x="19000" y="1247"/>
                      <a:pt x="18549" y="1026"/>
                    </a:cubicBezTo>
                    <a:cubicBezTo>
                      <a:pt x="18118" y="816"/>
                      <a:pt x="17638" y="637"/>
                      <a:pt x="17092" y="484"/>
                    </a:cubicBezTo>
                    <a:cubicBezTo>
                      <a:pt x="16121" y="215"/>
                      <a:pt x="15083" y="55"/>
                      <a:pt x="14006" y="10"/>
                    </a:cubicBezTo>
                    <a:cubicBezTo>
                      <a:pt x="13823" y="4"/>
                      <a:pt x="13635" y="0"/>
                      <a:pt x="13447" y="0"/>
                    </a:cubicBezTo>
                    <a:close/>
                  </a:path>
                </a:pathLst>
              </a:cu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 dirty="0"/>
              </a:p>
            </p:txBody>
          </p:sp>
          <p:sp>
            <p:nvSpPr>
              <p:cNvPr id="263" name="Google Shape;1988;p39"/>
              <p:cNvSpPr/>
              <p:nvPr/>
            </p:nvSpPr>
            <p:spPr>
              <a:xfrm>
                <a:off x="6713763" y="2171716"/>
                <a:ext cx="847291" cy="494485"/>
              </a:xfrm>
              <a:custGeom>
                <a:avLst/>
                <a:gdLst/>
                <a:ahLst/>
                <a:cxnLst/>
                <a:rect l="l" t="t" r="r" b="b"/>
                <a:pathLst>
                  <a:path w="7625" h="4450" extrusionOk="0">
                    <a:moveTo>
                      <a:pt x="7567" y="1"/>
                    </a:moveTo>
                    <a:cubicBezTo>
                      <a:pt x="7545" y="1"/>
                      <a:pt x="7529" y="17"/>
                      <a:pt x="7519" y="36"/>
                    </a:cubicBezTo>
                    <a:cubicBezTo>
                      <a:pt x="7491" y="106"/>
                      <a:pt x="7458" y="173"/>
                      <a:pt x="7426" y="244"/>
                    </a:cubicBezTo>
                    <a:lnTo>
                      <a:pt x="7433" y="231"/>
                    </a:lnTo>
                    <a:lnTo>
                      <a:pt x="7433" y="231"/>
                    </a:lnTo>
                    <a:cubicBezTo>
                      <a:pt x="7184" y="761"/>
                      <a:pt x="6858" y="1250"/>
                      <a:pt x="6478" y="1701"/>
                    </a:cubicBezTo>
                    <a:lnTo>
                      <a:pt x="6487" y="1691"/>
                    </a:lnTo>
                    <a:lnTo>
                      <a:pt x="6487" y="1691"/>
                    </a:lnTo>
                    <a:cubicBezTo>
                      <a:pt x="6273" y="1943"/>
                      <a:pt x="6046" y="2183"/>
                      <a:pt x="5803" y="2407"/>
                    </a:cubicBezTo>
                    <a:cubicBezTo>
                      <a:pt x="5554" y="2637"/>
                      <a:pt x="5289" y="2851"/>
                      <a:pt x="5007" y="3043"/>
                    </a:cubicBezTo>
                    <a:cubicBezTo>
                      <a:pt x="4902" y="3113"/>
                      <a:pt x="4794" y="3183"/>
                      <a:pt x="4682" y="3251"/>
                    </a:cubicBezTo>
                    <a:cubicBezTo>
                      <a:pt x="4563" y="3320"/>
                      <a:pt x="4442" y="3385"/>
                      <a:pt x="4317" y="3448"/>
                    </a:cubicBezTo>
                    <a:cubicBezTo>
                      <a:pt x="4196" y="3509"/>
                      <a:pt x="4075" y="3570"/>
                      <a:pt x="3950" y="3627"/>
                    </a:cubicBezTo>
                    <a:cubicBezTo>
                      <a:pt x="3838" y="3675"/>
                      <a:pt x="3726" y="3720"/>
                      <a:pt x="3611" y="3761"/>
                    </a:cubicBezTo>
                    <a:cubicBezTo>
                      <a:pt x="3519" y="3793"/>
                      <a:pt x="3423" y="3826"/>
                      <a:pt x="3327" y="3854"/>
                    </a:cubicBezTo>
                    <a:cubicBezTo>
                      <a:pt x="3225" y="3883"/>
                      <a:pt x="3119" y="3905"/>
                      <a:pt x="3017" y="3931"/>
                    </a:cubicBezTo>
                    <a:cubicBezTo>
                      <a:pt x="2825" y="3972"/>
                      <a:pt x="2627" y="4001"/>
                      <a:pt x="2432" y="4017"/>
                    </a:cubicBezTo>
                    <a:cubicBezTo>
                      <a:pt x="2339" y="4024"/>
                      <a:pt x="2245" y="4027"/>
                      <a:pt x="2152" y="4027"/>
                    </a:cubicBezTo>
                    <a:cubicBezTo>
                      <a:pt x="1923" y="4027"/>
                      <a:pt x="1695" y="4008"/>
                      <a:pt x="1471" y="3969"/>
                    </a:cubicBezTo>
                    <a:cubicBezTo>
                      <a:pt x="1266" y="3931"/>
                      <a:pt x="1065" y="3879"/>
                      <a:pt x="870" y="3813"/>
                    </a:cubicBezTo>
                    <a:cubicBezTo>
                      <a:pt x="652" y="3739"/>
                      <a:pt x="439" y="3646"/>
                      <a:pt x="228" y="3557"/>
                    </a:cubicBezTo>
                    <a:cubicBezTo>
                      <a:pt x="209" y="3553"/>
                      <a:pt x="191" y="3550"/>
                      <a:pt x="173" y="3550"/>
                    </a:cubicBezTo>
                    <a:cubicBezTo>
                      <a:pt x="163" y="3550"/>
                      <a:pt x="152" y="3551"/>
                      <a:pt x="141" y="3553"/>
                    </a:cubicBezTo>
                    <a:cubicBezTo>
                      <a:pt x="97" y="3563"/>
                      <a:pt x="58" y="3592"/>
                      <a:pt x="33" y="3630"/>
                    </a:cubicBezTo>
                    <a:cubicBezTo>
                      <a:pt x="7" y="3665"/>
                      <a:pt x="1" y="3711"/>
                      <a:pt x="11" y="3755"/>
                    </a:cubicBezTo>
                    <a:cubicBezTo>
                      <a:pt x="20" y="3803"/>
                      <a:pt x="45" y="3835"/>
                      <a:pt x="83" y="3864"/>
                    </a:cubicBezTo>
                    <a:cubicBezTo>
                      <a:pt x="317" y="4043"/>
                      <a:pt x="589" y="4171"/>
                      <a:pt x="863" y="4267"/>
                    </a:cubicBezTo>
                    <a:cubicBezTo>
                      <a:pt x="1129" y="4356"/>
                      <a:pt x="1406" y="4410"/>
                      <a:pt x="1685" y="4435"/>
                    </a:cubicBezTo>
                    <a:cubicBezTo>
                      <a:pt x="1786" y="4445"/>
                      <a:pt x="1887" y="4449"/>
                      <a:pt x="1988" y="4449"/>
                    </a:cubicBezTo>
                    <a:cubicBezTo>
                      <a:pt x="2161" y="4449"/>
                      <a:pt x="2334" y="4437"/>
                      <a:pt x="2506" y="4416"/>
                    </a:cubicBezTo>
                    <a:cubicBezTo>
                      <a:pt x="2767" y="4388"/>
                      <a:pt x="3027" y="4330"/>
                      <a:pt x="3279" y="4254"/>
                    </a:cubicBezTo>
                    <a:cubicBezTo>
                      <a:pt x="3544" y="4171"/>
                      <a:pt x="3803" y="4065"/>
                      <a:pt x="4056" y="3944"/>
                    </a:cubicBezTo>
                    <a:cubicBezTo>
                      <a:pt x="4177" y="3886"/>
                      <a:pt x="4298" y="3822"/>
                      <a:pt x="4416" y="3755"/>
                    </a:cubicBezTo>
                    <a:cubicBezTo>
                      <a:pt x="4538" y="3685"/>
                      <a:pt x="4653" y="3608"/>
                      <a:pt x="4768" y="3531"/>
                    </a:cubicBezTo>
                    <a:cubicBezTo>
                      <a:pt x="5238" y="3218"/>
                      <a:pt x="5666" y="2844"/>
                      <a:pt x="6056" y="2435"/>
                    </a:cubicBezTo>
                    <a:cubicBezTo>
                      <a:pt x="6395" y="2084"/>
                      <a:pt x="6701" y="1701"/>
                      <a:pt x="6966" y="1291"/>
                    </a:cubicBezTo>
                    <a:cubicBezTo>
                      <a:pt x="7219" y="902"/>
                      <a:pt x="7439" y="496"/>
                      <a:pt x="7615" y="68"/>
                    </a:cubicBezTo>
                    <a:cubicBezTo>
                      <a:pt x="7625" y="42"/>
                      <a:pt x="7606" y="11"/>
                      <a:pt x="7583" y="4"/>
                    </a:cubicBezTo>
                    <a:cubicBezTo>
                      <a:pt x="7576" y="1"/>
                      <a:pt x="7570" y="1"/>
                      <a:pt x="7567" y="1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264" name="Google Shape;1989;p39"/>
              <p:cNvSpPr/>
              <p:nvPr/>
            </p:nvSpPr>
            <p:spPr>
              <a:xfrm>
                <a:off x="6983679" y="2263725"/>
                <a:ext cx="438146" cy="281023"/>
              </a:xfrm>
              <a:custGeom>
                <a:avLst/>
                <a:gdLst/>
                <a:ahLst/>
                <a:cxnLst/>
                <a:rect l="l" t="t" r="r" b="b"/>
                <a:pathLst>
                  <a:path w="3943" h="2529" extrusionOk="0">
                    <a:moveTo>
                      <a:pt x="3489" y="531"/>
                    </a:moveTo>
                    <a:lnTo>
                      <a:pt x="3489" y="531"/>
                    </a:lnTo>
                    <a:cubicBezTo>
                      <a:pt x="3486" y="531"/>
                      <a:pt x="3486" y="534"/>
                      <a:pt x="3486" y="534"/>
                    </a:cubicBezTo>
                    <a:cubicBezTo>
                      <a:pt x="3487" y="533"/>
                      <a:pt x="3488" y="532"/>
                      <a:pt x="3489" y="531"/>
                    </a:cubicBezTo>
                    <a:close/>
                    <a:moveTo>
                      <a:pt x="3901" y="0"/>
                    </a:moveTo>
                    <a:cubicBezTo>
                      <a:pt x="3895" y="0"/>
                      <a:pt x="3885" y="3"/>
                      <a:pt x="3879" y="13"/>
                    </a:cubicBezTo>
                    <a:cubicBezTo>
                      <a:pt x="3759" y="194"/>
                      <a:pt x="3628" y="365"/>
                      <a:pt x="3489" y="531"/>
                    </a:cubicBezTo>
                    <a:lnTo>
                      <a:pt x="3489" y="531"/>
                    </a:lnTo>
                    <a:cubicBezTo>
                      <a:pt x="3489" y="531"/>
                      <a:pt x="3489" y="531"/>
                      <a:pt x="3490" y="531"/>
                    </a:cubicBezTo>
                    <a:lnTo>
                      <a:pt x="3490" y="531"/>
                    </a:lnTo>
                    <a:cubicBezTo>
                      <a:pt x="3205" y="863"/>
                      <a:pt x="2882" y="1166"/>
                      <a:pt x="2524" y="1416"/>
                    </a:cubicBezTo>
                    <a:cubicBezTo>
                      <a:pt x="2358" y="1528"/>
                      <a:pt x="2183" y="1620"/>
                      <a:pt x="2006" y="1706"/>
                    </a:cubicBezTo>
                    <a:cubicBezTo>
                      <a:pt x="1825" y="1793"/>
                      <a:pt x="1639" y="1873"/>
                      <a:pt x="1447" y="1939"/>
                    </a:cubicBezTo>
                    <a:cubicBezTo>
                      <a:pt x="1023" y="2087"/>
                      <a:pt x="575" y="2169"/>
                      <a:pt x="128" y="2224"/>
                    </a:cubicBezTo>
                    <a:cubicBezTo>
                      <a:pt x="86" y="2231"/>
                      <a:pt x="48" y="2259"/>
                      <a:pt x="29" y="2294"/>
                    </a:cubicBezTo>
                    <a:cubicBezTo>
                      <a:pt x="6" y="2327"/>
                      <a:pt x="0" y="2368"/>
                      <a:pt x="6" y="2406"/>
                    </a:cubicBezTo>
                    <a:cubicBezTo>
                      <a:pt x="16" y="2448"/>
                      <a:pt x="42" y="2483"/>
                      <a:pt x="74" y="2505"/>
                    </a:cubicBezTo>
                    <a:cubicBezTo>
                      <a:pt x="104" y="2523"/>
                      <a:pt x="132" y="2529"/>
                      <a:pt x="164" y="2529"/>
                    </a:cubicBezTo>
                    <a:cubicBezTo>
                      <a:pt x="172" y="2529"/>
                      <a:pt x="180" y="2528"/>
                      <a:pt x="189" y="2528"/>
                    </a:cubicBezTo>
                    <a:cubicBezTo>
                      <a:pt x="470" y="2489"/>
                      <a:pt x="748" y="2435"/>
                      <a:pt x="1019" y="2355"/>
                    </a:cubicBezTo>
                    <a:cubicBezTo>
                      <a:pt x="1154" y="2317"/>
                      <a:pt x="1288" y="2272"/>
                      <a:pt x="1419" y="2221"/>
                    </a:cubicBezTo>
                    <a:cubicBezTo>
                      <a:pt x="1540" y="2176"/>
                      <a:pt x="1658" y="2128"/>
                      <a:pt x="1776" y="2071"/>
                    </a:cubicBezTo>
                    <a:cubicBezTo>
                      <a:pt x="1891" y="2016"/>
                      <a:pt x="2006" y="1956"/>
                      <a:pt x="2115" y="1892"/>
                    </a:cubicBezTo>
                    <a:cubicBezTo>
                      <a:pt x="2227" y="1821"/>
                      <a:pt x="2332" y="1752"/>
                      <a:pt x="2438" y="1675"/>
                    </a:cubicBezTo>
                    <a:cubicBezTo>
                      <a:pt x="2646" y="1521"/>
                      <a:pt x="2844" y="1358"/>
                      <a:pt x="3026" y="1183"/>
                    </a:cubicBezTo>
                    <a:cubicBezTo>
                      <a:pt x="3195" y="1016"/>
                      <a:pt x="3348" y="841"/>
                      <a:pt x="3493" y="655"/>
                    </a:cubicBezTo>
                    <a:cubicBezTo>
                      <a:pt x="3569" y="559"/>
                      <a:pt x="3643" y="460"/>
                      <a:pt x="3716" y="361"/>
                    </a:cubicBezTo>
                    <a:cubicBezTo>
                      <a:pt x="3751" y="310"/>
                      <a:pt x="3786" y="256"/>
                      <a:pt x="3822" y="205"/>
                    </a:cubicBezTo>
                    <a:cubicBezTo>
                      <a:pt x="3857" y="150"/>
                      <a:pt x="3892" y="96"/>
                      <a:pt x="3927" y="41"/>
                    </a:cubicBezTo>
                    <a:cubicBezTo>
                      <a:pt x="3943" y="19"/>
                      <a:pt x="3924" y="0"/>
                      <a:pt x="3901" y="0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265" name="Google Shape;1990;p39"/>
              <p:cNvSpPr/>
              <p:nvPr/>
            </p:nvSpPr>
            <p:spPr>
              <a:xfrm>
                <a:off x="6213487" y="2556643"/>
                <a:ext cx="279467" cy="193016"/>
              </a:xfrm>
              <a:custGeom>
                <a:avLst/>
                <a:gdLst/>
                <a:ahLst/>
                <a:cxnLst/>
                <a:rect l="l" t="t" r="r" b="b"/>
                <a:pathLst>
                  <a:path w="2515" h="1737" extrusionOk="0">
                    <a:moveTo>
                      <a:pt x="2477" y="1"/>
                    </a:moveTo>
                    <a:cubicBezTo>
                      <a:pt x="2464" y="1"/>
                      <a:pt x="2451" y="4"/>
                      <a:pt x="2445" y="17"/>
                    </a:cubicBezTo>
                    <a:cubicBezTo>
                      <a:pt x="2330" y="253"/>
                      <a:pt x="2177" y="470"/>
                      <a:pt x="2007" y="675"/>
                    </a:cubicBezTo>
                    <a:cubicBezTo>
                      <a:pt x="2010" y="668"/>
                      <a:pt x="2013" y="665"/>
                      <a:pt x="2017" y="658"/>
                    </a:cubicBezTo>
                    <a:lnTo>
                      <a:pt x="2017" y="658"/>
                    </a:lnTo>
                    <a:cubicBezTo>
                      <a:pt x="1876" y="825"/>
                      <a:pt x="1720" y="975"/>
                      <a:pt x="1544" y="1099"/>
                    </a:cubicBezTo>
                    <a:cubicBezTo>
                      <a:pt x="1388" y="1205"/>
                      <a:pt x="1215" y="1291"/>
                      <a:pt x="1039" y="1355"/>
                    </a:cubicBezTo>
                    <a:cubicBezTo>
                      <a:pt x="879" y="1406"/>
                      <a:pt x="717" y="1438"/>
                      <a:pt x="550" y="1451"/>
                    </a:cubicBezTo>
                    <a:cubicBezTo>
                      <a:pt x="507" y="1454"/>
                      <a:pt x="464" y="1455"/>
                      <a:pt x="420" y="1455"/>
                    </a:cubicBezTo>
                    <a:cubicBezTo>
                      <a:pt x="333" y="1455"/>
                      <a:pt x="246" y="1449"/>
                      <a:pt x="161" y="1438"/>
                    </a:cubicBezTo>
                    <a:cubicBezTo>
                      <a:pt x="155" y="1437"/>
                      <a:pt x="150" y="1437"/>
                      <a:pt x="144" y="1437"/>
                    </a:cubicBezTo>
                    <a:cubicBezTo>
                      <a:pt x="111" y="1437"/>
                      <a:pt x="76" y="1454"/>
                      <a:pt x="52" y="1477"/>
                    </a:cubicBezTo>
                    <a:cubicBezTo>
                      <a:pt x="23" y="1502"/>
                      <a:pt x="7" y="1540"/>
                      <a:pt x="4" y="1579"/>
                    </a:cubicBezTo>
                    <a:cubicBezTo>
                      <a:pt x="0" y="1658"/>
                      <a:pt x="65" y="1732"/>
                      <a:pt x="145" y="1735"/>
                    </a:cubicBezTo>
                    <a:cubicBezTo>
                      <a:pt x="176" y="1736"/>
                      <a:pt x="208" y="1736"/>
                      <a:pt x="240" y="1736"/>
                    </a:cubicBezTo>
                    <a:cubicBezTo>
                      <a:pt x="351" y="1736"/>
                      <a:pt x="460" y="1732"/>
                      <a:pt x="569" y="1719"/>
                    </a:cubicBezTo>
                    <a:cubicBezTo>
                      <a:pt x="698" y="1704"/>
                      <a:pt x="819" y="1675"/>
                      <a:pt x="940" y="1636"/>
                    </a:cubicBezTo>
                    <a:cubicBezTo>
                      <a:pt x="1062" y="1598"/>
                      <a:pt x="1183" y="1550"/>
                      <a:pt x="1295" y="1493"/>
                    </a:cubicBezTo>
                    <a:cubicBezTo>
                      <a:pt x="1407" y="1435"/>
                      <a:pt x="1509" y="1362"/>
                      <a:pt x="1608" y="1285"/>
                    </a:cubicBezTo>
                    <a:cubicBezTo>
                      <a:pt x="1803" y="1129"/>
                      <a:pt x="1972" y="946"/>
                      <a:pt x="2122" y="748"/>
                    </a:cubicBezTo>
                    <a:cubicBezTo>
                      <a:pt x="2279" y="534"/>
                      <a:pt x="2394" y="294"/>
                      <a:pt x="2509" y="55"/>
                    </a:cubicBezTo>
                    <a:cubicBezTo>
                      <a:pt x="2515" y="39"/>
                      <a:pt x="2515" y="17"/>
                      <a:pt x="2496" y="4"/>
                    </a:cubicBezTo>
                    <a:cubicBezTo>
                      <a:pt x="2490" y="1"/>
                      <a:pt x="2484" y="1"/>
                      <a:pt x="2477" y="1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266" name="Google Shape;1991;p39"/>
              <p:cNvSpPr/>
              <p:nvPr/>
            </p:nvSpPr>
            <p:spPr>
              <a:xfrm>
                <a:off x="5768550" y="2844228"/>
                <a:ext cx="204350" cy="556934"/>
              </a:xfrm>
              <a:custGeom>
                <a:avLst/>
                <a:gdLst/>
                <a:ahLst/>
                <a:cxnLst/>
                <a:rect l="l" t="t" r="r" b="b"/>
                <a:pathLst>
                  <a:path w="1839" h="5012" extrusionOk="0">
                    <a:moveTo>
                      <a:pt x="1720" y="1"/>
                    </a:moveTo>
                    <a:cubicBezTo>
                      <a:pt x="1701" y="1"/>
                      <a:pt x="1685" y="10"/>
                      <a:pt x="1685" y="36"/>
                    </a:cubicBezTo>
                    <a:cubicBezTo>
                      <a:pt x="1704" y="297"/>
                      <a:pt x="1714" y="563"/>
                      <a:pt x="1711" y="828"/>
                    </a:cubicBezTo>
                    <a:cubicBezTo>
                      <a:pt x="1711" y="1113"/>
                      <a:pt x="1701" y="1397"/>
                      <a:pt x="1679" y="1678"/>
                    </a:cubicBezTo>
                    <a:lnTo>
                      <a:pt x="1679" y="1659"/>
                    </a:lnTo>
                    <a:cubicBezTo>
                      <a:pt x="1637" y="2151"/>
                      <a:pt x="1560" y="2646"/>
                      <a:pt x="1388" y="3113"/>
                    </a:cubicBezTo>
                    <a:cubicBezTo>
                      <a:pt x="1282" y="3400"/>
                      <a:pt x="1145" y="3679"/>
                      <a:pt x="969" y="3931"/>
                    </a:cubicBezTo>
                    <a:cubicBezTo>
                      <a:pt x="844" y="4103"/>
                      <a:pt x="701" y="4263"/>
                      <a:pt x="534" y="4403"/>
                    </a:cubicBezTo>
                    <a:cubicBezTo>
                      <a:pt x="394" y="4518"/>
                      <a:pt x="244" y="4614"/>
                      <a:pt x="84" y="4701"/>
                    </a:cubicBezTo>
                    <a:cubicBezTo>
                      <a:pt x="46" y="4720"/>
                      <a:pt x="20" y="4764"/>
                      <a:pt x="11" y="4806"/>
                    </a:cubicBezTo>
                    <a:cubicBezTo>
                      <a:pt x="1" y="4851"/>
                      <a:pt x="11" y="4896"/>
                      <a:pt x="33" y="4934"/>
                    </a:cubicBezTo>
                    <a:cubicBezTo>
                      <a:pt x="58" y="4969"/>
                      <a:pt x="97" y="4998"/>
                      <a:pt x="139" y="5007"/>
                    </a:cubicBezTo>
                    <a:cubicBezTo>
                      <a:pt x="151" y="5010"/>
                      <a:pt x="163" y="5011"/>
                      <a:pt x="174" y="5011"/>
                    </a:cubicBezTo>
                    <a:cubicBezTo>
                      <a:pt x="206" y="5011"/>
                      <a:pt x="235" y="5002"/>
                      <a:pt x="266" y="4985"/>
                    </a:cubicBezTo>
                    <a:cubicBezTo>
                      <a:pt x="490" y="4867"/>
                      <a:pt x="695" y="4707"/>
                      <a:pt x="873" y="4528"/>
                    </a:cubicBezTo>
                    <a:cubicBezTo>
                      <a:pt x="1046" y="4359"/>
                      <a:pt x="1189" y="4161"/>
                      <a:pt x="1311" y="3950"/>
                    </a:cubicBezTo>
                    <a:cubicBezTo>
                      <a:pt x="1554" y="3525"/>
                      <a:pt x="1675" y="3046"/>
                      <a:pt x="1749" y="2567"/>
                    </a:cubicBezTo>
                    <a:cubicBezTo>
                      <a:pt x="1816" y="2135"/>
                      <a:pt x="1838" y="1694"/>
                      <a:pt x="1826" y="1259"/>
                    </a:cubicBezTo>
                    <a:cubicBezTo>
                      <a:pt x="1816" y="847"/>
                      <a:pt x="1784" y="439"/>
                      <a:pt x="1755" y="29"/>
                    </a:cubicBezTo>
                    <a:cubicBezTo>
                      <a:pt x="1752" y="10"/>
                      <a:pt x="1736" y="1"/>
                      <a:pt x="1720" y="1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267" name="Google Shape;1992;p39"/>
              <p:cNvSpPr/>
              <p:nvPr/>
            </p:nvSpPr>
            <p:spPr>
              <a:xfrm>
                <a:off x="5925901" y="2039257"/>
                <a:ext cx="1424894" cy="542044"/>
              </a:xfrm>
              <a:custGeom>
                <a:avLst/>
                <a:gdLst/>
                <a:ahLst/>
                <a:cxnLst/>
                <a:rect l="l" t="t" r="r" b="b"/>
                <a:pathLst>
                  <a:path w="12823" h="4878" extrusionOk="0">
                    <a:moveTo>
                      <a:pt x="9842" y="1"/>
                    </a:moveTo>
                    <a:cubicBezTo>
                      <a:pt x="9298" y="1"/>
                      <a:pt x="8756" y="48"/>
                      <a:pt x="8219" y="129"/>
                    </a:cubicBezTo>
                    <a:cubicBezTo>
                      <a:pt x="7452" y="244"/>
                      <a:pt x="6698" y="436"/>
                      <a:pt x="5963" y="675"/>
                    </a:cubicBezTo>
                    <a:cubicBezTo>
                      <a:pt x="5279" y="899"/>
                      <a:pt x="4611" y="1173"/>
                      <a:pt x="3963" y="1477"/>
                    </a:cubicBezTo>
                    <a:cubicBezTo>
                      <a:pt x="3339" y="1771"/>
                      <a:pt x="2730" y="2091"/>
                      <a:pt x="2154" y="2471"/>
                    </a:cubicBezTo>
                    <a:cubicBezTo>
                      <a:pt x="1569" y="2854"/>
                      <a:pt x="1016" y="3298"/>
                      <a:pt x="566" y="3835"/>
                    </a:cubicBezTo>
                    <a:cubicBezTo>
                      <a:pt x="460" y="3959"/>
                      <a:pt x="361" y="4087"/>
                      <a:pt x="272" y="4225"/>
                    </a:cubicBezTo>
                    <a:cubicBezTo>
                      <a:pt x="192" y="4343"/>
                      <a:pt x="118" y="4465"/>
                      <a:pt x="65" y="4599"/>
                    </a:cubicBezTo>
                    <a:cubicBezTo>
                      <a:pt x="58" y="4608"/>
                      <a:pt x="52" y="4621"/>
                      <a:pt x="46" y="4630"/>
                    </a:cubicBezTo>
                    <a:cubicBezTo>
                      <a:pt x="0" y="4711"/>
                      <a:pt x="29" y="4813"/>
                      <a:pt x="106" y="4857"/>
                    </a:cubicBezTo>
                    <a:cubicBezTo>
                      <a:pt x="131" y="4871"/>
                      <a:pt x="158" y="4877"/>
                      <a:pt x="185" y="4877"/>
                    </a:cubicBezTo>
                    <a:cubicBezTo>
                      <a:pt x="242" y="4877"/>
                      <a:pt x="299" y="4848"/>
                      <a:pt x="329" y="4794"/>
                    </a:cubicBezTo>
                    <a:cubicBezTo>
                      <a:pt x="333" y="4788"/>
                      <a:pt x="339" y="4781"/>
                      <a:pt x="342" y="4775"/>
                    </a:cubicBezTo>
                    <a:cubicBezTo>
                      <a:pt x="419" y="4679"/>
                      <a:pt x="493" y="4573"/>
                      <a:pt x="566" y="4474"/>
                    </a:cubicBezTo>
                    <a:cubicBezTo>
                      <a:pt x="745" y="4241"/>
                      <a:pt x="940" y="4021"/>
                      <a:pt x="1148" y="3816"/>
                    </a:cubicBezTo>
                    <a:cubicBezTo>
                      <a:pt x="1373" y="3593"/>
                      <a:pt x="1618" y="3386"/>
                      <a:pt x="1868" y="3194"/>
                    </a:cubicBezTo>
                    <a:lnTo>
                      <a:pt x="1868" y="3194"/>
                    </a:lnTo>
                    <a:cubicBezTo>
                      <a:pt x="1868" y="3195"/>
                      <a:pt x="1867" y="3196"/>
                      <a:pt x="1867" y="3196"/>
                    </a:cubicBezTo>
                    <a:cubicBezTo>
                      <a:pt x="2410" y="2778"/>
                      <a:pt x="2998" y="2420"/>
                      <a:pt x="3601" y="2097"/>
                    </a:cubicBezTo>
                    <a:cubicBezTo>
                      <a:pt x="3892" y="1940"/>
                      <a:pt x="4187" y="1793"/>
                      <a:pt x="4486" y="1650"/>
                    </a:cubicBezTo>
                    <a:cubicBezTo>
                      <a:pt x="4796" y="1502"/>
                      <a:pt x="5110" y="1362"/>
                      <a:pt x="5426" y="1231"/>
                    </a:cubicBezTo>
                    <a:cubicBezTo>
                      <a:pt x="6529" y="781"/>
                      <a:pt x="7682" y="461"/>
                      <a:pt x="8864" y="311"/>
                    </a:cubicBezTo>
                    <a:lnTo>
                      <a:pt x="8864" y="311"/>
                    </a:lnTo>
                    <a:cubicBezTo>
                      <a:pt x="8851" y="314"/>
                      <a:pt x="8841" y="314"/>
                      <a:pt x="8829" y="317"/>
                    </a:cubicBezTo>
                    <a:cubicBezTo>
                      <a:pt x="9230" y="266"/>
                      <a:pt x="9635" y="239"/>
                      <a:pt x="10039" y="239"/>
                    </a:cubicBezTo>
                    <a:cubicBezTo>
                      <a:pt x="10401" y="239"/>
                      <a:pt x="10764" y="261"/>
                      <a:pt x="11123" y="308"/>
                    </a:cubicBezTo>
                    <a:cubicBezTo>
                      <a:pt x="11130" y="311"/>
                      <a:pt x="11136" y="311"/>
                      <a:pt x="11142" y="311"/>
                    </a:cubicBezTo>
                    <a:cubicBezTo>
                      <a:pt x="11136" y="311"/>
                      <a:pt x="11130" y="311"/>
                      <a:pt x="11127" y="308"/>
                    </a:cubicBezTo>
                    <a:lnTo>
                      <a:pt x="11127" y="308"/>
                    </a:lnTo>
                    <a:cubicBezTo>
                      <a:pt x="11133" y="311"/>
                      <a:pt x="11139" y="311"/>
                      <a:pt x="11149" y="311"/>
                    </a:cubicBezTo>
                    <a:lnTo>
                      <a:pt x="11142" y="311"/>
                    </a:lnTo>
                    <a:cubicBezTo>
                      <a:pt x="11673" y="384"/>
                      <a:pt x="12193" y="519"/>
                      <a:pt x="12692" y="716"/>
                    </a:cubicBezTo>
                    <a:cubicBezTo>
                      <a:pt x="12701" y="720"/>
                      <a:pt x="12710" y="721"/>
                      <a:pt x="12719" y="721"/>
                    </a:cubicBezTo>
                    <a:cubicBezTo>
                      <a:pt x="12763" y="721"/>
                      <a:pt x="12806" y="686"/>
                      <a:pt x="12817" y="647"/>
                    </a:cubicBezTo>
                    <a:cubicBezTo>
                      <a:pt x="12823" y="621"/>
                      <a:pt x="12820" y="592"/>
                      <a:pt x="12807" y="570"/>
                    </a:cubicBezTo>
                    <a:cubicBezTo>
                      <a:pt x="12791" y="544"/>
                      <a:pt x="12772" y="535"/>
                      <a:pt x="12746" y="522"/>
                    </a:cubicBezTo>
                    <a:cubicBezTo>
                      <a:pt x="12395" y="384"/>
                      <a:pt x="12034" y="272"/>
                      <a:pt x="11667" y="193"/>
                    </a:cubicBezTo>
                    <a:cubicBezTo>
                      <a:pt x="11295" y="110"/>
                      <a:pt x="10916" y="58"/>
                      <a:pt x="10538" y="29"/>
                    </a:cubicBezTo>
                    <a:cubicBezTo>
                      <a:pt x="10305" y="10"/>
                      <a:pt x="10075" y="1"/>
                      <a:pt x="9842" y="1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268" name="Google Shape;1993;p39"/>
              <p:cNvSpPr/>
              <p:nvPr/>
            </p:nvSpPr>
            <p:spPr>
              <a:xfrm>
                <a:off x="6406285" y="2155046"/>
                <a:ext cx="588826" cy="211017"/>
              </a:xfrm>
              <a:custGeom>
                <a:avLst/>
                <a:gdLst/>
                <a:ahLst/>
                <a:cxnLst/>
                <a:rect l="l" t="t" r="r" b="b"/>
                <a:pathLst>
                  <a:path w="5299" h="1899" extrusionOk="0">
                    <a:moveTo>
                      <a:pt x="4800" y="0"/>
                    </a:moveTo>
                    <a:cubicBezTo>
                      <a:pt x="4337" y="0"/>
                      <a:pt x="3877" y="49"/>
                      <a:pt x="3426" y="134"/>
                    </a:cubicBezTo>
                    <a:cubicBezTo>
                      <a:pt x="2803" y="256"/>
                      <a:pt x="2193" y="448"/>
                      <a:pt x="1614" y="703"/>
                    </a:cubicBezTo>
                    <a:cubicBezTo>
                      <a:pt x="1333" y="825"/>
                      <a:pt x="1064" y="966"/>
                      <a:pt x="799" y="1119"/>
                    </a:cubicBezTo>
                    <a:cubicBezTo>
                      <a:pt x="669" y="1192"/>
                      <a:pt x="541" y="1273"/>
                      <a:pt x="416" y="1358"/>
                    </a:cubicBezTo>
                    <a:cubicBezTo>
                      <a:pt x="355" y="1400"/>
                      <a:pt x="298" y="1441"/>
                      <a:pt x="240" y="1486"/>
                    </a:cubicBezTo>
                    <a:cubicBezTo>
                      <a:pt x="209" y="1512"/>
                      <a:pt x="173" y="1537"/>
                      <a:pt x="138" y="1566"/>
                    </a:cubicBezTo>
                    <a:cubicBezTo>
                      <a:pt x="106" y="1592"/>
                      <a:pt x="78" y="1621"/>
                      <a:pt x="45" y="1646"/>
                    </a:cubicBezTo>
                    <a:cubicBezTo>
                      <a:pt x="17" y="1668"/>
                      <a:pt x="4" y="1713"/>
                      <a:pt x="1" y="1748"/>
                    </a:cubicBezTo>
                    <a:cubicBezTo>
                      <a:pt x="1" y="1790"/>
                      <a:pt x="20" y="1828"/>
                      <a:pt x="45" y="1857"/>
                    </a:cubicBezTo>
                    <a:cubicBezTo>
                      <a:pt x="74" y="1882"/>
                      <a:pt x="113" y="1898"/>
                      <a:pt x="151" y="1898"/>
                    </a:cubicBezTo>
                    <a:cubicBezTo>
                      <a:pt x="163" y="1898"/>
                      <a:pt x="176" y="1895"/>
                      <a:pt x="189" y="1895"/>
                    </a:cubicBezTo>
                    <a:cubicBezTo>
                      <a:pt x="215" y="1886"/>
                      <a:pt x="234" y="1876"/>
                      <a:pt x="253" y="1857"/>
                    </a:cubicBezTo>
                    <a:cubicBezTo>
                      <a:pt x="327" y="1805"/>
                      <a:pt x="397" y="1752"/>
                      <a:pt x="467" y="1700"/>
                    </a:cubicBezTo>
                    <a:cubicBezTo>
                      <a:pt x="547" y="1643"/>
                      <a:pt x="624" y="1588"/>
                      <a:pt x="703" y="1534"/>
                    </a:cubicBezTo>
                    <a:cubicBezTo>
                      <a:pt x="864" y="1422"/>
                      <a:pt x="1029" y="1314"/>
                      <a:pt x="1196" y="1215"/>
                    </a:cubicBezTo>
                    <a:cubicBezTo>
                      <a:pt x="1534" y="1016"/>
                      <a:pt x="1884" y="839"/>
                      <a:pt x="2244" y="689"/>
                    </a:cubicBezTo>
                    <a:lnTo>
                      <a:pt x="2244" y="689"/>
                    </a:lnTo>
                    <a:cubicBezTo>
                      <a:pt x="2244" y="690"/>
                      <a:pt x="2244" y="690"/>
                      <a:pt x="2244" y="690"/>
                    </a:cubicBezTo>
                    <a:lnTo>
                      <a:pt x="2250" y="687"/>
                    </a:lnTo>
                    <a:cubicBezTo>
                      <a:pt x="2250" y="687"/>
                      <a:pt x="2249" y="687"/>
                      <a:pt x="2249" y="687"/>
                    </a:cubicBezTo>
                    <a:lnTo>
                      <a:pt x="2249" y="687"/>
                    </a:lnTo>
                    <a:cubicBezTo>
                      <a:pt x="2251" y="686"/>
                      <a:pt x="2254" y="685"/>
                      <a:pt x="2256" y="684"/>
                    </a:cubicBezTo>
                    <a:cubicBezTo>
                      <a:pt x="2570" y="556"/>
                      <a:pt x="2886" y="444"/>
                      <a:pt x="3212" y="358"/>
                    </a:cubicBezTo>
                    <a:cubicBezTo>
                      <a:pt x="3535" y="269"/>
                      <a:pt x="3864" y="205"/>
                      <a:pt x="4196" y="164"/>
                    </a:cubicBezTo>
                    <a:lnTo>
                      <a:pt x="4180" y="164"/>
                    </a:lnTo>
                    <a:cubicBezTo>
                      <a:pt x="4423" y="135"/>
                      <a:pt x="4668" y="117"/>
                      <a:pt x="4913" y="117"/>
                    </a:cubicBezTo>
                    <a:cubicBezTo>
                      <a:pt x="5022" y="117"/>
                      <a:pt x="5132" y="121"/>
                      <a:pt x="5241" y="128"/>
                    </a:cubicBezTo>
                    <a:cubicBezTo>
                      <a:pt x="5273" y="128"/>
                      <a:pt x="5298" y="99"/>
                      <a:pt x="5298" y="71"/>
                    </a:cubicBezTo>
                    <a:cubicBezTo>
                      <a:pt x="5298" y="39"/>
                      <a:pt x="5273" y="16"/>
                      <a:pt x="5244" y="13"/>
                    </a:cubicBezTo>
                    <a:cubicBezTo>
                      <a:pt x="5094" y="3"/>
                      <a:pt x="4947" y="0"/>
                      <a:pt x="4800" y="0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269" name="Google Shape;1994;p39"/>
              <p:cNvSpPr/>
              <p:nvPr/>
            </p:nvSpPr>
            <p:spPr>
              <a:xfrm>
                <a:off x="7643304" y="2295617"/>
                <a:ext cx="277801" cy="276800"/>
              </a:xfrm>
              <a:custGeom>
                <a:avLst/>
                <a:gdLst/>
                <a:ahLst/>
                <a:cxnLst/>
                <a:rect l="l" t="t" r="r" b="b"/>
                <a:pathLst>
                  <a:path w="2500" h="2491" extrusionOk="0">
                    <a:moveTo>
                      <a:pt x="929" y="1622"/>
                    </a:moveTo>
                    <a:cubicBezTo>
                      <a:pt x="929" y="1623"/>
                      <a:pt x="930" y="1623"/>
                      <a:pt x="931" y="1624"/>
                    </a:cubicBezTo>
                    <a:cubicBezTo>
                      <a:pt x="930" y="1623"/>
                      <a:pt x="929" y="1623"/>
                      <a:pt x="929" y="1622"/>
                    </a:cubicBezTo>
                    <a:close/>
                    <a:moveTo>
                      <a:pt x="84" y="1"/>
                    </a:moveTo>
                    <a:cubicBezTo>
                      <a:pt x="30" y="11"/>
                      <a:pt x="1" y="58"/>
                      <a:pt x="7" y="110"/>
                    </a:cubicBezTo>
                    <a:cubicBezTo>
                      <a:pt x="58" y="710"/>
                      <a:pt x="314" y="1282"/>
                      <a:pt x="710" y="1736"/>
                    </a:cubicBezTo>
                    <a:cubicBezTo>
                      <a:pt x="912" y="1963"/>
                      <a:pt x="1155" y="2155"/>
                      <a:pt x="1426" y="2292"/>
                    </a:cubicBezTo>
                    <a:cubicBezTo>
                      <a:pt x="1681" y="2421"/>
                      <a:pt x="1969" y="2491"/>
                      <a:pt x="2257" y="2491"/>
                    </a:cubicBezTo>
                    <a:cubicBezTo>
                      <a:pt x="2276" y="2491"/>
                      <a:pt x="2295" y="2490"/>
                      <a:pt x="2314" y="2490"/>
                    </a:cubicBezTo>
                    <a:lnTo>
                      <a:pt x="2359" y="2490"/>
                    </a:lnTo>
                    <a:cubicBezTo>
                      <a:pt x="2388" y="2484"/>
                      <a:pt x="2413" y="2474"/>
                      <a:pt x="2435" y="2455"/>
                    </a:cubicBezTo>
                    <a:cubicBezTo>
                      <a:pt x="2468" y="2429"/>
                      <a:pt x="2490" y="2388"/>
                      <a:pt x="2497" y="2343"/>
                    </a:cubicBezTo>
                    <a:cubicBezTo>
                      <a:pt x="2500" y="2301"/>
                      <a:pt x="2487" y="2257"/>
                      <a:pt x="2458" y="2225"/>
                    </a:cubicBezTo>
                    <a:cubicBezTo>
                      <a:pt x="2442" y="2202"/>
                      <a:pt x="2420" y="2183"/>
                      <a:pt x="2391" y="2174"/>
                    </a:cubicBezTo>
                    <a:cubicBezTo>
                      <a:pt x="2369" y="2166"/>
                      <a:pt x="2348" y="2163"/>
                      <a:pt x="2326" y="2163"/>
                    </a:cubicBezTo>
                    <a:cubicBezTo>
                      <a:pt x="2319" y="2163"/>
                      <a:pt x="2312" y="2163"/>
                      <a:pt x="2305" y="2164"/>
                    </a:cubicBezTo>
                    <a:cubicBezTo>
                      <a:pt x="2295" y="2164"/>
                      <a:pt x="2289" y="2164"/>
                      <a:pt x="2282" y="2167"/>
                    </a:cubicBezTo>
                    <a:cubicBezTo>
                      <a:pt x="2122" y="2167"/>
                      <a:pt x="1963" y="2151"/>
                      <a:pt x="1810" y="2116"/>
                    </a:cubicBezTo>
                    <a:cubicBezTo>
                      <a:pt x="1649" y="2074"/>
                      <a:pt x="1496" y="2014"/>
                      <a:pt x="1349" y="1934"/>
                    </a:cubicBezTo>
                    <a:cubicBezTo>
                      <a:pt x="1187" y="1845"/>
                      <a:pt x="1044" y="1734"/>
                      <a:pt x="911" y="1607"/>
                    </a:cubicBezTo>
                    <a:lnTo>
                      <a:pt x="911" y="1607"/>
                    </a:lnTo>
                    <a:cubicBezTo>
                      <a:pt x="916" y="1612"/>
                      <a:pt x="923" y="1617"/>
                      <a:pt x="929" y="1622"/>
                    </a:cubicBezTo>
                    <a:lnTo>
                      <a:pt x="929" y="1622"/>
                    </a:lnTo>
                    <a:cubicBezTo>
                      <a:pt x="785" y="1485"/>
                      <a:pt x="662" y="1330"/>
                      <a:pt x="557" y="1161"/>
                    </a:cubicBezTo>
                    <a:cubicBezTo>
                      <a:pt x="438" y="966"/>
                      <a:pt x="346" y="761"/>
                      <a:pt x="279" y="547"/>
                    </a:cubicBezTo>
                    <a:cubicBezTo>
                      <a:pt x="234" y="394"/>
                      <a:pt x="205" y="238"/>
                      <a:pt x="189" y="77"/>
                    </a:cubicBezTo>
                    <a:cubicBezTo>
                      <a:pt x="186" y="33"/>
                      <a:pt x="142" y="1"/>
                      <a:pt x="96" y="1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270" name="Google Shape;1995;p39"/>
              <p:cNvSpPr/>
              <p:nvPr/>
            </p:nvSpPr>
            <p:spPr>
              <a:xfrm>
                <a:off x="4529825" y="4342935"/>
                <a:ext cx="1712514" cy="656610"/>
              </a:xfrm>
              <a:custGeom>
                <a:avLst/>
                <a:gdLst/>
                <a:ahLst/>
                <a:cxnLst/>
                <a:rect l="l" t="t" r="r" b="b"/>
                <a:pathLst>
                  <a:path w="14239" h="5909" extrusionOk="0">
                    <a:moveTo>
                      <a:pt x="2694" y="0"/>
                    </a:moveTo>
                    <a:cubicBezTo>
                      <a:pt x="2614" y="7"/>
                      <a:pt x="2531" y="27"/>
                      <a:pt x="2454" y="58"/>
                    </a:cubicBezTo>
                    <a:cubicBezTo>
                      <a:pt x="2365" y="93"/>
                      <a:pt x="2285" y="148"/>
                      <a:pt x="2227" y="221"/>
                    </a:cubicBezTo>
                    <a:cubicBezTo>
                      <a:pt x="2192" y="266"/>
                      <a:pt x="2164" y="320"/>
                      <a:pt x="2145" y="381"/>
                    </a:cubicBezTo>
                    <a:cubicBezTo>
                      <a:pt x="2135" y="413"/>
                      <a:pt x="2128" y="444"/>
                      <a:pt x="2122" y="477"/>
                    </a:cubicBezTo>
                    <a:cubicBezTo>
                      <a:pt x="2115" y="515"/>
                      <a:pt x="2115" y="553"/>
                      <a:pt x="2115" y="592"/>
                    </a:cubicBezTo>
                    <a:cubicBezTo>
                      <a:pt x="2115" y="646"/>
                      <a:pt x="2125" y="707"/>
                      <a:pt x="2141" y="780"/>
                    </a:cubicBezTo>
                    <a:cubicBezTo>
                      <a:pt x="2158" y="851"/>
                      <a:pt x="2180" y="924"/>
                      <a:pt x="2205" y="1000"/>
                    </a:cubicBezTo>
                    <a:cubicBezTo>
                      <a:pt x="2256" y="1128"/>
                      <a:pt x="2323" y="1260"/>
                      <a:pt x="2410" y="1394"/>
                    </a:cubicBezTo>
                    <a:cubicBezTo>
                      <a:pt x="2448" y="1451"/>
                      <a:pt x="2483" y="1499"/>
                      <a:pt x="2522" y="1547"/>
                    </a:cubicBezTo>
                    <a:cubicBezTo>
                      <a:pt x="2394" y="1553"/>
                      <a:pt x="2273" y="1560"/>
                      <a:pt x="2148" y="1569"/>
                    </a:cubicBezTo>
                    <a:cubicBezTo>
                      <a:pt x="1911" y="1586"/>
                      <a:pt x="1713" y="1602"/>
                      <a:pt x="1528" y="1624"/>
                    </a:cubicBezTo>
                    <a:cubicBezTo>
                      <a:pt x="1285" y="1652"/>
                      <a:pt x="1074" y="1684"/>
                      <a:pt x="882" y="1729"/>
                    </a:cubicBezTo>
                    <a:cubicBezTo>
                      <a:pt x="713" y="1764"/>
                      <a:pt x="515" y="1816"/>
                      <a:pt x="336" y="1905"/>
                    </a:cubicBezTo>
                    <a:cubicBezTo>
                      <a:pt x="230" y="1959"/>
                      <a:pt x="83" y="2049"/>
                      <a:pt x="33" y="2199"/>
                    </a:cubicBezTo>
                    <a:cubicBezTo>
                      <a:pt x="10" y="2273"/>
                      <a:pt x="0" y="2342"/>
                      <a:pt x="7" y="2407"/>
                    </a:cubicBezTo>
                    <a:cubicBezTo>
                      <a:pt x="13" y="2467"/>
                      <a:pt x="36" y="2525"/>
                      <a:pt x="71" y="2579"/>
                    </a:cubicBezTo>
                    <a:cubicBezTo>
                      <a:pt x="102" y="2624"/>
                      <a:pt x="145" y="2665"/>
                      <a:pt x="198" y="2697"/>
                    </a:cubicBezTo>
                    <a:cubicBezTo>
                      <a:pt x="253" y="2733"/>
                      <a:pt x="313" y="2761"/>
                      <a:pt x="384" y="2783"/>
                    </a:cubicBezTo>
                    <a:cubicBezTo>
                      <a:pt x="515" y="2826"/>
                      <a:pt x="665" y="2848"/>
                      <a:pt x="854" y="2860"/>
                    </a:cubicBezTo>
                    <a:cubicBezTo>
                      <a:pt x="926" y="2864"/>
                      <a:pt x="999" y="2866"/>
                      <a:pt x="1075" y="2866"/>
                    </a:cubicBezTo>
                    <a:cubicBezTo>
                      <a:pt x="1197" y="2866"/>
                      <a:pt x="1326" y="2861"/>
                      <a:pt x="1464" y="2851"/>
                    </a:cubicBezTo>
                    <a:cubicBezTo>
                      <a:pt x="1563" y="2845"/>
                      <a:pt x="1662" y="2835"/>
                      <a:pt x="1761" y="2826"/>
                    </a:cubicBezTo>
                    <a:lnTo>
                      <a:pt x="1761" y="2826"/>
                    </a:lnTo>
                    <a:cubicBezTo>
                      <a:pt x="1687" y="2860"/>
                      <a:pt x="1611" y="2898"/>
                      <a:pt x="1537" y="2941"/>
                    </a:cubicBezTo>
                    <a:cubicBezTo>
                      <a:pt x="1310" y="3062"/>
                      <a:pt x="1132" y="3171"/>
                      <a:pt x="972" y="3279"/>
                    </a:cubicBezTo>
                    <a:cubicBezTo>
                      <a:pt x="854" y="3359"/>
                      <a:pt x="678" y="3487"/>
                      <a:pt x="540" y="3650"/>
                    </a:cubicBezTo>
                    <a:cubicBezTo>
                      <a:pt x="422" y="3784"/>
                      <a:pt x="371" y="3914"/>
                      <a:pt x="381" y="4043"/>
                    </a:cubicBezTo>
                    <a:cubicBezTo>
                      <a:pt x="384" y="4106"/>
                      <a:pt x="409" y="4174"/>
                      <a:pt x="454" y="4237"/>
                    </a:cubicBezTo>
                    <a:cubicBezTo>
                      <a:pt x="490" y="4292"/>
                      <a:pt x="543" y="4333"/>
                      <a:pt x="611" y="4365"/>
                    </a:cubicBezTo>
                    <a:cubicBezTo>
                      <a:pt x="665" y="4394"/>
                      <a:pt x="732" y="4410"/>
                      <a:pt x="809" y="4413"/>
                    </a:cubicBezTo>
                    <a:cubicBezTo>
                      <a:pt x="829" y="4415"/>
                      <a:pt x="851" y="4416"/>
                      <a:pt x="873" y="4416"/>
                    </a:cubicBezTo>
                    <a:cubicBezTo>
                      <a:pt x="896" y="4416"/>
                      <a:pt x="919" y="4415"/>
                      <a:pt x="943" y="4413"/>
                    </a:cubicBezTo>
                    <a:cubicBezTo>
                      <a:pt x="978" y="4413"/>
                      <a:pt x="1013" y="4407"/>
                      <a:pt x="1046" y="4404"/>
                    </a:cubicBezTo>
                    <a:cubicBezTo>
                      <a:pt x="1247" y="4375"/>
                      <a:pt x="1438" y="4305"/>
                      <a:pt x="1582" y="4250"/>
                    </a:cubicBezTo>
                    <a:cubicBezTo>
                      <a:pt x="1803" y="4168"/>
                      <a:pt x="2030" y="4059"/>
                      <a:pt x="2298" y="3911"/>
                    </a:cubicBezTo>
                    <a:lnTo>
                      <a:pt x="2298" y="3911"/>
                    </a:lnTo>
                    <a:cubicBezTo>
                      <a:pt x="2247" y="3963"/>
                      <a:pt x="2196" y="4017"/>
                      <a:pt x="2148" y="4072"/>
                    </a:cubicBezTo>
                    <a:cubicBezTo>
                      <a:pt x="1994" y="4234"/>
                      <a:pt x="1882" y="4375"/>
                      <a:pt x="1789" y="4513"/>
                    </a:cubicBezTo>
                    <a:cubicBezTo>
                      <a:pt x="1707" y="4634"/>
                      <a:pt x="1621" y="4781"/>
                      <a:pt x="1595" y="4937"/>
                    </a:cubicBezTo>
                    <a:cubicBezTo>
                      <a:pt x="1585" y="5004"/>
                      <a:pt x="1592" y="5069"/>
                      <a:pt x="1614" y="5122"/>
                    </a:cubicBezTo>
                    <a:cubicBezTo>
                      <a:pt x="1636" y="5184"/>
                      <a:pt x="1684" y="5234"/>
                      <a:pt x="1751" y="5273"/>
                    </a:cubicBezTo>
                    <a:cubicBezTo>
                      <a:pt x="1806" y="5308"/>
                      <a:pt x="1879" y="5330"/>
                      <a:pt x="1972" y="5340"/>
                    </a:cubicBezTo>
                    <a:cubicBezTo>
                      <a:pt x="2000" y="5344"/>
                      <a:pt x="2029" y="5345"/>
                      <a:pt x="2059" y="5345"/>
                    </a:cubicBezTo>
                    <a:cubicBezTo>
                      <a:pt x="2080" y="5345"/>
                      <a:pt x="2101" y="5344"/>
                      <a:pt x="2122" y="5343"/>
                    </a:cubicBezTo>
                    <a:cubicBezTo>
                      <a:pt x="2173" y="5340"/>
                      <a:pt x="2224" y="5333"/>
                      <a:pt x="2279" y="5321"/>
                    </a:cubicBezTo>
                    <a:cubicBezTo>
                      <a:pt x="2528" y="5260"/>
                      <a:pt x="2748" y="5126"/>
                      <a:pt x="2911" y="5014"/>
                    </a:cubicBezTo>
                    <a:cubicBezTo>
                      <a:pt x="3128" y="4864"/>
                      <a:pt x="3333" y="4691"/>
                      <a:pt x="3522" y="4525"/>
                    </a:cubicBezTo>
                    <a:cubicBezTo>
                      <a:pt x="3589" y="4461"/>
                      <a:pt x="3656" y="4401"/>
                      <a:pt x="3726" y="4336"/>
                    </a:cubicBezTo>
                    <a:cubicBezTo>
                      <a:pt x="3793" y="4276"/>
                      <a:pt x="3860" y="4212"/>
                      <a:pt x="3931" y="4151"/>
                    </a:cubicBezTo>
                    <a:cubicBezTo>
                      <a:pt x="4029" y="4062"/>
                      <a:pt x="4148" y="3960"/>
                      <a:pt x="4273" y="3870"/>
                    </a:cubicBezTo>
                    <a:cubicBezTo>
                      <a:pt x="5522" y="4039"/>
                      <a:pt x="6889" y="4298"/>
                      <a:pt x="8573" y="4688"/>
                    </a:cubicBezTo>
                    <a:cubicBezTo>
                      <a:pt x="9397" y="4877"/>
                      <a:pt x="10235" y="5084"/>
                      <a:pt x="11043" y="5283"/>
                    </a:cubicBezTo>
                    <a:cubicBezTo>
                      <a:pt x="11660" y="5433"/>
                      <a:pt x="12299" y="5592"/>
                      <a:pt x="12928" y="5740"/>
                    </a:cubicBezTo>
                    <a:cubicBezTo>
                      <a:pt x="13034" y="5765"/>
                      <a:pt x="13139" y="5790"/>
                      <a:pt x="13248" y="5816"/>
                    </a:cubicBezTo>
                    <a:cubicBezTo>
                      <a:pt x="13344" y="5839"/>
                      <a:pt x="13440" y="5858"/>
                      <a:pt x="13535" y="5883"/>
                    </a:cubicBezTo>
                    <a:cubicBezTo>
                      <a:pt x="13542" y="5886"/>
                      <a:pt x="13548" y="5893"/>
                      <a:pt x="13558" y="5896"/>
                    </a:cubicBezTo>
                    <a:cubicBezTo>
                      <a:pt x="13571" y="5902"/>
                      <a:pt x="13587" y="5905"/>
                      <a:pt x="13599" y="5905"/>
                    </a:cubicBezTo>
                    <a:cubicBezTo>
                      <a:pt x="13606" y="5902"/>
                      <a:pt x="13612" y="5902"/>
                      <a:pt x="13618" y="5902"/>
                    </a:cubicBezTo>
                    <a:lnTo>
                      <a:pt x="13644" y="5908"/>
                    </a:lnTo>
                    <a:lnTo>
                      <a:pt x="13660" y="5908"/>
                    </a:lnTo>
                    <a:cubicBezTo>
                      <a:pt x="13676" y="5908"/>
                      <a:pt x="13695" y="5902"/>
                      <a:pt x="13708" y="5893"/>
                    </a:cubicBezTo>
                    <a:cubicBezTo>
                      <a:pt x="13727" y="5877"/>
                      <a:pt x="13740" y="5858"/>
                      <a:pt x="13743" y="5832"/>
                    </a:cubicBezTo>
                    <a:cubicBezTo>
                      <a:pt x="13746" y="5809"/>
                      <a:pt x="13740" y="5787"/>
                      <a:pt x="13727" y="5768"/>
                    </a:cubicBezTo>
                    <a:cubicBezTo>
                      <a:pt x="13791" y="5659"/>
                      <a:pt x="13848" y="5548"/>
                      <a:pt x="13897" y="5436"/>
                    </a:cubicBezTo>
                    <a:cubicBezTo>
                      <a:pt x="13957" y="5305"/>
                      <a:pt x="14009" y="5161"/>
                      <a:pt x="14059" y="4998"/>
                    </a:cubicBezTo>
                    <a:cubicBezTo>
                      <a:pt x="14140" y="4724"/>
                      <a:pt x="14190" y="4420"/>
                      <a:pt x="14206" y="4094"/>
                    </a:cubicBezTo>
                    <a:cubicBezTo>
                      <a:pt x="14239" y="3541"/>
                      <a:pt x="14174" y="2953"/>
                      <a:pt x="14012" y="2243"/>
                    </a:cubicBezTo>
                    <a:cubicBezTo>
                      <a:pt x="13992" y="2158"/>
                      <a:pt x="13973" y="2071"/>
                      <a:pt x="13951" y="1985"/>
                    </a:cubicBezTo>
                    <a:cubicBezTo>
                      <a:pt x="13948" y="1972"/>
                      <a:pt x="13944" y="1959"/>
                      <a:pt x="13938" y="1947"/>
                    </a:cubicBezTo>
                    <a:lnTo>
                      <a:pt x="13935" y="1934"/>
                    </a:lnTo>
                    <a:cubicBezTo>
                      <a:pt x="13929" y="1901"/>
                      <a:pt x="13906" y="1882"/>
                      <a:pt x="13890" y="1873"/>
                    </a:cubicBezTo>
                    <a:cubicBezTo>
                      <a:pt x="13874" y="1867"/>
                      <a:pt x="13861" y="1863"/>
                      <a:pt x="13845" y="1863"/>
                    </a:cubicBezTo>
                    <a:cubicBezTo>
                      <a:pt x="13836" y="1867"/>
                      <a:pt x="13826" y="1867"/>
                      <a:pt x="13820" y="1870"/>
                    </a:cubicBezTo>
                    <a:cubicBezTo>
                      <a:pt x="13807" y="1876"/>
                      <a:pt x="13798" y="1882"/>
                      <a:pt x="13788" y="1892"/>
                    </a:cubicBezTo>
                    <a:cubicBezTo>
                      <a:pt x="12344" y="1764"/>
                      <a:pt x="10838" y="1656"/>
                      <a:pt x="9318" y="1563"/>
                    </a:cubicBezTo>
                    <a:cubicBezTo>
                      <a:pt x="7858" y="1477"/>
                      <a:pt x="6324" y="1403"/>
                      <a:pt x="4755" y="1349"/>
                    </a:cubicBezTo>
                    <a:cubicBezTo>
                      <a:pt x="4554" y="1339"/>
                      <a:pt x="4349" y="1333"/>
                      <a:pt x="4148" y="1326"/>
                    </a:cubicBezTo>
                    <a:cubicBezTo>
                      <a:pt x="4090" y="1244"/>
                      <a:pt x="4036" y="1158"/>
                      <a:pt x="3982" y="1071"/>
                    </a:cubicBezTo>
                    <a:cubicBezTo>
                      <a:pt x="3927" y="988"/>
                      <a:pt x="3873" y="905"/>
                      <a:pt x="3819" y="825"/>
                    </a:cubicBezTo>
                    <a:cubicBezTo>
                      <a:pt x="3653" y="582"/>
                      <a:pt x="3512" y="413"/>
                      <a:pt x="3358" y="276"/>
                    </a:cubicBezTo>
                    <a:cubicBezTo>
                      <a:pt x="3227" y="157"/>
                      <a:pt x="3023" y="17"/>
                      <a:pt x="2780" y="0"/>
                    </a:cubicBezTo>
                    <a:close/>
                  </a:path>
                </a:pathLst>
              </a:custGeom>
              <a:solidFill>
                <a:srgbClr val="F2CCBB"/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271" name="Google Shape;1996;p39"/>
              <p:cNvSpPr/>
              <p:nvPr/>
            </p:nvSpPr>
            <p:spPr>
              <a:xfrm>
                <a:off x="4996024" y="4589070"/>
                <a:ext cx="132121" cy="50782"/>
              </a:xfrm>
              <a:custGeom>
                <a:avLst/>
                <a:gdLst/>
                <a:ahLst/>
                <a:cxnLst/>
                <a:rect l="l" t="t" r="r" b="b"/>
                <a:pathLst>
                  <a:path w="1189" h="457" extrusionOk="0">
                    <a:moveTo>
                      <a:pt x="802" y="0"/>
                    </a:moveTo>
                    <a:cubicBezTo>
                      <a:pt x="779" y="0"/>
                      <a:pt x="757" y="3"/>
                      <a:pt x="735" y="3"/>
                    </a:cubicBezTo>
                    <a:cubicBezTo>
                      <a:pt x="658" y="9"/>
                      <a:pt x="582" y="22"/>
                      <a:pt x="508" y="42"/>
                    </a:cubicBezTo>
                    <a:cubicBezTo>
                      <a:pt x="316" y="96"/>
                      <a:pt x="141" y="204"/>
                      <a:pt x="20" y="361"/>
                    </a:cubicBezTo>
                    <a:cubicBezTo>
                      <a:pt x="0" y="387"/>
                      <a:pt x="0" y="419"/>
                      <a:pt x="23" y="441"/>
                    </a:cubicBezTo>
                    <a:cubicBezTo>
                      <a:pt x="34" y="451"/>
                      <a:pt x="49" y="456"/>
                      <a:pt x="64" y="456"/>
                    </a:cubicBezTo>
                    <a:cubicBezTo>
                      <a:pt x="78" y="456"/>
                      <a:pt x="93" y="451"/>
                      <a:pt x="102" y="438"/>
                    </a:cubicBezTo>
                    <a:cubicBezTo>
                      <a:pt x="131" y="400"/>
                      <a:pt x="166" y="364"/>
                      <a:pt x="201" y="332"/>
                    </a:cubicBezTo>
                    <a:cubicBezTo>
                      <a:pt x="243" y="300"/>
                      <a:pt x="285" y="275"/>
                      <a:pt x="332" y="249"/>
                    </a:cubicBezTo>
                    <a:cubicBezTo>
                      <a:pt x="390" y="223"/>
                      <a:pt x="450" y="204"/>
                      <a:pt x="515" y="192"/>
                    </a:cubicBezTo>
                    <a:cubicBezTo>
                      <a:pt x="578" y="181"/>
                      <a:pt x="643" y="176"/>
                      <a:pt x="709" y="176"/>
                    </a:cubicBezTo>
                    <a:cubicBezTo>
                      <a:pt x="739" y="176"/>
                      <a:pt x="769" y="177"/>
                      <a:pt x="799" y="179"/>
                    </a:cubicBezTo>
                    <a:cubicBezTo>
                      <a:pt x="885" y="185"/>
                      <a:pt x="971" y="204"/>
                      <a:pt x="1055" y="233"/>
                    </a:cubicBezTo>
                    <a:cubicBezTo>
                      <a:pt x="1061" y="235"/>
                      <a:pt x="1068" y="236"/>
                      <a:pt x="1075" y="236"/>
                    </a:cubicBezTo>
                    <a:cubicBezTo>
                      <a:pt x="1096" y="236"/>
                      <a:pt x="1117" y="229"/>
                      <a:pt x="1131" y="217"/>
                    </a:cubicBezTo>
                    <a:cubicBezTo>
                      <a:pt x="1154" y="204"/>
                      <a:pt x="1173" y="179"/>
                      <a:pt x="1176" y="153"/>
                    </a:cubicBezTo>
                    <a:cubicBezTo>
                      <a:pt x="1189" y="99"/>
                      <a:pt x="1154" y="42"/>
                      <a:pt x="1099" y="32"/>
                    </a:cubicBezTo>
                    <a:cubicBezTo>
                      <a:pt x="1000" y="12"/>
                      <a:pt x="901" y="0"/>
                      <a:pt x="802" y="0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272" name="Google Shape;1997;p39"/>
              <p:cNvSpPr/>
              <p:nvPr/>
            </p:nvSpPr>
            <p:spPr>
              <a:xfrm>
                <a:off x="6716207" y="4570514"/>
                <a:ext cx="445" cy="445"/>
              </a:xfrm>
              <a:custGeom>
                <a:avLst/>
                <a:gdLst/>
                <a:ahLst/>
                <a:cxnLst/>
                <a:rect l="l" t="t" r="r" b="b"/>
                <a:pathLst>
                  <a:path w="4" h="4" extrusionOk="0">
                    <a:moveTo>
                      <a:pt x="4" y="4"/>
                    </a:move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BF1DF"/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273" name="Google Shape;1998;p39"/>
              <p:cNvSpPr/>
              <p:nvPr/>
            </p:nvSpPr>
            <p:spPr>
              <a:xfrm>
                <a:off x="6908005" y="4754088"/>
                <a:ext cx="112" cy="112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0" y="1"/>
                    </a:moveTo>
                    <a:close/>
                  </a:path>
                </a:pathLst>
              </a:custGeom>
              <a:solidFill>
                <a:srgbClr val="FBF1DF"/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274" name="Google Shape;1999;p39"/>
              <p:cNvSpPr/>
              <p:nvPr/>
            </p:nvSpPr>
            <p:spPr>
              <a:xfrm>
                <a:off x="7374499" y="4810205"/>
                <a:ext cx="112" cy="112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1" y="1"/>
                    </a:move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BF1DF"/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275" name="Google Shape;2000;p39"/>
              <p:cNvSpPr/>
              <p:nvPr/>
            </p:nvSpPr>
            <p:spPr>
              <a:xfrm>
                <a:off x="7374166" y="4810205"/>
                <a:ext cx="445" cy="112"/>
              </a:xfrm>
              <a:custGeom>
                <a:avLst/>
                <a:gdLst/>
                <a:ahLst/>
                <a:cxnLst/>
                <a:rect l="l" t="t" r="r" b="b"/>
                <a:pathLst>
                  <a:path w="4" h="1" extrusionOk="0">
                    <a:moveTo>
                      <a:pt x="1" y="1"/>
                    </a:moveTo>
                    <a:lnTo>
                      <a:pt x="1" y="1"/>
                    </a:lnTo>
                    <a:lnTo>
                      <a:pt x="4" y="1"/>
                    </a:lnTo>
                    <a:close/>
                  </a:path>
                </a:pathLst>
              </a:custGeom>
              <a:solidFill>
                <a:srgbClr val="FBF1DF"/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276" name="Google Shape;2002;p39"/>
              <p:cNvSpPr/>
              <p:nvPr/>
            </p:nvSpPr>
            <p:spPr>
              <a:xfrm>
                <a:off x="6701651" y="4390161"/>
                <a:ext cx="1026639" cy="442925"/>
              </a:xfrm>
              <a:custGeom>
                <a:avLst/>
                <a:gdLst/>
                <a:ahLst/>
                <a:cxnLst/>
                <a:rect l="l" t="t" r="r" b="b"/>
                <a:pathLst>
                  <a:path w="9239" h="3986" extrusionOk="0">
                    <a:moveTo>
                      <a:pt x="8712" y="0"/>
                    </a:moveTo>
                    <a:cubicBezTo>
                      <a:pt x="8660" y="0"/>
                      <a:pt x="8606" y="4"/>
                      <a:pt x="8555" y="4"/>
                    </a:cubicBezTo>
                    <a:cubicBezTo>
                      <a:pt x="8433" y="36"/>
                      <a:pt x="8309" y="68"/>
                      <a:pt x="8187" y="96"/>
                    </a:cubicBezTo>
                    <a:cubicBezTo>
                      <a:pt x="8159" y="288"/>
                      <a:pt x="8117" y="476"/>
                      <a:pt x="8060" y="656"/>
                    </a:cubicBezTo>
                    <a:cubicBezTo>
                      <a:pt x="7970" y="944"/>
                      <a:pt x="7839" y="1221"/>
                      <a:pt x="7676" y="1483"/>
                    </a:cubicBezTo>
                    <a:cubicBezTo>
                      <a:pt x="7497" y="1758"/>
                      <a:pt x="7283" y="2013"/>
                      <a:pt x="7034" y="2243"/>
                    </a:cubicBezTo>
                    <a:cubicBezTo>
                      <a:pt x="6784" y="2473"/>
                      <a:pt x="6532" y="2656"/>
                      <a:pt x="6274" y="2799"/>
                    </a:cubicBezTo>
                    <a:cubicBezTo>
                      <a:pt x="6021" y="2930"/>
                      <a:pt x="5743" y="3036"/>
                      <a:pt x="5449" y="3106"/>
                    </a:cubicBezTo>
                    <a:lnTo>
                      <a:pt x="5472" y="3110"/>
                    </a:lnTo>
                    <a:cubicBezTo>
                      <a:pt x="5152" y="3177"/>
                      <a:pt x="4829" y="3212"/>
                      <a:pt x="4503" y="3212"/>
                    </a:cubicBezTo>
                    <a:lnTo>
                      <a:pt x="4372" y="3212"/>
                    </a:lnTo>
                    <a:cubicBezTo>
                      <a:pt x="3969" y="3196"/>
                      <a:pt x="3564" y="3129"/>
                      <a:pt x="3171" y="3007"/>
                    </a:cubicBezTo>
                    <a:lnTo>
                      <a:pt x="3171" y="3007"/>
                    </a:lnTo>
                    <a:lnTo>
                      <a:pt x="3190" y="3020"/>
                    </a:lnTo>
                    <a:cubicBezTo>
                      <a:pt x="2800" y="2892"/>
                      <a:pt x="2442" y="2726"/>
                      <a:pt x="2123" y="2525"/>
                    </a:cubicBezTo>
                    <a:lnTo>
                      <a:pt x="2123" y="2525"/>
                    </a:lnTo>
                    <a:lnTo>
                      <a:pt x="2136" y="2544"/>
                    </a:lnTo>
                    <a:cubicBezTo>
                      <a:pt x="1854" y="2355"/>
                      <a:pt x="1605" y="2147"/>
                      <a:pt x="1394" y="1921"/>
                    </a:cubicBezTo>
                    <a:lnTo>
                      <a:pt x="1394" y="1921"/>
                    </a:lnTo>
                    <a:lnTo>
                      <a:pt x="1400" y="1934"/>
                    </a:lnTo>
                    <a:cubicBezTo>
                      <a:pt x="1232" y="1742"/>
                      <a:pt x="1084" y="1544"/>
                      <a:pt x="969" y="1336"/>
                    </a:cubicBezTo>
                    <a:cubicBezTo>
                      <a:pt x="963" y="1327"/>
                      <a:pt x="953" y="1320"/>
                      <a:pt x="940" y="1311"/>
                    </a:cubicBezTo>
                    <a:cubicBezTo>
                      <a:pt x="925" y="1289"/>
                      <a:pt x="899" y="1272"/>
                      <a:pt x="873" y="1272"/>
                    </a:cubicBezTo>
                    <a:cubicBezTo>
                      <a:pt x="867" y="1272"/>
                      <a:pt x="863" y="1276"/>
                      <a:pt x="857" y="1276"/>
                    </a:cubicBezTo>
                    <a:cubicBezTo>
                      <a:pt x="583" y="1327"/>
                      <a:pt x="295" y="1365"/>
                      <a:pt x="1" y="1384"/>
                    </a:cubicBezTo>
                    <a:cubicBezTo>
                      <a:pt x="43" y="1467"/>
                      <a:pt x="87" y="1547"/>
                      <a:pt x="135" y="1627"/>
                    </a:cubicBezTo>
                    <a:lnTo>
                      <a:pt x="135" y="1630"/>
                    </a:lnTo>
                    <a:cubicBezTo>
                      <a:pt x="235" y="1793"/>
                      <a:pt x="346" y="1953"/>
                      <a:pt x="465" y="2103"/>
                    </a:cubicBezTo>
                    <a:cubicBezTo>
                      <a:pt x="583" y="2250"/>
                      <a:pt x="710" y="2388"/>
                      <a:pt x="844" y="2519"/>
                    </a:cubicBezTo>
                    <a:cubicBezTo>
                      <a:pt x="841" y="2519"/>
                      <a:pt x="841" y="2516"/>
                      <a:pt x="838" y="2516"/>
                    </a:cubicBezTo>
                    <a:lnTo>
                      <a:pt x="838" y="2516"/>
                    </a:lnTo>
                    <a:cubicBezTo>
                      <a:pt x="992" y="2662"/>
                      <a:pt x="1151" y="2803"/>
                      <a:pt x="1324" y="2927"/>
                    </a:cubicBezTo>
                    <a:cubicBezTo>
                      <a:pt x="1493" y="3055"/>
                      <a:pt x="1673" y="3170"/>
                      <a:pt x="1857" y="3276"/>
                    </a:cubicBezTo>
                    <a:cubicBezTo>
                      <a:pt x="2279" y="3512"/>
                      <a:pt x="2730" y="3691"/>
                      <a:pt x="3193" y="3809"/>
                    </a:cubicBezTo>
                    <a:lnTo>
                      <a:pt x="3187" y="3809"/>
                    </a:lnTo>
                    <a:cubicBezTo>
                      <a:pt x="3649" y="3928"/>
                      <a:pt x="4130" y="3985"/>
                      <a:pt x="4608" y="3985"/>
                    </a:cubicBezTo>
                    <a:cubicBezTo>
                      <a:pt x="4635" y="3985"/>
                      <a:pt x="4662" y="3985"/>
                      <a:pt x="4689" y="3985"/>
                    </a:cubicBezTo>
                    <a:lnTo>
                      <a:pt x="4679" y="3985"/>
                    </a:lnTo>
                    <a:cubicBezTo>
                      <a:pt x="5146" y="3976"/>
                      <a:pt x="5609" y="3911"/>
                      <a:pt x="6053" y="3781"/>
                    </a:cubicBezTo>
                    <a:lnTo>
                      <a:pt x="6059" y="3781"/>
                    </a:lnTo>
                    <a:cubicBezTo>
                      <a:pt x="6251" y="3723"/>
                      <a:pt x="6439" y="3656"/>
                      <a:pt x="6625" y="3576"/>
                    </a:cubicBezTo>
                    <a:cubicBezTo>
                      <a:pt x="6807" y="3496"/>
                      <a:pt x="6986" y="3407"/>
                      <a:pt x="7159" y="3302"/>
                    </a:cubicBezTo>
                    <a:cubicBezTo>
                      <a:pt x="7312" y="3209"/>
                      <a:pt x="7465" y="3106"/>
                      <a:pt x="7606" y="2991"/>
                    </a:cubicBezTo>
                    <a:cubicBezTo>
                      <a:pt x="7745" y="2880"/>
                      <a:pt x="7879" y="2759"/>
                      <a:pt x="8007" y="2632"/>
                    </a:cubicBezTo>
                    <a:lnTo>
                      <a:pt x="8007" y="2632"/>
                    </a:lnTo>
                    <a:cubicBezTo>
                      <a:pt x="8005" y="2634"/>
                      <a:pt x="8004" y="2635"/>
                      <a:pt x="8002" y="2637"/>
                    </a:cubicBezTo>
                    <a:lnTo>
                      <a:pt x="8008" y="2631"/>
                    </a:lnTo>
                    <a:lnTo>
                      <a:pt x="8008" y="2631"/>
                    </a:lnTo>
                    <a:cubicBezTo>
                      <a:pt x="8008" y="2631"/>
                      <a:pt x="8007" y="2632"/>
                      <a:pt x="8007" y="2632"/>
                    </a:cubicBezTo>
                    <a:lnTo>
                      <a:pt x="8007" y="2632"/>
                    </a:lnTo>
                    <a:cubicBezTo>
                      <a:pt x="8126" y="2512"/>
                      <a:pt x="8237" y="2383"/>
                      <a:pt x="8337" y="2250"/>
                    </a:cubicBezTo>
                    <a:cubicBezTo>
                      <a:pt x="8455" y="2090"/>
                      <a:pt x="8567" y="1927"/>
                      <a:pt x="8663" y="1755"/>
                    </a:cubicBezTo>
                    <a:lnTo>
                      <a:pt x="8663" y="1755"/>
                    </a:lnTo>
                    <a:lnTo>
                      <a:pt x="8660" y="1761"/>
                    </a:lnTo>
                    <a:cubicBezTo>
                      <a:pt x="8762" y="1579"/>
                      <a:pt x="8855" y="1388"/>
                      <a:pt x="8935" y="1189"/>
                    </a:cubicBezTo>
                    <a:cubicBezTo>
                      <a:pt x="9011" y="991"/>
                      <a:pt x="9079" y="790"/>
                      <a:pt x="9130" y="582"/>
                    </a:cubicBezTo>
                    <a:cubicBezTo>
                      <a:pt x="9175" y="403"/>
                      <a:pt x="9213" y="218"/>
                      <a:pt x="9238" y="36"/>
                    </a:cubicBezTo>
                    <a:cubicBezTo>
                      <a:pt x="9085" y="16"/>
                      <a:pt x="8935" y="7"/>
                      <a:pt x="8788" y="4"/>
                    </a:cubicBezTo>
                    <a:cubicBezTo>
                      <a:pt x="8762" y="0"/>
                      <a:pt x="8737" y="0"/>
                      <a:pt x="8712" y="0"/>
                    </a:cubicBezTo>
                    <a:close/>
                  </a:path>
                </a:pathLst>
              </a:custGeom>
              <a:solidFill>
                <a:srgbClr val="FBF1DF"/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277" name="Google Shape;2003;p39"/>
              <p:cNvSpPr/>
              <p:nvPr/>
            </p:nvSpPr>
            <p:spPr>
              <a:xfrm>
                <a:off x="5978796" y="4437055"/>
                <a:ext cx="257243" cy="764841"/>
              </a:xfrm>
              <a:custGeom>
                <a:avLst/>
                <a:gdLst/>
                <a:ahLst/>
                <a:cxnLst/>
                <a:rect l="l" t="t" r="r" b="b"/>
                <a:pathLst>
                  <a:path w="2315" h="6883" extrusionOk="0">
                    <a:moveTo>
                      <a:pt x="1694" y="0"/>
                    </a:moveTo>
                    <a:cubicBezTo>
                      <a:pt x="1675" y="0"/>
                      <a:pt x="1659" y="4"/>
                      <a:pt x="1643" y="13"/>
                    </a:cubicBezTo>
                    <a:cubicBezTo>
                      <a:pt x="1627" y="16"/>
                      <a:pt x="1608" y="23"/>
                      <a:pt x="1595" y="32"/>
                    </a:cubicBezTo>
                    <a:cubicBezTo>
                      <a:pt x="1419" y="183"/>
                      <a:pt x="1250" y="355"/>
                      <a:pt x="1096" y="550"/>
                    </a:cubicBezTo>
                    <a:cubicBezTo>
                      <a:pt x="953" y="732"/>
                      <a:pt x="822" y="936"/>
                      <a:pt x="694" y="1173"/>
                    </a:cubicBezTo>
                    <a:cubicBezTo>
                      <a:pt x="467" y="1598"/>
                      <a:pt x="294" y="2074"/>
                      <a:pt x="170" y="2633"/>
                    </a:cubicBezTo>
                    <a:cubicBezTo>
                      <a:pt x="58" y="3138"/>
                      <a:pt x="1" y="3669"/>
                      <a:pt x="1" y="4212"/>
                    </a:cubicBezTo>
                    <a:cubicBezTo>
                      <a:pt x="1" y="4742"/>
                      <a:pt x="55" y="5250"/>
                      <a:pt x="167" y="5720"/>
                    </a:cubicBezTo>
                    <a:cubicBezTo>
                      <a:pt x="198" y="5863"/>
                      <a:pt x="244" y="6017"/>
                      <a:pt x="291" y="6170"/>
                    </a:cubicBezTo>
                    <a:cubicBezTo>
                      <a:pt x="368" y="6403"/>
                      <a:pt x="461" y="6608"/>
                      <a:pt x="573" y="6800"/>
                    </a:cubicBezTo>
                    <a:cubicBezTo>
                      <a:pt x="579" y="6848"/>
                      <a:pt x="617" y="6883"/>
                      <a:pt x="665" y="6883"/>
                    </a:cubicBezTo>
                    <a:lnTo>
                      <a:pt x="1033" y="6860"/>
                    </a:lnTo>
                    <a:lnTo>
                      <a:pt x="1052" y="6860"/>
                    </a:lnTo>
                    <a:cubicBezTo>
                      <a:pt x="1231" y="6848"/>
                      <a:pt x="1410" y="6838"/>
                      <a:pt x="1592" y="6825"/>
                    </a:cubicBezTo>
                    <a:cubicBezTo>
                      <a:pt x="1583" y="6800"/>
                      <a:pt x="1573" y="6771"/>
                      <a:pt x="1563" y="6742"/>
                    </a:cubicBezTo>
                    <a:cubicBezTo>
                      <a:pt x="1372" y="6183"/>
                      <a:pt x="1244" y="5602"/>
                      <a:pt x="1183" y="5011"/>
                    </a:cubicBezTo>
                    <a:cubicBezTo>
                      <a:pt x="1122" y="4426"/>
                      <a:pt x="1125" y="3834"/>
                      <a:pt x="1199" y="3253"/>
                    </a:cubicBezTo>
                    <a:cubicBezTo>
                      <a:pt x="1276" y="2672"/>
                      <a:pt x="1416" y="2097"/>
                      <a:pt x="1633" y="1553"/>
                    </a:cubicBezTo>
                    <a:cubicBezTo>
                      <a:pt x="1742" y="1278"/>
                      <a:pt x="1870" y="1013"/>
                      <a:pt x="2014" y="758"/>
                    </a:cubicBezTo>
                    <a:cubicBezTo>
                      <a:pt x="2106" y="591"/>
                      <a:pt x="2205" y="432"/>
                      <a:pt x="2314" y="275"/>
                    </a:cubicBezTo>
                    <a:cubicBezTo>
                      <a:pt x="2112" y="192"/>
                      <a:pt x="1918" y="103"/>
                      <a:pt x="1729" y="7"/>
                    </a:cubicBezTo>
                    <a:cubicBezTo>
                      <a:pt x="1720" y="4"/>
                      <a:pt x="1707" y="0"/>
                      <a:pt x="1694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278" name="Google Shape;2004;p39"/>
              <p:cNvSpPr/>
              <p:nvPr/>
            </p:nvSpPr>
            <p:spPr>
              <a:xfrm>
                <a:off x="5989796" y="5030004"/>
                <a:ext cx="165903" cy="172347"/>
              </a:xfrm>
              <a:custGeom>
                <a:avLst/>
                <a:gdLst/>
                <a:ahLst/>
                <a:cxnLst/>
                <a:rect l="l" t="t" r="r" b="b"/>
                <a:pathLst>
                  <a:path w="1493" h="1551" extrusionOk="0">
                    <a:moveTo>
                      <a:pt x="1125" y="1"/>
                    </a:moveTo>
                    <a:cubicBezTo>
                      <a:pt x="895" y="23"/>
                      <a:pt x="665" y="42"/>
                      <a:pt x="438" y="55"/>
                    </a:cubicBezTo>
                    <a:cubicBezTo>
                      <a:pt x="291" y="64"/>
                      <a:pt x="148" y="70"/>
                      <a:pt x="0" y="77"/>
                    </a:cubicBezTo>
                    <a:cubicBezTo>
                      <a:pt x="20" y="179"/>
                      <a:pt x="42" y="281"/>
                      <a:pt x="65" y="384"/>
                    </a:cubicBezTo>
                    <a:cubicBezTo>
                      <a:pt x="99" y="527"/>
                      <a:pt x="142" y="681"/>
                      <a:pt x="192" y="834"/>
                    </a:cubicBezTo>
                    <a:cubicBezTo>
                      <a:pt x="266" y="1067"/>
                      <a:pt x="359" y="1272"/>
                      <a:pt x="474" y="1464"/>
                    </a:cubicBezTo>
                    <a:cubicBezTo>
                      <a:pt x="477" y="1515"/>
                      <a:pt x="515" y="1550"/>
                      <a:pt x="566" y="1550"/>
                    </a:cubicBezTo>
                    <a:lnTo>
                      <a:pt x="934" y="1527"/>
                    </a:lnTo>
                    <a:lnTo>
                      <a:pt x="953" y="1524"/>
                    </a:lnTo>
                    <a:lnTo>
                      <a:pt x="1093" y="1518"/>
                    </a:lnTo>
                    <a:cubicBezTo>
                      <a:pt x="1227" y="1508"/>
                      <a:pt x="1359" y="1502"/>
                      <a:pt x="1493" y="1493"/>
                    </a:cubicBezTo>
                    <a:lnTo>
                      <a:pt x="1493" y="1489"/>
                    </a:lnTo>
                    <a:lnTo>
                      <a:pt x="1487" y="1489"/>
                    </a:lnTo>
                    <a:lnTo>
                      <a:pt x="1477" y="1451"/>
                    </a:lnTo>
                    <a:lnTo>
                      <a:pt x="1461" y="1406"/>
                    </a:lnTo>
                    <a:cubicBezTo>
                      <a:pt x="1311" y="968"/>
                      <a:pt x="1202" y="518"/>
                      <a:pt x="1135" y="64"/>
                    </a:cubicBezTo>
                    <a:cubicBezTo>
                      <a:pt x="1132" y="45"/>
                      <a:pt x="1128" y="23"/>
                      <a:pt x="1125" y="1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279" name="Google Shape;2006;p39"/>
              <p:cNvSpPr/>
              <p:nvPr/>
            </p:nvSpPr>
            <p:spPr>
              <a:xfrm>
                <a:off x="6350946" y="4427498"/>
                <a:ext cx="593381" cy="1273993"/>
              </a:xfrm>
              <a:custGeom>
                <a:avLst/>
                <a:gdLst/>
                <a:ahLst/>
                <a:cxnLst/>
                <a:rect l="l" t="t" r="r" b="b"/>
                <a:pathLst>
                  <a:path w="5340" h="11465" extrusionOk="0">
                    <a:moveTo>
                      <a:pt x="3291" y="0"/>
                    </a:moveTo>
                    <a:cubicBezTo>
                      <a:pt x="3167" y="0"/>
                      <a:pt x="3046" y="13"/>
                      <a:pt x="2927" y="35"/>
                    </a:cubicBezTo>
                    <a:cubicBezTo>
                      <a:pt x="2726" y="77"/>
                      <a:pt x="2451" y="176"/>
                      <a:pt x="2285" y="419"/>
                    </a:cubicBezTo>
                    <a:cubicBezTo>
                      <a:pt x="2279" y="428"/>
                      <a:pt x="2272" y="444"/>
                      <a:pt x="2272" y="457"/>
                    </a:cubicBezTo>
                    <a:cubicBezTo>
                      <a:pt x="2263" y="483"/>
                      <a:pt x="2263" y="508"/>
                      <a:pt x="2275" y="534"/>
                    </a:cubicBezTo>
                    <a:cubicBezTo>
                      <a:pt x="2375" y="710"/>
                      <a:pt x="2467" y="901"/>
                      <a:pt x="2550" y="1096"/>
                    </a:cubicBezTo>
                    <a:cubicBezTo>
                      <a:pt x="2780" y="1652"/>
                      <a:pt x="2943" y="2265"/>
                      <a:pt x="3033" y="2914"/>
                    </a:cubicBezTo>
                    <a:cubicBezTo>
                      <a:pt x="3135" y="3675"/>
                      <a:pt x="3135" y="4457"/>
                      <a:pt x="3033" y="5237"/>
                    </a:cubicBezTo>
                    <a:lnTo>
                      <a:pt x="3029" y="5250"/>
                    </a:lnTo>
                    <a:cubicBezTo>
                      <a:pt x="2931" y="5976"/>
                      <a:pt x="2751" y="6650"/>
                      <a:pt x="2496" y="7256"/>
                    </a:cubicBezTo>
                    <a:cubicBezTo>
                      <a:pt x="2272" y="7784"/>
                      <a:pt x="1975" y="8288"/>
                      <a:pt x="1620" y="8752"/>
                    </a:cubicBezTo>
                    <a:cubicBezTo>
                      <a:pt x="1285" y="9186"/>
                      <a:pt x="908" y="9567"/>
                      <a:pt x="499" y="9883"/>
                    </a:cubicBezTo>
                    <a:lnTo>
                      <a:pt x="518" y="9870"/>
                    </a:lnTo>
                    <a:lnTo>
                      <a:pt x="518" y="9870"/>
                    </a:lnTo>
                    <a:cubicBezTo>
                      <a:pt x="368" y="9982"/>
                      <a:pt x="217" y="10087"/>
                      <a:pt x="64" y="10180"/>
                    </a:cubicBezTo>
                    <a:cubicBezTo>
                      <a:pt x="45" y="10193"/>
                      <a:pt x="32" y="10212"/>
                      <a:pt x="26" y="10235"/>
                    </a:cubicBezTo>
                    <a:cubicBezTo>
                      <a:pt x="20" y="10241"/>
                      <a:pt x="16" y="10251"/>
                      <a:pt x="16" y="10257"/>
                    </a:cubicBezTo>
                    <a:cubicBezTo>
                      <a:pt x="3" y="10321"/>
                      <a:pt x="0" y="10378"/>
                      <a:pt x="3" y="10436"/>
                    </a:cubicBezTo>
                    <a:cubicBezTo>
                      <a:pt x="3" y="10487"/>
                      <a:pt x="10" y="10548"/>
                      <a:pt x="26" y="10618"/>
                    </a:cubicBezTo>
                    <a:cubicBezTo>
                      <a:pt x="48" y="10736"/>
                      <a:pt x="96" y="10857"/>
                      <a:pt x="166" y="10979"/>
                    </a:cubicBezTo>
                    <a:cubicBezTo>
                      <a:pt x="294" y="11206"/>
                      <a:pt x="492" y="11372"/>
                      <a:pt x="710" y="11436"/>
                    </a:cubicBezTo>
                    <a:cubicBezTo>
                      <a:pt x="713" y="11442"/>
                      <a:pt x="722" y="11449"/>
                      <a:pt x="729" y="11452"/>
                    </a:cubicBezTo>
                    <a:cubicBezTo>
                      <a:pt x="741" y="11462"/>
                      <a:pt x="757" y="11465"/>
                      <a:pt x="773" y="11465"/>
                    </a:cubicBezTo>
                    <a:cubicBezTo>
                      <a:pt x="780" y="11465"/>
                      <a:pt x="789" y="11465"/>
                      <a:pt x="796" y="11462"/>
                    </a:cubicBezTo>
                    <a:cubicBezTo>
                      <a:pt x="930" y="11436"/>
                      <a:pt x="1055" y="11382"/>
                      <a:pt x="1176" y="11327"/>
                    </a:cubicBezTo>
                    <a:lnTo>
                      <a:pt x="1259" y="11289"/>
                    </a:lnTo>
                    <a:cubicBezTo>
                      <a:pt x="1378" y="11235"/>
                      <a:pt x="1515" y="11174"/>
                      <a:pt x="1649" y="11107"/>
                    </a:cubicBezTo>
                    <a:cubicBezTo>
                      <a:pt x="1898" y="10979"/>
                      <a:pt x="2141" y="10832"/>
                      <a:pt x="2381" y="10669"/>
                    </a:cubicBezTo>
                    <a:cubicBezTo>
                      <a:pt x="2844" y="10347"/>
                      <a:pt x="3266" y="9963"/>
                      <a:pt x="3633" y="9525"/>
                    </a:cubicBezTo>
                    <a:cubicBezTo>
                      <a:pt x="4000" y="9094"/>
                      <a:pt x="4314" y="8614"/>
                      <a:pt x="4560" y="8104"/>
                    </a:cubicBezTo>
                    <a:cubicBezTo>
                      <a:pt x="4809" y="7592"/>
                      <a:pt x="4991" y="7039"/>
                      <a:pt x="5106" y="6467"/>
                    </a:cubicBezTo>
                    <a:cubicBezTo>
                      <a:pt x="5339" y="5295"/>
                      <a:pt x="5304" y="4029"/>
                      <a:pt x="5001" y="2812"/>
                    </a:cubicBezTo>
                    <a:cubicBezTo>
                      <a:pt x="4882" y="2326"/>
                      <a:pt x="4713" y="1847"/>
                      <a:pt x="4503" y="1387"/>
                    </a:cubicBezTo>
                    <a:cubicBezTo>
                      <a:pt x="4292" y="923"/>
                      <a:pt x="4036" y="489"/>
                      <a:pt x="3742" y="93"/>
                    </a:cubicBezTo>
                    <a:cubicBezTo>
                      <a:pt x="3732" y="80"/>
                      <a:pt x="3726" y="71"/>
                      <a:pt x="3717" y="64"/>
                    </a:cubicBezTo>
                    <a:cubicBezTo>
                      <a:pt x="3704" y="52"/>
                      <a:pt x="3684" y="42"/>
                      <a:pt x="3659" y="35"/>
                    </a:cubicBezTo>
                    <a:cubicBezTo>
                      <a:pt x="3553" y="13"/>
                      <a:pt x="3435" y="0"/>
                      <a:pt x="331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280" name="Google Shape;2007;p39"/>
              <p:cNvSpPr/>
              <p:nvPr/>
            </p:nvSpPr>
            <p:spPr>
              <a:xfrm>
                <a:off x="6316053" y="5521833"/>
                <a:ext cx="147568" cy="216907"/>
              </a:xfrm>
              <a:custGeom>
                <a:avLst/>
                <a:gdLst/>
                <a:ahLst/>
                <a:cxnLst/>
                <a:rect l="l" t="t" r="r" b="b"/>
                <a:pathLst>
                  <a:path w="1328" h="1952" extrusionOk="0">
                    <a:moveTo>
                      <a:pt x="257" y="0"/>
                    </a:moveTo>
                    <a:cubicBezTo>
                      <a:pt x="209" y="0"/>
                      <a:pt x="158" y="19"/>
                      <a:pt x="123" y="51"/>
                    </a:cubicBezTo>
                    <a:cubicBezTo>
                      <a:pt x="81" y="89"/>
                      <a:pt x="62" y="134"/>
                      <a:pt x="55" y="188"/>
                    </a:cubicBezTo>
                    <a:cubicBezTo>
                      <a:pt x="1" y="537"/>
                      <a:pt x="84" y="897"/>
                      <a:pt x="254" y="1204"/>
                    </a:cubicBezTo>
                    <a:cubicBezTo>
                      <a:pt x="343" y="1364"/>
                      <a:pt x="455" y="1508"/>
                      <a:pt x="589" y="1633"/>
                    </a:cubicBezTo>
                    <a:cubicBezTo>
                      <a:pt x="726" y="1764"/>
                      <a:pt x="880" y="1863"/>
                      <a:pt x="1052" y="1940"/>
                    </a:cubicBezTo>
                    <a:cubicBezTo>
                      <a:pt x="1073" y="1948"/>
                      <a:pt x="1094" y="1952"/>
                      <a:pt x="1115" y="1952"/>
                    </a:cubicBezTo>
                    <a:cubicBezTo>
                      <a:pt x="1200" y="1952"/>
                      <a:pt x="1283" y="1891"/>
                      <a:pt x="1311" y="1812"/>
                    </a:cubicBezTo>
                    <a:cubicBezTo>
                      <a:pt x="1327" y="1760"/>
                      <a:pt x="1324" y="1706"/>
                      <a:pt x="1301" y="1658"/>
                    </a:cubicBezTo>
                    <a:cubicBezTo>
                      <a:pt x="1276" y="1607"/>
                      <a:pt x="1235" y="1578"/>
                      <a:pt x="1186" y="1556"/>
                    </a:cubicBezTo>
                    <a:cubicBezTo>
                      <a:pt x="1174" y="1549"/>
                      <a:pt x="1161" y="1546"/>
                      <a:pt x="1151" y="1540"/>
                    </a:cubicBezTo>
                    <a:cubicBezTo>
                      <a:pt x="1062" y="1492"/>
                      <a:pt x="978" y="1438"/>
                      <a:pt x="899" y="1374"/>
                    </a:cubicBezTo>
                    <a:cubicBezTo>
                      <a:pt x="813" y="1291"/>
                      <a:pt x="733" y="1201"/>
                      <a:pt x="666" y="1105"/>
                    </a:cubicBezTo>
                    <a:cubicBezTo>
                      <a:pt x="599" y="1003"/>
                      <a:pt x="548" y="894"/>
                      <a:pt x="506" y="782"/>
                    </a:cubicBezTo>
                    <a:cubicBezTo>
                      <a:pt x="471" y="674"/>
                      <a:pt x="452" y="565"/>
                      <a:pt x="442" y="453"/>
                    </a:cubicBezTo>
                    <a:cubicBezTo>
                      <a:pt x="442" y="374"/>
                      <a:pt x="446" y="297"/>
                      <a:pt x="458" y="217"/>
                    </a:cubicBezTo>
                    <a:cubicBezTo>
                      <a:pt x="474" y="108"/>
                      <a:pt x="375" y="9"/>
                      <a:pt x="269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281" name="Google Shape;2008;p39"/>
              <p:cNvSpPr/>
              <p:nvPr/>
            </p:nvSpPr>
            <p:spPr>
              <a:xfrm>
                <a:off x="6572191" y="4407609"/>
                <a:ext cx="230797" cy="97786"/>
              </a:xfrm>
              <a:custGeom>
                <a:avLst/>
                <a:gdLst/>
                <a:ahLst/>
                <a:cxnLst/>
                <a:rect l="l" t="t" r="r" b="b"/>
                <a:pathLst>
                  <a:path w="2077" h="880" extrusionOk="0">
                    <a:moveTo>
                      <a:pt x="1422" y="0"/>
                    </a:moveTo>
                    <a:cubicBezTo>
                      <a:pt x="1255" y="0"/>
                      <a:pt x="1093" y="16"/>
                      <a:pt x="930" y="51"/>
                    </a:cubicBezTo>
                    <a:cubicBezTo>
                      <a:pt x="598" y="119"/>
                      <a:pt x="259" y="278"/>
                      <a:pt x="64" y="566"/>
                    </a:cubicBezTo>
                    <a:cubicBezTo>
                      <a:pt x="0" y="658"/>
                      <a:pt x="29" y="787"/>
                      <a:pt x="121" y="847"/>
                    </a:cubicBezTo>
                    <a:cubicBezTo>
                      <a:pt x="155" y="869"/>
                      <a:pt x="192" y="879"/>
                      <a:pt x="229" y="879"/>
                    </a:cubicBezTo>
                    <a:cubicBezTo>
                      <a:pt x="296" y="879"/>
                      <a:pt x="361" y="847"/>
                      <a:pt x="403" y="790"/>
                    </a:cubicBezTo>
                    <a:cubicBezTo>
                      <a:pt x="412" y="770"/>
                      <a:pt x="425" y="754"/>
                      <a:pt x="441" y="735"/>
                    </a:cubicBezTo>
                    <a:cubicBezTo>
                      <a:pt x="479" y="694"/>
                      <a:pt x="521" y="658"/>
                      <a:pt x="568" y="623"/>
                    </a:cubicBezTo>
                    <a:cubicBezTo>
                      <a:pt x="642" y="576"/>
                      <a:pt x="722" y="537"/>
                      <a:pt x="805" y="505"/>
                    </a:cubicBezTo>
                    <a:cubicBezTo>
                      <a:pt x="959" y="454"/>
                      <a:pt x="1115" y="422"/>
                      <a:pt x="1275" y="406"/>
                    </a:cubicBezTo>
                    <a:cubicBezTo>
                      <a:pt x="1318" y="404"/>
                      <a:pt x="1361" y="403"/>
                      <a:pt x="1404" y="403"/>
                    </a:cubicBezTo>
                    <a:cubicBezTo>
                      <a:pt x="1514" y="403"/>
                      <a:pt x="1625" y="410"/>
                      <a:pt x="1735" y="428"/>
                    </a:cubicBezTo>
                    <a:cubicBezTo>
                      <a:pt x="1751" y="431"/>
                      <a:pt x="1770" y="438"/>
                      <a:pt x="1786" y="441"/>
                    </a:cubicBezTo>
                    <a:cubicBezTo>
                      <a:pt x="1810" y="447"/>
                      <a:pt x="1833" y="450"/>
                      <a:pt x="1856" y="450"/>
                    </a:cubicBezTo>
                    <a:cubicBezTo>
                      <a:pt x="1885" y="450"/>
                      <a:pt x="1914" y="444"/>
                      <a:pt x="1943" y="428"/>
                    </a:cubicBezTo>
                    <a:cubicBezTo>
                      <a:pt x="1990" y="406"/>
                      <a:pt x="2025" y="365"/>
                      <a:pt x="2042" y="313"/>
                    </a:cubicBezTo>
                    <a:cubicBezTo>
                      <a:pt x="2077" y="214"/>
                      <a:pt x="2022" y="83"/>
                      <a:pt x="1913" y="58"/>
                    </a:cubicBezTo>
                    <a:cubicBezTo>
                      <a:pt x="1754" y="16"/>
                      <a:pt x="1588" y="0"/>
                      <a:pt x="1422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282" name="Google Shape;2009;p39"/>
              <p:cNvSpPr/>
              <p:nvPr/>
            </p:nvSpPr>
            <p:spPr>
              <a:xfrm>
                <a:off x="7601078" y="4307820"/>
                <a:ext cx="647386" cy="1231767"/>
              </a:xfrm>
              <a:custGeom>
                <a:avLst/>
                <a:gdLst/>
                <a:ahLst/>
                <a:cxnLst/>
                <a:rect l="l" t="t" r="r" b="b"/>
                <a:pathLst>
                  <a:path w="5826" h="11085" extrusionOk="0">
                    <a:moveTo>
                      <a:pt x="691" y="0"/>
                    </a:moveTo>
                    <a:cubicBezTo>
                      <a:pt x="464" y="0"/>
                      <a:pt x="243" y="70"/>
                      <a:pt x="71" y="204"/>
                    </a:cubicBezTo>
                    <a:cubicBezTo>
                      <a:pt x="55" y="218"/>
                      <a:pt x="39" y="231"/>
                      <a:pt x="32" y="256"/>
                    </a:cubicBezTo>
                    <a:cubicBezTo>
                      <a:pt x="29" y="262"/>
                      <a:pt x="29" y="266"/>
                      <a:pt x="29" y="272"/>
                    </a:cubicBezTo>
                    <a:cubicBezTo>
                      <a:pt x="1" y="316"/>
                      <a:pt x="16" y="368"/>
                      <a:pt x="58" y="396"/>
                    </a:cubicBezTo>
                    <a:cubicBezTo>
                      <a:pt x="144" y="458"/>
                      <a:pt x="234" y="521"/>
                      <a:pt x="323" y="592"/>
                    </a:cubicBezTo>
                    <a:cubicBezTo>
                      <a:pt x="745" y="918"/>
                      <a:pt x="1141" y="1316"/>
                      <a:pt x="1499" y="1777"/>
                    </a:cubicBezTo>
                    <a:cubicBezTo>
                      <a:pt x="1956" y="2378"/>
                      <a:pt x="2365" y="3087"/>
                      <a:pt x="2707" y="3892"/>
                    </a:cubicBezTo>
                    <a:cubicBezTo>
                      <a:pt x="3122" y="4879"/>
                      <a:pt x="3433" y="5969"/>
                      <a:pt x="3630" y="7132"/>
                    </a:cubicBezTo>
                    <a:cubicBezTo>
                      <a:pt x="3656" y="7292"/>
                      <a:pt x="3682" y="7461"/>
                      <a:pt x="3707" y="7650"/>
                    </a:cubicBezTo>
                    <a:cubicBezTo>
                      <a:pt x="3854" y="8752"/>
                      <a:pt x="3886" y="9839"/>
                      <a:pt x="3803" y="10880"/>
                    </a:cubicBezTo>
                    <a:cubicBezTo>
                      <a:pt x="3800" y="10896"/>
                      <a:pt x="3806" y="10912"/>
                      <a:pt x="3816" y="10928"/>
                    </a:cubicBezTo>
                    <a:cubicBezTo>
                      <a:pt x="3812" y="10931"/>
                      <a:pt x="3812" y="10937"/>
                      <a:pt x="3809" y="10944"/>
                    </a:cubicBezTo>
                    <a:cubicBezTo>
                      <a:pt x="3803" y="10967"/>
                      <a:pt x="3806" y="10989"/>
                      <a:pt x="3819" y="11011"/>
                    </a:cubicBezTo>
                    <a:cubicBezTo>
                      <a:pt x="3831" y="11030"/>
                      <a:pt x="3848" y="11046"/>
                      <a:pt x="3870" y="11049"/>
                    </a:cubicBezTo>
                    <a:cubicBezTo>
                      <a:pt x="3950" y="11072"/>
                      <a:pt x="4033" y="11082"/>
                      <a:pt x="4116" y="11085"/>
                    </a:cubicBezTo>
                    <a:lnTo>
                      <a:pt x="4142" y="11085"/>
                    </a:lnTo>
                    <a:cubicBezTo>
                      <a:pt x="4212" y="11085"/>
                      <a:pt x="4288" y="11079"/>
                      <a:pt x="4375" y="11059"/>
                    </a:cubicBezTo>
                    <a:cubicBezTo>
                      <a:pt x="4519" y="11030"/>
                      <a:pt x="4669" y="10970"/>
                      <a:pt x="4832" y="10874"/>
                    </a:cubicBezTo>
                    <a:cubicBezTo>
                      <a:pt x="5001" y="10775"/>
                      <a:pt x="5151" y="10647"/>
                      <a:pt x="5279" y="10497"/>
                    </a:cubicBezTo>
                    <a:cubicBezTo>
                      <a:pt x="5512" y="10222"/>
                      <a:pt x="5669" y="9861"/>
                      <a:pt x="5749" y="9426"/>
                    </a:cubicBezTo>
                    <a:cubicBezTo>
                      <a:pt x="5816" y="9039"/>
                      <a:pt x="5825" y="8605"/>
                      <a:pt x="5775" y="8100"/>
                    </a:cubicBezTo>
                    <a:cubicBezTo>
                      <a:pt x="5733" y="7675"/>
                      <a:pt x="5650" y="7218"/>
                      <a:pt x="5522" y="6701"/>
                    </a:cubicBezTo>
                    <a:cubicBezTo>
                      <a:pt x="5426" y="6311"/>
                      <a:pt x="5301" y="5895"/>
                      <a:pt x="5148" y="5429"/>
                    </a:cubicBezTo>
                    <a:cubicBezTo>
                      <a:pt x="5091" y="5253"/>
                      <a:pt x="5030" y="5074"/>
                      <a:pt x="4966" y="4898"/>
                    </a:cubicBezTo>
                    <a:cubicBezTo>
                      <a:pt x="4893" y="4691"/>
                      <a:pt x="4813" y="4467"/>
                      <a:pt x="4723" y="4244"/>
                    </a:cubicBezTo>
                    <a:cubicBezTo>
                      <a:pt x="4196" y="2921"/>
                      <a:pt x="3493" y="1838"/>
                      <a:pt x="2637" y="1023"/>
                    </a:cubicBezTo>
                    <a:cubicBezTo>
                      <a:pt x="2225" y="633"/>
                      <a:pt x="1831" y="358"/>
                      <a:pt x="1432" y="179"/>
                    </a:cubicBezTo>
                    <a:cubicBezTo>
                      <a:pt x="1183" y="67"/>
                      <a:pt x="953" y="7"/>
                      <a:pt x="73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283" name="Google Shape;2010;p39"/>
              <p:cNvSpPr/>
              <p:nvPr/>
            </p:nvSpPr>
            <p:spPr>
              <a:xfrm>
                <a:off x="7566297" y="4281151"/>
                <a:ext cx="228018" cy="94897"/>
              </a:xfrm>
              <a:custGeom>
                <a:avLst/>
                <a:gdLst/>
                <a:ahLst/>
                <a:cxnLst/>
                <a:rect l="l" t="t" r="r" b="b"/>
                <a:pathLst>
                  <a:path w="2052" h="854" extrusionOk="0">
                    <a:moveTo>
                      <a:pt x="1371" y="0"/>
                    </a:moveTo>
                    <a:cubicBezTo>
                      <a:pt x="1221" y="0"/>
                      <a:pt x="1071" y="20"/>
                      <a:pt x="921" y="52"/>
                    </a:cubicBezTo>
                    <a:cubicBezTo>
                      <a:pt x="761" y="90"/>
                      <a:pt x="602" y="145"/>
                      <a:pt x="454" y="218"/>
                    </a:cubicBezTo>
                    <a:cubicBezTo>
                      <a:pt x="298" y="298"/>
                      <a:pt x="164" y="400"/>
                      <a:pt x="46" y="528"/>
                    </a:cubicBezTo>
                    <a:cubicBezTo>
                      <a:pt x="10" y="566"/>
                      <a:pt x="0" y="630"/>
                      <a:pt x="7" y="678"/>
                    </a:cubicBezTo>
                    <a:cubicBezTo>
                      <a:pt x="13" y="732"/>
                      <a:pt x="42" y="780"/>
                      <a:pt x="84" y="813"/>
                    </a:cubicBezTo>
                    <a:cubicBezTo>
                      <a:pt x="117" y="838"/>
                      <a:pt x="160" y="853"/>
                      <a:pt x="203" y="853"/>
                    </a:cubicBezTo>
                    <a:cubicBezTo>
                      <a:pt x="213" y="853"/>
                      <a:pt x="223" y="853"/>
                      <a:pt x="233" y="851"/>
                    </a:cubicBezTo>
                    <a:cubicBezTo>
                      <a:pt x="291" y="844"/>
                      <a:pt x="329" y="816"/>
                      <a:pt x="368" y="774"/>
                    </a:cubicBezTo>
                    <a:cubicBezTo>
                      <a:pt x="371" y="770"/>
                      <a:pt x="371" y="767"/>
                      <a:pt x="375" y="764"/>
                    </a:cubicBezTo>
                    <a:cubicBezTo>
                      <a:pt x="435" y="707"/>
                      <a:pt x="499" y="659"/>
                      <a:pt x="569" y="614"/>
                    </a:cubicBezTo>
                    <a:cubicBezTo>
                      <a:pt x="684" y="550"/>
                      <a:pt x="802" y="502"/>
                      <a:pt x="927" y="467"/>
                    </a:cubicBezTo>
                    <a:cubicBezTo>
                      <a:pt x="1071" y="429"/>
                      <a:pt x="1218" y="410"/>
                      <a:pt x="1365" y="403"/>
                    </a:cubicBezTo>
                    <a:cubicBezTo>
                      <a:pt x="1480" y="406"/>
                      <a:pt x="1592" y="416"/>
                      <a:pt x="1704" y="441"/>
                    </a:cubicBezTo>
                    <a:cubicBezTo>
                      <a:pt x="1720" y="448"/>
                      <a:pt x="1733" y="451"/>
                      <a:pt x="1748" y="458"/>
                    </a:cubicBezTo>
                    <a:cubicBezTo>
                      <a:pt x="1776" y="466"/>
                      <a:pt x="1803" y="472"/>
                      <a:pt x="1829" y="472"/>
                    </a:cubicBezTo>
                    <a:cubicBezTo>
                      <a:pt x="1854" y="472"/>
                      <a:pt x="1879" y="467"/>
                      <a:pt x="1905" y="454"/>
                    </a:cubicBezTo>
                    <a:cubicBezTo>
                      <a:pt x="1953" y="435"/>
                      <a:pt x="1991" y="397"/>
                      <a:pt x="2010" y="346"/>
                    </a:cubicBezTo>
                    <a:cubicBezTo>
                      <a:pt x="2052" y="250"/>
                      <a:pt x="2007" y="115"/>
                      <a:pt x="1901" y="84"/>
                    </a:cubicBezTo>
                    <a:cubicBezTo>
                      <a:pt x="1729" y="27"/>
                      <a:pt x="1550" y="0"/>
                      <a:pt x="1371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284" name="Google Shape;2011;p39"/>
              <p:cNvSpPr/>
              <p:nvPr/>
            </p:nvSpPr>
            <p:spPr>
              <a:xfrm>
                <a:off x="7642638" y="5105902"/>
                <a:ext cx="16113" cy="102453"/>
              </a:xfrm>
              <a:custGeom>
                <a:avLst/>
                <a:gdLst/>
                <a:ahLst/>
                <a:cxnLst/>
                <a:rect l="l" t="t" r="r" b="b"/>
                <a:pathLst>
                  <a:path w="145" h="922" extrusionOk="0">
                    <a:moveTo>
                      <a:pt x="145" y="1"/>
                    </a:moveTo>
                    <a:lnTo>
                      <a:pt x="0" y="921"/>
                    </a:lnTo>
                    <a:lnTo>
                      <a:pt x="3" y="921"/>
                    </a:lnTo>
                    <a:cubicBezTo>
                      <a:pt x="52" y="614"/>
                      <a:pt x="99" y="308"/>
                      <a:pt x="145" y="1"/>
                    </a:cubicBezTo>
                    <a:close/>
                  </a:path>
                </a:pathLst>
              </a:custGeom>
              <a:solidFill>
                <a:srgbClr val="FFB240"/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285" name="Google Shape;2014;p39"/>
              <p:cNvSpPr/>
              <p:nvPr/>
            </p:nvSpPr>
            <p:spPr>
              <a:xfrm>
                <a:off x="7456951" y="4607072"/>
                <a:ext cx="1150872" cy="126010"/>
              </a:xfrm>
              <a:custGeom>
                <a:avLst/>
                <a:gdLst/>
                <a:ahLst/>
                <a:cxnLst/>
                <a:rect l="l" t="t" r="r" b="b"/>
                <a:pathLst>
                  <a:path w="10357" h="1134" extrusionOk="0">
                    <a:moveTo>
                      <a:pt x="55" y="1"/>
                    </a:moveTo>
                    <a:cubicBezTo>
                      <a:pt x="23" y="1"/>
                      <a:pt x="0" y="30"/>
                      <a:pt x="0" y="61"/>
                    </a:cubicBezTo>
                    <a:cubicBezTo>
                      <a:pt x="0" y="93"/>
                      <a:pt x="29" y="116"/>
                      <a:pt x="61" y="116"/>
                    </a:cubicBezTo>
                    <a:cubicBezTo>
                      <a:pt x="822" y="148"/>
                      <a:pt x="1582" y="225"/>
                      <a:pt x="2342" y="298"/>
                    </a:cubicBezTo>
                    <a:cubicBezTo>
                      <a:pt x="3100" y="372"/>
                      <a:pt x="3860" y="439"/>
                      <a:pt x="4618" y="506"/>
                    </a:cubicBezTo>
                    <a:cubicBezTo>
                      <a:pt x="5375" y="576"/>
                      <a:pt x="6135" y="646"/>
                      <a:pt x="6892" y="723"/>
                    </a:cubicBezTo>
                    <a:cubicBezTo>
                      <a:pt x="7084" y="742"/>
                      <a:pt x="7273" y="764"/>
                      <a:pt x="7461" y="784"/>
                    </a:cubicBezTo>
                    <a:cubicBezTo>
                      <a:pt x="7483" y="787"/>
                      <a:pt x="7506" y="787"/>
                      <a:pt x="7529" y="790"/>
                    </a:cubicBezTo>
                    <a:cubicBezTo>
                      <a:pt x="7535" y="790"/>
                      <a:pt x="7541" y="794"/>
                      <a:pt x="7544" y="794"/>
                    </a:cubicBezTo>
                    <a:lnTo>
                      <a:pt x="7560" y="794"/>
                    </a:lnTo>
                    <a:cubicBezTo>
                      <a:pt x="7582" y="797"/>
                      <a:pt x="7605" y="800"/>
                      <a:pt x="7628" y="800"/>
                    </a:cubicBezTo>
                    <a:cubicBezTo>
                      <a:pt x="7672" y="806"/>
                      <a:pt x="7720" y="813"/>
                      <a:pt x="7765" y="816"/>
                    </a:cubicBezTo>
                    <a:cubicBezTo>
                      <a:pt x="7864" y="828"/>
                      <a:pt x="7960" y="838"/>
                      <a:pt x="8059" y="851"/>
                    </a:cubicBezTo>
                    <a:cubicBezTo>
                      <a:pt x="8247" y="870"/>
                      <a:pt x="8439" y="893"/>
                      <a:pt x="8628" y="915"/>
                    </a:cubicBezTo>
                    <a:cubicBezTo>
                      <a:pt x="9177" y="982"/>
                      <a:pt x="9730" y="1052"/>
                      <a:pt x="10279" y="1132"/>
                    </a:cubicBezTo>
                    <a:cubicBezTo>
                      <a:pt x="10285" y="1133"/>
                      <a:pt x="10291" y="1134"/>
                      <a:pt x="10296" y="1134"/>
                    </a:cubicBezTo>
                    <a:cubicBezTo>
                      <a:pt x="10305" y="1134"/>
                      <a:pt x="10314" y="1132"/>
                      <a:pt x="10324" y="1126"/>
                    </a:cubicBezTo>
                    <a:cubicBezTo>
                      <a:pt x="10337" y="1120"/>
                      <a:pt x="10347" y="1107"/>
                      <a:pt x="10350" y="1090"/>
                    </a:cubicBezTo>
                    <a:cubicBezTo>
                      <a:pt x="10356" y="1062"/>
                      <a:pt x="10340" y="1027"/>
                      <a:pt x="10309" y="1020"/>
                    </a:cubicBezTo>
                    <a:cubicBezTo>
                      <a:pt x="9394" y="889"/>
                      <a:pt x="8480" y="778"/>
                      <a:pt x="7563" y="679"/>
                    </a:cubicBezTo>
                    <a:lnTo>
                      <a:pt x="7551" y="679"/>
                    </a:lnTo>
                    <a:cubicBezTo>
                      <a:pt x="6960" y="614"/>
                      <a:pt x="6368" y="554"/>
                      <a:pt x="5774" y="499"/>
                    </a:cubicBezTo>
                    <a:cubicBezTo>
                      <a:pt x="5017" y="426"/>
                      <a:pt x="4256" y="359"/>
                      <a:pt x="3499" y="291"/>
                    </a:cubicBezTo>
                    <a:cubicBezTo>
                      <a:pt x="3119" y="257"/>
                      <a:pt x="2742" y="222"/>
                      <a:pt x="2362" y="183"/>
                    </a:cubicBezTo>
                    <a:cubicBezTo>
                      <a:pt x="1981" y="148"/>
                      <a:pt x="1601" y="110"/>
                      <a:pt x="1221" y="77"/>
                    </a:cubicBezTo>
                    <a:cubicBezTo>
                      <a:pt x="834" y="46"/>
                      <a:pt x="444" y="17"/>
                      <a:pt x="58" y="1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286" name="Google Shape;2015;p39"/>
              <p:cNvSpPr/>
              <p:nvPr/>
            </p:nvSpPr>
            <p:spPr>
              <a:xfrm>
                <a:off x="7481400" y="4641187"/>
                <a:ext cx="273578" cy="35114"/>
              </a:xfrm>
              <a:custGeom>
                <a:avLst/>
                <a:gdLst/>
                <a:ahLst/>
                <a:cxnLst/>
                <a:rect l="l" t="t" r="r" b="b"/>
                <a:pathLst>
                  <a:path w="2462" h="316" extrusionOk="0">
                    <a:moveTo>
                      <a:pt x="1652" y="204"/>
                    </a:moveTo>
                    <a:cubicBezTo>
                      <a:pt x="1656" y="205"/>
                      <a:pt x="1661" y="205"/>
                      <a:pt x="1665" y="205"/>
                    </a:cubicBezTo>
                    <a:cubicBezTo>
                      <a:pt x="1661" y="205"/>
                      <a:pt x="1657" y="204"/>
                      <a:pt x="1652" y="204"/>
                    </a:cubicBezTo>
                    <a:close/>
                    <a:moveTo>
                      <a:pt x="58" y="0"/>
                    </a:moveTo>
                    <a:cubicBezTo>
                      <a:pt x="27" y="0"/>
                      <a:pt x="1" y="30"/>
                      <a:pt x="4" y="61"/>
                    </a:cubicBezTo>
                    <a:cubicBezTo>
                      <a:pt x="4" y="93"/>
                      <a:pt x="30" y="115"/>
                      <a:pt x="62" y="115"/>
                    </a:cubicBezTo>
                    <a:cubicBezTo>
                      <a:pt x="594" y="131"/>
                      <a:pt x="1123" y="147"/>
                      <a:pt x="1652" y="204"/>
                    </a:cubicBezTo>
                    <a:lnTo>
                      <a:pt x="1652" y="204"/>
                    </a:lnTo>
                    <a:cubicBezTo>
                      <a:pt x="1651" y="203"/>
                      <a:pt x="1650" y="203"/>
                      <a:pt x="1649" y="202"/>
                    </a:cubicBezTo>
                    <a:lnTo>
                      <a:pt x="1649" y="202"/>
                    </a:lnTo>
                    <a:cubicBezTo>
                      <a:pt x="1895" y="231"/>
                      <a:pt x="2142" y="266"/>
                      <a:pt x="2385" y="314"/>
                    </a:cubicBezTo>
                    <a:cubicBezTo>
                      <a:pt x="2389" y="315"/>
                      <a:pt x="2393" y="315"/>
                      <a:pt x="2396" y="315"/>
                    </a:cubicBezTo>
                    <a:cubicBezTo>
                      <a:pt x="2424" y="315"/>
                      <a:pt x="2449" y="297"/>
                      <a:pt x="2454" y="269"/>
                    </a:cubicBezTo>
                    <a:cubicBezTo>
                      <a:pt x="2461" y="240"/>
                      <a:pt x="2442" y="208"/>
                      <a:pt x="2413" y="202"/>
                    </a:cubicBezTo>
                    <a:cubicBezTo>
                      <a:pt x="1637" y="49"/>
                      <a:pt x="848" y="23"/>
                      <a:pt x="58" y="0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287" name="Google Shape;2016;p39"/>
              <p:cNvSpPr/>
              <p:nvPr/>
            </p:nvSpPr>
            <p:spPr>
              <a:xfrm>
                <a:off x="7214815" y="4717196"/>
                <a:ext cx="191794" cy="1110757"/>
              </a:xfrm>
              <a:custGeom>
                <a:avLst/>
                <a:gdLst/>
                <a:ahLst/>
                <a:cxnLst/>
                <a:rect l="l" t="t" r="r" b="b"/>
                <a:pathLst>
                  <a:path w="1726" h="9996" extrusionOk="0">
                    <a:moveTo>
                      <a:pt x="1662" y="0"/>
                    </a:moveTo>
                    <a:cubicBezTo>
                      <a:pt x="1640" y="0"/>
                      <a:pt x="1613" y="14"/>
                      <a:pt x="1607" y="39"/>
                    </a:cubicBezTo>
                    <a:cubicBezTo>
                      <a:pt x="1390" y="688"/>
                      <a:pt x="1246" y="1356"/>
                      <a:pt x="1131" y="2030"/>
                    </a:cubicBezTo>
                    <a:cubicBezTo>
                      <a:pt x="1010" y="2720"/>
                      <a:pt x="920" y="3413"/>
                      <a:pt x="824" y="4103"/>
                    </a:cubicBezTo>
                    <a:cubicBezTo>
                      <a:pt x="777" y="4445"/>
                      <a:pt x="725" y="4783"/>
                      <a:pt x="671" y="5122"/>
                    </a:cubicBezTo>
                    <a:cubicBezTo>
                      <a:pt x="640" y="5298"/>
                      <a:pt x="607" y="5474"/>
                      <a:pt x="578" y="5653"/>
                    </a:cubicBezTo>
                    <a:cubicBezTo>
                      <a:pt x="547" y="5838"/>
                      <a:pt x="518" y="6026"/>
                      <a:pt x="489" y="6212"/>
                    </a:cubicBezTo>
                    <a:cubicBezTo>
                      <a:pt x="377" y="6960"/>
                      <a:pt x="285" y="7710"/>
                      <a:pt x="192" y="8461"/>
                    </a:cubicBezTo>
                    <a:cubicBezTo>
                      <a:pt x="163" y="8710"/>
                      <a:pt x="131" y="8957"/>
                      <a:pt x="99" y="9203"/>
                    </a:cubicBezTo>
                    <a:cubicBezTo>
                      <a:pt x="71" y="9446"/>
                      <a:pt x="48" y="9691"/>
                      <a:pt x="3" y="9931"/>
                    </a:cubicBezTo>
                    <a:cubicBezTo>
                      <a:pt x="0" y="9964"/>
                      <a:pt x="26" y="9992"/>
                      <a:pt x="54" y="9995"/>
                    </a:cubicBezTo>
                    <a:cubicBezTo>
                      <a:pt x="56" y="9995"/>
                      <a:pt x="58" y="9995"/>
                      <a:pt x="60" y="9995"/>
                    </a:cubicBezTo>
                    <a:cubicBezTo>
                      <a:pt x="92" y="9995"/>
                      <a:pt x="115" y="9971"/>
                      <a:pt x="118" y="9944"/>
                    </a:cubicBezTo>
                    <a:cubicBezTo>
                      <a:pt x="150" y="9762"/>
                      <a:pt x="173" y="9576"/>
                      <a:pt x="195" y="9395"/>
                    </a:cubicBezTo>
                    <a:cubicBezTo>
                      <a:pt x="214" y="9206"/>
                      <a:pt x="240" y="9020"/>
                      <a:pt x="262" y="8835"/>
                    </a:cubicBezTo>
                    <a:cubicBezTo>
                      <a:pt x="310" y="8458"/>
                      <a:pt x="355" y="8085"/>
                      <a:pt x="403" y="7710"/>
                    </a:cubicBezTo>
                    <a:cubicBezTo>
                      <a:pt x="495" y="6960"/>
                      <a:pt x="597" y="6209"/>
                      <a:pt x="729" y="5464"/>
                    </a:cubicBezTo>
                    <a:cubicBezTo>
                      <a:pt x="758" y="5295"/>
                      <a:pt x="786" y="5122"/>
                      <a:pt x="815" y="4953"/>
                    </a:cubicBezTo>
                    <a:cubicBezTo>
                      <a:pt x="840" y="4783"/>
                      <a:pt x="866" y="4615"/>
                      <a:pt x="892" y="4445"/>
                    </a:cubicBezTo>
                    <a:cubicBezTo>
                      <a:pt x="942" y="4100"/>
                      <a:pt x="991" y="3755"/>
                      <a:pt x="1035" y="3413"/>
                    </a:cubicBezTo>
                    <a:cubicBezTo>
                      <a:pt x="1134" y="2720"/>
                      <a:pt x="1234" y="2030"/>
                      <a:pt x="1377" y="1346"/>
                    </a:cubicBezTo>
                    <a:cubicBezTo>
                      <a:pt x="1399" y="1241"/>
                      <a:pt x="1424" y="1140"/>
                      <a:pt x="1448" y="1036"/>
                    </a:cubicBezTo>
                    <a:lnTo>
                      <a:pt x="1448" y="1036"/>
                    </a:lnTo>
                    <a:cubicBezTo>
                      <a:pt x="1448" y="1037"/>
                      <a:pt x="1448" y="1038"/>
                      <a:pt x="1448" y="1039"/>
                    </a:cubicBezTo>
                    <a:cubicBezTo>
                      <a:pt x="1525" y="713"/>
                      <a:pt x="1610" y="393"/>
                      <a:pt x="1716" y="77"/>
                    </a:cubicBezTo>
                    <a:cubicBezTo>
                      <a:pt x="1725" y="48"/>
                      <a:pt x="1713" y="17"/>
                      <a:pt x="1681" y="4"/>
                    </a:cubicBezTo>
                    <a:cubicBezTo>
                      <a:pt x="1675" y="0"/>
                      <a:pt x="1668" y="0"/>
                      <a:pt x="1662" y="0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288" name="Google Shape;2018;p39"/>
              <p:cNvSpPr/>
              <p:nvPr/>
            </p:nvSpPr>
            <p:spPr>
              <a:xfrm>
                <a:off x="7324160" y="5044895"/>
                <a:ext cx="53338" cy="264354"/>
              </a:xfrm>
              <a:custGeom>
                <a:avLst/>
                <a:gdLst/>
                <a:ahLst/>
                <a:cxnLst/>
                <a:rect l="l" t="t" r="r" b="b"/>
                <a:pathLst>
                  <a:path w="480" h="2379" extrusionOk="0">
                    <a:moveTo>
                      <a:pt x="416" y="1"/>
                    </a:moveTo>
                    <a:cubicBezTo>
                      <a:pt x="403" y="1"/>
                      <a:pt x="390" y="7"/>
                      <a:pt x="377" y="17"/>
                    </a:cubicBezTo>
                    <a:cubicBezTo>
                      <a:pt x="365" y="26"/>
                      <a:pt x="361" y="39"/>
                      <a:pt x="358" y="55"/>
                    </a:cubicBezTo>
                    <a:cubicBezTo>
                      <a:pt x="215" y="803"/>
                      <a:pt x="150" y="1566"/>
                      <a:pt x="7" y="2314"/>
                    </a:cubicBezTo>
                    <a:cubicBezTo>
                      <a:pt x="1" y="2346"/>
                      <a:pt x="29" y="2375"/>
                      <a:pt x="58" y="2378"/>
                    </a:cubicBezTo>
                    <a:cubicBezTo>
                      <a:pt x="61" y="2379"/>
                      <a:pt x="63" y="2379"/>
                      <a:pt x="66" y="2379"/>
                    </a:cubicBezTo>
                    <a:cubicBezTo>
                      <a:pt x="78" y="2379"/>
                      <a:pt x="89" y="2373"/>
                      <a:pt x="100" y="2365"/>
                    </a:cubicBezTo>
                    <a:cubicBezTo>
                      <a:pt x="112" y="2356"/>
                      <a:pt x="119" y="2343"/>
                      <a:pt x="122" y="2327"/>
                    </a:cubicBezTo>
                    <a:cubicBezTo>
                      <a:pt x="265" y="1579"/>
                      <a:pt x="330" y="815"/>
                      <a:pt x="473" y="64"/>
                    </a:cubicBezTo>
                    <a:cubicBezTo>
                      <a:pt x="480" y="36"/>
                      <a:pt x="451" y="7"/>
                      <a:pt x="422" y="4"/>
                    </a:cubicBezTo>
                    <a:cubicBezTo>
                      <a:pt x="419" y="4"/>
                      <a:pt x="419" y="1"/>
                      <a:pt x="416" y="1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289" name="Google Shape;2020;p39"/>
              <p:cNvSpPr/>
              <p:nvPr/>
            </p:nvSpPr>
            <p:spPr>
              <a:xfrm>
                <a:off x="7649306" y="4802759"/>
                <a:ext cx="825400" cy="484374"/>
              </a:xfrm>
              <a:custGeom>
                <a:avLst/>
                <a:gdLst/>
                <a:ahLst/>
                <a:cxnLst/>
                <a:rect l="l" t="t" r="r" b="b"/>
                <a:pathLst>
                  <a:path w="7428" h="4359" extrusionOk="0">
                    <a:moveTo>
                      <a:pt x="567" y="0"/>
                    </a:moveTo>
                    <a:lnTo>
                      <a:pt x="209" y="2304"/>
                    </a:lnTo>
                    <a:cubicBezTo>
                      <a:pt x="142" y="2755"/>
                      <a:pt x="72" y="3205"/>
                      <a:pt x="1" y="3656"/>
                    </a:cubicBezTo>
                    <a:cubicBezTo>
                      <a:pt x="2289" y="3889"/>
                      <a:pt x="4574" y="4125"/>
                      <a:pt x="6861" y="4358"/>
                    </a:cubicBezTo>
                    <a:cubicBezTo>
                      <a:pt x="7050" y="3141"/>
                      <a:pt x="7239" y="1924"/>
                      <a:pt x="7427" y="707"/>
                    </a:cubicBezTo>
                    <a:cubicBezTo>
                      <a:pt x="5139" y="470"/>
                      <a:pt x="2854" y="237"/>
                      <a:pt x="56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290" name="Google Shape;2022;p39"/>
              <p:cNvSpPr/>
              <p:nvPr/>
            </p:nvSpPr>
            <p:spPr>
              <a:xfrm>
                <a:off x="8315153" y="5126903"/>
                <a:ext cx="523820" cy="505375"/>
              </a:xfrm>
              <a:custGeom>
                <a:avLst/>
                <a:gdLst/>
                <a:ahLst/>
                <a:cxnLst/>
                <a:rect l="l" t="t" r="r" b="b"/>
                <a:pathLst>
                  <a:path w="4714" h="4548" extrusionOk="0">
                    <a:moveTo>
                      <a:pt x="2256" y="1"/>
                    </a:moveTo>
                    <a:cubicBezTo>
                      <a:pt x="2151" y="4"/>
                      <a:pt x="2064" y="23"/>
                      <a:pt x="1991" y="58"/>
                    </a:cubicBezTo>
                    <a:cubicBezTo>
                      <a:pt x="1915" y="96"/>
                      <a:pt x="1847" y="161"/>
                      <a:pt x="1806" y="234"/>
                    </a:cubicBezTo>
                    <a:cubicBezTo>
                      <a:pt x="1745" y="349"/>
                      <a:pt x="1723" y="496"/>
                      <a:pt x="1751" y="640"/>
                    </a:cubicBezTo>
                    <a:cubicBezTo>
                      <a:pt x="1767" y="707"/>
                      <a:pt x="1793" y="777"/>
                      <a:pt x="1834" y="854"/>
                    </a:cubicBezTo>
                    <a:cubicBezTo>
                      <a:pt x="1869" y="924"/>
                      <a:pt x="1921" y="994"/>
                      <a:pt x="1984" y="1071"/>
                    </a:cubicBezTo>
                    <a:cubicBezTo>
                      <a:pt x="2087" y="1196"/>
                      <a:pt x="2211" y="1311"/>
                      <a:pt x="2371" y="1429"/>
                    </a:cubicBezTo>
                    <a:lnTo>
                      <a:pt x="2179" y="1384"/>
                    </a:lnTo>
                    <a:cubicBezTo>
                      <a:pt x="2030" y="1353"/>
                      <a:pt x="1879" y="1317"/>
                      <a:pt x="1726" y="1288"/>
                    </a:cubicBezTo>
                    <a:cubicBezTo>
                      <a:pt x="1505" y="1244"/>
                      <a:pt x="1244" y="1199"/>
                      <a:pt x="981" y="1199"/>
                    </a:cubicBezTo>
                    <a:lnTo>
                      <a:pt x="962" y="1199"/>
                    </a:lnTo>
                    <a:cubicBezTo>
                      <a:pt x="710" y="1199"/>
                      <a:pt x="524" y="1241"/>
                      <a:pt x="381" y="1336"/>
                    </a:cubicBezTo>
                    <a:cubicBezTo>
                      <a:pt x="253" y="1422"/>
                      <a:pt x="179" y="1512"/>
                      <a:pt x="157" y="1614"/>
                    </a:cubicBezTo>
                    <a:cubicBezTo>
                      <a:pt x="147" y="1665"/>
                      <a:pt x="147" y="1714"/>
                      <a:pt x="157" y="1761"/>
                    </a:cubicBezTo>
                    <a:cubicBezTo>
                      <a:pt x="173" y="1819"/>
                      <a:pt x="201" y="1870"/>
                      <a:pt x="231" y="1912"/>
                    </a:cubicBezTo>
                    <a:cubicBezTo>
                      <a:pt x="266" y="1963"/>
                      <a:pt x="310" y="2004"/>
                      <a:pt x="355" y="2046"/>
                    </a:cubicBezTo>
                    <a:cubicBezTo>
                      <a:pt x="400" y="2084"/>
                      <a:pt x="448" y="2122"/>
                      <a:pt x="511" y="2164"/>
                    </a:cubicBezTo>
                    <a:cubicBezTo>
                      <a:pt x="611" y="2228"/>
                      <a:pt x="726" y="2289"/>
                      <a:pt x="863" y="2349"/>
                    </a:cubicBezTo>
                    <a:cubicBezTo>
                      <a:pt x="943" y="2385"/>
                      <a:pt x="1026" y="2413"/>
                      <a:pt x="1112" y="2442"/>
                    </a:cubicBezTo>
                    <a:cubicBezTo>
                      <a:pt x="1052" y="2442"/>
                      <a:pt x="990" y="2448"/>
                      <a:pt x="930" y="2455"/>
                    </a:cubicBezTo>
                    <a:cubicBezTo>
                      <a:pt x="694" y="2477"/>
                      <a:pt x="508" y="2519"/>
                      <a:pt x="352" y="2586"/>
                    </a:cubicBezTo>
                    <a:cubicBezTo>
                      <a:pt x="250" y="2630"/>
                      <a:pt x="70" y="2730"/>
                      <a:pt x="20" y="2918"/>
                    </a:cubicBezTo>
                    <a:cubicBezTo>
                      <a:pt x="0" y="2994"/>
                      <a:pt x="0" y="3068"/>
                      <a:pt x="20" y="3132"/>
                    </a:cubicBezTo>
                    <a:cubicBezTo>
                      <a:pt x="39" y="3199"/>
                      <a:pt x="77" y="3260"/>
                      <a:pt x="128" y="3308"/>
                    </a:cubicBezTo>
                    <a:cubicBezTo>
                      <a:pt x="256" y="3429"/>
                      <a:pt x="425" y="3484"/>
                      <a:pt x="559" y="3519"/>
                    </a:cubicBezTo>
                    <a:cubicBezTo>
                      <a:pt x="665" y="3547"/>
                      <a:pt x="780" y="3566"/>
                      <a:pt x="908" y="3586"/>
                    </a:cubicBezTo>
                    <a:cubicBezTo>
                      <a:pt x="885" y="3593"/>
                      <a:pt x="863" y="3602"/>
                      <a:pt x="841" y="3612"/>
                    </a:cubicBezTo>
                    <a:cubicBezTo>
                      <a:pt x="760" y="3650"/>
                      <a:pt x="694" y="3695"/>
                      <a:pt x="645" y="3746"/>
                    </a:cubicBezTo>
                    <a:cubicBezTo>
                      <a:pt x="617" y="3774"/>
                      <a:pt x="598" y="3800"/>
                      <a:pt x="582" y="3829"/>
                    </a:cubicBezTo>
                    <a:cubicBezTo>
                      <a:pt x="563" y="3867"/>
                      <a:pt x="550" y="3902"/>
                      <a:pt x="540" y="3947"/>
                    </a:cubicBezTo>
                    <a:cubicBezTo>
                      <a:pt x="534" y="3988"/>
                      <a:pt x="540" y="4030"/>
                      <a:pt x="543" y="4059"/>
                    </a:cubicBezTo>
                    <a:cubicBezTo>
                      <a:pt x="550" y="4097"/>
                      <a:pt x="563" y="4135"/>
                      <a:pt x="582" y="4177"/>
                    </a:cubicBezTo>
                    <a:cubicBezTo>
                      <a:pt x="658" y="4333"/>
                      <a:pt x="818" y="4417"/>
                      <a:pt x="940" y="4461"/>
                    </a:cubicBezTo>
                    <a:cubicBezTo>
                      <a:pt x="1013" y="4487"/>
                      <a:pt x="1096" y="4509"/>
                      <a:pt x="1205" y="4522"/>
                    </a:cubicBezTo>
                    <a:cubicBezTo>
                      <a:pt x="1288" y="4535"/>
                      <a:pt x="1384" y="4544"/>
                      <a:pt x="1496" y="4544"/>
                    </a:cubicBezTo>
                    <a:lnTo>
                      <a:pt x="1556" y="4547"/>
                    </a:lnTo>
                    <a:cubicBezTo>
                      <a:pt x="1729" y="4547"/>
                      <a:pt x="1921" y="4532"/>
                      <a:pt x="2141" y="4503"/>
                    </a:cubicBezTo>
                    <a:cubicBezTo>
                      <a:pt x="2329" y="4481"/>
                      <a:pt x="2528" y="4445"/>
                      <a:pt x="2726" y="4401"/>
                    </a:cubicBezTo>
                    <a:cubicBezTo>
                      <a:pt x="2895" y="4366"/>
                      <a:pt x="3023" y="4330"/>
                      <a:pt x="3142" y="4292"/>
                    </a:cubicBezTo>
                    <a:cubicBezTo>
                      <a:pt x="3276" y="4247"/>
                      <a:pt x="3394" y="4199"/>
                      <a:pt x="3502" y="4145"/>
                    </a:cubicBezTo>
                    <a:cubicBezTo>
                      <a:pt x="3605" y="4097"/>
                      <a:pt x="3707" y="4037"/>
                      <a:pt x="3816" y="3963"/>
                    </a:cubicBezTo>
                    <a:cubicBezTo>
                      <a:pt x="4173" y="3727"/>
                      <a:pt x="4441" y="3382"/>
                      <a:pt x="4579" y="2998"/>
                    </a:cubicBezTo>
                    <a:cubicBezTo>
                      <a:pt x="4704" y="2637"/>
                      <a:pt x="4714" y="2224"/>
                      <a:pt x="4602" y="1835"/>
                    </a:cubicBezTo>
                    <a:cubicBezTo>
                      <a:pt x="4490" y="1438"/>
                      <a:pt x="4260" y="1065"/>
                      <a:pt x="3934" y="758"/>
                    </a:cubicBezTo>
                    <a:cubicBezTo>
                      <a:pt x="3624" y="461"/>
                      <a:pt x="3243" y="234"/>
                      <a:pt x="2831" y="99"/>
                    </a:cubicBezTo>
                    <a:cubicBezTo>
                      <a:pt x="2739" y="68"/>
                      <a:pt x="2639" y="42"/>
                      <a:pt x="2534" y="23"/>
                    </a:cubicBezTo>
                    <a:cubicBezTo>
                      <a:pt x="2447" y="7"/>
                      <a:pt x="2371" y="1"/>
                      <a:pt x="2298" y="1"/>
                    </a:cubicBezTo>
                    <a:close/>
                  </a:path>
                </a:pathLst>
              </a:custGeom>
              <a:solidFill>
                <a:srgbClr val="F2CCBB"/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291" name="Google Shape;2023;p39"/>
              <p:cNvSpPr/>
              <p:nvPr/>
            </p:nvSpPr>
            <p:spPr>
              <a:xfrm>
                <a:off x="8419166" y="5503608"/>
                <a:ext cx="154235" cy="25780"/>
              </a:xfrm>
              <a:custGeom>
                <a:avLst/>
                <a:gdLst/>
                <a:ahLst/>
                <a:cxnLst/>
                <a:rect l="l" t="t" r="r" b="b"/>
                <a:pathLst>
                  <a:path w="1388" h="232" extrusionOk="0">
                    <a:moveTo>
                      <a:pt x="1324" y="1"/>
                    </a:moveTo>
                    <a:cubicBezTo>
                      <a:pt x="1151" y="45"/>
                      <a:pt x="979" y="84"/>
                      <a:pt x="802" y="113"/>
                    </a:cubicBezTo>
                    <a:cubicBezTo>
                      <a:pt x="627" y="138"/>
                      <a:pt x="454" y="157"/>
                      <a:pt x="278" y="160"/>
                    </a:cubicBezTo>
                    <a:lnTo>
                      <a:pt x="288" y="160"/>
                    </a:lnTo>
                    <a:cubicBezTo>
                      <a:pt x="263" y="161"/>
                      <a:pt x="238" y="162"/>
                      <a:pt x="214" y="162"/>
                    </a:cubicBezTo>
                    <a:cubicBezTo>
                      <a:pt x="155" y="162"/>
                      <a:pt x="98" y="159"/>
                      <a:pt x="42" y="157"/>
                    </a:cubicBezTo>
                    <a:cubicBezTo>
                      <a:pt x="23" y="157"/>
                      <a:pt x="4" y="170"/>
                      <a:pt x="1" y="189"/>
                    </a:cubicBezTo>
                    <a:cubicBezTo>
                      <a:pt x="1" y="209"/>
                      <a:pt x="13" y="228"/>
                      <a:pt x="32" y="228"/>
                    </a:cubicBezTo>
                    <a:cubicBezTo>
                      <a:pt x="97" y="231"/>
                      <a:pt x="162" y="232"/>
                      <a:pt x="227" y="232"/>
                    </a:cubicBezTo>
                    <a:cubicBezTo>
                      <a:pt x="379" y="232"/>
                      <a:pt x="532" y="224"/>
                      <a:pt x="684" y="209"/>
                    </a:cubicBezTo>
                    <a:cubicBezTo>
                      <a:pt x="905" y="186"/>
                      <a:pt x="1122" y="148"/>
                      <a:pt x="1339" y="107"/>
                    </a:cubicBezTo>
                    <a:cubicBezTo>
                      <a:pt x="1368" y="100"/>
                      <a:pt x="1387" y="74"/>
                      <a:pt x="1384" y="45"/>
                    </a:cubicBezTo>
                    <a:cubicBezTo>
                      <a:pt x="1381" y="33"/>
                      <a:pt x="1374" y="20"/>
                      <a:pt x="1362" y="11"/>
                    </a:cubicBezTo>
                    <a:cubicBezTo>
                      <a:pt x="1355" y="4"/>
                      <a:pt x="1343" y="1"/>
                      <a:pt x="1330" y="1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292" name="Google Shape;2024;p39"/>
              <p:cNvSpPr/>
              <p:nvPr/>
            </p:nvSpPr>
            <p:spPr>
              <a:xfrm>
                <a:off x="8441167" y="5388262"/>
                <a:ext cx="133677" cy="18557"/>
              </a:xfrm>
              <a:custGeom>
                <a:avLst/>
                <a:gdLst/>
                <a:ahLst/>
                <a:cxnLst/>
                <a:rect l="l" t="t" r="r" b="b"/>
                <a:pathLst>
                  <a:path w="1203" h="167" extrusionOk="0">
                    <a:moveTo>
                      <a:pt x="448" y="80"/>
                    </a:moveTo>
                    <a:cubicBezTo>
                      <a:pt x="447" y="80"/>
                      <a:pt x="446" y="80"/>
                      <a:pt x="446" y="80"/>
                    </a:cubicBezTo>
                    <a:lnTo>
                      <a:pt x="446" y="80"/>
                    </a:lnTo>
                    <a:cubicBezTo>
                      <a:pt x="447" y="80"/>
                      <a:pt x="447" y="80"/>
                      <a:pt x="448" y="80"/>
                    </a:cubicBezTo>
                    <a:close/>
                    <a:moveTo>
                      <a:pt x="1129" y="1"/>
                    </a:moveTo>
                    <a:cubicBezTo>
                      <a:pt x="1126" y="1"/>
                      <a:pt x="1122" y="4"/>
                      <a:pt x="1116" y="4"/>
                    </a:cubicBezTo>
                    <a:cubicBezTo>
                      <a:pt x="1007" y="29"/>
                      <a:pt x="892" y="45"/>
                      <a:pt x="781" y="58"/>
                    </a:cubicBezTo>
                    <a:cubicBezTo>
                      <a:pt x="669" y="71"/>
                      <a:pt x="557" y="80"/>
                      <a:pt x="442" y="83"/>
                    </a:cubicBezTo>
                    <a:cubicBezTo>
                      <a:pt x="444" y="81"/>
                      <a:pt x="444" y="80"/>
                      <a:pt x="446" y="80"/>
                    </a:cubicBezTo>
                    <a:lnTo>
                      <a:pt x="446" y="80"/>
                    </a:lnTo>
                    <a:cubicBezTo>
                      <a:pt x="413" y="81"/>
                      <a:pt x="380" y="81"/>
                      <a:pt x="347" y="81"/>
                    </a:cubicBezTo>
                    <a:cubicBezTo>
                      <a:pt x="246" y="81"/>
                      <a:pt x="146" y="78"/>
                      <a:pt x="45" y="71"/>
                    </a:cubicBezTo>
                    <a:cubicBezTo>
                      <a:pt x="43" y="71"/>
                      <a:pt x="40" y="70"/>
                      <a:pt x="38" y="70"/>
                    </a:cubicBezTo>
                    <a:cubicBezTo>
                      <a:pt x="19" y="70"/>
                      <a:pt x="6" y="83"/>
                      <a:pt x="4" y="103"/>
                    </a:cubicBezTo>
                    <a:cubicBezTo>
                      <a:pt x="1" y="122"/>
                      <a:pt x="17" y="141"/>
                      <a:pt x="36" y="144"/>
                    </a:cubicBezTo>
                    <a:cubicBezTo>
                      <a:pt x="218" y="160"/>
                      <a:pt x="397" y="167"/>
                      <a:pt x="579" y="167"/>
                    </a:cubicBezTo>
                    <a:cubicBezTo>
                      <a:pt x="669" y="163"/>
                      <a:pt x="754" y="163"/>
                      <a:pt x="844" y="160"/>
                    </a:cubicBezTo>
                    <a:cubicBezTo>
                      <a:pt x="943" y="157"/>
                      <a:pt x="1039" y="148"/>
                      <a:pt x="1138" y="141"/>
                    </a:cubicBezTo>
                    <a:cubicBezTo>
                      <a:pt x="1157" y="141"/>
                      <a:pt x="1173" y="129"/>
                      <a:pt x="1183" y="116"/>
                    </a:cubicBezTo>
                    <a:cubicBezTo>
                      <a:pt x="1195" y="99"/>
                      <a:pt x="1202" y="80"/>
                      <a:pt x="1195" y="61"/>
                    </a:cubicBezTo>
                    <a:cubicBezTo>
                      <a:pt x="1192" y="29"/>
                      <a:pt x="1164" y="1"/>
                      <a:pt x="1129" y="1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293" name="Google Shape;2025;p39"/>
              <p:cNvSpPr/>
              <p:nvPr/>
            </p:nvSpPr>
            <p:spPr>
              <a:xfrm>
                <a:off x="6004354" y="3173372"/>
                <a:ext cx="631052" cy="608939"/>
              </a:xfrm>
              <a:custGeom>
                <a:avLst/>
                <a:gdLst/>
                <a:ahLst/>
                <a:cxnLst/>
                <a:rect l="l" t="t" r="r" b="b"/>
                <a:pathLst>
                  <a:path w="5679" h="5480" extrusionOk="0">
                    <a:moveTo>
                      <a:pt x="2636" y="1"/>
                    </a:moveTo>
                    <a:cubicBezTo>
                      <a:pt x="2373" y="1"/>
                      <a:pt x="2109" y="47"/>
                      <a:pt x="1854" y="144"/>
                    </a:cubicBezTo>
                    <a:cubicBezTo>
                      <a:pt x="586" y="624"/>
                      <a:pt x="1" y="2180"/>
                      <a:pt x="544" y="3611"/>
                    </a:cubicBezTo>
                    <a:cubicBezTo>
                      <a:pt x="980" y="4757"/>
                      <a:pt x="2006" y="5479"/>
                      <a:pt x="3046" y="5479"/>
                    </a:cubicBezTo>
                    <a:cubicBezTo>
                      <a:pt x="3308" y="5479"/>
                      <a:pt x="3571" y="5433"/>
                      <a:pt x="3826" y="5337"/>
                    </a:cubicBezTo>
                    <a:cubicBezTo>
                      <a:pt x="5094" y="4854"/>
                      <a:pt x="5678" y="3301"/>
                      <a:pt x="5132" y="1867"/>
                    </a:cubicBezTo>
                    <a:cubicBezTo>
                      <a:pt x="4698" y="724"/>
                      <a:pt x="3675" y="1"/>
                      <a:pt x="2636" y="1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294" name="Google Shape;2026;p39"/>
              <p:cNvSpPr/>
              <p:nvPr/>
            </p:nvSpPr>
            <p:spPr>
              <a:xfrm>
                <a:off x="6180817" y="3247936"/>
                <a:ext cx="402477" cy="431147"/>
              </a:xfrm>
              <a:custGeom>
                <a:avLst/>
                <a:gdLst/>
                <a:ahLst/>
                <a:cxnLst/>
                <a:rect l="l" t="t" r="r" b="b"/>
                <a:pathLst>
                  <a:path w="3622" h="3880" extrusionOk="0">
                    <a:moveTo>
                      <a:pt x="1678" y="0"/>
                    </a:moveTo>
                    <a:cubicBezTo>
                      <a:pt x="1502" y="0"/>
                      <a:pt x="1333" y="29"/>
                      <a:pt x="1170" y="87"/>
                    </a:cubicBezTo>
                    <a:cubicBezTo>
                      <a:pt x="732" y="237"/>
                      <a:pt x="387" y="572"/>
                      <a:pt x="199" y="1029"/>
                    </a:cubicBezTo>
                    <a:cubicBezTo>
                      <a:pt x="10" y="1486"/>
                      <a:pt x="1" y="2013"/>
                      <a:pt x="173" y="2509"/>
                    </a:cubicBezTo>
                    <a:cubicBezTo>
                      <a:pt x="458" y="3327"/>
                      <a:pt x="1170" y="3880"/>
                      <a:pt x="1946" y="3880"/>
                    </a:cubicBezTo>
                    <a:cubicBezTo>
                      <a:pt x="2119" y="3880"/>
                      <a:pt x="2291" y="3851"/>
                      <a:pt x="2455" y="3793"/>
                    </a:cubicBezTo>
                    <a:cubicBezTo>
                      <a:pt x="2893" y="3643"/>
                      <a:pt x="3235" y="3308"/>
                      <a:pt x="3422" y="2848"/>
                    </a:cubicBezTo>
                    <a:cubicBezTo>
                      <a:pt x="3611" y="2391"/>
                      <a:pt x="3621" y="1867"/>
                      <a:pt x="3449" y="1371"/>
                    </a:cubicBezTo>
                    <a:cubicBezTo>
                      <a:pt x="3167" y="550"/>
                      <a:pt x="2455" y="0"/>
                      <a:pt x="1678" y="0"/>
                    </a:cubicBezTo>
                    <a:close/>
                  </a:path>
                </a:pathLst>
              </a:cu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295" name="Google Shape;2027;p39"/>
              <p:cNvSpPr/>
              <p:nvPr/>
            </p:nvSpPr>
            <p:spPr>
              <a:xfrm>
                <a:off x="6116588" y="3496849"/>
                <a:ext cx="167347" cy="85118"/>
              </a:xfrm>
              <a:custGeom>
                <a:avLst/>
                <a:gdLst/>
                <a:ahLst/>
                <a:cxnLst/>
                <a:rect l="l" t="t" r="r" b="b"/>
                <a:pathLst>
                  <a:path w="1506" h="766" extrusionOk="0">
                    <a:moveTo>
                      <a:pt x="1114" y="1"/>
                    </a:moveTo>
                    <a:cubicBezTo>
                      <a:pt x="979" y="1"/>
                      <a:pt x="817" y="29"/>
                      <a:pt x="649" y="87"/>
                    </a:cubicBezTo>
                    <a:cubicBezTo>
                      <a:pt x="266" y="217"/>
                      <a:pt x="1" y="460"/>
                      <a:pt x="55" y="624"/>
                    </a:cubicBezTo>
                    <a:cubicBezTo>
                      <a:pt x="88" y="718"/>
                      <a:pt x="217" y="766"/>
                      <a:pt x="393" y="766"/>
                    </a:cubicBezTo>
                    <a:cubicBezTo>
                      <a:pt x="527" y="766"/>
                      <a:pt x="689" y="738"/>
                      <a:pt x="856" y="681"/>
                    </a:cubicBezTo>
                    <a:cubicBezTo>
                      <a:pt x="1240" y="547"/>
                      <a:pt x="1505" y="304"/>
                      <a:pt x="1451" y="141"/>
                    </a:cubicBezTo>
                    <a:cubicBezTo>
                      <a:pt x="1418" y="49"/>
                      <a:pt x="1289" y="1"/>
                      <a:pt x="1114" y="1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296" name="Google Shape;2028;p39"/>
              <p:cNvSpPr/>
              <p:nvPr/>
            </p:nvSpPr>
            <p:spPr>
              <a:xfrm>
                <a:off x="6078584" y="2964141"/>
                <a:ext cx="197572" cy="188127"/>
              </a:xfrm>
              <a:custGeom>
                <a:avLst/>
                <a:gdLst/>
                <a:ahLst/>
                <a:cxnLst/>
                <a:rect l="l" t="t" r="r" b="b"/>
                <a:pathLst>
                  <a:path w="1778" h="1693" extrusionOk="0">
                    <a:moveTo>
                      <a:pt x="1608" y="1"/>
                    </a:moveTo>
                    <a:cubicBezTo>
                      <a:pt x="1589" y="1"/>
                      <a:pt x="1569" y="4"/>
                      <a:pt x="1550" y="8"/>
                    </a:cubicBezTo>
                    <a:cubicBezTo>
                      <a:pt x="1458" y="30"/>
                      <a:pt x="1371" y="68"/>
                      <a:pt x="1285" y="110"/>
                    </a:cubicBezTo>
                    <a:cubicBezTo>
                      <a:pt x="1198" y="151"/>
                      <a:pt x="1122" y="199"/>
                      <a:pt x="1045" y="253"/>
                    </a:cubicBezTo>
                    <a:cubicBezTo>
                      <a:pt x="889" y="368"/>
                      <a:pt x="748" y="502"/>
                      <a:pt x="620" y="650"/>
                    </a:cubicBezTo>
                    <a:cubicBezTo>
                      <a:pt x="496" y="797"/>
                      <a:pt x="384" y="953"/>
                      <a:pt x="282" y="1116"/>
                    </a:cubicBezTo>
                    <a:cubicBezTo>
                      <a:pt x="182" y="1273"/>
                      <a:pt x="96" y="1439"/>
                      <a:pt x="14" y="1605"/>
                    </a:cubicBezTo>
                    <a:cubicBezTo>
                      <a:pt x="1" y="1633"/>
                      <a:pt x="14" y="1672"/>
                      <a:pt x="42" y="1688"/>
                    </a:cubicBezTo>
                    <a:cubicBezTo>
                      <a:pt x="50" y="1691"/>
                      <a:pt x="59" y="1693"/>
                      <a:pt x="68" y="1693"/>
                    </a:cubicBezTo>
                    <a:cubicBezTo>
                      <a:pt x="91" y="1693"/>
                      <a:pt x="113" y="1680"/>
                      <a:pt x="125" y="1659"/>
                    </a:cubicBezTo>
                    <a:cubicBezTo>
                      <a:pt x="182" y="1544"/>
                      <a:pt x="250" y="1432"/>
                      <a:pt x="323" y="1327"/>
                    </a:cubicBezTo>
                    <a:cubicBezTo>
                      <a:pt x="397" y="1219"/>
                      <a:pt x="477" y="1116"/>
                      <a:pt x="563" y="1014"/>
                    </a:cubicBezTo>
                    <a:cubicBezTo>
                      <a:pt x="652" y="912"/>
                      <a:pt x="748" y="819"/>
                      <a:pt x="847" y="726"/>
                    </a:cubicBezTo>
                    <a:cubicBezTo>
                      <a:pt x="857" y="720"/>
                      <a:pt x="863" y="713"/>
                      <a:pt x="869" y="707"/>
                    </a:cubicBezTo>
                    <a:lnTo>
                      <a:pt x="869" y="707"/>
                    </a:lnTo>
                    <a:cubicBezTo>
                      <a:pt x="866" y="713"/>
                      <a:pt x="860" y="717"/>
                      <a:pt x="857" y="720"/>
                    </a:cubicBezTo>
                    <a:cubicBezTo>
                      <a:pt x="981" y="614"/>
                      <a:pt x="1119" y="521"/>
                      <a:pt x="1269" y="449"/>
                    </a:cubicBezTo>
                    <a:cubicBezTo>
                      <a:pt x="1394" y="394"/>
                      <a:pt x="1521" y="353"/>
                      <a:pt x="1655" y="327"/>
                    </a:cubicBezTo>
                    <a:cubicBezTo>
                      <a:pt x="1697" y="317"/>
                      <a:pt x="1735" y="276"/>
                      <a:pt x="1754" y="241"/>
                    </a:cubicBezTo>
                    <a:cubicBezTo>
                      <a:pt x="1773" y="202"/>
                      <a:pt x="1777" y="154"/>
                      <a:pt x="1761" y="113"/>
                    </a:cubicBezTo>
                    <a:cubicBezTo>
                      <a:pt x="1748" y="71"/>
                      <a:pt x="1716" y="36"/>
                      <a:pt x="1678" y="17"/>
                    </a:cubicBezTo>
                    <a:cubicBezTo>
                      <a:pt x="1652" y="4"/>
                      <a:pt x="1630" y="1"/>
                      <a:pt x="160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297" name="Google Shape;2029;p39"/>
              <p:cNvSpPr/>
              <p:nvPr/>
            </p:nvSpPr>
            <p:spPr>
              <a:xfrm>
                <a:off x="7370275" y="2859228"/>
                <a:ext cx="590271" cy="615939"/>
              </a:xfrm>
              <a:custGeom>
                <a:avLst/>
                <a:gdLst/>
                <a:ahLst/>
                <a:cxnLst/>
                <a:rect l="l" t="t" r="r" b="b"/>
                <a:pathLst>
                  <a:path w="5312" h="5543" extrusionOk="0">
                    <a:moveTo>
                      <a:pt x="2569" y="1"/>
                    </a:moveTo>
                    <a:cubicBezTo>
                      <a:pt x="2462" y="1"/>
                      <a:pt x="2353" y="9"/>
                      <a:pt x="2244" y="25"/>
                    </a:cubicBezTo>
                    <a:cubicBezTo>
                      <a:pt x="905" y="223"/>
                      <a:pt x="1" y="1619"/>
                      <a:pt x="228" y="3134"/>
                    </a:cubicBezTo>
                    <a:cubicBezTo>
                      <a:pt x="436" y="4528"/>
                      <a:pt x="1526" y="5542"/>
                      <a:pt x="2742" y="5542"/>
                    </a:cubicBezTo>
                    <a:cubicBezTo>
                      <a:pt x="2850" y="5542"/>
                      <a:pt x="2959" y="5535"/>
                      <a:pt x="3068" y="5518"/>
                    </a:cubicBezTo>
                    <a:cubicBezTo>
                      <a:pt x="4407" y="5317"/>
                      <a:pt x="5311" y="3923"/>
                      <a:pt x="5084" y="2409"/>
                    </a:cubicBezTo>
                    <a:cubicBezTo>
                      <a:pt x="4876" y="1014"/>
                      <a:pt x="3786" y="1"/>
                      <a:pt x="2569" y="1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298" name="Google Shape;2030;p39"/>
              <p:cNvSpPr/>
              <p:nvPr/>
            </p:nvSpPr>
            <p:spPr>
              <a:xfrm>
                <a:off x="7397279" y="2967795"/>
                <a:ext cx="413700" cy="434591"/>
              </a:xfrm>
              <a:custGeom>
                <a:avLst/>
                <a:gdLst/>
                <a:ahLst/>
                <a:cxnLst/>
                <a:rect l="l" t="t" r="r" b="b"/>
                <a:pathLst>
                  <a:path w="3723" h="3911" extrusionOk="0">
                    <a:moveTo>
                      <a:pt x="1792" y="1"/>
                    </a:moveTo>
                    <a:cubicBezTo>
                      <a:pt x="1699" y="1"/>
                      <a:pt x="1607" y="9"/>
                      <a:pt x="1515" y="26"/>
                    </a:cubicBezTo>
                    <a:cubicBezTo>
                      <a:pt x="1343" y="55"/>
                      <a:pt x="1179" y="113"/>
                      <a:pt x="1030" y="198"/>
                    </a:cubicBezTo>
                    <a:cubicBezTo>
                      <a:pt x="352" y="579"/>
                      <a:pt x="1" y="1409"/>
                      <a:pt x="154" y="2263"/>
                    </a:cubicBezTo>
                    <a:cubicBezTo>
                      <a:pt x="247" y="2777"/>
                      <a:pt x="512" y="3231"/>
                      <a:pt x="902" y="3537"/>
                    </a:cubicBezTo>
                    <a:cubicBezTo>
                      <a:pt x="1210" y="3782"/>
                      <a:pt x="1568" y="3911"/>
                      <a:pt x="1931" y="3911"/>
                    </a:cubicBezTo>
                    <a:cubicBezTo>
                      <a:pt x="2024" y="3911"/>
                      <a:pt x="2116" y="3902"/>
                      <a:pt x="2208" y="3886"/>
                    </a:cubicBezTo>
                    <a:cubicBezTo>
                      <a:pt x="2378" y="3857"/>
                      <a:pt x="2544" y="3797"/>
                      <a:pt x="2694" y="3713"/>
                    </a:cubicBezTo>
                    <a:cubicBezTo>
                      <a:pt x="3372" y="3333"/>
                      <a:pt x="3723" y="2502"/>
                      <a:pt x="3570" y="1649"/>
                    </a:cubicBezTo>
                    <a:cubicBezTo>
                      <a:pt x="3477" y="1132"/>
                      <a:pt x="3211" y="681"/>
                      <a:pt x="2822" y="374"/>
                    </a:cubicBezTo>
                    <a:cubicBezTo>
                      <a:pt x="2514" y="129"/>
                      <a:pt x="2155" y="1"/>
                      <a:pt x="1792" y="1"/>
                    </a:cubicBezTo>
                    <a:close/>
                  </a:path>
                </a:pathLst>
              </a:cu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299" name="Google Shape;2031;p39"/>
              <p:cNvSpPr/>
              <p:nvPr/>
            </p:nvSpPr>
            <p:spPr>
              <a:xfrm>
                <a:off x="7715758" y="3124922"/>
                <a:ext cx="168014" cy="74784"/>
              </a:xfrm>
              <a:custGeom>
                <a:avLst/>
                <a:gdLst/>
                <a:ahLst/>
                <a:cxnLst/>
                <a:rect l="l" t="t" r="r" b="b"/>
                <a:pathLst>
                  <a:path w="1512" h="673" extrusionOk="0">
                    <a:moveTo>
                      <a:pt x="990" y="0"/>
                    </a:moveTo>
                    <a:cubicBezTo>
                      <a:pt x="899" y="0"/>
                      <a:pt x="801" y="9"/>
                      <a:pt x="701" y="28"/>
                    </a:cubicBezTo>
                    <a:cubicBezTo>
                      <a:pt x="301" y="98"/>
                      <a:pt x="0" y="296"/>
                      <a:pt x="30" y="465"/>
                    </a:cubicBezTo>
                    <a:cubicBezTo>
                      <a:pt x="54" y="595"/>
                      <a:pt x="259" y="673"/>
                      <a:pt x="530" y="673"/>
                    </a:cubicBezTo>
                    <a:cubicBezTo>
                      <a:pt x="619" y="673"/>
                      <a:pt x="714" y="665"/>
                      <a:pt x="812" y="647"/>
                    </a:cubicBezTo>
                    <a:cubicBezTo>
                      <a:pt x="1212" y="574"/>
                      <a:pt x="1512" y="376"/>
                      <a:pt x="1483" y="206"/>
                    </a:cubicBezTo>
                    <a:cubicBezTo>
                      <a:pt x="1459" y="77"/>
                      <a:pt x="1257" y="0"/>
                      <a:pt x="990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300" name="Google Shape;2032;p39"/>
              <p:cNvSpPr/>
              <p:nvPr/>
            </p:nvSpPr>
            <p:spPr>
              <a:xfrm>
                <a:off x="7411835" y="2693446"/>
                <a:ext cx="255466" cy="88785"/>
              </a:xfrm>
              <a:custGeom>
                <a:avLst/>
                <a:gdLst/>
                <a:ahLst/>
                <a:cxnLst/>
                <a:rect l="l" t="t" r="r" b="b"/>
                <a:pathLst>
                  <a:path w="2299" h="799" extrusionOk="0">
                    <a:moveTo>
                      <a:pt x="1077" y="322"/>
                    </a:moveTo>
                    <a:cubicBezTo>
                      <a:pt x="1081" y="323"/>
                      <a:pt x="1085" y="324"/>
                      <a:pt x="1089" y="325"/>
                    </a:cubicBezTo>
                    <a:lnTo>
                      <a:pt x="1089" y="325"/>
                    </a:lnTo>
                    <a:cubicBezTo>
                      <a:pt x="1085" y="324"/>
                      <a:pt x="1081" y="324"/>
                      <a:pt x="1077" y="322"/>
                    </a:cubicBezTo>
                    <a:close/>
                    <a:moveTo>
                      <a:pt x="1860" y="593"/>
                    </a:moveTo>
                    <a:lnTo>
                      <a:pt x="1860" y="593"/>
                    </a:lnTo>
                    <a:cubicBezTo>
                      <a:pt x="1861" y="594"/>
                      <a:pt x="1863" y="595"/>
                      <a:pt x="1864" y="596"/>
                    </a:cubicBezTo>
                    <a:lnTo>
                      <a:pt x="1864" y="596"/>
                    </a:lnTo>
                    <a:lnTo>
                      <a:pt x="1860" y="593"/>
                    </a:lnTo>
                    <a:close/>
                    <a:moveTo>
                      <a:pt x="1864" y="596"/>
                    </a:moveTo>
                    <a:lnTo>
                      <a:pt x="1873" y="603"/>
                    </a:lnTo>
                    <a:cubicBezTo>
                      <a:pt x="1871" y="600"/>
                      <a:pt x="1867" y="598"/>
                      <a:pt x="1864" y="596"/>
                    </a:cubicBezTo>
                    <a:close/>
                    <a:moveTo>
                      <a:pt x="494" y="1"/>
                    </a:moveTo>
                    <a:cubicBezTo>
                      <a:pt x="471" y="1"/>
                      <a:pt x="448" y="1"/>
                      <a:pt x="426" y="2"/>
                    </a:cubicBezTo>
                    <a:cubicBezTo>
                      <a:pt x="330" y="9"/>
                      <a:pt x="234" y="21"/>
                      <a:pt x="141" y="47"/>
                    </a:cubicBezTo>
                    <a:cubicBezTo>
                      <a:pt x="122" y="50"/>
                      <a:pt x="106" y="56"/>
                      <a:pt x="90" y="66"/>
                    </a:cubicBezTo>
                    <a:cubicBezTo>
                      <a:pt x="71" y="79"/>
                      <a:pt x="51" y="92"/>
                      <a:pt x="36" y="114"/>
                    </a:cubicBezTo>
                    <a:cubicBezTo>
                      <a:pt x="10" y="152"/>
                      <a:pt x="1" y="197"/>
                      <a:pt x="10" y="242"/>
                    </a:cubicBezTo>
                    <a:cubicBezTo>
                      <a:pt x="20" y="283"/>
                      <a:pt x="42" y="322"/>
                      <a:pt x="81" y="347"/>
                    </a:cubicBezTo>
                    <a:cubicBezTo>
                      <a:pt x="105" y="364"/>
                      <a:pt x="142" y="377"/>
                      <a:pt x="177" y="377"/>
                    </a:cubicBezTo>
                    <a:cubicBezTo>
                      <a:pt x="188" y="377"/>
                      <a:pt x="199" y="376"/>
                      <a:pt x="209" y="373"/>
                    </a:cubicBezTo>
                    <a:cubicBezTo>
                      <a:pt x="336" y="331"/>
                      <a:pt x="470" y="303"/>
                      <a:pt x="604" y="293"/>
                    </a:cubicBezTo>
                    <a:cubicBezTo>
                      <a:pt x="639" y="291"/>
                      <a:pt x="674" y="290"/>
                      <a:pt x="709" y="290"/>
                    </a:cubicBezTo>
                    <a:cubicBezTo>
                      <a:pt x="839" y="290"/>
                      <a:pt x="968" y="303"/>
                      <a:pt x="1097" y="328"/>
                    </a:cubicBezTo>
                    <a:cubicBezTo>
                      <a:pt x="1095" y="327"/>
                      <a:pt x="1093" y="326"/>
                      <a:pt x="1091" y="326"/>
                    </a:cubicBezTo>
                    <a:lnTo>
                      <a:pt x="1091" y="326"/>
                    </a:lnTo>
                    <a:cubicBezTo>
                      <a:pt x="1096" y="327"/>
                      <a:pt x="1101" y="328"/>
                      <a:pt x="1106" y="328"/>
                    </a:cubicBezTo>
                    <a:cubicBezTo>
                      <a:pt x="1240" y="357"/>
                      <a:pt x="1368" y="395"/>
                      <a:pt x="1496" y="440"/>
                    </a:cubicBezTo>
                    <a:cubicBezTo>
                      <a:pt x="1620" y="484"/>
                      <a:pt x="1742" y="536"/>
                      <a:pt x="1860" y="593"/>
                    </a:cubicBezTo>
                    <a:cubicBezTo>
                      <a:pt x="1860" y="593"/>
                      <a:pt x="1860" y="593"/>
                      <a:pt x="1860" y="593"/>
                    </a:cubicBezTo>
                    <a:lnTo>
                      <a:pt x="1860" y="593"/>
                    </a:lnTo>
                    <a:cubicBezTo>
                      <a:pt x="1860" y="593"/>
                      <a:pt x="1860" y="593"/>
                      <a:pt x="1860" y="593"/>
                    </a:cubicBezTo>
                    <a:lnTo>
                      <a:pt x="1860" y="593"/>
                    </a:lnTo>
                    <a:cubicBezTo>
                      <a:pt x="1975" y="654"/>
                      <a:pt x="2087" y="714"/>
                      <a:pt x="2192" y="788"/>
                    </a:cubicBezTo>
                    <a:cubicBezTo>
                      <a:pt x="2203" y="795"/>
                      <a:pt x="2215" y="798"/>
                      <a:pt x="2227" y="798"/>
                    </a:cubicBezTo>
                    <a:cubicBezTo>
                      <a:pt x="2247" y="798"/>
                      <a:pt x="2267" y="788"/>
                      <a:pt x="2279" y="772"/>
                    </a:cubicBezTo>
                    <a:cubicBezTo>
                      <a:pt x="2298" y="744"/>
                      <a:pt x="2291" y="705"/>
                      <a:pt x="2263" y="686"/>
                    </a:cubicBezTo>
                    <a:cubicBezTo>
                      <a:pt x="2110" y="580"/>
                      <a:pt x="1956" y="478"/>
                      <a:pt x="1793" y="392"/>
                    </a:cubicBezTo>
                    <a:cubicBezTo>
                      <a:pt x="1623" y="300"/>
                      <a:pt x="1448" y="216"/>
                      <a:pt x="1266" y="149"/>
                    </a:cubicBezTo>
                    <a:cubicBezTo>
                      <a:pt x="1087" y="86"/>
                      <a:pt x="895" y="34"/>
                      <a:pt x="703" y="12"/>
                    </a:cubicBezTo>
                    <a:cubicBezTo>
                      <a:pt x="634" y="4"/>
                      <a:pt x="564" y="1"/>
                      <a:pt x="49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301" name="Google Shape;2033;p39"/>
              <p:cNvSpPr/>
              <p:nvPr/>
            </p:nvSpPr>
            <p:spPr>
              <a:xfrm>
                <a:off x="6847666" y="3160260"/>
                <a:ext cx="226907" cy="106230"/>
              </a:xfrm>
              <a:custGeom>
                <a:avLst/>
                <a:gdLst/>
                <a:ahLst/>
                <a:cxnLst/>
                <a:rect l="l" t="t" r="r" b="b"/>
                <a:pathLst>
                  <a:path w="2042" h="956" extrusionOk="0">
                    <a:moveTo>
                      <a:pt x="1355" y="0"/>
                    </a:moveTo>
                    <a:cubicBezTo>
                      <a:pt x="1183" y="0"/>
                      <a:pt x="1003" y="32"/>
                      <a:pt x="841" y="93"/>
                    </a:cubicBezTo>
                    <a:cubicBezTo>
                      <a:pt x="761" y="125"/>
                      <a:pt x="674" y="167"/>
                      <a:pt x="582" y="221"/>
                    </a:cubicBezTo>
                    <a:cubicBezTo>
                      <a:pt x="502" y="269"/>
                      <a:pt x="419" y="332"/>
                      <a:pt x="342" y="406"/>
                    </a:cubicBezTo>
                    <a:cubicBezTo>
                      <a:pt x="198" y="540"/>
                      <a:pt x="83" y="713"/>
                      <a:pt x="7" y="904"/>
                    </a:cubicBezTo>
                    <a:cubicBezTo>
                      <a:pt x="0" y="920"/>
                      <a:pt x="10" y="943"/>
                      <a:pt x="29" y="953"/>
                    </a:cubicBezTo>
                    <a:cubicBezTo>
                      <a:pt x="33" y="953"/>
                      <a:pt x="39" y="956"/>
                      <a:pt x="42" y="956"/>
                    </a:cubicBezTo>
                    <a:cubicBezTo>
                      <a:pt x="58" y="956"/>
                      <a:pt x="71" y="946"/>
                      <a:pt x="77" y="933"/>
                    </a:cubicBezTo>
                    <a:cubicBezTo>
                      <a:pt x="99" y="873"/>
                      <a:pt x="128" y="815"/>
                      <a:pt x="157" y="764"/>
                    </a:cubicBezTo>
                    <a:cubicBezTo>
                      <a:pt x="214" y="668"/>
                      <a:pt x="288" y="578"/>
                      <a:pt x="368" y="499"/>
                    </a:cubicBezTo>
                    <a:cubicBezTo>
                      <a:pt x="409" y="463"/>
                      <a:pt x="451" y="428"/>
                      <a:pt x="496" y="397"/>
                    </a:cubicBezTo>
                    <a:cubicBezTo>
                      <a:pt x="531" y="368"/>
                      <a:pt x="576" y="342"/>
                      <a:pt x="636" y="307"/>
                    </a:cubicBezTo>
                    <a:cubicBezTo>
                      <a:pt x="732" y="256"/>
                      <a:pt x="838" y="217"/>
                      <a:pt x="959" y="186"/>
                    </a:cubicBezTo>
                    <a:cubicBezTo>
                      <a:pt x="1074" y="160"/>
                      <a:pt x="1189" y="144"/>
                      <a:pt x="1301" y="144"/>
                    </a:cubicBezTo>
                    <a:lnTo>
                      <a:pt x="1313" y="141"/>
                    </a:lnTo>
                    <a:cubicBezTo>
                      <a:pt x="1435" y="150"/>
                      <a:pt x="1559" y="170"/>
                      <a:pt x="1681" y="198"/>
                    </a:cubicBezTo>
                    <a:cubicBezTo>
                      <a:pt x="1767" y="224"/>
                      <a:pt x="1857" y="256"/>
                      <a:pt x="1943" y="298"/>
                    </a:cubicBezTo>
                    <a:cubicBezTo>
                      <a:pt x="1950" y="304"/>
                      <a:pt x="1959" y="304"/>
                      <a:pt x="1969" y="304"/>
                    </a:cubicBezTo>
                    <a:cubicBezTo>
                      <a:pt x="1991" y="304"/>
                      <a:pt x="2010" y="294"/>
                      <a:pt x="2023" y="279"/>
                    </a:cubicBezTo>
                    <a:cubicBezTo>
                      <a:pt x="2036" y="266"/>
                      <a:pt x="2042" y="246"/>
                      <a:pt x="2039" y="227"/>
                    </a:cubicBezTo>
                    <a:cubicBezTo>
                      <a:pt x="2036" y="214"/>
                      <a:pt x="2030" y="192"/>
                      <a:pt x="2013" y="183"/>
                    </a:cubicBezTo>
                    <a:cubicBezTo>
                      <a:pt x="1962" y="150"/>
                      <a:pt x="1921" y="128"/>
                      <a:pt x="1879" y="109"/>
                    </a:cubicBezTo>
                    <a:cubicBezTo>
                      <a:pt x="1838" y="90"/>
                      <a:pt x="1796" y="74"/>
                      <a:pt x="1739" y="58"/>
                    </a:cubicBezTo>
                    <a:cubicBezTo>
                      <a:pt x="1643" y="29"/>
                      <a:pt x="1540" y="10"/>
                      <a:pt x="1432" y="3"/>
                    </a:cubicBezTo>
                    <a:cubicBezTo>
                      <a:pt x="1406" y="0"/>
                      <a:pt x="1381" y="0"/>
                      <a:pt x="1355" y="0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302" name="Google Shape;2034;p39"/>
              <p:cNvSpPr/>
              <p:nvPr/>
            </p:nvSpPr>
            <p:spPr>
              <a:xfrm>
                <a:off x="7324160" y="3652643"/>
                <a:ext cx="112" cy="112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1" y="1"/>
                    </a:moveTo>
                    <a:close/>
                  </a:path>
                </a:pathLst>
              </a:custGeom>
              <a:solidFill>
                <a:srgbClr val="010066"/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303" name="Google Shape;2035;p39"/>
              <p:cNvSpPr/>
              <p:nvPr/>
            </p:nvSpPr>
            <p:spPr>
              <a:xfrm>
                <a:off x="6804327" y="3771655"/>
                <a:ext cx="112" cy="112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1" y="0"/>
                    </a:move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010066"/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304" name="Google Shape;2036;p39"/>
              <p:cNvSpPr/>
              <p:nvPr/>
            </p:nvSpPr>
            <p:spPr>
              <a:xfrm>
                <a:off x="6804661" y="3771655"/>
                <a:ext cx="112" cy="112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1" y="0"/>
                    </a:move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010066"/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305" name="Google Shape;2037;p39"/>
              <p:cNvSpPr/>
              <p:nvPr/>
            </p:nvSpPr>
            <p:spPr>
              <a:xfrm>
                <a:off x="6695760" y="3306498"/>
                <a:ext cx="662166" cy="547600"/>
              </a:xfrm>
              <a:custGeom>
                <a:avLst/>
                <a:gdLst/>
                <a:ahLst/>
                <a:cxnLst/>
                <a:rect l="l" t="t" r="r" b="b"/>
                <a:pathLst>
                  <a:path w="5959" h="4928" extrusionOk="0">
                    <a:moveTo>
                      <a:pt x="5659" y="3110"/>
                    </a:moveTo>
                    <a:cubicBezTo>
                      <a:pt x="5658" y="3111"/>
                      <a:pt x="5657" y="3113"/>
                      <a:pt x="5657" y="3115"/>
                    </a:cubicBezTo>
                    <a:lnTo>
                      <a:pt x="5657" y="3115"/>
                    </a:lnTo>
                    <a:cubicBezTo>
                      <a:pt x="5659" y="3112"/>
                      <a:pt x="5659" y="3110"/>
                      <a:pt x="5659" y="3110"/>
                    </a:cubicBezTo>
                    <a:close/>
                    <a:moveTo>
                      <a:pt x="1683" y="4658"/>
                    </a:moveTo>
                    <a:cubicBezTo>
                      <a:pt x="1684" y="4659"/>
                      <a:pt x="1685" y="4660"/>
                      <a:pt x="1687" y="4660"/>
                    </a:cubicBezTo>
                    <a:cubicBezTo>
                      <a:pt x="1686" y="4659"/>
                      <a:pt x="1685" y="4658"/>
                      <a:pt x="1683" y="4658"/>
                    </a:cubicBezTo>
                    <a:close/>
                    <a:moveTo>
                      <a:pt x="4863" y="1"/>
                    </a:moveTo>
                    <a:cubicBezTo>
                      <a:pt x="4850" y="29"/>
                      <a:pt x="4834" y="58"/>
                      <a:pt x="4821" y="87"/>
                    </a:cubicBezTo>
                    <a:cubicBezTo>
                      <a:pt x="4818" y="90"/>
                      <a:pt x="4815" y="97"/>
                      <a:pt x="4812" y="103"/>
                    </a:cubicBezTo>
                    <a:cubicBezTo>
                      <a:pt x="4812" y="106"/>
                      <a:pt x="4808" y="109"/>
                      <a:pt x="4805" y="113"/>
                    </a:cubicBezTo>
                    <a:cubicBezTo>
                      <a:pt x="4802" y="119"/>
                      <a:pt x="4796" y="125"/>
                      <a:pt x="4789" y="128"/>
                    </a:cubicBezTo>
                    <a:cubicBezTo>
                      <a:pt x="4786" y="132"/>
                      <a:pt x="4783" y="132"/>
                      <a:pt x="4780" y="132"/>
                    </a:cubicBezTo>
                    <a:lnTo>
                      <a:pt x="4777" y="135"/>
                    </a:lnTo>
                    <a:cubicBezTo>
                      <a:pt x="4773" y="142"/>
                      <a:pt x="4763" y="145"/>
                      <a:pt x="4755" y="145"/>
                    </a:cubicBezTo>
                    <a:cubicBezTo>
                      <a:pt x="4748" y="145"/>
                      <a:pt x="4742" y="144"/>
                      <a:pt x="4739" y="141"/>
                    </a:cubicBezTo>
                    <a:cubicBezTo>
                      <a:pt x="4729" y="132"/>
                      <a:pt x="4722" y="122"/>
                      <a:pt x="4725" y="113"/>
                    </a:cubicBezTo>
                    <a:lnTo>
                      <a:pt x="4725" y="113"/>
                    </a:lnTo>
                    <a:cubicBezTo>
                      <a:pt x="4719" y="119"/>
                      <a:pt x="4709" y="125"/>
                      <a:pt x="4703" y="125"/>
                    </a:cubicBezTo>
                    <a:lnTo>
                      <a:pt x="4700" y="125"/>
                    </a:lnTo>
                    <a:cubicBezTo>
                      <a:pt x="4697" y="132"/>
                      <a:pt x="4687" y="138"/>
                      <a:pt x="4681" y="138"/>
                    </a:cubicBezTo>
                    <a:cubicBezTo>
                      <a:pt x="4674" y="138"/>
                      <a:pt x="4668" y="138"/>
                      <a:pt x="4662" y="132"/>
                    </a:cubicBezTo>
                    <a:cubicBezTo>
                      <a:pt x="4655" y="128"/>
                      <a:pt x="4649" y="122"/>
                      <a:pt x="4649" y="113"/>
                    </a:cubicBezTo>
                    <a:lnTo>
                      <a:pt x="4649" y="109"/>
                    </a:lnTo>
                    <a:lnTo>
                      <a:pt x="4646" y="109"/>
                    </a:lnTo>
                    <a:cubicBezTo>
                      <a:pt x="4636" y="106"/>
                      <a:pt x="4630" y="94"/>
                      <a:pt x="4627" y="84"/>
                    </a:cubicBezTo>
                    <a:cubicBezTo>
                      <a:pt x="4627" y="84"/>
                      <a:pt x="4623" y="81"/>
                      <a:pt x="4620" y="81"/>
                    </a:cubicBezTo>
                    <a:cubicBezTo>
                      <a:pt x="4610" y="74"/>
                      <a:pt x="4607" y="58"/>
                      <a:pt x="4610" y="45"/>
                    </a:cubicBezTo>
                    <a:cubicBezTo>
                      <a:pt x="4617" y="32"/>
                      <a:pt x="4620" y="20"/>
                      <a:pt x="4627" y="7"/>
                    </a:cubicBezTo>
                    <a:lnTo>
                      <a:pt x="4627" y="7"/>
                    </a:lnTo>
                    <a:cubicBezTo>
                      <a:pt x="4591" y="23"/>
                      <a:pt x="4556" y="36"/>
                      <a:pt x="4518" y="48"/>
                    </a:cubicBezTo>
                    <a:cubicBezTo>
                      <a:pt x="4515" y="50"/>
                      <a:pt x="4511" y="51"/>
                      <a:pt x="4507" y="51"/>
                    </a:cubicBezTo>
                    <a:cubicBezTo>
                      <a:pt x="4503" y="51"/>
                      <a:pt x="4498" y="50"/>
                      <a:pt x="4495" y="48"/>
                    </a:cubicBezTo>
                    <a:cubicBezTo>
                      <a:pt x="4476" y="55"/>
                      <a:pt x="4457" y="61"/>
                      <a:pt x="4438" y="68"/>
                    </a:cubicBezTo>
                    <a:cubicBezTo>
                      <a:pt x="4406" y="81"/>
                      <a:pt x="4371" y="90"/>
                      <a:pt x="4339" y="100"/>
                    </a:cubicBezTo>
                    <a:cubicBezTo>
                      <a:pt x="4335" y="101"/>
                      <a:pt x="4332" y="101"/>
                      <a:pt x="4329" y="101"/>
                    </a:cubicBezTo>
                    <a:cubicBezTo>
                      <a:pt x="4321" y="101"/>
                      <a:pt x="4315" y="98"/>
                      <a:pt x="4310" y="94"/>
                    </a:cubicBezTo>
                    <a:cubicBezTo>
                      <a:pt x="4304" y="94"/>
                      <a:pt x="4298" y="97"/>
                      <a:pt x="4288" y="100"/>
                    </a:cubicBezTo>
                    <a:cubicBezTo>
                      <a:pt x="4243" y="119"/>
                      <a:pt x="4199" y="135"/>
                      <a:pt x="4150" y="151"/>
                    </a:cubicBezTo>
                    <a:cubicBezTo>
                      <a:pt x="4103" y="163"/>
                      <a:pt x="4058" y="176"/>
                      <a:pt x="4010" y="190"/>
                    </a:cubicBezTo>
                    <a:lnTo>
                      <a:pt x="3997" y="190"/>
                    </a:lnTo>
                    <a:cubicBezTo>
                      <a:pt x="3936" y="215"/>
                      <a:pt x="3873" y="240"/>
                      <a:pt x="3808" y="266"/>
                    </a:cubicBezTo>
                    <a:cubicBezTo>
                      <a:pt x="3712" y="314"/>
                      <a:pt x="3620" y="362"/>
                      <a:pt x="3524" y="407"/>
                    </a:cubicBezTo>
                    <a:cubicBezTo>
                      <a:pt x="3438" y="445"/>
                      <a:pt x="3351" y="483"/>
                      <a:pt x="3262" y="512"/>
                    </a:cubicBezTo>
                    <a:cubicBezTo>
                      <a:pt x="3252" y="515"/>
                      <a:pt x="3246" y="519"/>
                      <a:pt x="3236" y="522"/>
                    </a:cubicBezTo>
                    <a:cubicBezTo>
                      <a:pt x="3163" y="554"/>
                      <a:pt x="3090" y="585"/>
                      <a:pt x="3016" y="617"/>
                    </a:cubicBezTo>
                    <a:cubicBezTo>
                      <a:pt x="2923" y="656"/>
                      <a:pt x="2831" y="691"/>
                      <a:pt x="2735" y="716"/>
                    </a:cubicBezTo>
                    <a:cubicBezTo>
                      <a:pt x="2546" y="774"/>
                      <a:pt x="2354" y="812"/>
                      <a:pt x="2160" y="834"/>
                    </a:cubicBezTo>
                    <a:cubicBezTo>
                      <a:pt x="1962" y="861"/>
                      <a:pt x="1767" y="873"/>
                      <a:pt x="1568" y="883"/>
                    </a:cubicBezTo>
                    <a:lnTo>
                      <a:pt x="1562" y="883"/>
                    </a:lnTo>
                    <a:cubicBezTo>
                      <a:pt x="1463" y="889"/>
                      <a:pt x="1364" y="895"/>
                      <a:pt x="1268" y="902"/>
                    </a:cubicBezTo>
                    <a:lnTo>
                      <a:pt x="1259" y="902"/>
                    </a:lnTo>
                    <a:cubicBezTo>
                      <a:pt x="1185" y="905"/>
                      <a:pt x="1112" y="914"/>
                      <a:pt x="1035" y="927"/>
                    </a:cubicBezTo>
                    <a:cubicBezTo>
                      <a:pt x="978" y="937"/>
                      <a:pt x="920" y="949"/>
                      <a:pt x="863" y="966"/>
                    </a:cubicBezTo>
                    <a:cubicBezTo>
                      <a:pt x="811" y="982"/>
                      <a:pt x="763" y="998"/>
                      <a:pt x="716" y="1020"/>
                    </a:cubicBezTo>
                    <a:cubicBezTo>
                      <a:pt x="699" y="1029"/>
                      <a:pt x="680" y="1036"/>
                      <a:pt x="664" y="1045"/>
                    </a:cubicBezTo>
                    <a:cubicBezTo>
                      <a:pt x="664" y="1048"/>
                      <a:pt x="661" y="1052"/>
                      <a:pt x="658" y="1055"/>
                    </a:cubicBezTo>
                    <a:cubicBezTo>
                      <a:pt x="654" y="1061"/>
                      <a:pt x="648" y="1063"/>
                      <a:pt x="640" y="1063"/>
                    </a:cubicBezTo>
                    <a:cubicBezTo>
                      <a:pt x="635" y="1063"/>
                      <a:pt x="631" y="1063"/>
                      <a:pt x="626" y="1061"/>
                    </a:cubicBezTo>
                    <a:lnTo>
                      <a:pt x="623" y="1061"/>
                    </a:lnTo>
                    <a:cubicBezTo>
                      <a:pt x="617" y="1061"/>
                      <a:pt x="610" y="1058"/>
                      <a:pt x="604" y="1052"/>
                    </a:cubicBezTo>
                    <a:cubicBezTo>
                      <a:pt x="597" y="1048"/>
                      <a:pt x="594" y="1042"/>
                      <a:pt x="588" y="1039"/>
                    </a:cubicBezTo>
                    <a:cubicBezTo>
                      <a:pt x="588" y="1036"/>
                      <a:pt x="584" y="1036"/>
                      <a:pt x="584" y="1033"/>
                    </a:cubicBezTo>
                    <a:cubicBezTo>
                      <a:pt x="546" y="1052"/>
                      <a:pt x="505" y="1074"/>
                      <a:pt x="469" y="1097"/>
                    </a:cubicBezTo>
                    <a:cubicBezTo>
                      <a:pt x="428" y="1129"/>
                      <a:pt x="390" y="1160"/>
                      <a:pt x="351" y="1196"/>
                    </a:cubicBezTo>
                    <a:cubicBezTo>
                      <a:pt x="316" y="1234"/>
                      <a:pt x="281" y="1269"/>
                      <a:pt x="245" y="1311"/>
                    </a:cubicBezTo>
                    <a:lnTo>
                      <a:pt x="249" y="1311"/>
                    </a:lnTo>
                    <a:cubicBezTo>
                      <a:pt x="217" y="1349"/>
                      <a:pt x="192" y="1387"/>
                      <a:pt x="166" y="1429"/>
                    </a:cubicBezTo>
                    <a:cubicBezTo>
                      <a:pt x="143" y="1470"/>
                      <a:pt x="124" y="1509"/>
                      <a:pt x="105" y="1551"/>
                    </a:cubicBezTo>
                    <a:lnTo>
                      <a:pt x="108" y="1544"/>
                    </a:lnTo>
                    <a:lnTo>
                      <a:pt x="108" y="1544"/>
                    </a:lnTo>
                    <a:cubicBezTo>
                      <a:pt x="102" y="1554"/>
                      <a:pt x="99" y="1566"/>
                      <a:pt x="92" y="1579"/>
                    </a:cubicBezTo>
                    <a:lnTo>
                      <a:pt x="92" y="1582"/>
                    </a:lnTo>
                    <a:cubicBezTo>
                      <a:pt x="64" y="1666"/>
                      <a:pt x="41" y="1752"/>
                      <a:pt x="28" y="1851"/>
                    </a:cubicBezTo>
                    <a:cubicBezTo>
                      <a:pt x="0" y="2052"/>
                      <a:pt x="3" y="2272"/>
                      <a:pt x="35" y="2522"/>
                    </a:cubicBezTo>
                    <a:cubicBezTo>
                      <a:pt x="67" y="2762"/>
                      <a:pt x="130" y="2992"/>
                      <a:pt x="217" y="3206"/>
                    </a:cubicBezTo>
                    <a:cubicBezTo>
                      <a:pt x="307" y="3413"/>
                      <a:pt x="422" y="3614"/>
                      <a:pt x="565" y="3803"/>
                    </a:cubicBezTo>
                    <a:lnTo>
                      <a:pt x="571" y="3813"/>
                    </a:lnTo>
                    <a:cubicBezTo>
                      <a:pt x="648" y="3909"/>
                      <a:pt x="732" y="4005"/>
                      <a:pt x="824" y="4094"/>
                    </a:cubicBezTo>
                    <a:cubicBezTo>
                      <a:pt x="850" y="4116"/>
                      <a:pt x="875" y="4139"/>
                      <a:pt x="904" y="4161"/>
                    </a:cubicBezTo>
                    <a:lnTo>
                      <a:pt x="907" y="4154"/>
                    </a:lnTo>
                    <a:cubicBezTo>
                      <a:pt x="913" y="4148"/>
                      <a:pt x="916" y="4142"/>
                      <a:pt x="926" y="4142"/>
                    </a:cubicBezTo>
                    <a:cubicBezTo>
                      <a:pt x="926" y="4139"/>
                      <a:pt x="926" y="4139"/>
                      <a:pt x="930" y="4139"/>
                    </a:cubicBezTo>
                    <a:lnTo>
                      <a:pt x="936" y="4139"/>
                    </a:lnTo>
                    <a:cubicBezTo>
                      <a:pt x="936" y="4135"/>
                      <a:pt x="939" y="4135"/>
                      <a:pt x="943" y="4135"/>
                    </a:cubicBezTo>
                    <a:cubicBezTo>
                      <a:pt x="946" y="4135"/>
                      <a:pt x="952" y="4139"/>
                      <a:pt x="959" y="4139"/>
                    </a:cubicBezTo>
                    <a:cubicBezTo>
                      <a:pt x="962" y="4145"/>
                      <a:pt x="968" y="4148"/>
                      <a:pt x="971" y="4158"/>
                    </a:cubicBezTo>
                    <a:cubicBezTo>
                      <a:pt x="978" y="4164"/>
                      <a:pt x="978" y="4173"/>
                      <a:pt x="978" y="4183"/>
                    </a:cubicBezTo>
                    <a:lnTo>
                      <a:pt x="978" y="4186"/>
                    </a:lnTo>
                    <a:cubicBezTo>
                      <a:pt x="1000" y="4199"/>
                      <a:pt x="1019" y="4212"/>
                      <a:pt x="1038" y="4228"/>
                    </a:cubicBezTo>
                    <a:cubicBezTo>
                      <a:pt x="1041" y="4227"/>
                      <a:pt x="1044" y="4227"/>
                      <a:pt x="1046" y="4227"/>
                    </a:cubicBezTo>
                    <a:cubicBezTo>
                      <a:pt x="1054" y="4227"/>
                      <a:pt x="1062" y="4230"/>
                      <a:pt x="1067" y="4235"/>
                    </a:cubicBezTo>
                    <a:cubicBezTo>
                      <a:pt x="1093" y="4260"/>
                      <a:pt x="1118" y="4282"/>
                      <a:pt x="1143" y="4304"/>
                    </a:cubicBezTo>
                    <a:cubicBezTo>
                      <a:pt x="1179" y="4331"/>
                      <a:pt x="1217" y="4359"/>
                      <a:pt x="1249" y="4391"/>
                    </a:cubicBezTo>
                    <a:cubicBezTo>
                      <a:pt x="1259" y="4400"/>
                      <a:pt x="1262" y="4413"/>
                      <a:pt x="1255" y="4426"/>
                    </a:cubicBezTo>
                    <a:cubicBezTo>
                      <a:pt x="1281" y="4446"/>
                      <a:pt x="1310" y="4465"/>
                      <a:pt x="1338" y="4480"/>
                    </a:cubicBezTo>
                    <a:cubicBezTo>
                      <a:pt x="1374" y="4503"/>
                      <a:pt x="1409" y="4522"/>
                      <a:pt x="1444" y="4541"/>
                    </a:cubicBezTo>
                    <a:cubicBezTo>
                      <a:pt x="1523" y="4585"/>
                      <a:pt x="1601" y="4623"/>
                      <a:pt x="1683" y="4658"/>
                    </a:cubicBezTo>
                    <a:lnTo>
                      <a:pt x="1683" y="4658"/>
                    </a:lnTo>
                    <a:cubicBezTo>
                      <a:pt x="1683" y="4658"/>
                      <a:pt x="1683" y="4658"/>
                      <a:pt x="1683" y="4658"/>
                    </a:cubicBezTo>
                    <a:lnTo>
                      <a:pt x="1683" y="4658"/>
                    </a:lnTo>
                    <a:cubicBezTo>
                      <a:pt x="1756" y="4689"/>
                      <a:pt x="1828" y="4717"/>
                      <a:pt x="1904" y="4742"/>
                    </a:cubicBezTo>
                    <a:cubicBezTo>
                      <a:pt x="1930" y="4749"/>
                      <a:pt x="1952" y="4755"/>
                      <a:pt x="1975" y="4762"/>
                    </a:cubicBezTo>
                    <a:cubicBezTo>
                      <a:pt x="1971" y="4758"/>
                      <a:pt x="1968" y="4749"/>
                      <a:pt x="1968" y="4742"/>
                    </a:cubicBezTo>
                    <a:cubicBezTo>
                      <a:pt x="1968" y="4736"/>
                      <a:pt x="1971" y="4729"/>
                      <a:pt x="1978" y="4723"/>
                    </a:cubicBezTo>
                    <a:cubicBezTo>
                      <a:pt x="1982" y="4717"/>
                      <a:pt x="1990" y="4714"/>
                      <a:pt x="1999" y="4714"/>
                    </a:cubicBezTo>
                    <a:cubicBezTo>
                      <a:pt x="2004" y="4714"/>
                      <a:pt x="2008" y="4715"/>
                      <a:pt x="2013" y="4717"/>
                    </a:cubicBezTo>
                    <a:cubicBezTo>
                      <a:pt x="2038" y="4736"/>
                      <a:pt x="2067" y="4749"/>
                      <a:pt x="2099" y="4762"/>
                    </a:cubicBezTo>
                    <a:cubicBezTo>
                      <a:pt x="2140" y="4781"/>
                      <a:pt x="2182" y="4794"/>
                      <a:pt x="2227" y="4803"/>
                    </a:cubicBezTo>
                    <a:cubicBezTo>
                      <a:pt x="2268" y="4813"/>
                      <a:pt x="2307" y="4819"/>
                      <a:pt x="2348" y="4825"/>
                    </a:cubicBezTo>
                    <a:lnTo>
                      <a:pt x="2339" y="4825"/>
                    </a:lnTo>
                    <a:cubicBezTo>
                      <a:pt x="2416" y="4835"/>
                      <a:pt x="2492" y="4841"/>
                      <a:pt x="2572" y="4844"/>
                    </a:cubicBezTo>
                    <a:cubicBezTo>
                      <a:pt x="2642" y="4851"/>
                      <a:pt x="2712" y="4854"/>
                      <a:pt x="2786" y="4860"/>
                    </a:cubicBezTo>
                    <a:cubicBezTo>
                      <a:pt x="2857" y="4867"/>
                      <a:pt x="2929" y="4877"/>
                      <a:pt x="2997" y="4896"/>
                    </a:cubicBezTo>
                    <a:lnTo>
                      <a:pt x="3035" y="4896"/>
                    </a:lnTo>
                    <a:cubicBezTo>
                      <a:pt x="3144" y="4896"/>
                      <a:pt x="3255" y="4899"/>
                      <a:pt x="3364" y="4899"/>
                    </a:cubicBezTo>
                    <a:cubicBezTo>
                      <a:pt x="3380" y="4899"/>
                      <a:pt x="3393" y="4912"/>
                      <a:pt x="3393" y="4928"/>
                    </a:cubicBezTo>
                    <a:cubicBezTo>
                      <a:pt x="3428" y="4921"/>
                      <a:pt x="3463" y="4918"/>
                      <a:pt x="3498" y="4912"/>
                    </a:cubicBezTo>
                    <a:cubicBezTo>
                      <a:pt x="3501" y="4911"/>
                      <a:pt x="3504" y="4910"/>
                      <a:pt x="3507" y="4910"/>
                    </a:cubicBezTo>
                    <a:cubicBezTo>
                      <a:pt x="3511" y="4910"/>
                      <a:pt x="3515" y="4911"/>
                      <a:pt x="3521" y="4915"/>
                    </a:cubicBezTo>
                    <a:cubicBezTo>
                      <a:pt x="3521" y="4915"/>
                      <a:pt x="3524" y="4915"/>
                      <a:pt x="3524" y="4918"/>
                    </a:cubicBezTo>
                    <a:cubicBezTo>
                      <a:pt x="3600" y="4902"/>
                      <a:pt x="3674" y="4887"/>
                      <a:pt x="3751" y="4874"/>
                    </a:cubicBezTo>
                    <a:cubicBezTo>
                      <a:pt x="3850" y="4844"/>
                      <a:pt x="3946" y="4816"/>
                      <a:pt x="4045" y="4787"/>
                    </a:cubicBezTo>
                    <a:cubicBezTo>
                      <a:pt x="4109" y="4755"/>
                      <a:pt x="4176" y="4726"/>
                      <a:pt x="4240" y="4695"/>
                    </a:cubicBezTo>
                    <a:cubicBezTo>
                      <a:pt x="4275" y="4672"/>
                      <a:pt x="4314" y="4650"/>
                      <a:pt x="4348" y="4630"/>
                    </a:cubicBezTo>
                    <a:cubicBezTo>
                      <a:pt x="4467" y="4541"/>
                      <a:pt x="4594" y="4465"/>
                      <a:pt x="4716" y="4381"/>
                    </a:cubicBezTo>
                    <a:cubicBezTo>
                      <a:pt x="4831" y="4282"/>
                      <a:pt x="4942" y="4180"/>
                      <a:pt x="5054" y="4081"/>
                    </a:cubicBezTo>
                    <a:lnTo>
                      <a:pt x="5058" y="4081"/>
                    </a:lnTo>
                    <a:cubicBezTo>
                      <a:pt x="5150" y="3966"/>
                      <a:pt x="5243" y="3847"/>
                      <a:pt x="5333" y="3729"/>
                    </a:cubicBezTo>
                    <a:cubicBezTo>
                      <a:pt x="5456" y="3533"/>
                      <a:pt x="5570" y="3330"/>
                      <a:pt x="5657" y="3115"/>
                    </a:cubicBezTo>
                    <a:lnTo>
                      <a:pt x="5657" y="3115"/>
                    </a:lnTo>
                    <a:cubicBezTo>
                      <a:pt x="5656" y="3115"/>
                      <a:pt x="5656" y="3115"/>
                      <a:pt x="5656" y="3116"/>
                    </a:cubicBezTo>
                    <a:cubicBezTo>
                      <a:pt x="5684" y="3042"/>
                      <a:pt x="5709" y="2972"/>
                      <a:pt x="5729" y="2899"/>
                    </a:cubicBezTo>
                    <a:cubicBezTo>
                      <a:pt x="5709" y="2886"/>
                      <a:pt x="5694" y="2870"/>
                      <a:pt x="5678" y="2857"/>
                    </a:cubicBezTo>
                    <a:cubicBezTo>
                      <a:pt x="5665" y="2847"/>
                      <a:pt x="5665" y="2828"/>
                      <a:pt x="5675" y="2816"/>
                    </a:cubicBezTo>
                    <a:cubicBezTo>
                      <a:pt x="5678" y="2809"/>
                      <a:pt x="5687" y="2806"/>
                      <a:pt x="5694" y="2806"/>
                    </a:cubicBezTo>
                    <a:lnTo>
                      <a:pt x="5703" y="2806"/>
                    </a:lnTo>
                    <a:cubicBezTo>
                      <a:pt x="5709" y="2806"/>
                      <a:pt x="5716" y="2809"/>
                      <a:pt x="5722" y="2812"/>
                    </a:cubicBezTo>
                    <a:cubicBezTo>
                      <a:pt x="5725" y="2816"/>
                      <a:pt x="5732" y="2819"/>
                      <a:pt x="5735" y="2825"/>
                    </a:cubicBezTo>
                    <a:cubicBezTo>
                      <a:pt x="5738" y="2825"/>
                      <a:pt x="5745" y="2828"/>
                      <a:pt x="5748" y="2828"/>
                    </a:cubicBezTo>
                    <a:lnTo>
                      <a:pt x="5767" y="2847"/>
                    </a:lnTo>
                    <a:cubicBezTo>
                      <a:pt x="5780" y="2819"/>
                      <a:pt x="5790" y="2790"/>
                      <a:pt x="5799" y="2762"/>
                    </a:cubicBezTo>
                    <a:cubicBezTo>
                      <a:pt x="5850" y="2586"/>
                      <a:pt x="5886" y="2410"/>
                      <a:pt x="5914" y="2234"/>
                    </a:cubicBezTo>
                    <a:lnTo>
                      <a:pt x="5917" y="2203"/>
                    </a:lnTo>
                    <a:cubicBezTo>
                      <a:pt x="5956" y="1905"/>
                      <a:pt x="5959" y="1627"/>
                      <a:pt x="5927" y="1371"/>
                    </a:cubicBezTo>
                    <a:cubicBezTo>
                      <a:pt x="5901" y="1176"/>
                      <a:pt x="5854" y="995"/>
                      <a:pt x="5786" y="825"/>
                    </a:cubicBezTo>
                    <a:cubicBezTo>
                      <a:pt x="5732" y="700"/>
                      <a:pt x="5665" y="585"/>
                      <a:pt x="5579" y="470"/>
                    </a:cubicBezTo>
                    <a:cubicBezTo>
                      <a:pt x="5505" y="381"/>
                      <a:pt x="5426" y="298"/>
                      <a:pt x="5336" y="231"/>
                    </a:cubicBezTo>
                    <a:cubicBezTo>
                      <a:pt x="5240" y="157"/>
                      <a:pt x="5138" y="97"/>
                      <a:pt x="5035" y="51"/>
                    </a:cubicBezTo>
                    <a:cubicBezTo>
                      <a:pt x="4978" y="29"/>
                      <a:pt x="4920" y="13"/>
                      <a:pt x="486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306" name="Google Shape;2038;p39"/>
              <p:cNvSpPr/>
              <p:nvPr/>
            </p:nvSpPr>
            <p:spPr>
              <a:xfrm>
                <a:off x="6760656" y="3305053"/>
                <a:ext cx="475483" cy="187237"/>
              </a:xfrm>
              <a:custGeom>
                <a:avLst/>
                <a:gdLst/>
                <a:ahLst/>
                <a:cxnLst/>
                <a:rect l="l" t="t" r="r" b="b"/>
                <a:pathLst>
                  <a:path w="4279" h="1685" extrusionOk="0">
                    <a:moveTo>
                      <a:pt x="4084" y="1"/>
                    </a:moveTo>
                    <a:cubicBezTo>
                      <a:pt x="4030" y="1"/>
                      <a:pt x="3975" y="4"/>
                      <a:pt x="3914" y="14"/>
                    </a:cubicBezTo>
                    <a:cubicBezTo>
                      <a:pt x="3809" y="30"/>
                      <a:pt x="3701" y="55"/>
                      <a:pt x="3592" y="91"/>
                    </a:cubicBezTo>
                    <a:cubicBezTo>
                      <a:pt x="3560" y="100"/>
                      <a:pt x="3528" y="110"/>
                      <a:pt x="3496" y="119"/>
                    </a:cubicBezTo>
                    <a:cubicBezTo>
                      <a:pt x="3438" y="141"/>
                      <a:pt x="3385" y="164"/>
                      <a:pt x="3308" y="193"/>
                    </a:cubicBezTo>
                    <a:lnTo>
                      <a:pt x="3270" y="212"/>
                    </a:lnTo>
                    <a:cubicBezTo>
                      <a:pt x="3145" y="269"/>
                      <a:pt x="3020" y="327"/>
                      <a:pt x="2895" y="390"/>
                    </a:cubicBezTo>
                    <a:lnTo>
                      <a:pt x="2838" y="420"/>
                    </a:lnTo>
                    <a:lnTo>
                      <a:pt x="2819" y="426"/>
                    </a:lnTo>
                    <a:lnTo>
                      <a:pt x="2790" y="439"/>
                    </a:lnTo>
                    <a:cubicBezTo>
                      <a:pt x="2736" y="461"/>
                      <a:pt x="2681" y="486"/>
                      <a:pt x="2627" y="509"/>
                    </a:cubicBezTo>
                    <a:cubicBezTo>
                      <a:pt x="2544" y="544"/>
                      <a:pt x="2457" y="579"/>
                      <a:pt x="2372" y="611"/>
                    </a:cubicBezTo>
                    <a:lnTo>
                      <a:pt x="2307" y="630"/>
                    </a:lnTo>
                    <a:cubicBezTo>
                      <a:pt x="2186" y="666"/>
                      <a:pt x="2065" y="704"/>
                      <a:pt x="1943" y="739"/>
                    </a:cubicBezTo>
                    <a:cubicBezTo>
                      <a:pt x="1892" y="749"/>
                      <a:pt x="1844" y="758"/>
                      <a:pt x="1793" y="765"/>
                    </a:cubicBezTo>
                    <a:cubicBezTo>
                      <a:pt x="1649" y="790"/>
                      <a:pt x="1506" y="812"/>
                      <a:pt x="1339" y="831"/>
                    </a:cubicBezTo>
                    <a:lnTo>
                      <a:pt x="1323" y="835"/>
                    </a:lnTo>
                    <a:lnTo>
                      <a:pt x="1263" y="838"/>
                    </a:lnTo>
                    <a:lnTo>
                      <a:pt x="1218" y="841"/>
                    </a:lnTo>
                    <a:cubicBezTo>
                      <a:pt x="1183" y="841"/>
                      <a:pt x="1151" y="844"/>
                      <a:pt x="1115" y="844"/>
                    </a:cubicBezTo>
                    <a:lnTo>
                      <a:pt x="1093" y="847"/>
                    </a:lnTo>
                    <a:cubicBezTo>
                      <a:pt x="1074" y="847"/>
                      <a:pt x="1055" y="851"/>
                      <a:pt x="1036" y="851"/>
                    </a:cubicBezTo>
                    <a:lnTo>
                      <a:pt x="965" y="857"/>
                    </a:lnTo>
                    <a:lnTo>
                      <a:pt x="915" y="860"/>
                    </a:lnTo>
                    <a:lnTo>
                      <a:pt x="863" y="864"/>
                    </a:lnTo>
                    <a:lnTo>
                      <a:pt x="828" y="864"/>
                    </a:lnTo>
                    <a:cubicBezTo>
                      <a:pt x="754" y="870"/>
                      <a:pt x="678" y="877"/>
                      <a:pt x="601" y="886"/>
                    </a:cubicBezTo>
                    <a:cubicBezTo>
                      <a:pt x="384" y="918"/>
                      <a:pt x="211" y="959"/>
                      <a:pt x="61" y="1023"/>
                    </a:cubicBezTo>
                    <a:cubicBezTo>
                      <a:pt x="42" y="1030"/>
                      <a:pt x="23" y="1039"/>
                      <a:pt x="0" y="1049"/>
                    </a:cubicBezTo>
                    <a:cubicBezTo>
                      <a:pt x="64" y="1126"/>
                      <a:pt x="132" y="1193"/>
                      <a:pt x="205" y="1257"/>
                    </a:cubicBezTo>
                    <a:cubicBezTo>
                      <a:pt x="285" y="1324"/>
                      <a:pt x="381" y="1387"/>
                      <a:pt x="483" y="1445"/>
                    </a:cubicBezTo>
                    <a:cubicBezTo>
                      <a:pt x="671" y="1548"/>
                      <a:pt x="892" y="1617"/>
                      <a:pt x="1138" y="1656"/>
                    </a:cubicBezTo>
                    <a:cubicBezTo>
                      <a:pt x="1266" y="1675"/>
                      <a:pt x="1403" y="1685"/>
                      <a:pt x="1540" y="1685"/>
                    </a:cubicBezTo>
                    <a:cubicBezTo>
                      <a:pt x="1643" y="1685"/>
                      <a:pt x="1751" y="1682"/>
                      <a:pt x="1860" y="1669"/>
                    </a:cubicBezTo>
                    <a:cubicBezTo>
                      <a:pt x="2093" y="1647"/>
                      <a:pt x="2336" y="1595"/>
                      <a:pt x="2576" y="1515"/>
                    </a:cubicBezTo>
                    <a:cubicBezTo>
                      <a:pt x="2739" y="1464"/>
                      <a:pt x="2898" y="1397"/>
                      <a:pt x="3049" y="1321"/>
                    </a:cubicBezTo>
                    <a:cubicBezTo>
                      <a:pt x="3196" y="1244"/>
                      <a:pt x="3333" y="1161"/>
                      <a:pt x="3454" y="1068"/>
                    </a:cubicBezTo>
                    <a:cubicBezTo>
                      <a:pt x="3538" y="1004"/>
                      <a:pt x="3618" y="934"/>
                      <a:pt x="3675" y="877"/>
                    </a:cubicBezTo>
                    <a:cubicBezTo>
                      <a:pt x="3758" y="797"/>
                      <a:pt x="3841" y="710"/>
                      <a:pt x="3918" y="617"/>
                    </a:cubicBezTo>
                    <a:cubicBezTo>
                      <a:pt x="4081" y="423"/>
                      <a:pt x="4202" y="222"/>
                      <a:pt x="4279" y="20"/>
                    </a:cubicBezTo>
                    <a:cubicBezTo>
                      <a:pt x="4263" y="14"/>
                      <a:pt x="4243" y="11"/>
                      <a:pt x="4228" y="11"/>
                    </a:cubicBezTo>
                    <a:cubicBezTo>
                      <a:pt x="4180" y="4"/>
                      <a:pt x="4132" y="1"/>
                      <a:pt x="4084" y="1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307" name="Google Shape;2039;p39"/>
              <p:cNvSpPr/>
              <p:nvPr/>
            </p:nvSpPr>
            <p:spPr>
              <a:xfrm>
                <a:off x="6795104" y="3549411"/>
                <a:ext cx="541934" cy="310359"/>
              </a:xfrm>
              <a:custGeom>
                <a:avLst/>
                <a:gdLst/>
                <a:ahLst/>
                <a:cxnLst/>
                <a:rect l="l" t="t" r="r" b="b"/>
                <a:pathLst>
                  <a:path w="4877" h="2793" extrusionOk="0">
                    <a:moveTo>
                      <a:pt x="2972" y="0"/>
                    </a:moveTo>
                    <a:cubicBezTo>
                      <a:pt x="2646" y="7"/>
                      <a:pt x="2320" y="58"/>
                      <a:pt x="1997" y="154"/>
                    </a:cubicBezTo>
                    <a:cubicBezTo>
                      <a:pt x="1828" y="204"/>
                      <a:pt x="1665" y="266"/>
                      <a:pt x="1509" y="336"/>
                    </a:cubicBezTo>
                    <a:cubicBezTo>
                      <a:pt x="1368" y="403"/>
                      <a:pt x="1227" y="480"/>
                      <a:pt x="1081" y="576"/>
                    </a:cubicBezTo>
                    <a:cubicBezTo>
                      <a:pt x="812" y="748"/>
                      <a:pt x="578" y="956"/>
                      <a:pt x="387" y="1198"/>
                    </a:cubicBezTo>
                    <a:cubicBezTo>
                      <a:pt x="291" y="1320"/>
                      <a:pt x="208" y="1451"/>
                      <a:pt x="141" y="1589"/>
                    </a:cubicBezTo>
                    <a:cubicBezTo>
                      <a:pt x="80" y="1707"/>
                      <a:pt x="36" y="1834"/>
                      <a:pt x="0" y="1972"/>
                    </a:cubicBezTo>
                    <a:cubicBezTo>
                      <a:pt x="39" y="2007"/>
                      <a:pt x="77" y="2042"/>
                      <a:pt x="115" y="2074"/>
                    </a:cubicBezTo>
                    <a:cubicBezTo>
                      <a:pt x="167" y="2112"/>
                      <a:pt x="218" y="2151"/>
                      <a:pt x="266" y="2189"/>
                    </a:cubicBezTo>
                    <a:cubicBezTo>
                      <a:pt x="457" y="2326"/>
                      <a:pt x="668" y="2444"/>
                      <a:pt x="892" y="2540"/>
                    </a:cubicBezTo>
                    <a:cubicBezTo>
                      <a:pt x="1157" y="2649"/>
                      <a:pt x="1438" y="2726"/>
                      <a:pt x="1723" y="2764"/>
                    </a:cubicBezTo>
                    <a:cubicBezTo>
                      <a:pt x="1860" y="2783"/>
                      <a:pt x="2004" y="2793"/>
                      <a:pt x="2144" y="2793"/>
                    </a:cubicBezTo>
                    <a:cubicBezTo>
                      <a:pt x="2285" y="2793"/>
                      <a:pt x="2426" y="2783"/>
                      <a:pt x="2563" y="2764"/>
                    </a:cubicBezTo>
                    <a:cubicBezTo>
                      <a:pt x="2812" y="2729"/>
                      <a:pt x="3052" y="2665"/>
                      <a:pt x="3279" y="2572"/>
                    </a:cubicBezTo>
                    <a:lnTo>
                      <a:pt x="3292" y="2569"/>
                    </a:lnTo>
                    <a:cubicBezTo>
                      <a:pt x="3506" y="2474"/>
                      <a:pt x="3710" y="2355"/>
                      <a:pt x="3899" y="2211"/>
                    </a:cubicBezTo>
                    <a:cubicBezTo>
                      <a:pt x="3991" y="2141"/>
                      <a:pt x="4068" y="2071"/>
                      <a:pt x="4135" y="2003"/>
                    </a:cubicBezTo>
                    <a:cubicBezTo>
                      <a:pt x="4190" y="1949"/>
                      <a:pt x="4244" y="1885"/>
                      <a:pt x="4308" y="1806"/>
                    </a:cubicBezTo>
                    <a:cubicBezTo>
                      <a:pt x="4470" y="1595"/>
                      <a:pt x="4608" y="1352"/>
                      <a:pt x="4733" y="1061"/>
                    </a:cubicBezTo>
                    <a:cubicBezTo>
                      <a:pt x="4787" y="927"/>
                      <a:pt x="4835" y="790"/>
                      <a:pt x="4877" y="652"/>
                    </a:cubicBezTo>
                    <a:cubicBezTo>
                      <a:pt x="4848" y="626"/>
                      <a:pt x="4825" y="604"/>
                      <a:pt x="4800" y="585"/>
                    </a:cubicBezTo>
                    <a:lnTo>
                      <a:pt x="4774" y="559"/>
                    </a:lnTo>
                    <a:lnTo>
                      <a:pt x="4765" y="553"/>
                    </a:lnTo>
                    <a:cubicBezTo>
                      <a:pt x="4723" y="518"/>
                      <a:pt x="4688" y="492"/>
                      <a:pt x="4653" y="467"/>
                    </a:cubicBezTo>
                    <a:cubicBezTo>
                      <a:pt x="4106" y="80"/>
                      <a:pt x="3473" y="0"/>
                      <a:pt x="3039" y="0"/>
                    </a:cubicBezTo>
                    <a:close/>
                  </a:path>
                </a:pathLst>
              </a:custGeom>
              <a:solidFill>
                <a:srgbClr val="FF0000"/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308" name="Google Shape;2040;p39"/>
              <p:cNvSpPr/>
              <p:nvPr/>
            </p:nvSpPr>
            <p:spPr>
              <a:xfrm>
                <a:off x="6146369" y="3824883"/>
                <a:ext cx="270689" cy="190126"/>
              </a:xfrm>
              <a:custGeom>
                <a:avLst/>
                <a:gdLst/>
                <a:ahLst/>
                <a:cxnLst/>
                <a:rect l="l" t="t" r="r" b="b"/>
                <a:pathLst>
                  <a:path w="2436" h="1711" extrusionOk="0">
                    <a:moveTo>
                      <a:pt x="1336" y="1"/>
                    </a:moveTo>
                    <a:cubicBezTo>
                      <a:pt x="1253" y="1"/>
                      <a:pt x="1170" y="7"/>
                      <a:pt x="1084" y="23"/>
                    </a:cubicBezTo>
                    <a:cubicBezTo>
                      <a:pt x="454" y="126"/>
                      <a:pt x="1" y="582"/>
                      <a:pt x="78" y="1042"/>
                    </a:cubicBezTo>
                    <a:cubicBezTo>
                      <a:pt x="141" y="1429"/>
                      <a:pt x="573" y="1710"/>
                      <a:pt x="1103" y="1710"/>
                    </a:cubicBezTo>
                    <a:cubicBezTo>
                      <a:pt x="1186" y="1710"/>
                      <a:pt x="1272" y="1704"/>
                      <a:pt x="1355" y="1688"/>
                    </a:cubicBezTo>
                    <a:cubicBezTo>
                      <a:pt x="1985" y="1586"/>
                      <a:pt x="2436" y="1129"/>
                      <a:pt x="2362" y="669"/>
                    </a:cubicBezTo>
                    <a:cubicBezTo>
                      <a:pt x="2298" y="282"/>
                      <a:pt x="1867" y="1"/>
                      <a:pt x="1336" y="1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309" name="Google Shape;2041;p39"/>
              <p:cNvSpPr/>
              <p:nvPr/>
            </p:nvSpPr>
            <p:spPr>
              <a:xfrm>
                <a:off x="7754539" y="3450289"/>
                <a:ext cx="268466" cy="194793"/>
              </a:xfrm>
              <a:custGeom>
                <a:avLst/>
                <a:gdLst/>
                <a:ahLst/>
                <a:cxnLst/>
                <a:rect l="l" t="t" r="r" b="b"/>
                <a:pathLst>
                  <a:path w="2416" h="1753" extrusionOk="0">
                    <a:moveTo>
                      <a:pt x="1374" y="1"/>
                    </a:moveTo>
                    <a:cubicBezTo>
                      <a:pt x="1223" y="1"/>
                      <a:pt x="1074" y="23"/>
                      <a:pt x="924" y="71"/>
                    </a:cubicBezTo>
                    <a:cubicBezTo>
                      <a:pt x="629" y="161"/>
                      <a:pt x="377" y="330"/>
                      <a:pt x="214" y="547"/>
                    </a:cubicBezTo>
                    <a:cubicBezTo>
                      <a:pt x="54" y="764"/>
                      <a:pt x="0" y="1004"/>
                      <a:pt x="67" y="1218"/>
                    </a:cubicBezTo>
                    <a:cubicBezTo>
                      <a:pt x="169" y="1544"/>
                      <a:pt x="524" y="1752"/>
                      <a:pt x="971" y="1752"/>
                    </a:cubicBezTo>
                    <a:cubicBezTo>
                      <a:pt x="1121" y="1752"/>
                      <a:pt x="1275" y="1729"/>
                      <a:pt x="1422" y="1682"/>
                    </a:cubicBezTo>
                    <a:cubicBezTo>
                      <a:pt x="2032" y="1493"/>
                      <a:pt x="2416" y="978"/>
                      <a:pt x="2278" y="534"/>
                    </a:cubicBezTo>
                    <a:cubicBezTo>
                      <a:pt x="2176" y="208"/>
                      <a:pt x="1822" y="1"/>
                      <a:pt x="1374" y="1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</p:grpSp>
        <p:grpSp>
          <p:nvGrpSpPr>
            <p:cNvPr id="173" name="Google Shape;2042;p39"/>
            <p:cNvGrpSpPr/>
            <p:nvPr/>
          </p:nvGrpSpPr>
          <p:grpSpPr>
            <a:xfrm flipH="1">
              <a:off x="5155583" y="497959"/>
              <a:ext cx="991497" cy="608963"/>
              <a:chOff x="5724572" y="2329131"/>
              <a:chExt cx="542875" cy="399628"/>
            </a:xfrm>
          </p:grpSpPr>
          <p:sp>
            <p:nvSpPr>
              <p:cNvPr id="174" name="Google Shape;2043;p39"/>
              <p:cNvSpPr/>
              <p:nvPr/>
            </p:nvSpPr>
            <p:spPr>
              <a:xfrm>
                <a:off x="5724572" y="2329131"/>
                <a:ext cx="542875" cy="399628"/>
              </a:xfrm>
              <a:custGeom>
                <a:avLst/>
                <a:gdLst/>
                <a:ahLst/>
                <a:cxnLst/>
                <a:rect l="l" t="t" r="r" b="b"/>
                <a:pathLst>
                  <a:path w="10024" h="7379" extrusionOk="0">
                    <a:moveTo>
                      <a:pt x="5243" y="1"/>
                    </a:moveTo>
                    <a:cubicBezTo>
                      <a:pt x="5179" y="1"/>
                      <a:pt x="5116" y="7"/>
                      <a:pt x="5051" y="13"/>
                    </a:cubicBezTo>
                    <a:cubicBezTo>
                      <a:pt x="4566" y="77"/>
                      <a:pt x="4106" y="346"/>
                      <a:pt x="3594" y="866"/>
                    </a:cubicBezTo>
                    <a:cubicBezTo>
                      <a:pt x="3196" y="1275"/>
                      <a:pt x="2870" y="1764"/>
                      <a:pt x="2633" y="2320"/>
                    </a:cubicBezTo>
                    <a:cubicBezTo>
                      <a:pt x="2419" y="2822"/>
                      <a:pt x="2271" y="3368"/>
                      <a:pt x="2186" y="3994"/>
                    </a:cubicBezTo>
                    <a:cubicBezTo>
                      <a:pt x="2141" y="4298"/>
                      <a:pt x="2112" y="4621"/>
                      <a:pt x="2096" y="4950"/>
                    </a:cubicBezTo>
                    <a:lnTo>
                      <a:pt x="2067" y="4905"/>
                    </a:lnTo>
                    <a:cubicBezTo>
                      <a:pt x="1994" y="4803"/>
                      <a:pt x="1901" y="4710"/>
                      <a:pt x="1796" y="4637"/>
                    </a:cubicBezTo>
                    <a:cubicBezTo>
                      <a:pt x="1700" y="4573"/>
                      <a:pt x="1585" y="4522"/>
                      <a:pt x="1463" y="4496"/>
                    </a:cubicBezTo>
                    <a:cubicBezTo>
                      <a:pt x="1406" y="4484"/>
                      <a:pt x="1345" y="4477"/>
                      <a:pt x="1281" y="4477"/>
                    </a:cubicBezTo>
                    <a:cubicBezTo>
                      <a:pt x="1221" y="4477"/>
                      <a:pt x="1156" y="4484"/>
                      <a:pt x="1093" y="4493"/>
                    </a:cubicBezTo>
                    <a:cubicBezTo>
                      <a:pt x="972" y="4515"/>
                      <a:pt x="850" y="4569"/>
                      <a:pt x="732" y="4649"/>
                    </a:cubicBezTo>
                    <a:cubicBezTo>
                      <a:pt x="630" y="4717"/>
                      <a:pt x="534" y="4806"/>
                      <a:pt x="444" y="4912"/>
                    </a:cubicBezTo>
                    <a:cubicBezTo>
                      <a:pt x="294" y="5093"/>
                      <a:pt x="176" y="5320"/>
                      <a:pt x="99" y="5579"/>
                    </a:cubicBezTo>
                    <a:cubicBezTo>
                      <a:pt x="58" y="5723"/>
                      <a:pt x="28" y="5879"/>
                      <a:pt x="16" y="6059"/>
                    </a:cubicBezTo>
                    <a:cubicBezTo>
                      <a:pt x="0" y="6212"/>
                      <a:pt x="3" y="6372"/>
                      <a:pt x="19" y="6538"/>
                    </a:cubicBezTo>
                    <a:cubicBezTo>
                      <a:pt x="51" y="6848"/>
                      <a:pt x="128" y="7129"/>
                      <a:pt x="255" y="7378"/>
                    </a:cubicBezTo>
                    <a:lnTo>
                      <a:pt x="9720" y="7378"/>
                    </a:lnTo>
                    <a:cubicBezTo>
                      <a:pt x="9777" y="7234"/>
                      <a:pt x="9825" y="7084"/>
                      <a:pt x="9863" y="6918"/>
                    </a:cubicBezTo>
                    <a:cubicBezTo>
                      <a:pt x="9899" y="6780"/>
                      <a:pt x="9925" y="6634"/>
                      <a:pt x="9950" y="6471"/>
                    </a:cubicBezTo>
                    <a:cubicBezTo>
                      <a:pt x="9991" y="6196"/>
                      <a:pt x="10014" y="5925"/>
                      <a:pt x="10021" y="5665"/>
                    </a:cubicBezTo>
                    <a:cubicBezTo>
                      <a:pt x="10024" y="5381"/>
                      <a:pt x="10004" y="5103"/>
                      <a:pt x="9959" y="4835"/>
                    </a:cubicBezTo>
                    <a:cubicBezTo>
                      <a:pt x="9915" y="4556"/>
                      <a:pt x="9838" y="4295"/>
                      <a:pt x="9729" y="4052"/>
                    </a:cubicBezTo>
                    <a:cubicBezTo>
                      <a:pt x="9621" y="3806"/>
                      <a:pt x="9471" y="3586"/>
                      <a:pt x="9288" y="3397"/>
                    </a:cubicBezTo>
                    <a:cubicBezTo>
                      <a:pt x="9093" y="3199"/>
                      <a:pt x="8863" y="3055"/>
                      <a:pt x="8624" y="2981"/>
                    </a:cubicBezTo>
                    <a:cubicBezTo>
                      <a:pt x="8518" y="2950"/>
                      <a:pt x="8406" y="2934"/>
                      <a:pt x="8291" y="2934"/>
                    </a:cubicBezTo>
                    <a:cubicBezTo>
                      <a:pt x="8173" y="2934"/>
                      <a:pt x="8058" y="2953"/>
                      <a:pt x="7946" y="2984"/>
                    </a:cubicBezTo>
                    <a:cubicBezTo>
                      <a:pt x="7735" y="3052"/>
                      <a:pt x="7544" y="3183"/>
                      <a:pt x="7387" y="3365"/>
                    </a:cubicBezTo>
                    <a:cubicBezTo>
                      <a:pt x="7337" y="3425"/>
                      <a:pt x="7285" y="3496"/>
                      <a:pt x="7244" y="3566"/>
                    </a:cubicBezTo>
                    <a:cubicBezTo>
                      <a:pt x="7263" y="2931"/>
                      <a:pt x="7212" y="2384"/>
                      <a:pt x="7093" y="1895"/>
                    </a:cubicBezTo>
                    <a:cubicBezTo>
                      <a:pt x="6946" y="1288"/>
                      <a:pt x="6678" y="787"/>
                      <a:pt x="6317" y="451"/>
                    </a:cubicBezTo>
                    <a:cubicBezTo>
                      <a:pt x="6141" y="285"/>
                      <a:pt x="5943" y="163"/>
                      <a:pt x="5726" y="83"/>
                    </a:cubicBezTo>
                    <a:cubicBezTo>
                      <a:pt x="5573" y="29"/>
                      <a:pt x="5412" y="1"/>
                      <a:pt x="5243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175" name="Google Shape;2044;p39"/>
              <p:cNvSpPr/>
              <p:nvPr/>
            </p:nvSpPr>
            <p:spPr>
              <a:xfrm>
                <a:off x="5871665" y="2364063"/>
                <a:ext cx="129274" cy="205636"/>
              </a:xfrm>
              <a:custGeom>
                <a:avLst/>
                <a:gdLst/>
                <a:ahLst/>
                <a:cxnLst/>
                <a:rect l="l" t="t" r="r" b="b"/>
                <a:pathLst>
                  <a:path w="2387" h="3797" extrusionOk="0">
                    <a:moveTo>
                      <a:pt x="2195" y="0"/>
                    </a:moveTo>
                    <a:cubicBezTo>
                      <a:pt x="2179" y="0"/>
                      <a:pt x="2163" y="4"/>
                      <a:pt x="2150" y="7"/>
                    </a:cubicBezTo>
                    <a:cubicBezTo>
                      <a:pt x="2083" y="33"/>
                      <a:pt x="2019" y="52"/>
                      <a:pt x="1952" y="81"/>
                    </a:cubicBezTo>
                    <a:cubicBezTo>
                      <a:pt x="1894" y="106"/>
                      <a:pt x="1837" y="138"/>
                      <a:pt x="1779" y="170"/>
                    </a:cubicBezTo>
                    <a:cubicBezTo>
                      <a:pt x="1661" y="240"/>
                      <a:pt x="1546" y="326"/>
                      <a:pt x="1441" y="416"/>
                    </a:cubicBezTo>
                    <a:cubicBezTo>
                      <a:pt x="1223" y="599"/>
                      <a:pt x="1039" y="819"/>
                      <a:pt x="878" y="1052"/>
                    </a:cubicBezTo>
                    <a:cubicBezTo>
                      <a:pt x="795" y="1170"/>
                      <a:pt x="722" y="1295"/>
                      <a:pt x="655" y="1419"/>
                    </a:cubicBezTo>
                    <a:cubicBezTo>
                      <a:pt x="581" y="1553"/>
                      <a:pt x="521" y="1694"/>
                      <a:pt x="463" y="1835"/>
                    </a:cubicBezTo>
                    <a:cubicBezTo>
                      <a:pt x="348" y="2097"/>
                      <a:pt x="256" y="2369"/>
                      <a:pt x="179" y="2643"/>
                    </a:cubicBezTo>
                    <a:cubicBezTo>
                      <a:pt x="83" y="2998"/>
                      <a:pt x="16" y="3359"/>
                      <a:pt x="3" y="3727"/>
                    </a:cubicBezTo>
                    <a:cubicBezTo>
                      <a:pt x="0" y="3765"/>
                      <a:pt x="35" y="3796"/>
                      <a:pt x="70" y="3796"/>
                    </a:cubicBezTo>
                    <a:cubicBezTo>
                      <a:pt x="108" y="3796"/>
                      <a:pt x="137" y="3765"/>
                      <a:pt x="141" y="3727"/>
                    </a:cubicBezTo>
                    <a:cubicBezTo>
                      <a:pt x="144" y="3643"/>
                      <a:pt x="150" y="3557"/>
                      <a:pt x="163" y="3474"/>
                    </a:cubicBezTo>
                    <a:lnTo>
                      <a:pt x="163" y="3487"/>
                    </a:lnTo>
                    <a:cubicBezTo>
                      <a:pt x="217" y="3103"/>
                      <a:pt x="329" y="2730"/>
                      <a:pt x="480" y="2375"/>
                    </a:cubicBezTo>
                    <a:lnTo>
                      <a:pt x="480" y="2375"/>
                    </a:lnTo>
                    <a:lnTo>
                      <a:pt x="470" y="2401"/>
                    </a:lnTo>
                    <a:cubicBezTo>
                      <a:pt x="562" y="2190"/>
                      <a:pt x="667" y="1982"/>
                      <a:pt x="789" y="1787"/>
                    </a:cubicBezTo>
                    <a:cubicBezTo>
                      <a:pt x="850" y="1688"/>
                      <a:pt x="917" y="1592"/>
                      <a:pt x="981" y="1493"/>
                    </a:cubicBezTo>
                    <a:cubicBezTo>
                      <a:pt x="1039" y="1407"/>
                      <a:pt x="1102" y="1320"/>
                      <a:pt x="1170" y="1237"/>
                    </a:cubicBezTo>
                    <a:cubicBezTo>
                      <a:pt x="1348" y="1017"/>
                      <a:pt x="1543" y="809"/>
                      <a:pt x="1770" y="637"/>
                    </a:cubicBezTo>
                    <a:cubicBezTo>
                      <a:pt x="1844" y="586"/>
                      <a:pt x="1917" y="534"/>
                      <a:pt x="1994" y="490"/>
                    </a:cubicBezTo>
                    <a:cubicBezTo>
                      <a:pt x="2077" y="445"/>
                      <a:pt x="2163" y="403"/>
                      <a:pt x="2246" y="362"/>
                    </a:cubicBezTo>
                    <a:cubicBezTo>
                      <a:pt x="2291" y="346"/>
                      <a:pt x="2329" y="323"/>
                      <a:pt x="2354" y="282"/>
                    </a:cubicBezTo>
                    <a:cubicBezTo>
                      <a:pt x="2381" y="240"/>
                      <a:pt x="2387" y="186"/>
                      <a:pt x="2374" y="138"/>
                    </a:cubicBezTo>
                    <a:cubicBezTo>
                      <a:pt x="2364" y="93"/>
                      <a:pt x="2332" y="52"/>
                      <a:pt x="2291" y="30"/>
                    </a:cubicBezTo>
                    <a:cubicBezTo>
                      <a:pt x="2266" y="10"/>
                      <a:pt x="2230" y="0"/>
                      <a:pt x="2195" y="0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  <p:sp>
            <p:nvSpPr>
              <p:cNvPr id="176" name="Google Shape;2045;p39"/>
              <p:cNvSpPr/>
              <p:nvPr/>
            </p:nvSpPr>
            <p:spPr>
              <a:xfrm>
                <a:off x="5748943" y="2597699"/>
                <a:ext cx="53670" cy="86056"/>
              </a:xfrm>
              <a:custGeom>
                <a:avLst/>
                <a:gdLst/>
                <a:ahLst/>
                <a:cxnLst/>
                <a:rect l="l" t="t" r="r" b="b"/>
                <a:pathLst>
                  <a:path w="991" h="1589" extrusionOk="0">
                    <a:moveTo>
                      <a:pt x="844" y="0"/>
                    </a:moveTo>
                    <a:cubicBezTo>
                      <a:pt x="821" y="0"/>
                      <a:pt x="802" y="4"/>
                      <a:pt x="783" y="16"/>
                    </a:cubicBezTo>
                    <a:cubicBezTo>
                      <a:pt x="716" y="54"/>
                      <a:pt x="652" y="103"/>
                      <a:pt x="591" y="150"/>
                    </a:cubicBezTo>
                    <a:cubicBezTo>
                      <a:pt x="531" y="199"/>
                      <a:pt x="476" y="249"/>
                      <a:pt x="429" y="304"/>
                    </a:cubicBezTo>
                    <a:cubicBezTo>
                      <a:pt x="333" y="416"/>
                      <a:pt x="249" y="537"/>
                      <a:pt x="189" y="668"/>
                    </a:cubicBezTo>
                    <a:cubicBezTo>
                      <a:pt x="128" y="802"/>
                      <a:pt x="84" y="939"/>
                      <a:pt x="52" y="1081"/>
                    </a:cubicBezTo>
                    <a:cubicBezTo>
                      <a:pt x="19" y="1231"/>
                      <a:pt x="7" y="1384"/>
                      <a:pt x="0" y="1538"/>
                    </a:cubicBezTo>
                    <a:cubicBezTo>
                      <a:pt x="0" y="1566"/>
                      <a:pt x="23" y="1588"/>
                      <a:pt x="48" y="1588"/>
                    </a:cubicBezTo>
                    <a:cubicBezTo>
                      <a:pt x="77" y="1588"/>
                      <a:pt x="96" y="1566"/>
                      <a:pt x="96" y="1541"/>
                    </a:cubicBezTo>
                    <a:cubicBezTo>
                      <a:pt x="100" y="1480"/>
                      <a:pt x="106" y="1423"/>
                      <a:pt x="112" y="1365"/>
                    </a:cubicBezTo>
                    <a:cubicBezTo>
                      <a:pt x="134" y="1218"/>
                      <a:pt x="173" y="1071"/>
                      <a:pt x="230" y="933"/>
                    </a:cubicBezTo>
                    <a:cubicBezTo>
                      <a:pt x="253" y="879"/>
                      <a:pt x="279" y="828"/>
                      <a:pt x="311" y="777"/>
                    </a:cubicBezTo>
                    <a:cubicBezTo>
                      <a:pt x="339" y="725"/>
                      <a:pt x="374" y="678"/>
                      <a:pt x="410" y="630"/>
                    </a:cubicBezTo>
                    <a:cubicBezTo>
                      <a:pt x="486" y="537"/>
                      <a:pt x="575" y="457"/>
                      <a:pt x="671" y="383"/>
                    </a:cubicBezTo>
                    <a:cubicBezTo>
                      <a:pt x="745" y="330"/>
                      <a:pt x="825" y="281"/>
                      <a:pt x="908" y="237"/>
                    </a:cubicBezTo>
                    <a:cubicBezTo>
                      <a:pt x="969" y="205"/>
                      <a:pt x="991" y="125"/>
                      <a:pt x="956" y="64"/>
                    </a:cubicBezTo>
                    <a:cubicBezTo>
                      <a:pt x="933" y="23"/>
                      <a:pt x="889" y="0"/>
                      <a:pt x="844" y="0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4540" tIns="114540" rIns="114540" bIns="114540" anchor="ctr" anchorCtr="0">
                <a:noAutofit/>
              </a:bodyPr>
              <a:lstStyle/>
              <a:p>
                <a:endParaRPr sz="1755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45" name="Google Shape;645;p45"/>
          <p:cNvGrpSpPr/>
          <p:nvPr/>
        </p:nvGrpSpPr>
        <p:grpSpPr>
          <a:xfrm>
            <a:off x="1096530" y="144724"/>
            <a:ext cx="392291" cy="373496"/>
            <a:chOff x="5704350" y="3996750"/>
            <a:chExt cx="671157" cy="639000"/>
          </a:xfrm>
        </p:grpSpPr>
        <p:sp>
          <p:nvSpPr>
            <p:cNvPr id="646" name="Google Shape;646;p45"/>
            <p:cNvSpPr/>
            <p:nvPr/>
          </p:nvSpPr>
          <p:spPr>
            <a:xfrm>
              <a:off x="5704350" y="3996750"/>
              <a:ext cx="671157" cy="639000"/>
            </a:xfrm>
            <a:custGeom>
              <a:avLst/>
              <a:gdLst/>
              <a:ahLst/>
              <a:cxnLst/>
              <a:rect l="l" t="t" r="r" b="b"/>
              <a:pathLst>
                <a:path w="44811" h="42664" extrusionOk="0">
                  <a:moveTo>
                    <a:pt x="19566" y="15590"/>
                  </a:moveTo>
                  <a:cubicBezTo>
                    <a:pt x="20199" y="16673"/>
                    <a:pt x="21245" y="17355"/>
                    <a:pt x="22852" y="17355"/>
                  </a:cubicBezTo>
                  <a:cubicBezTo>
                    <a:pt x="24434" y="17355"/>
                    <a:pt x="25480" y="16698"/>
                    <a:pt x="26113" y="15639"/>
                  </a:cubicBezTo>
                  <a:lnTo>
                    <a:pt x="26113" y="15639"/>
                  </a:lnTo>
                  <a:cubicBezTo>
                    <a:pt x="25614" y="16746"/>
                    <a:pt x="25663" y="17951"/>
                    <a:pt x="26576" y="19217"/>
                  </a:cubicBezTo>
                  <a:cubicBezTo>
                    <a:pt x="27409" y="20391"/>
                    <a:pt x="28446" y="20874"/>
                    <a:pt x="29578" y="20874"/>
                  </a:cubicBezTo>
                  <a:cubicBezTo>
                    <a:pt x="29620" y="20874"/>
                    <a:pt x="29662" y="20873"/>
                    <a:pt x="29703" y="20872"/>
                  </a:cubicBezTo>
                  <a:lnTo>
                    <a:pt x="29703" y="20872"/>
                  </a:lnTo>
                  <a:cubicBezTo>
                    <a:pt x="28584" y="21225"/>
                    <a:pt x="27732" y="22028"/>
                    <a:pt x="27330" y="23452"/>
                  </a:cubicBezTo>
                  <a:cubicBezTo>
                    <a:pt x="26880" y="25119"/>
                    <a:pt x="27391" y="26361"/>
                    <a:pt x="28474" y="27273"/>
                  </a:cubicBezTo>
                  <a:cubicBezTo>
                    <a:pt x="27798" y="26712"/>
                    <a:pt x="27028" y="26382"/>
                    <a:pt x="26153" y="26382"/>
                  </a:cubicBezTo>
                  <a:cubicBezTo>
                    <a:pt x="25627" y="26382"/>
                    <a:pt x="25062" y="26502"/>
                    <a:pt x="24458" y="26762"/>
                  </a:cubicBezTo>
                  <a:cubicBezTo>
                    <a:pt x="23071" y="27371"/>
                    <a:pt x="22389" y="28320"/>
                    <a:pt x="22207" y="29476"/>
                  </a:cubicBezTo>
                  <a:cubicBezTo>
                    <a:pt x="22061" y="28430"/>
                    <a:pt x="21464" y="27529"/>
                    <a:pt x="20247" y="26860"/>
                  </a:cubicBezTo>
                  <a:cubicBezTo>
                    <a:pt x="19553" y="26483"/>
                    <a:pt x="18898" y="26312"/>
                    <a:pt x="18283" y="26312"/>
                  </a:cubicBezTo>
                  <a:cubicBezTo>
                    <a:pt x="17546" y="26312"/>
                    <a:pt x="16865" y="26556"/>
                    <a:pt x="16241" y="26986"/>
                  </a:cubicBezTo>
                  <a:lnTo>
                    <a:pt x="16241" y="26986"/>
                  </a:lnTo>
                  <a:cubicBezTo>
                    <a:pt x="17379" y="26183"/>
                    <a:pt x="17968" y="24999"/>
                    <a:pt x="17667" y="23318"/>
                  </a:cubicBezTo>
                  <a:cubicBezTo>
                    <a:pt x="17400" y="21858"/>
                    <a:pt x="16621" y="20982"/>
                    <a:pt x="15525" y="20531"/>
                  </a:cubicBezTo>
                  <a:lnTo>
                    <a:pt x="15525" y="20531"/>
                  </a:lnTo>
                  <a:cubicBezTo>
                    <a:pt x="15685" y="20551"/>
                    <a:pt x="15844" y="20561"/>
                    <a:pt x="16001" y="20561"/>
                  </a:cubicBezTo>
                  <a:cubicBezTo>
                    <a:pt x="17006" y="20561"/>
                    <a:pt x="17957" y="20145"/>
                    <a:pt x="18799" y="19156"/>
                  </a:cubicBezTo>
                  <a:cubicBezTo>
                    <a:pt x="19834" y="17963"/>
                    <a:pt x="19980" y="16759"/>
                    <a:pt x="19566" y="15590"/>
                  </a:cubicBezTo>
                  <a:close/>
                  <a:moveTo>
                    <a:pt x="22852" y="1"/>
                  </a:moveTo>
                  <a:cubicBezTo>
                    <a:pt x="21403" y="1"/>
                    <a:pt x="17424" y="10053"/>
                    <a:pt x="19213" y="14860"/>
                  </a:cubicBezTo>
                  <a:cubicBezTo>
                    <a:pt x="16966" y="10973"/>
                    <a:pt x="8672" y="7795"/>
                    <a:pt x="6014" y="7795"/>
                  </a:cubicBezTo>
                  <a:cubicBezTo>
                    <a:pt x="5634" y="7795"/>
                    <a:pt x="5370" y="7859"/>
                    <a:pt x="5254" y="7996"/>
                  </a:cubicBezTo>
                  <a:cubicBezTo>
                    <a:pt x="4317" y="9079"/>
                    <a:pt x="9501" y="18329"/>
                    <a:pt x="14357" y="20227"/>
                  </a:cubicBezTo>
                  <a:cubicBezTo>
                    <a:pt x="14038" y="20182"/>
                    <a:pt x="13703" y="20161"/>
                    <a:pt x="13356" y="20161"/>
                  </a:cubicBezTo>
                  <a:cubicBezTo>
                    <a:pt x="8084" y="20161"/>
                    <a:pt x="0" y="25083"/>
                    <a:pt x="240" y="26385"/>
                  </a:cubicBezTo>
                  <a:cubicBezTo>
                    <a:pt x="403" y="27295"/>
                    <a:pt x="5096" y="28499"/>
                    <a:pt x="9583" y="28499"/>
                  </a:cubicBezTo>
                  <a:cubicBezTo>
                    <a:pt x="12116" y="28499"/>
                    <a:pt x="14584" y="28115"/>
                    <a:pt x="16134" y="27079"/>
                  </a:cubicBezTo>
                  <a:lnTo>
                    <a:pt x="16134" y="27079"/>
                  </a:lnTo>
                  <a:cubicBezTo>
                    <a:pt x="11960" y="30121"/>
                    <a:pt x="10329" y="41330"/>
                    <a:pt x="11631" y="42036"/>
                  </a:cubicBezTo>
                  <a:cubicBezTo>
                    <a:pt x="11692" y="42069"/>
                    <a:pt x="11769" y="42085"/>
                    <a:pt x="11861" y="42085"/>
                  </a:cubicBezTo>
                  <a:cubicBezTo>
                    <a:pt x="13712" y="42085"/>
                    <a:pt x="21499" y="35517"/>
                    <a:pt x="22207" y="30705"/>
                  </a:cubicBezTo>
                  <a:cubicBezTo>
                    <a:pt x="22746" y="35617"/>
                    <a:pt x="29857" y="42663"/>
                    <a:pt x="31543" y="42663"/>
                  </a:cubicBezTo>
                  <a:cubicBezTo>
                    <a:pt x="31607" y="42663"/>
                    <a:pt x="31664" y="42653"/>
                    <a:pt x="31711" y="42632"/>
                  </a:cubicBezTo>
                  <a:cubicBezTo>
                    <a:pt x="33062" y="42048"/>
                    <a:pt x="32429" y="30742"/>
                    <a:pt x="28547" y="27334"/>
                  </a:cubicBezTo>
                  <a:lnTo>
                    <a:pt x="28547" y="27334"/>
                  </a:lnTo>
                  <a:cubicBezTo>
                    <a:pt x="30473" y="28888"/>
                    <a:pt x="34103" y="29440"/>
                    <a:pt x="37408" y="29440"/>
                  </a:cubicBezTo>
                  <a:cubicBezTo>
                    <a:pt x="41016" y="29440"/>
                    <a:pt x="44238" y="28783"/>
                    <a:pt x="44441" y="28052"/>
                  </a:cubicBezTo>
                  <a:cubicBezTo>
                    <a:pt x="44811" y="26718"/>
                    <a:pt x="36487" y="20669"/>
                    <a:pt x="31250" y="20669"/>
                  </a:cubicBezTo>
                  <a:cubicBezTo>
                    <a:pt x="31139" y="20669"/>
                    <a:pt x="31029" y="20672"/>
                    <a:pt x="30920" y="20677"/>
                  </a:cubicBezTo>
                  <a:cubicBezTo>
                    <a:pt x="35922" y="19205"/>
                    <a:pt x="41885" y="10442"/>
                    <a:pt x="41058" y="9286"/>
                  </a:cubicBezTo>
                  <a:cubicBezTo>
                    <a:pt x="40922" y="9096"/>
                    <a:pt x="40521" y="9005"/>
                    <a:pt x="39932" y="9005"/>
                  </a:cubicBezTo>
                  <a:cubicBezTo>
                    <a:pt x="36842" y="9005"/>
                    <a:pt x="28585" y="11508"/>
                    <a:pt x="26357" y="15189"/>
                  </a:cubicBezTo>
                  <a:cubicBezTo>
                    <a:pt x="28462" y="10528"/>
                    <a:pt x="24324" y="1"/>
                    <a:pt x="2285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7" name="Google Shape;647;p45"/>
            <p:cNvSpPr/>
            <p:nvPr/>
          </p:nvSpPr>
          <p:spPr>
            <a:xfrm>
              <a:off x="5930864" y="4236295"/>
              <a:ext cx="216020" cy="190679"/>
            </a:xfrm>
            <a:custGeom>
              <a:avLst/>
              <a:gdLst/>
              <a:ahLst/>
              <a:cxnLst/>
              <a:rect l="l" t="t" r="r" b="b"/>
              <a:pathLst>
                <a:path w="14423" h="12731" extrusionOk="0">
                  <a:moveTo>
                    <a:pt x="7211" y="0"/>
                  </a:moveTo>
                  <a:cubicBezTo>
                    <a:pt x="5888" y="0"/>
                    <a:pt x="4552" y="412"/>
                    <a:pt x="3408" y="1265"/>
                  </a:cubicBezTo>
                  <a:cubicBezTo>
                    <a:pt x="597" y="3358"/>
                    <a:pt x="1" y="7350"/>
                    <a:pt x="2106" y="10173"/>
                  </a:cubicBezTo>
                  <a:cubicBezTo>
                    <a:pt x="3352" y="11847"/>
                    <a:pt x="5271" y="12731"/>
                    <a:pt x="7216" y="12731"/>
                  </a:cubicBezTo>
                  <a:cubicBezTo>
                    <a:pt x="8538" y="12731"/>
                    <a:pt x="9872" y="12322"/>
                    <a:pt x="11015" y="11475"/>
                  </a:cubicBezTo>
                  <a:cubicBezTo>
                    <a:pt x="13826" y="9382"/>
                    <a:pt x="14422" y="5390"/>
                    <a:pt x="12317" y="2567"/>
                  </a:cubicBezTo>
                  <a:cubicBezTo>
                    <a:pt x="11072" y="887"/>
                    <a:pt x="9155" y="0"/>
                    <a:pt x="721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48" name="Google Shape;648;p45"/>
          <p:cNvGrpSpPr/>
          <p:nvPr/>
        </p:nvGrpSpPr>
        <p:grpSpPr>
          <a:xfrm rot="428175">
            <a:off x="43621" y="71196"/>
            <a:ext cx="852783" cy="876649"/>
            <a:chOff x="554063" y="2263175"/>
            <a:chExt cx="1226166" cy="1260481"/>
          </a:xfrm>
        </p:grpSpPr>
        <p:sp>
          <p:nvSpPr>
            <p:cNvPr id="649" name="Google Shape;649;p45"/>
            <p:cNvSpPr/>
            <p:nvPr/>
          </p:nvSpPr>
          <p:spPr>
            <a:xfrm rot="1769049">
              <a:off x="1548252" y="2574820"/>
              <a:ext cx="4309" cy="92861"/>
            </a:xfrm>
            <a:custGeom>
              <a:avLst/>
              <a:gdLst/>
              <a:ahLst/>
              <a:cxnLst/>
              <a:rect l="l" t="t" r="r" b="b"/>
              <a:pathLst>
                <a:path w="124" h="2672" extrusionOk="0">
                  <a:moveTo>
                    <a:pt x="62" y="0"/>
                  </a:moveTo>
                  <a:cubicBezTo>
                    <a:pt x="25" y="433"/>
                    <a:pt x="0" y="891"/>
                    <a:pt x="25" y="1336"/>
                  </a:cubicBezTo>
                  <a:cubicBezTo>
                    <a:pt x="12" y="1781"/>
                    <a:pt x="25" y="2227"/>
                    <a:pt x="74" y="2672"/>
                  </a:cubicBezTo>
                  <a:cubicBezTo>
                    <a:pt x="111" y="2227"/>
                    <a:pt x="124" y="1781"/>
                    <a:pt x="111" y="1336"/>
                  </a:cubicBezTo>
                  <a:cubicBezTo>
                    <a:pt x="124" y="891"/>
                    <a:pt x="111" y="433"/>
                    <a:pt x="6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650" name="Google Shape;650;p45"/>
            <p:cNvGrpSpPr/>
            <p:nvPr/>
          </p:nvGrpSpPr>
          <p:grpSpPr>
            <a:xfrm>
              <a:off x="554063" y="2263175"/>
              <a:ext cx="1226166" cy="1260481"/>
              <a:chOff x="554063" y="2263175"/>
              <a:chExt cx="1226166" cy="1260481"/>
            </a:xfrm>
          </p:grpSpPr>
          <p:sp>
            <p:nvSpPr>
              <p:cNvPr id="651" name="Google Shape;651;p45"/>
              <p:cNvSpPr/>
              <p:nvPr/>
            </p:nvSpPr>
            <p:spPr>
              <a:xfrm rot="1769049">
                <a:off x="733615" y="2414532"/>
                <a:ext cx="867061" cy="957767"/>
              </a:xfrm>
              <a:custGeom>
                <a:avLst/>
                <a:gdLst/>
                <a:ahLst/>
                <a:cxnLst/>
                <a:rect l="l" t="t" r="r" b="b"/>
                <a:pathLst>
                  <a:path w="24949" h="27559" extrusionOk="0">
                    <a:moveTo>
                      <a:pt x="23910" y="0"/>
                    </a:moveTo>
                    <a:lnTo>
                      <a:pt x="1039" y="458"/>
                    </a:lnTo>
                    <a:lnTo>
                      <a:pt x="0" y="27559"/>
                    </a:lnTo>
                    <a:lnTo>
                      <a:pt x="24949" y="26656"/>
                    </a:lnTo>
                    <a:lnTo>
                      <a:pt x="2391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2" name="Google Shape;652;p45"/>
              <p:cNvSpPr/>
              <p:nvPr/>
            </p:nvSpPr>
            <p:spPr>
              <a:xfrm rot="1769049">
                <a:off x="940874" y="2553853"/>
                <a:ext cx="804748" cy="36074"/>
              </a:xfrm>
              <a:custGeom>
                <a:avLst/>
                <a:gdLst/>
                <a:ahLst/>
                <a:cxnLst/>
                <a:rect l="l" t="t" r="r" b="b"/>
                <a:pathLst>
                  <a:path w="23156" h="1038" extrusionOk="0">
                    <a:moveTo>
                      <a:pt x="22425" y="1"/>
                    </a:moveTo>
                    <a:cubicBezTo>
                      <a:pt x="20780" y="1"/>
                      <a:pt x="16540" y="128"/>
                      <a:pt x="11566" y="330"/>
                    </a:cubicBezTo>
                    <a:cubicBezTo>
                      <a:pt x="5183" y="602"/>
                      <a:pt x="1" y="899"/>
                      <a:pt x="13" y="998"/>
                    </a:cubicBezTo>
                    <a:cubicBezTo>
                      <a:pt x="13" y="1025"/>
                      <a:pt x="310" y="1037"/>
                      <a:pt x="849" y="1037"/>
                    </a:cubicBezTo>
                    <a:cubicBezTo>
                      <a:pt x="2563" y="1037"/>
                      <a:pt x="6726" y="911"/>
                      <a:pt x="11591" y="714"/>
                    </a:cubicBezTo>
                    <a:cubicBezTo>
                      <a:pt x="17973" y="441"/>
                      <a:pt x="23156" y="145"/>
                      <a:pt x="23156" y="33"/>
                    </a:cubicBezTo>
                    <a:cubicBezTo>
                      <a:pt x="23153" y="11"/>
                      <a:pt x="22895" y="1"/>
                      <a:pt x="22425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3" name="Google Shape;653;p45"/>
              <p:cNvSpPr/>
              <p:nvPr/>
            </p:nvSpPr>
            <p:spPr>
              <a:xfrm rot="1769049">
                <a:off x="969189" y="2468034"/>
                <a:ext cx="803011" cy="129838"/>
              </a:xfrm>
              <a:custGeom>
                <a:avLst/>
                <a:gdLst/>
                <a:ahLst/>
                <a:cxnLst/>
                <a:rect l="l" t="t" r="r" b="b"/>
                <a:pathLst>
                  <a:path w="23106" h="3736" extrusionOk="0">
                    <a:moveTo>
                      <a:pt x="22995" y="0"/>
                    </a:moveTo>
                    <a:lnTo>
                      <a:pt x="124" y="458"/>
                    </a:lnTo>
                    <a:lnTo>
                      <a:pt x="1" y="3736"/>
                    </a:lnTo>
                    <a:lnTo>
                      <a:pt x="1" y="3736"/>
                    </a:lnTo>
                    <a:lnTo>
                      <a:pt x="23106" y="2660"/>
                    </a:lnTo>
                    <a:lnTo>
                      <a:pt x="22995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4" name="Google Shape;654;p45"/>
              <p:cNvSpPr/>
              <p:nvPr/>
            </p:nvSpPr>
            <p:spPr>
              <a:xfrm rot="1769049">
                <a:off x="837376" y="2649055"/>
                <a:ext cx="606550" cy="587644"/>
              </a:xfrm>
              <a:custGeom>
                <a:avLst/>
                <a:gdLst/>
                <a:ahLst/>
                <a:cxnLst/>
                <a:rect l="l" t="t" r="r" b="b"/>
                <a:pathLst>
                  <a:path w="17453" h="16909" extrusionOk="0">
                    <a:moveTo>
                      <a:pt x="17107" y="0"/>
                    </a:moveTo>
                    <a:lnTo>
                      <a:pt x="0" y="557"/>
                    </a:lnTo>
                    <a:lnTo>
                      <a:pt x="0" y="16909"/>
                    </a:lnTo>
                    <a:lnTo>
                      <a:pt x="17453" y="16290"/>
                    </a:lnTo>
                    <a:lnTo>
                      <a:pt x="17107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5" name="Google Shape;655;p45"/>
              <p:cNvSpPr/>
              <p:nvPr/>
            </p:nvSpPr>
            <p:spPr>
              <a:xfrm rot="1769049">
                <a:off x="889547" y="2776471"/>
                <a:ext cx="497390" cy="332833"/>
              </a:xfrm>
              <a:custGeom>
                <a:avLst/>
                <a:gdLst/>
                <a:ahLst/>
                <a:cxnLst/>
                <a:rect l="l" t="t" r="r" b="b"/>
                <a:pathLst>
                  <a:path w="14312" h="9577" extrusionOk="0">
                    <a:moveTo>
                      <a:pt x="11113" y="1"/>
                    </a:moveTo>
                    <a:cubicBezTo>
                      <a:pt x="9235" y="1"/>
                      <a:pt x="6706" y="478"/>
                      <a:pt x="4676" y="1683"/>
                    </a:cubicBezTo>
                    <a:cubicBezTo>
                      <a:pt x="1175" y="3761"/>
                      <a:pt x="0" y="6383"/>
                      <a:pt x="1052" y="8164"/>
                    </a:cubicBezTo>
                    <a:cubicBezTo>
                      <a:pt x="1596" y="9070"/>
                      <a:pt x="2614" y="9577"/>
                      <a:pt x="3946" y="9577"/>
                    </a:cubicBezTo>
                    <a:cubicBezTo>
                      <a:pt x="5216" y="9577"/>
                      <a:pt x="6771" y="9116"/>
                      <a:pt x="8473" y="8102"/>
                    </a:cubicBezTo>
                    <a:cubicBezTo>
                      <a:pt x="11973" y="6037"/>
                      <a:pt x="14311" y="1609"/>
                      <a:pt x="13730" y="656"/>
                    </a:cubicBezTo>
                    <a:cubicBezTo>
                      <a:pt x="13491" y="251"/>
                      <a:pt x="12473" y="1"/>
                      <a:pt x="11113" y="1"/>
                    </a:cubicBezTo>
                    <a:close/>
                  </a:path>
                </a:pathLst>
              </a:custGeom>
              <a:solidFill>
                <a:srgbClr val="F6E7B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6" name="Google Shape;656;p45"/>
              <p:cNvSpPr/>
              <p:nvPr/>
            </p:nvSpPr>
            <p:spPr>
              <a:xfrm rot="1769049">
                <a:off x="964017" y="2809835"/>
                <a:ext cx="365397" cy="266628"/>
              </a:xfrm>
              <a:custGeom>
                <a:avLst/>
                <a:gdLst/>
                <a:ahLst/>
                <a:cxnLst/>
                <a:rect l="l" t="t" r="r" b="b"/>
                <a:pathLst>
                  <a:path w="10514" h="7672" extrusionOk="0">
                    <a:moveTo>
                      <a:pt x="5024" y="1853"/>
                    </a:moveTo>
                    <a:cubicBezTo>
                      <a:pt x="5129" y="1853"/>
                      <a:pt x="5202" y="1878"/>
                      <a:pt x="5232" y="1932"/>
                    </a:cubicBezTo>
                    <a:cubicBezTo>
                      <a:pt x="5500" y="2412"/>
                      <a:pt x="2082" y="4252"/>
                      <a:pt x="1166" y="4252"/>
                    </a:cubicBezTo>
                    <a:cubicBezTo>
                      <a:pt x="1067" y="4252"/>
                      <a:pt x="998" y="4231"/>
                      <a:pt x="965" y="4184"/>
                    </a:cubicBezTo>
                    <a:cubicBezTo>
                      <a:pt x="665" y="3751"/>
                      <a:pt x="4102" y="1853"/>
                      <a:pt x="5024" y="1853"/>
                    </a:cubicBezTo>
                    <a:close/>
                    <a:moveTo>
                      <a:pt x="7276" y="2434"/>
                    </a:moveTo>
                    <a:cubicBezTo>
                      <a:pt x="7381" y="2434"/>
                      <a:pt x="7453" y="2459"/>
                      <a:pt x="7484" y="2514"/>
                    </a:cubicBezTo>
                    <a:cubicBezTo>
                      <a:pt x="7751" y="2994"/>
                      <a:pt x="4333" y="4834"/>
                      <a:pt x="3417" y="4834"/>
                    </a:cubicBezTo>
                    <a:cubicBezTo>
                      <a:pt x="3319" y="4834"/>
                      <a:pt x="3249" y="4812"/>
                      <a:pt x="3216" y="4765"/>
                    </a:cubicBezTo>
                    <a:cubicBezTo>
                      <a:pt x="2928" y="4332"/>
                      <a:pt x="6355" y="2434"/>
                      <a:pt x="7276" y="2434"/>
                    </a:cubicBezTo>
                    <a:close/>
                    <a:moveTo>
                      <a:pt x="6508" y="4661"/>
                    </a:moveTo>
                    <a:cubicBezTo>
                      <a:pt x="6614" y="4661"/>
                      <a:pt x="6686" y="4686"/>
                      <a:pt x="6717" y="4740"/>
                    </a:cubicBezTo>
                    <a:cubicBezTo>
                      <a:pt x="6973" y="5220"/>
                      <a:pt x="3554" y="7060"/>
                      <a:pt x="2638" y="7060"/>
                    </a:cubicBezTo>
                    <a:cubicBezTo>
                      <a:pt x="2539" y="7060"/>
                      <a:pt x="2470" y="7038"/>
                      <a:pt x="2437" y="6991"/>
                    </a:cubicBezTo>
                    <a:cubicBezTo>
                      <a:pt x="2148" y="6558"/>
                      <a:pt x="5586" y="4661"/>
                      <a:pt x="6508" y="4661"/>
                    </a:cubicBezTo>
                    <a:close/>
                    <a:moveTo>
                      <a:pt x="8956" y="1"/>
                    </a:moveTo>
                    <a:cubicBezTo>
                      <a:pt x="7406" y="1"/>
                      <a:pt x="5095" y="443"/>
                      <a:pt x="3241" y="1537"/>
                    </a:cubicBezTo>
                    <a:cubicBezTo>
                      <a:pt x="1460" y="2600"/>
                      <a:pt x="384" y="3788"/>
                      <a:pt x="0" y="4852"/>
                    </a:cubicBezTo>
                    <a:cubicBezTo>
                      <a:pt x="0" y="4852"/>
                      <a:pt x="13" y="4852"/>
                      <a:pt x="25" y="4864"/>
                    </a:cubicBezTo>
                    <a:cubicBezTo>
                      <a:pt x="334" y="5025"/>
                      <a:pt x="495" y="5359"/>
                      <a:pt x="458" y="5693"/>
                    </a:cubicBezTo>
                    <a:cubicBezTo>
                      <a:pt x="421" y="5891"/>
                      <a:pt x="334" y="6076"/>
                      <a:pt x="198" y="6224"/>
                    </a:cubicBezTo>
                    <a:cubicBezTo>
                      <a:pt x="322" y="6311"/>
                      <a:pt x="433" y="6410"/>
                      <a:pt x="507" y="6534"/>
                    </a:cubicBezTo>
                    <a:cubicBezTo>
                      <a:pt x="582" y="6645"/>
                      <a:pt x="631" y="6769"/>
                      <a:pt x="656" y="6905"/>
                    </a:cubicBezTo>
                    <a:lnTo>
                      <a:pt x="718" y="6892"/>
                    </a:lnTo>
                    <a:cubicBezTo>
                      <a:pt x="812" y="6872"/>
                      <a:pt x="908" y="6862"/>
                      <a:pt x="1002" y="6862"/>
                    </a:cubicBezTo>
                    <a:cubicBezTo>
                      <a:pt x="1304" y="6862"/>
                      <a:pt x="1601" y="6964"/>
                      <a:pt x="1856" y="7152"/>
                    </a:cubicBezTo>
                    <a:cubicBezTo>
                      <a:pt x="2016" y="7276"/>
                      <a:pt x="2140" y="7461"/>
                      <a:pt x="2177" y="7672"/>
                    </a:cubicBezTo>
                    <a:cubicBezTo>
                      <a:pt x="3241" y="7672"/>
                      <a:pt x="4589" y="7263"/>
                      <a:pt x="6111" y="6373"/>
                    </a:cubicBezTo>
                    <a:cubicBezTo>
                      <a:pt x="8275" y="5087"/>
                      <a:pt x="9970" y="2811"/>
                      <a:pt x="10514" y="1438"/>
                    </a:cubicBezTo>
                    <a:cubicBezTo>
                      <a:pt x="10279" y="1388"/>
                      <a:pt x="10056" y="1277"/>
                      <a:pt x="9883" y="1116"/>
                    </a:cubicBezTo>
                    <a:cubicBezTo>
                      <a:pt x="9673" y="918"/>
                      <a:pt x="9562" y="634"/>
                      <a:pt x="9599" y="349"/>
                    </a:cubicBezTo>
                    <a:cubicBezTo>
                      <a:pt x="9500" y="312"/>
                      <a:pt x="9401" y="250"/>
                      <a:pt x="9314" y="188"/>
                    </a:cubicBezTo>
                    <a:cubicBezTo>
                      <a:pt x="9240" y="139"/>
                      <a:pt x="9190" y="77"/>
                      <a:pt x="9141" y="3"/>
                    </a:cubicBezTo>
                    <a:cubicBezTo>
                      <a:pt x="9081" y="1"/>
                      <a:pt x="9019" y="1"/>
                      <a:pt x="895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7" name="Google Shape;657;p45"/>
              <p:cNvSpPr/>
              <p:nvPr/>
            </p:nvSpPr>
            <p:spPr>
              <a:xfrm rot="1769049">
                <a:off x="1076901" y="2328067"/>
                <a:ext cx="4344" cy="92861"/>
              </a:xfrm>
              <a:custGeom>
                <a:avLst/>
                <a:gdLst/>
                <a:ahLst/>
                <a:cxnLst/>
                <a:rect l="l" t="t" r="r" b="b"/>
                <a:pathLst>
                  <a:path w="125" h="2672" extrusionOk="0">
                    <a:moveTo>
                      <a:pt x="75" y="0"/>
                    </a:moveTo>
                    <a:cubicBezTo>
                      <a:pt x="25" y="445"/>
                      <a:pt x="13" y="891"/>
                      <a:pt x="25" y="1336"/>
                    </a:cubicBezTo>
                    <a:cubicBezTo>
                      <a:pt x="0" y="1781"/>
                      <a:pt x="25" y="2226"/>
                      <a:pt x="62" y="2672"/>
                    </a:cubicBezTo>
                    <a:cubicBezTo>
                      <a:pt x="112" y="2226"/>
                      <a:pt x="124" y="1781"/>
                      <a:pt x="112" y="1336"/>
                    </a:cubicBezTo>
                    <a:cubicBezTo>
                      <a:pt x="124" y="891"/>
                      <a:pt x="112" y="445"/>
                      <a:pt x="7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8" name="Google Shape;658;p45"/>
              <p:cNvSpPr/>
              <p:nvPr/>
            </p:nvSpPr>
            <p:spPr>
              <a:xfrm rot="1769049">
                <a:off x="1195667" y="2388678"/>
                <a:ext cx="3927" cy="92861"/>
              </a:xfrm>
              <a:custGeom>
                <a:avLst/>
                <a:gdLst/>
                <a:ahLst/>
                <a:cxnLst/>
                <a:rect l="l" t="t" r="r" b="b"/>
                <a:pathLst>
                  <a:path w="113" h="2672" extrusionOk="0">
                    <a:moveTo>
                      <a:pt x="50" y="0"/>
                    </a:moveTo>
                    <a:cubicBezTo>
                      <a:pt x="13" y="445"/>
                      <a:pt x="1" y="891"/>
                      <a:pt x="13" y="1336"/>
                    </a:cubicBezTo>
                    <a:cubicBezTo>
                      <a:pt x="1" y="1781"/>
                      <a:pt x="13" y="2227"/>
                      <a:pt x="63" y="2672"/>
                    </a:cubicBezTo>
                    <a:cubicBezTo>
                      <a:pt x="100" y="2227"/>
                      <a:pt x="112" y="1781"/>
                      <a:pt x="100" y="1336"/>
                    </a:cubicBezTo>
                    <a:cubicBezTo>
                      <a:pt x="112" y="891"/>
                      <a:pt x="100" y="445"/>
                      <a:pt x="50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9" name="Google Shape;659;p45"/>
              <p:cNvSpPr/>
              <p:nvPr/>
            </p:nvSpPr>
            <p:spPr>
              <a:xfrm rot="1769049">
                <a:off x="1136065" y="2358561"/>
                <a:ext cx="4344" cy="93313"/>
              </a:xfrm>
              <a:custGeom>
                <a:avLst/>
                <a:gdLst/>
                <a:ahLst/>
                <a:cxnLst/>
                <a:rect l="l" t="t" r="r" b="b"/>
                <a:pathLst>
                  <a:path w="125" h="2685" extrusionOk="0">
                    <a:moveTo>
                      <a:pt x="63" y="1"/>
                    </a:moveTo>
                    <a:cubicBezTo>
                      <a:pt x="13" y="446"/>
                      <a:pt x="1" y="891"/>
                      <a:pt x="13" y="1337"/>
                    </a:cubicBezTo>
                    <a:cubicBezTo>
                      <a:pt x="1" y="1782"/>
                      <a:pt x="13" y="2240"/>
                      <a:pt x="63" y="2685"/>
                    </a:cubicBezTo>
                    <a:cubicBezTo>
                      <a:pt x="100" y="2240"/>
                      <a:pt x="124" y="1782"/>
                      <a:pt x="112" y="1337"/>
                    </a:cubicBezTo>
                    <a:cubicBezTo>
                      <a:pt x="124" y="891"/>
                      <a:pt x="112" y="446"/>
                      <a:pt x="63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0" name="Google Shape;660;p45"/>
              <p:cNvSpPr/>
              <p:nvPr/>
            </p:nvSpPr>
            <p:spPr>
              <a:xfrm rot="1769049">
                <a:off x="1313375" y="2450405"/>
                <a:ext cx="4344" cy="92896"/>
              </a:xfrm>
              <a:custGeom>
                <a:avLst/>
                <a:gdLst/>
                <a:ahLst/>
                <a:cxnLst/>
                <a:rect l="l" t="t" r="r" b="b"/>
                <a:pathLst>
                  <a:path w="125" h="2673" extrusionOk="0">
                    <a:moveTo>
                      <a:pt x="63" y="1"/>
                    </a:moveTo>
                    <a:cubicBezTo>
                      <a:pt x="13" y="446"/>
                      <a:pt x="1" y="891"/>
                      <a:pt x="13" y="1336"/>
                    </a:cubicBezTo>
                    <a:cubicBezTo>
                      <a:pt x="1" y="1782"/>
                      <a:pt x="13" y="2227"/>
                      <a:pt x="63" y="2672"/>
                    </a:cubicBezTo>
                    <a:cubicBezTo>
                      <a:pt x="100" y="2227"/>
                      <a:pt x="125" y="1782"/>
                      <a:pt x="100" y="1336"/>
                    </a:cubicBezTo>
                    <a:cubicBezTo>
                      <a:pt x="125" y="891"/>
                      <a:pt x="100" y="446"/>
                      <a:pt x="63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1" name="Google Shape;661;p45"/>
              <p:cNvSpPr/>
              <p:nvPr/>
            </p:nvSpPr>
            <p:spPr>
              <a:xfrm rot="1769049">
                <a:off x="1254433" y="2419066"/>
                <a:ext cx="4344" cy="93347"/>
              </a:xfrm>
              <a:custGeom>
                <a:avLst/>
                <a:gdLst/>
                <a:ahLst/>
                <a:cxnLst/>
                <a:rect l="l" t="t" r="r" b="b"/>
                <a:pathLst>
                  <a:path w="125" h="2686" extrusionOk="0">
                    <a:moveTo>
                      <a:pt x="63" y="1"/>
                    </a:moveTo>
                    <a:cubicBezTo>
                      <a:pt x="13" y="446"/>
                      <a:pt x="1" y="892"/>
                      <a:pt x="25" y="1337"/>
                    </a:cubicBezTo>
                    <a:cubicBezTo>
                      <a:pt x="1" y="1782"/>
                      <a:pt x="25" y="2240"/>
                      <a:pt x="63" y="2685"/>
                    </a:cubicBezTo>
                    <a:cubicBezTo>
                      <a:pt x="112" y="2240"/>
                      <a:pt x="124" y="1782"/>
                      <a:pt x="112" y="1337"/>
                    </a:cubicBezTo>
                    <a:cubicBezTo>
                      <a:pt x="124" y="892"/>
                      <a:pt x="112" y="446"/>
                      <a:pt x="63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2" name="Google Shape;662;p45"/>
              <p:cNvSpPr/>
              <p:nvPr/>
            </p:nvSpPr>
            <p:spPr>
              <a:xfrm rot="1769049">
                <a:off x="1430485" y="2513152"/>
                <a:ext cx="4344" cy="92896"/>
              </a:xfrm>
              <a:custGeom>
                <a:avLst/>
                <a:gdLst/>
                <a:ahLst/>
                <a:cxnLst/>
                <a:rect l="l" t="t" r="r" b="b"/>
                <a:pathLst>
                  <a:path w="125" h="2673" extrusionOk="0">
                    <a:moveTo>
                      <a:pt x="63" y="1"/>
                    </a:moveTo>
                    <a:cubicBezTo>
                      <a:pt x="26" y="434"/>
                      <a:pt x="1" y="892"/>
                      <a:pt x="26" y="1337"/>
                    </a:cubicBezTo>
                    <a:cubicBezTo>
                      <a:pt x="1" y="1782"/>
                      <a:pt x="13" y="2227"/>
                      <a:pt x="63" y="2673"/>
                    </a:cubicBezTo>
                    <a:cubicBezTo>
                      <a:pt x="100" y="2227"/>
                      <a:pt x="125" y="1782"/>
                      <a:pt x="112" y="1337"/>
                    </a:cubicBezTo>
                    <a:cubicBezTo>
                      <a:pt x="125" y="892"/>
                      <a:pt x="112" y="434"/>
                      <a:pt x="63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3" name="Google Shape;663;p45"/>
              <p:cNvSpPr/>
              <p:nvPr/>
            </p:nvSpPr>
            <p:spPr>
              <a:xfrm rot="1769049">
                <a:off x="1489803" y="2543611"/>
                <a:ext cx="3892" cy="92896"/>
              </a:xfrm>
              <a:custGeom>
                <a:avLst/>
                <a:gdLst/>
                <a:ahLst/>
                <a:cxnLst/>
                <a:rect l="l" t="t" r="r" b="b"/>
                <a:pathLst>
                  <a:path w="112" h="2673" extrusionOk="0">
                    <a:moveTo>
                      <a:pt x="62" y="1"/>
                    </a:moveTo>
                    <a:cubicBezTo>
                      <a:pt x="13" y="446"/>
                      <a:pt x="0" y="891"/>
                      <a:pt x="13" y="1337"/>
                    </a:cubicBezTo>
                    <a:cubicBezTo>
                      <a:pt x="0" y="1782"/>
                      <a:pt x="13" y="2227"/>
                      <a:pt x="62" y="2672"/>
                    </a:cubicBezTo>
                    <a:cubicBezTo>
                      <a:pt x="99" y="2227"/>
                      <a:pt x="112" y="1782"/>
                      <a:pt x="99" y="1337"/>
                    </a:cubicBezTo>
                    <a:cubicBezTo>
                      <a:pt x="112" y="891"/>
                      <a:pt x="99" y="446"/>
                      <a:pt x="62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4" name="Google Shape;664;p45"/>
              <p:cNvSpPr/>
              <p:nvPr/>
            </p:nvSpPr>
            <p:spPr>
              <a:xfrm rot="1769049">
                <a:off x="1372385" y="2481200"/>
                <a:ext cx="3892" cy="93313"/>
              </a:xfrm>
              <a:custGeom>
                <a:avLst/>
                <a:gdLst/>
                <a:ahLst/>
                <a:cxnLst/>
                <a:rect l="l" t="t" r="r" b="b"/>
                <a:pathLst>
                  <a:path w="112" h="2685" extrusionOk="0">
                    <a:moveTo>
                      <a:pt x="62" y="1"/>
                    </a:moveTo>
                    <a:cubicBezTo>
                      <a:pt x="13" y="446"/>
                      <a:pt x="0" y="891"/>
                      <a:pt x="13" y="1349"/>
                    </a:cubicBezTo>
                    <a:cubicBezTo>
                      <a:pt x="0" y="1794"/>
                      <a:pt x="13" y="2239"/>
                      <a:pt x="50" y="2685"/>
                    </a:cubicBezTo>
                    <a:cubicBezTo>
                      <a:pt x="99" y="2239"/>
                      <a:pt x="111" y="1794"/>
                      <a:pt x="99" y="1349"/>
                    </a:cubicBezTo>
                    <a:cubicBezTo>
                      <a:pt x="111" y="904"/>
                      <a:pt x="99" y="446"/>
                      <a:pt x="62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665" name="Google Shape;665;p45"/>
            <p:cNvSpPr/>
            <p:nvPr/>
          </p:nvSpPr>
          <p:spPr>
            <a:xfrm rot="1769049">
              <a:off x="1666693" y="2637499"/>
              <a:ext cx="3892" cy="89872"/>
            </a:xfrm>
            <a:custGeom>
              <a:avLst/>
              <a:gdLst/>
              <a:ahLst/>
              <a:cxnLst/>
              <a:rect l="l" t="t" r="r" b="b"/>
              <a:pathLst>
                <a:path w="112" h="2586" extrusionOk="0">
                  <a:moveTo>
                    <a:pt x="50" y="0"/>
                  </a:moveTo>
                  <a:cubicBezTo>
                    <a:pt x="13" y="433"/>
                    <a:pt x="0" y="866"/>
                    <a:pt x="13" y="1299"/>
                  </a:cubicBezTo>
                  <a:cubicBezTo>
                    <a:pt x="0" y="1732"/>
                    <a:pt x="13" y="2165"/>
                    <a:pt x="62" y="2585"/>
                  </a:cubicBezTo>
                  <a:cubicBezTo>
                    <a:pt x="99" y="2165"/>
                    <a:pt x="112" y="1732"/>
                    <a:pt x="99" y="1299"/>
                  </a:cubicBezTo>
                  <a:cubicBezTo>
                    <a:pt x="112" y="866"/>
                    <a:pt x="99" y="433"/>
                    <a:pt x="5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6" name="Google Shape;666;p45"/>
            <p:cNvSpPr/>
            <p:nvPr/>
          </p:nvSpPr>
          <p:spPr>
            <a:xfrm rot="1769049">
              <a:off x="1607510" y="2605373"/>
              <a:ext cx="4309" cy="92861"/>
            </a:xfrm>
            <a:custGeom>
              <a:avLst/>
              <a:gdLst/>
              <a:ahLst/>
              <a:cxnLst/>
              <a:rect l="l" t="t" r="r" b="b"/>
              <a:pathLst>
                <a:path w="124" h="2672" extrusionOk="0">
                  <a:moveTo>
                    <a:pt x="62" y="0"/>
                  </a:moveTo>
                  <a:cubicBezTo>
                    <a:pt x="13" y="445"/>
                    <a:pt x="0" y="891"/>
                    <a:pt x="13" y="1336"/>
                  </a:cubicBezTo>
                  <a:cubicBezTo>
                    <a:pt x="0" y="1781"/>
                    <a:pt x="13" y="2226"/>
                    <a:pt x="62" y="2672"/>
                  </a:cubicBezTo>
                  <a:cubicBezTo>
                    <a:pt x="99" y="2226"/>
                    <a:pt x="124" y="1781"/>
                    <a:pt x="99" y="1336"/>
                  </a:cubicBezTo>
                  <a:cubicBezTo>
                    <a:pt x="124" y="891"/>
                    <a:pt x="99" y="445"/>
                    <a:pt x="6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7" name="Google Shape;667;p45"/>
            <p:cNvSpPr/>
            <p:nvPr/>
          </p:nvSpPr>
          <p:spPr>
            <a:xfrm rot="1769049">
              <a:off x="1549660" y="2577423"/>
              <a:ext cx="4309" cy="92861"/>
            </a:xfrm>
            <a:custGeom>
              <a:avLst/>
              <a:gdLst/>
              <a:ahLst/>
              <a:cxnLst/>
              <a:rect l="l" t="t" r="r" b="b"/>
              <a:pathLst>
                <a:path w="124" h="2672" extrusionOk="0">
                  <a:moveTo>
                    <a:pt x="62" y="0"/>
                  </a:moveTo>
                  <a:cubicBezTo>
                    <a:pt x="13" y="445"/>
                    <a:pt x="0" y="891"/>
                    <a:pt x="13" y="1336"/>
                  </a:cubicBezTo>
                  <a:cubicBezTo>
                    <a:pt x="0" y="1781"/>
                    <a:pt x="13" y="2226"/>
                    <a:pt x="62" y="2672"/>
                  </a:cubicBezTo>
                  <a:cubicBezTo>
                    <a:pt x="99" y="2226"/>
                    <a:pt x="124" y="1781"/>
                    <a:pt x="99" y="1336"/>
                  </a:cubicBezTo>
                  <a:cubicBezTo>
                    <a:pt x="124" y="891"/>
                    <a:pt x="99" y="445"/>
                    <a:pt x="6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0" name="Text Box 3"/>
          <p:cNvSpPr txBox="1">
            <a:spLocks noChangeArrowheads="1"/>
          </p:cNvSpPr>
          <p:nvPr/>
        </p:nvSpPr>
        <p:spPr bwMode="auto">
          <a:xfrm>
            <a:off x="479477" y="1855510"/>
            <a:ext cx="5791200" cy="116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 </a:t>
            </a:r>
          </a:p>
          <a:p>
            <a:pPr algn="just" eaLnBrk="1" hangingPunct="1">
              <a:spcBef>
                <a:spcPct val="50000"/>
              </a:spcBef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49" name="Text Box 9"/>
          <p:cNvSpPr txBox="1">
            <a:spLocks noChangeArrowheads="1"/>
          </p:cNvSpPr>
          <p:nvPr/>
        </p:nvSpPr>
        <p:spPr bwMode="auto">
          <a:xfrm>
            <a:off x="1487588" y="145641"/>
            <a:ext cx="305827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en-US" sz="2800" b="1" u="sng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28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altLang="en-US" sz="28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endParaRPr lang="en-US" altLang="en-US" sz="2800" b="1" u="sng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68" name="Google Shape;668;p45"/>
          <p:cNvGrpSpPr/>
          <p:nvPr/>
        </p:nvGrpSpPr>
        <p:grpSpPr>
          <a:xfrm>
            <a:off x="8017673" y="3679336"/>
            <a:ext cx="1050000" cy="1399278"/>
            <a:chOff x="7347113" y="3246181"/>
            <a:chExt cx="1050000" cy="1399278"/>
          </a:xfrm>
        </p:grpSpPr>
        <p:sp>
          <p:nvSpPr>
            <p:cNvPr id="669" name="Google Shape;669;p45"/>
            <p:cNvSpPr/>
            <p:nvPr/>
          </p:nvSpPr>
          <p:spPr>
            <a:xfrm>
              <a:off x="7347113" y="4494259"/>
              <a:ext cx="1050000" cy="151200"/>
            </a:xfrm>
            <a:prstGeom prst="ellipse">
              <a:avLst/>
            </a:prstGeom>
            <a:solidFill>
              <a:srgbClr val="000000">
                <a:alpha val="75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670" name="Google Shape;670;p45"/>
            <p:cNvGrpSpPr/>
            <p:nvPr/>
          </p:nvGrpSpPr>
          <p:grpSpPr>
            <a:xfrm>
              <a:off x="7459346" y="3246181"/>
              <a:ext cx="825535" cy="1354738"/>
              <a:chOff x="7799250" y="3687575"/>
              <a:chExt cx="887195" cy="1455925"/>
            </a:xfrm>
          </p:grpSpPr>
          <p:sp>
            <p:nvSpPr>
              <p:cNvPr id="671" name="Google Shape;671;p45"/>
              <p:cNvSpPr/>
              <p:nvPr/>
            </p:nvSpPr>
            <p:spPr>
              <a:xfrm flipH="1">
                <a:off x="7893098" y="4433731"/>
                <a:ext cx="793347" cy="709768"/>
              </a:xfrm>
              <a:custGeom>
                <a:avLst/>
                <a:gdLst/>
                <a:ahLst/>
                <a:cxnLst/>
                <a:rect l="l" t="t" r="r" b="b"/>
                <a:pathLst>
                  <a:path w="5647" h="5052" extrusionOk="0">
                    <a:moveTo>
                      <a:pt x="2920" y="0"/>
                    </a:moveTo>
                    <a:cubicBezTo>
                      <a:pt x="1247" y="0"/>
                      <a:pt x="1" y="163"/>
                      <a:pt x="1" y="163"/>
                    </a:cubicBezTo>
                    <a:lnTo>
                      <a:pt x="233" y="1741"/>
                    </a:lnTo>
                    <a:cubicBezTo>
                      <a:pt x="382" y="1810"/>
                      <a:pt x="531" y="1872"/>
                      <a:pt x="687" y="1923"/>
                    </a:cubicBezTo>
                    <a:lnTo>
                      <a:pt x="1064" y="4833"/>
                    </a:lnTo>
                    <a:cubicBezTo>
                      <a:pt x="1064" y="4833"/>
                      <a:pt x="1706" y="5052"/>
                      <a:pt x="2750" y="5052"/>
                    </a:cubicBezTo>
                    <a:cubicBezTo>
                      <a:pt x="3272" y="5052"/>
                      <a:pt x="3894" y="4997"/>
                      <a:pt x="4587" y="4833"/>
                    </a:cubicBezTo>
                    <a:lnTo>
                      <a:pt x="4964" y="1894"/>
                    </a:lnTo>
                    <a:cubicBezTo>
                      <a:pt x="5113" y="1847"/>
                      <a:pt x="5262" y="1803"/>
                      <a:pt x="5414" y="1741"/>
                    </a:cubicBezTo>
                    <a:lnTo>
                      <a:pt x="5646" y="163"/>
                    </a:lnTo>
                    <a:cubicBezTo>
                      <a:pt x="4699" y="41"/>
                      <a:pt x="3757" y="0"/>
                      <a:pt x="292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2" name="Google Shape;672;p45"/>
              <p:cNvSpPr/>
              <p:nvPr/>
            </p:nvSpPr>
            <p:spPr>
              <a:xfrm flipH="1">
                <a:off x="7925692" y="4456070"/>
                <a:ext cx="728019" cy="139509"/>
              </a:xfrm>
              <a:custGeom>
                <a:avLst/>
                <a:gdLst/>
                <a:ahLst/>
                <a:cxnLst/>
                <a:rect l="l" t="t" r="r" b="b"/>
                <a:pathLst>
                  <a:path w="5182" h="993" extrusionOk="0">
                    <a:moveTo>
                      <a:pt x="2500" y="1"/>
                    </a:moveTo>
                    <a:cubicBezTo>
                      <a:pt x="964" y="1"/>
                      <a:pt x="0" y="498"/>
                      <a:pt x="0" y="498"/>
                    </a:cubicBezTo>
                    <a:cubicBezTo>
                      <a:pt x="0" y="498"/>
                      <a:pt x="964" y="993"/>
                      <a:pt x="2500" y="993"/>
                    </a:cubicBezTo>
                    <a:cubicBezTo>
                      <a:pt x="3267" y="993"/>
                      <a:pt x="4177" y="869"/>
                      <a:pt x="5181" y="498"/>
                    </a:cubicBezTo>
                    <a:cubicBezTo>
                      <a:pt x="4177" y="125"/>
                      <a:pt x="3267" y="1"/>
                      <a:pt x="2500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3" name="Google Shape;673;p45"/>
              <p:cNvSpPr/>
              <p:nvPr/>
            </p:nvSpPr>
            <p:spPr>
              <a:xfrm flipH="1">
                <a:off x="8007316" y="4466185"/>
                <a:ext cx="570530" cy="128551"/>
              </a:xfrm>
              <a:custGeom>
                <a:avLst/>
                <a:gdLst/>
                <a:ahLst/>
                <a:cxnLst/>
                <a:rect l="l" t="t" r="r" b="b"/>
                <a:pathLst>
                  <a:path w="4061" h="915" extrusionOk="0">
                    <a:moveTo>
                      <a:pt x="1877" y="1"/>
                    </a:moveTo>
                    <a:cubicBezTo>
                      <a:pt x="1732" y="1"/>
                      <a:pt x="1589" y="41"/>
                      <a:pt x="1463" y="121"/>
                    </a:cubicBezTo>
                    <a:cubicBezTo>
                      <a:pt x="1301" y="223"/>
                      <a:pt x="1153" y="393"/>
                      <a:pt x="965" y="393"/>
                    </a:cubicBezTo>
                    <a:cubicBezTo>
                      <a:pt x="959" y="393"/>
                      <a:pt x="953" y="393"/>
                      <a:pt x="948" y="393"/>
                    </a:cubicBezTo>
                    <a:cubicBezTo>
                      <a:pt x="795" y="382"/>
                      <a:pt x="668" y="255"/>
                      <a:pt x="516" y="255"/>
                    </a:cubicBezTo>
                    <a:cubicBezTo>
                      <a:pt x="407" y="255"/>
                      <a:pt x="309" y="324"/>
                      <a:pt x="229" y="400"/>
                    </a:cubicBezTo>
                    <a:cubicBezTo>
                      <a:pt x="157" y="480"/>
                      <a:pt x="84" y="556"/>
                      <a:pt x="1" y="629"/>
                    </a:cubicBezTo>
                    <a:cubicBezTo>
                      <a:pt x="436" y="763"/>
                      <a:pt x="1111" y="915"/>
                      <a:pt x="1960" y="915"/>
                    </a:cubicBezTo>
                    <a:cubicBezTo>
                      <a:pt x="2577" y="915"/>
                      <a:pt x="3285" y="835"/>
                      <a:pt x="4061" y="611"/>
                    </a:cubicBezTo>
                    <a:cubicBezTo>
                      <a:pt x="3883" y="455"/>
                      <a:pt x="3625" y="415"/>
                      <a:pt x="3386" y="407"/>
                    </a:cubicBezTo>
                    <a:cubicBezTo>
                      <a:pt x="3136" y="404"/>
                      <a:pt x="2878" y="418"/>
                      <a:pt x="2649" y="324"/>
                    </a:cubicBezTo>
                    <a:cubicBezTo>
                      <a:pt x="2475" y="251"/>
                      <a:pt x="2330" y="121"/>
                      <a:pt x="2156" y="52"/>
                    </a:cubicBezTo>
                    <a:cubicBezTo>
                      <a:pt x="2065" y="18"/>
                      <a:pt x="1970" y="1"/>
                      <a:pt x="187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4" name="Google Shape;674;p45"/>
              <p:cNvSpPr/>
              <p:nvPr/>
            </p:nvSpPr>
            <p:spPr>
              <a:xfrm flipH="1">
                <a:off x="7799250" y="3687575"/>
                <a:ext cx="509979" cy="844781"/>
              </a:xfrm>
              <a:custGeom>
                <a:avLst/>
                <a:gdLst/>
                <a:ahLst/>
                <a:cxnLst/>
                <a:rect l="l" t="t" r="r" b="b"/>
                <a:pathLst>
                  <a:path w="3630" h="6013" extrusionOk="0">
                    <a:moveTo>
                      <a:pt x="2376" y="1"/>
                    </a:moveTo>
                    <a:cubicBezTo>
                      <a:pt x="1946" y="1"/>
                      <a:pt x="1462" y="62"/>
                      <a:pt x="1060" y="271"/>
                    </a:cubicBezTo>
                    <a:cubicBezTo>
                      <a:pt x="1002" y="300"/>
                      <a:pt x="944" y="337"/>
                      <a:pt x="890" y="373"/>
                    </a:cubicBezTo>
                    <a:cubicBezTo>
                      <a:pt x="81" y="917"/>
                      <a:pt x="4" y="1922"/>
                      <a:pt x="1" y="1969"/>
                    </a:cubicBezTo>
                    <a:lnTo>
                      <a:pt x="1" y="5877"/>
                    </a:lnTo>
                    <a:cubicBezTo>
                      <a:pt x="1" y="5968"/>
                      <a:pt x="69" y="6013"/>
                      <a:pt x="137" y="6013"/>
                    </a:cubicBezTo>
                    <a:cubicBezTo>
                      <a:pt x="205" y="6013"/>
                      <a:pt x="273" y="5968"/>
                      <a:pt x="273" y="5877"/>
                    </a:cubicBezTo>
                    <a:lnTo>
                      <a:pt x="273" y="2198"/>
                    </a:lnTo>
                    <a:cubicBezTo>
                      <a:pt x="570" y="2332"/>
                      <a:pt x="890" y="2401"/>
                      <a:pt x="1216" y="2405"/>
                    </a:cubicBezTo>
                    <a:cubicBezTo>
                      <a:pt x="1223" y="2405"/>
                      <a:pt x="1230" y="2405"/>
                      <a:pt x="1237" y="2405"/>
                    </a:cubicBezTo>
                    <a:cubicBezTo>
                      <a:pt x="1524" y="2405"/>
                      <a:pt x="1810" y="2332"/>
                      <a:pt x="2065" y="2201"/>
                    </a:cubicBezTo>
                    <a:cubicBezTo>
                      <a:pt x="3012" y="1708"/>
                      <a:pt x="3549" y="362"/>
                      <a:pt x="3571" y="307"/>
                    </a:cubicBezTo>
                    <a:lnTo>
                      <a:pt x="3629" y="159"/>
                    </a:lnTo>
                    <a:lnTo>
                      <a:pt x="3477" y="122"/>
                    </a:lnTo>
                    <a:cubicBezTo>
                      <a:pt x="3443" y="114"/>
                      <a:pt x="2960" y="1"/>
                      <a:pt x="2376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5" name="Google Shape;675;p45"/>
              <p:cNvSpPr/>
              <p:nvPr/>
            </p:nvSpPr>
            <p:spPr>
              <a:xfrm flipH="1">
                <a:off x="7870619" y="3747003"/>
                <a:ext cx="399273" cy="206664"/>
              </a:xfrm>
              <a:custGeom>
                <a:avLst/>
                <a:gdLst/>
                <a:ahLst/>
                <a:cxnLst/>
                <a:rect l="l" t="t" r="r" b="b"/>
                <a:pathLst>
                  <a:path w="2842" h="1471" extrusionOk="0">
                    <a:moveTo>
                      <a:pt x="2832" y="0"/>
                    </a:moveTo>
                    <a:cubicBezTo>
                      <a:pt x="2799" y="0"/>
                      <a:pt x="2171" y="318"/>
                      <a:pt x="1408" y="715"/>
                    </a:cubicBezTo>
                    <a:cubicBezTo>
                      <a:pt x="628" y="1122"/>
                      <a:pt x="0" y="1459"/>
                      <a:pt x="7" y="1470"/>
                    </a:cubicBezTo>
                    <a:cubicBezTo>
                      <a:pt x="8" y="1470"/>
                      <a:pt x="8" y="1470"/>
                      <a:pt x="9" y="1470"/>
                    </a:cubicBezTo>
                    <a:cubicBezTo>
                      <a:pt x="42" y="1470"/>
                      <a:pt x="667" y="1153"/>
                      <a:pt x="1430" y="755"/>
                    </a:cubicBezTo>
                    <a:cubicBezTo>
                      <a:pt x="2210" y="349"/>
                      <a:pt x="2841" y="11"/>
                      <a:pt x="2834" y="1"/>
                    </a:cubicBezTo>
                    <a:cubicBezTo>
                      <a:pt x="2834" y="0"/>
                      <a:pt x="2833" y="0"/>
                      <a:pt x="2832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9525" cap="flat" cmpd="sng">
                <a:solidFill>
                  <a:schemeClr val="accent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55" name="Text Box 10"/>
          <p:cNvSpPr txBox="1">
            <a:spLocks noChangeArrowheads="1"/>
          </p:cNvSpPr>
          <p:nvPr/>
        </p:nvSpPr>
        <p:spPr bwMode="auto">
          <a:xfrm>
            <a:off x="294326" y="897216"/>
            <a:ext cx="8630656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AutoNum type="arabicPeriod"/>
            </a:pP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Quan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niệm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lạc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hậu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khinh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nữ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Ý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2, 3, 4: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Mơ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dũng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cứu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Ý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5: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niệm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‘con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gái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Mơ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45" name="Google Shape;645;p45"/>
          <p:cNvGrpSpPr/>
          <p:nvPr/>
        </p:nvGrpSpPr>
        <p:grpSpPr>
          <a:xfrm>
            <a:off x="1096530" y="144724"/>
            <a:ext cx="392291" cy="373496"/>
            <a:chOff x="5704350" y="3996750"/>
            <a:chExt cx="671157" cy="639000"/>
          </a:xfrm>
        </p:grpSpPr>
        <p:sp>
          <p:nvSpPr>
            <p:cNvPr id="646" name="Google Shape;646;p45"/>
            <p:cNvSpPr/>
            <p:nvPr/>
          </p:nvSpPr>
          <p:spPr>
            <a:xfrm>
              <a:off x="5704350" y="3996750"/>
              <a:ext cx="671157" cy="639000"/>
            </a:xfrm>
            <a:custGeom>
              <a:avLst/>
              <a:gdLst/>
              <a:ahLst/>
              <a:cxnLst/>
              <a:rect l="l" t="t" r="r" b="b"/>
              <a:pathLst>
                <a:path w="44811" h="42664" extrusionOk="0">
                  <a:moveTo>
                    <a:pt x="19566" y="15590"/>
                  </a:moveTo>
                  <a:cubicBezTo>
                    <a:pt x="20199" y="16673"/>
                    <a:pt x="21245" y="17355"/>
                    <a:pt x="22852" y="17355"/>
                  </a:cubicBezTo>
                  <a:cubicBezTo>
                    <a:pt x="24434" y="17355"/>
                    <a:pt x="25480" y="16698"/>
                    <a:pt x="26113" y="15639"/>
                  </a:cubicBezTo>
                  <a:lnTo>
                    <a:pt x="26113" y="15639"/>
                  </a:lnTo>
                  <a:cubicBezTo>
                    <a:pt x="25614" y="16746"/>
                    <a:pt x="25663" y="17951"/>
                    <a:pt x="26576" y="19217"/>
                  </a:cubicBezTo>
                  <a:cubicBezTo>
                    <a:pt x="27409" y="20391"/>
                    <a:pt x="28446" y="20874"/>
                    <a:pt x="29578" y="20874"/>
                  </a:cubicBezTo>
                  <a:cubicBezTo>
                    <a:pt x="29620" y="20874"/>
                    <a:pt x="29662" y="20873"/>
                    <a:pt x="29703" y="20872"/>
                  </a:cubicBezTo>
                  <a:lnTo>
                    <a:pt x="29703" y="20872"/>
                  </a:lnTo>
                  <a:cubicBezTo>
                    <a:pt x="28584" y="21225"/>
                    <a:pt x="27732" y="22028"/>
                    <a:pt x="27330" y="23452"/>
                  </a:cubicBezTo>
                  <a:cubicBezTo>
                    <a:pt x="26880" y="25119"/>
                    <a:pt x="27391" y="26361"/>
                    <a:pt x="28474" y="27273"/>
                  </a:cubicBezTo>
                  <a:cubicBezTo>
                    <a:pt x="27798" y="26712"/>
                    <a:pt x="27028" y="26382"/>
                    <a:pt x="26153" y="26382"/>
                  </a:cubicBezTo>
                  <a:cubicBezTo>
                    <a:pt x="25627" y="26382"/>
                    <a:pt x="25062" y="26502"/>
                    <a:pt x="24458" y="26762"/>
                  </a:cubicBezTo>
                  <a:cubicBezTo>
                    <a:pt x="23071" y="27371"/>
                    <a:pt x="22389" y="28320"/>
                    <a:pt x="22207" y="29476"/>
                  </a:cubicBezTo>
                  <a:cubicBezTo>
                    <a:pt x="22061" y="28430"/>
                    <a:pt x="21464" y="27529"/>
                    <a:pt x="20247" y="26860"/>
                  </a:cubicBezTo>
                  <a:cubicBezTo>
                    <a:pt x="19553" y="26483"/>
                    <a:pt x="18898" y="26312"/>
                    <a:pt x="18283" y="26312"/>
                  </a:cubicBezTo>
                  <a:cubicBezTo>
                    <a:pt x="17546" y="26312"/>
                    <a:pt x="16865" y="26556"/>
                    <a:pt x="16241" y="26986"/>
                  </a:cubicBezTo>
                  <a:lnTo>
                    <a:pt x="16241" y="26986"/>
                  </a:lnTo>
                  <a:cubicBezTo>
                    <a:pt x="17379" y="26183"/>
                    <a:pt x="17968" y="24999"/>
                    <a:pt x="17667" y="23318"/>
                  </a:cubicBezTo>
                  <a:cubicBezTo>
                    <a:pt x="17400" y="21858"/>
                    <a:pt x="16621" y="20982"/>
                    <a:pt x="15525" y="20531"/>
                  </a:cubicBezTo>
                  <a:lnTo>
                    <a:pt x="15525" y="20531"/>
                  </a:lnTo>
                  <a:cubicBezTo>
                    <a:pt x="15685" y="20551"/>
                    <a:pt x="15844" y="20561"/>
                    <a:pt x="16001" y="20561"/>
                  </a:cubicBezTo>
                  <a:cubicBezTo>
                    <a:pt x="17006" y="20561"/>
                    <a:pt x="17957" y="20145"/>
                    <a:pt x="18799" y="19156"/>
                  </a:cubicBezTo>
                  <a:cubicBezTo>
                    <a:pt x="19834" y="17963"/>
                    <a:pt x="19980" y="16759"/>
                    <a:pt x="19566" y="15590"/>
                  </a:cubicBezTo>
                  <a:close/>
                  <a:moveTo>
                    <a:pt x="22852" y="1"/>
                  </a:moveTo>
                  <a:cubicBezTo>
                    <a:pt x="21403" y="1"/>
                    <a:pt x="17424" y="10053"/>
                    <a:pt x="19213" y="14860"/>
                  </a:cubicBezTo>
                  <a:cubicBezTo>
                    <a:pt x="16966" y="10973"/>
                    <a:pt x="8672" y="7795"/>
                    <a:pt x="6014" y="7795"/>
                  </a:cubicBezTo>
                  <a:cubicBezTo>
                    <a:pt x="5634" y="7795"/>
                    <a:pt x="5370" y="7859"/>
                    <a:pt x="5254" y="7996"/>
                  </a:cubicBezTo>
                  <a:cubicBezTo>
                    <a:pt x="4317" y="9079"/>
                    <a:pt x="9501" y="18329"/>
                    <a:pt x="14357" y="20227"/>
                  </a:cubicBezTo>
                  <a:cubicBezTo>
                    <a:pt x="14038" y="20182"/>
                    <a:pt x="13703" y="20161"/>
                    <a:pt x="13356" y="20161"/>
                  </a:cubicBezTo>
                  <a:cubicBezTo>
                    <a:pt x="8084" y="20161"/>
                    <a:pt x="0" y="25083"/>
                    <a:pt x="240" y="26385"/>
                  </a:cubicBezTo>
                  <a:cubicBezTo>
                    <a:pt x="403" y="27295"/>
                    <a:pt x="5096" y="28499"/>
                    <a:pt x="9583" y="28499"/>
                  </a:cubicBezTo>
                  <a:cubicBezTo>
                    <a:pt x="12116" y="28499"/>
                    <a:pt x="14584" y="28115"/>
                    <a:pt x="16134" y="27079"/>
                  </a:cubicBezTo>
                  <a:lnTo>
                    <a:pt x="16134" y="27079"/>
                  </a:lnTo>
                  <a:cubicBezTo>
                    <a:pt x="11960" y="30121"/>
                    <a:pt x="10329" y="41330"/>
                    <a:pt x="11631" y="42036"/>
                  </a:cubicBezTo>
                  <a:cubicBezTo>
                    <a:pt x="11692" y="42069"/>
                    <a:pt x="11769" y="42085"/>
                    <a:pt x="11861" y="42085"/>
                  </a:cubicBezTo>
                  <a:cubicBezTo>
                    <a:pt x="13712" y="42085"/>
                    <a:pt x="21499" y="35517"/>
                    <a:pt x="22207" y="30705"/>
                  </a:cubicBezTo>
                  <a:cubicBezTo>
                    <a:pt x="22746" y="35617"/>
                    <a:pt x="29857" y="42663"/>
                    <a:pt x="31543" y="42663"/>
                  </a:cubicBezTo>
                  <a:cubicBezTo>
                    <a:pt x="31607" y="42663"/>
                    <a:pt x="31664" y="42653"/>
                    <a:pt x="31711" y="42632"/>
                  </a:cubicBezTo>
                  <a:cubicBezTo>
                    <a:pt x="33062" y="42048"/>
                    <a:pt x="32429" y="30742"/>
                    <a:pt x="28547" y="27334"/>
                  </a:cubicBezTo>
                  <a:lnTo>
                    <a:pt x="28547" y="27334"/>
                  </a:lnTo>
                  <a:cubicBezTo>
                    <a:pt x="30473" y="28888"/>
                    <a:pt x="34103" y="29440"/>
                    <a:pt x="37408" y="29440"/>
                  </a:cubicBezTo>
                  <a:cubicBezTo>
                    <a:pt x="41016" y="29440"/>
                    <a:pt x="44238" y="28783"/>
                    <a:pt x="44441" y="28052"/>
                  </a:cubicBezTo>
                  <a:cubicBezTo>
                    <a:pt x="44811" y="26718"/>
                    <a:pt x="36487" y="20669"/>
                    <a:pt x="31250" y="20669"/>
                  </a:cubicBezTo>
                  <a:cubicBezTo>
                    <a:pt x="31139" y="20669"/>
                    <a:pt x="31029" y="20672"/>
                    <a:pt x="30920" y="20677"/>
                  </a:cubicBezTo>
                  <a:cubicBezTo>
                    <a:pt x="35922" y="19205"/>
                    <a:pt x="41885" y="10442"/>
                    <a:pt x="41058" y="9286"/>
                  </a:cubicBezTo>
                  <a:cubicBezTo>
                    <a:pt x="40922" y="9096"/>
                    <a:pt x="40521" y="9005"/>
                    <a:pt x="39932" y="9005"/>
                  </a:cubicBezTo>
                  <a:cubicBezTo>
                    <a:pt x="36842" y="9005"/>
                    <a:pt x="28585" y="11508"/>
                    <a:pt x="26357" y="15189"/>
                  </a:cubicBezTo>
                  <a:cubicBezTo>
                    <a:pt x="28462" y="10528"/>
                    <a:pt x="24324" y="1"/>
                    <a:pt x="2285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7" name="Google Shape;647;p45"/>
            <p:cNvSpPr/>
            <p:nvPr/>
          </p:nvSpPr>
          <p:spPr>
            <a:xfrm>
              <a:off x="5930864" y="4236295"/>
              <a:ext cx="216020" cy="190679"/>
            </a:xfrm>
            <a:custGeom>
              <a:avLst/>
              <a:gdLst/>
              <a:ahLst/>
              <a:cxnLst/>
              <a:rect l="l" t="t" r="r" b="b"/>
              <a:pathLst>
                <a:path w="14423" h="12731" extrusionOk="0">
                  <a:moveTo>
                    <a:pt x="7211" y="0"/>
                  </a:moveTo>
                  <a:cubicBezTo>
                    <a:pt x="5888" y="0"/>
                    <a:pt x="4552" y="412"/>
                    <a:pt x="3408" y="1265"/>
                  </a:cubicBezTo>
                  <a:cubicBezTo>
                    <a:pt x="597" y="3358"/>
                    <a:pt x="1" y="7350"/>
                    <a:pt x="2106" y="10173"/>
                  </a:cubicBezTo>
                  <a:cubicBezTo>
                    <a:pt x="3352" y="11847"/>
                    <a:pt x="5271" y="12731"/>
                    <a:pt x="7216" y="12731"/>
                  </a:cubicBezTo>
                  <a:cubicBezTo>
                    <a:pt x="8538" y="12731"/>
                    <a:pt x="9872" y="12322"/>
                    <a:pt x="11015" y="11475"/>
                  </a:cubicBezTo>
                  <a:cubicBezTo>
                    <a:pt x="13826" y="9382"/>
                    <a:pt x="14422" y="5390"/>
                    <a:pt x="12317" y="2567"/>
                  </a:cubicBezTo>
                  <a:cubicBezTo>
                    <a:pt x="11072" y="887"/>
                    <a:pt x="9155" y="0"/>
                    <a:pt x="721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48" name="Google Shape;648;p45"/>
          <p:cNvGrpSpPr/>
          <p:nvPr/>
        </p:nvGrpSpPr>
        <p:grpSpPr>
          <a:xfrm rot="428175">
            <a:off x="43621" y="71196"/>
            <a:ext cx="852783" cy="876649"/>
            <a:chOff x="554063" y="2263175"/>
            <a:chExt cx="1226166" cy="1260481"/>
          </a:xfrm>
        </p:grpSpPr>
        <p:sp>
          <p:nvSpPr>
            <p:cNvPr id="649" name="Google Shape;649;p45"/>
            <p:cNvSpPr/>
            <p:nvPr/>
          </p:nvSpPr>
          <p:spPr>
            <a:xfrm rot="1769049">
              <a:off x="1548252" y="2574820"/>
              <a:ext cx="4309" cy="92861"/>
            </a:xfrm>
            <a:custGeom>
              <a:avLst/>
              <a:gdLst/>
              <a:ahLst/>
              <a:cxnLst/>
              <a:rect l="l" t="t" r="r" b="b"/>
              <a:pathLst>
                <a:path w="124" h="2672" extrusionOk="0">
                  <a:moveTo>
                    <a:pt x="62" y="0"/>
                  </a:moveTo>
                  <a:cubicBezTo>
                    <a:pt x="25" y="433"/>
                    <a:pt x="0" y="891"/>
                    <a:pt x="25" y="1336"/>
                  </a:cubicBezTo>
                  <a:cubicBezTo>
                    <a:pt x="12" y="1781"/>
                    <a:pt x="25" y="2227"/>
                    <a:pt x="74" y="2672"/>
                  </a:cubicBezTo>
                  <a:cubicBezTo>
                    <a:pt x="111" y="2227"/>
                    <a:pt x="124" y="1781"/>
                    <a:pt x="111" y="1336"/>
                  </a:cubicBezTo>
                  <a:cubicBezTo>
                    <a:pt x="124" y="891"/>
                    <a:pt x="111" y="433"/>
                    <a:pt x="6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650" name="Google Shape;650;p45"/>
            <p:cNvGrpSpPr/>
            <p:nvPr/>
          </p:nvGrpSpPr>
          <p:grpSpPr>
            <a:xfrm>
              <a:off x="554063" y="2263175"/>
              <a:ext cx="1226166" cy="1260481"/>
              <a:chOff x="554063" y="2263175"/>
              <a:chExt cx="1226166" cy="1260481"/>
            </a:xfrm>
          </p:grpSpPr>
          <p:sp>
            <p:nvSpPr>
              <p:cNvPr id="651" name="Google Shape;651;p45"/>
              <p:cNvSpPr/>
              <p:nvPr/>
            </p:nvSpPr>
            <p:spPr>
              <a:xfrm rot="1769049">
                <a:off x="733615" y="2414532"/>
                <a:ext cx="867061" cy="957767"/>
              </a:xfrm>
              <a:custGeom>
                <a:avLst/>
                <a:gdLst/>
                <a:ahLst/>
                <a:cxnLst/>
                <a:rect l="l" t="t" r="r" b="b"/>
                <a:pathLst>
                  <a:path w="24949" h="27559" extrusionOk="0">
                    <a:moveTo>
                      <a:pt x="23910" y="0"/>
                    </a:moveTo>
                    <a:lnTo>
                      <a:pt x="1039" y="458"/>
                    </a:lnTo>
                    <a:lnTo>
                      <a:pt x="0" y="27559"/>
                    </a:lnTo>
                    <a:lnTo>
                      <a:pt x="24949" y="26656"/>
                    </a:lnTo>
                    <a:lnTo>
                      <a:pt x="2391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2" name="Google Shape;652;p45"/>
              <p:cNvSpPr/>
              <p:nvPr/>
            </p:nvSpPr>
            <p:spPr>
              <a:xfrm rot="1769049">
                <a:off x="940874" y="2553853"/>
                <a:ext cx="804748" cy="36074"/>
              </a:xfrm>
              <a:custGeom>
                <a:avLst/>
                <a:gdLst/>
                <a:ahLst/>
                <a:cxnLst/>
                <a:rect l="l" t="t" r="r" b="b"/>
                <a:pathLst>
                  <a:path w="23156" h="1038" extrusionOk="0">
                    <a:moveTo>
                      <a:pt x="22425" y="1"/>
                    </a:moveTo>
                    <a:cubicBezTo>
                      <a:pt x="20780" y="1"/>
                      <a:pt x="16540" y="128"/>
                      <a:pt x="11566" y="330"/>
                    </a:cubicBezTo>
                    <a:cubicBezTo>
                      <a:pt x="5183" y="602"/>
                      <a:pt x="1" y="899"/>
                      <a:pt x="13" y="998"/>
                    </a:cubicBezTo>
                    <a:cubicBezTo>
                      <a:pt x="13" y="1025"/>
                      <a:pt x="310" y="1037"/>
                      <a:pt x="849" y="1037"/>
                    </a:cubicBezTo>
                    <a:cubicBezTo>
                      <a:pt x="2563" y="1037"/>
                      <a:pt x="6726" y="911"/>
                      <a:pt x="11591" y="714"/>
                    </a:cubicBezTo>
                    <a:cubicBezTo>
                      <a:pt x="17973" y="441"/>
                      <a:pt x="23156" y="145"/>
                      <a:pt x="23156" y="33"/>
                    </a:cubicBezTo>
                    <a:cubicBezTo>
                      <a:pt x="23153" y="11"/>
                      <a:pt x="22895" y="1"/>
                      <a:pt x="22425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3" name="Google Shape;653;p45"/>
              <p:cNvSpPr/>
              <p:nvPr/>
            </p:nvSpPr>
            <p:spPr>
              <a:xfrm rot="1769049">
                <a:off x="969189" y="2468034"/>
                <a:ext cx="803011" cy="129838"/>
              </a:xfrm>
              <a:custGeom>
                <a:avLst/>
                <a:gdLst/>
                <a:ahLst/>
                <a:cxnLst/>
                <a:rect l="l" t="t" r="r" b="b"/>
                <a:pathLst>
                  <a:path w="23106" h="3736" extrusionOk="0">
                    <a:moveTo>
                      <a:pt x="22995" y="0"/>
                    </a:moveTo>
                    <a:lnTo>
                      <a:pt x="124" y="458"/>
                    </a:lnTo>
                    <a:lnTo>
                      <a:pt x="1" y="3736"/>
                    </a:lnTo>
                    <a:lnTo>
                      <a:pt x="1" y="3736"/>
                    </a:lnTo>
                    <a:lnTo>
                      <a:pt x="23106" y="2660"/>
                    </a:lnTo>
                    <a:lnTo>
                      <a:pt x="22995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4" name="Google Shape;654;p45"/>
              <p:cNvSpPr/>
              <p:nvPr/>
            </p:nvSpPr>
            <p:spPr>
              <a:xfrm rot="1769049">
                <a:off x="837376" y="2649055"/>
                <a:ext cx="606550" cy="587644"/>
              </a:xfrm>
              <a:custGeom>
                <a:avLst/>
                <a:gdLst/>
                <a:ahLst/>
                <a:cxnLst/>
                <a:rect l="l" t="t" r="r" b="b"/>
                <a:pathLst>
                  <a:path w="17453" h="16909" extrusionOk="0">
                    <a:moveTo>
                      <a:pt x="17107" y="0"/>
                    </a:moveTo>
                    <a:lnTo>
                      <a:pt x="0" y="557"/>
                    </a:lnTo>
                    <a:lnTo>
                      <a:pt x="0" y="16909"/>
                    </a:lnTo>
                    <a:lnTo>
                      <a:pt x="17453" y="16290"/>
                    </a:lnTo>
                    <a:lnTo>
                      <a:pt x="17107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5" name="Google Shape;655;p45"/>
              <p:cNvSpPr/>
              <p:nvPr/>
            </p:nvSpPr>
            <p:spPr>
              <a:xfrm rot="1769049">
                <a:off x="889547" y="2776471"/>
                <a:ext cx="497390" cy="332833"/>
              </a:xfrm>
              <a:custGeom>
                <a:avLst/>
                <a:gdLst/>
                <a:ahLst/>
                <a:cxnLst/>
                <a:rect l="l" t="t" r="r" b="b"/>
                <a:pathLst>
                  <a:path w="14312" h="9577" extrusionOk="0">
                    <a:moveTo>
                      <a:pt x="11113" y="1"/>
                    </a:moveTo>
                    <a:cubicBezTo>
                      <a:pt x="9235" y="1"/>
                      <a:pt x="6706" y="478"/>
                      <a:pt x="4676" y="1683"/>
                    </a:cubicBezTo>
                    <a:cubicBezTo>
                      <a:pt x="1175" y="3761"/>
                      <a:pt x="0" y="6383"/>
                      <a:pt x="1052" y="8164"/>
                    </a:cubicBezTo>
                    <a:cubicBezTo>
                      <a:pt x="1596" y="9070"/>
                      <a:pt x="2614" y="9577"/>
                      <a:pt x="3946" y="9577"/>
                    </a:cubicBezTo>
                    <a:cubicBezTo>
                      <a:pt x="5216" y="9577"/>
                      <a:pt x="6771" y="9116"/>
                      <a:pt x="8473" y="8102"/>
                    </a:cubicBezTo>
                    <a:cubicBezTo>
                      <a:pt x="11973" y="6037"/>
                      <a:pt x="14311" y="1609"/>
                      <a:pt x="13730" y="656"/>
                    </a:cubicBezTo>
                    <a:cubicBezTo>
                      <a:pt x="13491" y="251"/>
                      <a:pt x="12473" y="1"/>
                      <a:pt x="11113" y="1"/>
                    </a:cubicBezTo>
                    <a:close/>
                  </a:path>
                </a:pathLst>
              </a:custGeom>
              <a:solidFill>
                <a:srgbClr val="F6E7B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6" name="Google Shape;656;p45"/>
              <p:cNvSpPr/>
              <p:nvPr/>
            </p:nvSpPr>
            <p:spPr>
              <a:xfrm rot="1769049">
                <a:off x="964017" y="2809835"/>
                <a:ext cx="365397" cy="266628"/>
              </a:xfrm>
              <a:custGeom>
                <a:avLst/>
                <a:gdLst/>
                <a:ahLst/>
                <a:cxnLst/>
                <a:rect l="l" t="t" r="r" b="b"/>
                <a:pathLst>
                  <a:path w="10514" h="7672" extrusionOk="0">
                    <a:moveTo>
                      <a:pt x="5024" y="1853"/>
                    </a:moveTo>
                    <a:cubicBezTo>
                      <a:pt x="5129" y="1853"/>
                      <a:pt x="5202" y="1878"/>
                      <a:pt x="5232" y="1932"/>
                    </a:cubicBezTo>
                    <a:cubicBezTo>
                      <a:pt x="5500" y="2412"/>
                      <a:pt x="2082" y="4252"/>
                      <a:pt x="1166" y="4252"/>
                    </a:cubicBezTo>
                    <a:cubicBezTo>
                      <a:pt x="1067" y="4252"/>
                      <a:pt x="998" y="4231"/>
                      <a:pt x="965" y="4184"/>
                    </a:cubicBezTo>
                    <a:cubicBezTo>
                      <a:pt x="665" y="3751"/>
                      <a:pt x="4102" y="1853"/>
                      <a:pt x="5024" y="1853"/>
                    </a:cubicBezTo>
                    <a:close/>
                    <a:moveTo>
                      <a:pt x="7276" y="2434"/>
                    </a:moveTo>
                    <a:cubicBezTo>
                      <a:pt x="7381" y="2434"/>
                      <a:pt x="7453" y="2459"/>
                      <a:pt x="7484" y="2514"/>
                    </a:cubicBezTo>
                    <a:cubicBezTo>
                      <a:pt x="7751" y="2994"/>
                      <a:pt x="4333" y="4834"/>
                      <a:pt x="3417" y="4834"/>
                    </a:cubicBezTo>
                    <a:cubicBezTo>
                      <a:pt x="3319" y="4834"/>
                      <a:pt x="3249" y="4812"/>
                      <a:pt x="3216" y="4765"/>
                    </a:cubicBezTo>
                    <a:cubicBezTo>
                      <a:pt x="2928" y="4332"/>
                      <a:pt x="6355" y="2434"/>
                      <a:pt x="7276" y="2434"/>
                    </a:cubicBezTo>
                    <a:close/>
                    <a:moveTo>
                      <a:pt x="6508" y="4661"/>
                    </a:moveTo>
                    <a:cubicBezTo>
                      <a:pt x="6614" y="4661"/>
                      <a:pt x="6686" y="4686"/>
                      <a:pt x="6717" y="4740"/>
                    </a:cubicBezTo>
                    <a:cubicBezTo>
                      <a:pt x="6973" y="5220"/>
                      <a:pt x="3554" y="7060"/>
                      <a:pt x="2638" y="7060"/>
                    </a:cubicBezTo>
                    <a:cubicBezTo>
                      <a:pt x="2539" y="7060"/>
                      <a:pt x="2470" y="7038"/>
                      <a:pt x="2437" y="6991"/>
                    </a:cubicBezTo>
                    <a:cubicBezTo>
                      <a:pt x="2148" y="6558"/>
                      <a:pt x="5586" y="4661"/>
                      <a:pt x="6508" y="4661"/>
                    </a:cubicBezTo>
                    <a:close/>
                    <a:moveTo>
                      <a:pt x="8956" y="1"/>
                    </a:moveTo>
                    <a:cubicBezTo>
                      <a:pt x="7406" y="1"/>
                      <a:pt x="5095" y="443"/>
                      <a:pt x="3241" y="1537"/>
                    </a:cubicBezTo>
                    <a:cubicBezTo>
                      <a:pt x="1460" y="2600"/>
                      <a:pt x="384" y="3788"/>
                      <a:pt x="0" y="4852"/>
                    </a:cubicBezTo>
                    <a:cubicBezTo>
                      <a:pt x="0" y="4852"/>
                      <a:pt x="13" y="4852"/>
                      <a:pt x="25" y="4864"/>
                    </a:cubicBezTo>
                    <a:cubicBezTo>
                      <a:pt x="334" y="5025"/>
                      <a:pt x="495" y="5359"/>
                      <a:pt x="458" y="5693"/>
                    </a:cubicBezTo>
                    <a:cubicBezTo>
                      <a:pt x="421" y="5891"/>
                      <a:pt x="334" y="6076"/>
                      <a:pt x="198" y="6224"/>
                    </a:cubicBezTo>
                    <a:cubicBezTo>
                      <a:pt x="322" y="6311"/>
                      <a:pt x="433" y="6410"/>
                      <a:pt x="507" y="6534"/>
                    </a:cubicBezTo>
                    <a:cubicBezTo>
                      <a:pt x="582" y="6645"/>
                      <a:pt x="631" y="6769"/>
                      <a:pt x="656" y="6905"/>
                    </a:cubicBezTo>
                    <a:lnTo>
                      <a:pt x="718" y="6892"/>
                    </a:lnTo>
                    <a:cubicBezTo>
                      <a:pt x="812" y="6872"/>
                      <a:pt x="908" y="6862"/>
                      <a:pt x="1002" y="6862"/>
                    </a:cubicBezTo>
                    <a:cubicBezTo>
                      <a:pt x="1304" y="6862"/>
                      <a:pt x="1601" y="6964"/>
                      <a:pt x="1856" y="7152"/>
                    </a:cubicBezTo>
                    <a:cubicBezTo>
                      <a:pt x="2016" y="7276"/>
                      <a:pt x="2140" y="7461"/>
                      <a:pt x="2177" y="7672"/>
                    </a:cubicBezTo>
                    <a:cubicBezTo>
                      <a:pt x="3241" y="7672"/>
                      <a:pt x="4589" y="7263"/>
                      <a:pt x="6111" y="6373"/>
                    </a:cubicBezTo>
                    <a:cubicBezTo>
                      <a:pt x="8275" y="5087"/>
                      <a:pt x="9970" y="2811"/>
                      <a:pt x="10514" y="1438"/>
                    </a:cubicBezTo>
                    <a:cubicBezTo>
                      <a:pt x="10279" y="1388"/>
                      <a:pt x="10056" y="1277"/>
                      <a:pt x="9883" y="1116"/>
                    </a:cubicBezTo>
                    <a:cubicBezTo>
                      <a:pt x="9673" y="918"/>
                      <a:pt x="9562" y="634"/>
                      <a:pt x="9599" y="349"/>
                    </a:cubicBezTo>
                    <a:cubicBezTo>
                      <a:pt x="9500" y="312"/>
                      <a:pt x="9401" y="250"/>
                      <a:pt x="9314" y="188"/>
                    </a:cubicBezTo>
                    <a:cubicBezTo>
                      <a:pt x="9240" y="139"/>
                      <a:pt x="9190" y="77"/>
                      <a:pt x="9141" y="3"/>
                    </a:cubicBezTo>
                    <a:cubicBezTo>
                      <a:pt x="9081" y="1"/>
                      <a:pt x="9019" y="1"/>
                      <a:pt x="895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7" name="Google Shape;657;p45"/>
              <p:cNvSpPr/>
              <p:nvPr/>
            </p:nvSpPr>
            <p:spPr>
              <a:xfrm rot="1769049">
                <a:off x="1076901" y="2328067"/>
                <a:ext cx="4344" cy="92861"/>
              </a:xfrm>
              <a:custGeom>
                <a:avLst/>
                <a:gdLst/>
                <a:ahLst/>
                <a:cxnLst/>
                <a:rect l="l" t="t" r="r" b="b"/>
                <a:pathLst>
                  <a:path w="125" h="2672" extrusionOk="0">
                    <a:moveTo>
                      <a:pt x="75" y="0"/>
                    </a:moveTo>
                    <a:cubicBezTo>
                      <a:pt x="25" y="445"/>
                      <a:pt x="13" y="891"/>
                      <a:pt x="25" y="1336"/>
                    </a:cubicBezTo>
                    <a:cubicBezTo>
                      <a:pt x="0" y="1781"/>
                      <a:pt x="25" y="2226"/>
                      <a:pt x="62" y="2672"/>
                    </a:cubicBezTo>
                    <a:cubicBezTo>
                      <a:pt x="112" y="2226"/>
                      <a:pt x="124" y="1781"/>
                      <a:pt x="112" y="1336"/>
                    </a:cubicBezTo>
                    <a:cubicBezTo>
                      <a:pt x="124" y="891"/>
                      <a:pt x="112" y="445"/>
                      <a:pt x="7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8" name="Google Shape;658;p45"/>
              <p:cNvSpPr/>
              <p:nvPr/>
            </p:nvSpPr>
            <p:spPr>
              <a:xfrm rot="1769049">
                <a:off x="1195667" y="2388678"/>
                <a:ext cx="3927" cy="92861"/>
              </a:xfrm>
              <a:custGeom>
                <a:avLst/>
                <a:gdLst/>
                <a:ahLst/>
                <a:cxnLst/>
                <a:rect l="l" t="t" r="r" b="b"/>
                <a:pathLst>
                  <a:path w="113" h="2672" extrusionOk="0">
                    <a:moveTo>
                      <a:pt x="50" y="0"/>
                    </a:moveTo>
                    <a:cubicBezTo>
                      <a:pt x="13" y="445"/>
                      <a:pt x="1" y="891"/>
                      <a:pt x="13" y="1336"/>
                    </a:cubicBezTo>
                    <a:cubicBezTo>
                      <a:pt x="1" y="1781"/>
                      <a:pt x="13" y="2227"/>
                      <a:pt x="63" y="2672"/>
                    </a:cubicBezTo>
                    <a:cubicBezTo>
                      <a:pt x="100" y="2227"/>
                      <a:pt x="112" y="1781"/>
                      <a:pt x="100" y="1336"/>
                    </a:cubicBezTo>
                    <a:cubicBezTo>
                      <a:pt x="112" y="891"/>
                      <a:pt x="100" y="445"/>
                      <a:pt x="50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9" name="Google Shape;659;p45"/>
              <p:cNvSpPr/>
              <p:nvPr/>
            </p:nvSpPr>
            <p:spPr>
              <a:xfrm rot="1769049">
                <a:off x="1136065" y="2358561"/>
                <a:ext cx="4344" cy="93313"/>
              </a:xfrm>
              <a:custGeom>
                <a:avLst/>
                <a:gdLst/>
                <a:ahLst/>
                <a:cxnLst/>
                <a:rect l="l" t="t" r="r" b="b"/>
                <a:pathLst>
                  <a:path w="125" h="2685" extrusionOk="0">
                    <a:moveTo>
                      <a:pt x="63" y="1"/>
                    </a:moveTo>
                    <a:cubicBezTo>
                      <a:pt x="13" y="446"/>
                      <a:pt x="1" y="891"/>
                      <a:pt x="13" y="1337"/>
                    </a:cubicBezTo>
                    <a:cubicBezTo>
                      <a:pt x="1" y="1782"/>
                      <a:pt x="13" y="2240"/>
                      <a:pt x="63" y="2685"/>
                    </a:cubicBezTo>
                    <a:cubicBezTo>
                      <a:pt x="100" y="2240"/>
                      <a:pt x="124" y="1782"/>
                      <a:pt x="112" y="1337"/>
                    </a:cubicBezTo>
                    <a:cubicBezTo>
                      <a:pt x="124" y="891"/>
                      <a:pt x="112" y="446"/>
                      <a:pt x="63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0" name="Google Shape;660;p45"/>
              <p:cNvSpPr/>
              <p:nvPr/>
            </p:nvSpPr>
            <p:spPr>
              <a:xfrm rot="1769049">
                <a:off x="1313375" y="2450405"/>
                <a:ext cx="4344" cy="92896"/>
              </a:xfrm>
              <a:custGeom>
                <a:avLst/>
                <a:gdLst/>
                <a:ahLst/>
                <a:cxnLst/>
                <a:rect l="l" t="t" r="r" b="b"/>
                <a:pathLst>
                  <a:path w="125" h="2673" extrusionOk="0">
                    <a:moveTo>
                      <a:pt x="63" y="1"/>
                    </a:moveTo>
                    <a:cubicBezTo>
                      <a:pt x="13" y="446"/>
                      <a:pt x="1" y="891"/>
                      <a:pt x="13" y="1336"/>
                    </a:cubicBezTo>
                    <a:cubicBezTo>
                      <a:pt x="1" y="1782"/>
                      <a:pt x="13" y="2227"/>
                      <a:pt x="63" y="2672"/>
                    </a:cubicBezTo>
                    <a:cubicBezTo>
                      <a:pt x="100" y="2227"/>
                      <a:pt x="125" y="1782"/>
                      <a:pt x="100" y="1336"/>
                    </a:cubicBezTo>
                    <a:cubicBezTo>
                      <a:pt x="125" y="891"/>
                      <a:pt x="100" y="446"/>
                      <a:pt x="63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1" name="Google Shape;661;p45"/>
              <p:cNvSpPr/>
              <p:nvPr/>
            </p:nvSpPr>
            <p:spPr>
              <a:xfrm rot="1769049">
                <a:off x="1254433" y="2419066"/>
                <a:ext cx="4344" cy="93347"/>
              </a:xfrm>
              <a:custGeom>
                <a:avLst/>
                <a:gdLst/>
                <a:ahLst/>
                <a:cxnLst/>
                <a:rect l="l" t="t" r="r" b="b"/>
                <a:pathLst>
                  <a:path w="125" h="2686" extrusionOk="0">
                    <a:moveTo>
                      <a:pt x="63" y="1"/>
                    </a:moveTo>
                    <a:cubicBezTo>
                      <a:pt x="13" y="446"/>
                      <a:pt x="1" y="892"/>
                      <a:pt x="25" y="1337"/>
                    </a:cubicBezTo>
                    <a:cubicBezTo>
                      <a:pt x="1" y="1782"/>
                      <a:pt x="25" y="2240"/>
                      <a:pt x="63" y="2685"/>
                    </a:cubicBezTo>
                    <a:cubicBezTo>
                      <a:pt x="112" y="2240"/>
                      <a:pt x="124" y="1782"/>
                      <a:pt x="112" y="1337"/>
                    </a:cubicBezTo>
                    <a:cubicBezTo>
                      <a:pt x="124" y="892"/>
                      <a:pt x="112" y="446"/>
                      <a:pt x="63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2" name="Google Shape;662;p45"/>
              <p:cNvSpPr/>
              <p:nvPr/>
            </p:nvSpPr>
            <p:spPr>
              <a:xfrm rot="1769049">
                <a:off x="1430485" y="2513152"/>
                <a:ext cx="4344" cy="92896"/>
              </a:xfrm>
              <a:custGeom>
                <a:avLst/>
                <a:gdLst/>
                <a:ahLst/>
                <a:cxnLst/>
                <a:rect l="l" t="t" r="r" b="b"/>
                <a:pathLst>
                  <a:path w="125" h="2673" extrusionOk="0">
                    <a:moveTo>
                      <a:pt x="63" y="1"/>
                    </a:moveTo>
                    <a:cubicBezTo>
                      <a:pt x="26" y="434"/>
                      <a:pt x="1" y="892"/>
                      <a:pt x="26" y="1337"/>
                    </a:cubicBezTo>
                    <a:cubicBezTo>
                      <a:pt x="1" y="1782"/>
                      <a:pt x="13" y="2227"/>
                      <a:pt x="63" y="2673"/>
                    </a:cubicBezTo>
                    <a:cubicBezTo>
                      <a:pt x="100" y="2227"/>
                      <a:pt x="125" y="1782"/>
                      <a:pt x="112" y="1337"/>
                    </a:cubicBezTo>
                    <a:cubicBezTo>
                      <a:pt x="125" y="892"/>
                      <a:pt x="112" y="434"/>
                      <a:pt x="63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3" name="Google Shape;663;p45"/>
              <p:cNvSpPr/>
              <p:nvPr/>
            </p:nvSpPr>
            <p:spPr>
              <a:xfrm rot="1769049">
                <a:off x="1489803" y="2543611"/>
                <a:ext cx="3892" cy="92896"/>
              </a:xfrm>
              <a:custGeom>
                <a:avLst/>
                <a:gdLst/>
                <a:ahLst/>
                <a:cxnLst/>
                <a:rect l="l" t="t" r="r" b="b"/>
                <a:pathLst>
                  <a:path w="112" h="2673" extrusionOk="0">
                    <a:moveTo>
                      <a:pt x="62" y="1"/>
                    </a:moveTo>
                    <a:cubicBezTo>
                      <a:pt x="13" y="446"/>
                      <a:pt x="0" y="891"/>
                      <a:pt x="13" y="1337"/>
                    </a:cubicBezTo>
                    <a:cubicBezTo>
                      <a:pt x="0" y="1782"/>
                      <a:pt x="13" y="2227"/>
                      <a:pt x="62" y="2672"/>
                    </a:cubicBezTo>
                    <a:cubicBezTo>
                      <a:pt x="99" y="2227"/>
                      <a:pt x="112" y="1782"/>
                      <a:pt x="99" y="1337"/>
                    </a:cubicBezTo>
                    <a:cubicBezTo>
                      <a:pt x="112" y="891"/>
                      <a:pt x="99" y="446"/>
                      <a:pt x="62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4" name="Google Shape;664;p45"/>
              <p:cNvSpPr/>
              <p:nvPr/>
            </p:nvSpPr>
            <p:spPr>
              <a:xfrm rot="1769049">
                <a:off x="1372385" y="2481200"/>
                <a:ext cx="3892" cy="93313"/>
              </a:xfrm>
              <a:custGeom>
                <a:avLst/>
                <a:gdLst/>
                <a:ahLst/>
                <a:cxnLst/>
                <a:rect l="l" t="t" r="r" b="b"/>
                <a:pathLst>
                  <a:path w="112" h="2685" extrusionOk="0">
                    <a:moveTo>
                      <a:pt x="62" y="1"/>
                    </a:moveTo>
                    <a:cubicBezTo>
                      <a:pt x="13" y="446"/>
                      <a:pt x="0" y="891"/>
                      <a:pt x="13" y="1349"/>
                    </a:cubicBezTo>
                    <a:cubicBezTo>
                      <a:pt x="0" y="1794"/>
                      <a:pt x="13" y="2239"/>
                      <a:pt x="50" y="2685"/>
                    </a:cubicBezTo>
                    <a:cubicBezTo>
                      <a:pt x="99" y="2239"/>
                      <a:pt x="111" y="1794"/>
                      <a:pt x="99" y="1349"/>
                    </a:cubicBezTo>
                    <a:cubicBezTo>
                      <a:pt x="111" y="904"/>
                      <a:pt x="99" y="446"/>
                      <a:pt x="62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665" name="Google Shape;665;p45"/>
            <p:cNvSpPr/>
            <p:nvPr/>
          </p:nvSpPr>
          <p:spPr>
            <a:xfrm rot="1769049">
              <a:off x="1666693" y="2637499"/>
              <a:ext cx="3892" cy="89872"/>
            </a:xfrm>
            <a:custGeom>
              <a:avLst/>
              <a:gdLst/>
              <a:ahLst/>
              <a:cxnLst/>
              <a:rect l="l" t="t" r="r" b="b"/>
              <a:pathLst>
                <a:path w="112" h="2586" extrusionOk="0">
                  <a:moveTo>
                    <a:pt x="50" y="0"/>
                  </a:moveTo>
                  <a:cubicBezTo>
                    <a:pt x="13" y="433"/>
                    <a:pt x="0" y="866"/>
                    <a:pt x="13" y="1299"/>
                  </a:cubicBezTo>
                  <a:cubicBezTo>
                    <a:pt x="0" y="1732"/>
                    <a:pt x="13" y="2165"/>
                    <a:pt x="62" y="2585"/>
                  </a:cubicBezTo>
                  <a:cubicBezTo>
                    <a:pt x="99" y="2165"/>
                    <a:pt x="112" y="1732"/>
                    <a:pt x="99" y="1299"/>
                  </a:cubicBezTo>
                  <a:cubicBezTo>
                    <a:pt x="112" y="866"/>
                    <a:pt x="99" y="433"/>
                    <a:pt x="5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6" name="Google Shape;666;p45"/>
            <p:cNvSpPr/>
            <p:nvPr/>
          </p:nvSpPr>
          <p:spPr>
            <a:xfrm rot="1769049">
              <a:off x="1607510" y="2605373"/>
              <a:ext cx="4309" cy="92861"/>
            </a:xfrm>
            <a:custGeom>
              <a:avLst/>
              <a:gdLst/>
              <a:ahLst/>
              <a:cxnLst/>
              <a:rect l="l" t="t" r="r" b="b"/>
              <a:pathLst>
                <a:path w="124" h="2672" extrusionOk="0">
                  <a:moveTo>
                    <a:pt x="62" y="0"/>
                  </a:moveTo>
                  <a:cubicBezTo>
                    <a:pt x="13" y="445"/>
                    <a:pt x="0" y="891"/>
                    <a:pt x="13" y="1336"/>
                  </a:cubicBezTo>
                  <a:cubicBezTo>
                    <a:pt x="0" y="1781"/>
                    <a:pt x="13" y="2226"/>
                    <a:pt x="62" y="2672"/>
                  </a:cubicBezTo>
                  <a:cubicBezTo>
                    <a:pt x="99" y="2226"/>
                    <a:pt x="124" y="1781"/>
                    <a:pt x="99" y="1336"/>
                  </a:cubicBezTo>
                  <a:cubicBezTo>
                    <a:pt x="124" y="891"/>
                    <a:pt x="99" y="445"/>
                    <a:pt x="6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7" name="Google Shape;667;p45"/>
            <p:cNvSpPr/>
            <p:nvPr/>
          </p:nvSpPr>
          <p:spPr>
            <a:xfrm rot="1769049">
              <a:off x="1549660" y="2577423"/>
              <a:ext cx="4309" cy="92861"/>
            </a:xfrm>
            <a:custGeom>
              <a:avLst/>
              <a:gdLst/>
              <a:ahLst/>
              <a:cxnLst/>
              <a:rect l="l" t="t" r="r" b="b"/>
              <a:pathLst>
                <a:path w="124" h="2672" extrusionOk="0">
                  <a:moveTo>
                    <a:pt x="62" y="0"/>
                  </a:moveTo>
                  <a:cubicBezTo>
                    <a:pt x="13" y="445"/>
                    <a:pt x="0" y="891"/>
                    <a:pt x="13" y="1336"/>
                  </a:cubicBezTo>
                  <a:cubicBezTo>
                    <a:pt x="0" y="1781"/>
                    <a:pt x="13" y="2226"/>
                    <a:pt x="62" y="2672"/>
                  </a:cubicBezTo>
                  <a:cubicBezTo>
                    <a:pt x="99" y="2226"/>
                    <a:pt x="124" y="1781"/>
                    <a:pt x="99" y="1336"/>
                  </a:cubicBezTo>
                  <a:cubicBezTo>
                    <a:pt x="124" y="891"/>
                    <a:pt x="99" y="445"/>
                    <a:pt x="6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9" name="Text Box 9"/>
          <p:cNvSpPr txBox="1">
            <a:spLocks noChangeArrowheads="1"/>
          </p:cNvSpPr>
          <p:nvPr/>
        </p:nvSpPr>
        <p:spPr bwMode="auto">
          <a:xfrm>
            <a:off x="1487588" y="256610"/>
            <a:ext cx="305827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en-US" sz="2800" b="1" u="sng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28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altLang="en-US" sz="28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endParaRPr lang="en-US" altLang="en-US" sz="2800" b="1" u="sng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68" name="Google Shape;668;p45"/>
          <p:cNvGrpSpPr/>
          <p:nvPr/>
        </p:nvGrpSpPr>
        <p:grpSpPr>
          <a:xfrm>
            <a:off x="8017673" y="3679336"/>
            <a:ext cx="1050000" cy="1399278"/>
            <a:chOff x="7347113" y="3246181"/>
            <a:chExt cx="1050000" cy="1399278"/>
          </a:xfrm>
        </p:grpSpPr>
        <p:sp>
          <p:nvSpPr>
            <p:cNvPr id="669" name="Google Shape;669;p45"/>
            <p:cNvSpPr/>
            <p:nvPr/>
          </p:nvSpPr>
          <p:spPr>
            <a:xfrm>
              <a:off x="7347113" y="4494259"/>
              <a:ext cx="1050000" cy="151200"/>
            </a:xfrm>
            <a:prstGeom prst="ellipse">
              <a:avLst/>
            </a:prstGeom>
            <a:solidFill>
              <a:srgbClr val="000000">
                <a:alpha val="75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670" name="Google Shape;670;p45"/>
            <p:cNvGrpSpPr/>
            <p:nvPr/>
          </p:nvGrpSpPr>
          <p:grpSpPr>
            <a:xfrm>
              <a:off x="7459346" y="3246181"/>
              <a:ext cx="825535" cy="1354738"/>
              <a:chOff x="7799250" y="3687575"/>
              <a:chExt cx="887195" cy="1455925"/>
            </a:xfrm>
          </p:grpSpPr>
          <p:sp>
            <p:nvSpPr>
              <p:cNvPr id="671" name="Google Shape;671;p45"/>
              <p:cNvSpPr/>
              <p:nvPr/>
            </p:nvSpPr>
            <p:spPr>
              <a:xfrm flipH="1">
                <a:off x="7893098" y="4433731"/>
                <a:ext cx="793347" cy="709768"/>
              </a:xfrm>
              <a:custGeom>
                <a:avLst/>
                <a:gdLst/>
                <a:ahLst/>
                <a:cxnLst/>
                <a:rect l="l" t="t" r="r" b="b"/>
                <a:pathLst>
                  <a:path w="5647" h="5052" extrusionOk="0">
                    <a:moveTo>
                      <a:pt x="2920" y="0"/>
                    </a:moveTo>
                    <a:cubicBezTo>
                      <a:pt x="1247" y="0"/>
                      <a:pt x="1" y="163"/>
                      <a:pt x="1" y="163"/>
                    </a:cubicBezTo>
                    <a:lnTo>
                      <a:pt x="233" y="1741"/>
                    </a:lnTo>
                    <a:cubicBezTo>
                      <a:pt x="382" y="1810"/>
                      <a:pt x="531" y="1872"/>
                      <a:pt x="687" y="1923"/>
                    </a:cubicBezTo>
                    <a:lnTo>
                      <a:pt x="1064" y="4833"/>
                    </a:lnTo>
                    <a:cubicBezTo>
                      <a:pt x="1064" y="4833"/>
                      <a:pt x="1706" y="5052"/>
                      <a:pt x="2750" y="5052"/>
                    </a:cubicBezTo>
                    <a:cubicBezTo>
                      <a:pt x="3272" y="5052"/>
                      <a:pt x="3894" y="4997"/>
                      <a:pt x="4587" y="4833"/>
                    </a:cubicBezTo>
                    <a:lnTo>
                      <a:pt x="4964" y="1894"/>
                    </a:lnTo>
                    <a:cubicBezTo>
                      <a:pt x="5113" y="1847"/>
                      <a:pt x="5262" y="1803"/>
                      <a:pt x="5414" y="1741"/>
                    </a:cubicBezTo>
                    <a:lnTo>
                      <a:pt x="5646" y="163"/>
                    </a:lnTo>
                    <a:cubicBezTo>
                      <a:pt x="4699" y="41"/>
                      <a:pt x="3757" y="0"/>
                      <a:pt x="292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2" name="Google Shape;672;p45"/>
              <p:cNvSpPr/>
              <p:nvPr/>
            </p:nvSpPr>
            <p:spPr>
              <a:xfrm flipH="1">
                <a:off x="7925692" y="4456070"/>
                <a:ext cx="728019" cy="139509"/>
              </a:xfrm>
              <a:custGeom>
                <a:avLst/>
                <a:gdLst/>
                <a:ahLst/>
                <a:cxnLst/>
                <a:rect l="l" t="t" r="r" b="b"/>
                <a:pathLst>
                  <a:path w="5182" h="993" extrusionOk="0">
                    <a:moveTo>
                      <a:pt x="2500" y="1"/>
                    </a:moveTo>
                    <a:cubicBezTo>
                      <a:pt x="964" y="1"/>
                      <a:pt x="0" y="498"/>
                      <a:pt x="0" y="498"/>
                    </a:cubicBezTo>
                    <a:cubicBezTo>
                      <a:pt x="0" y="498"/>
                      <a:pt x="964" y="993"/>
                      <a:pt x="2500" y="993"/>
                    </a:cubicBezTo>
                    <a:cubicBezTo>
                      <a:pt x="3267" y="993"/>
                      <a:pt x="4177" y="869"/>
                      <a:pt x="5181" y="498"/>
                    </a:cubicBezTo>
                    <a:cubicBezTo>
                      <a:pt x="4177" y="125"/>
                      <a:pt x="3267" y="1"/>
                      <a:pt x="2500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3" name="Google Shape;673;p45"/>
              <p:cNvSpPr/>
              <p:nvPr/>
            </p:nvSpPr>
            <p:spPr>
              <a:xfrm flipH="1">
                <a:off x="8007316" y="4466185"/>
                <a:ext cx="570530" cy="128551"/>
              </a:xfrm>
              <a:custGeom>
                <a:avLst/>
                <a:gdLst/>
                <a:ahLst/>
                <a:cxnLst/>
                <a:rect l="l" t="t" r="r" b="b"/>
                <a:pathLst>
                  <a:path w="4061" h="915" extrusionOk="0">
                    <a:moveTo>
                      <a:pt x="1877" y="1"/>
                    </a:moveTo>
                    <a:cubicBezTo>
                      <a:pt x="1732" y="1"/>
                      <a:pt x="1589" y="41"/>
                      <a:pt x="1463" y="121"/>
                    </a:cubicBezTo>
                    <a:cubicBezTo>
                      <a:pt x="1301" y="223"/>
                      <a:pt x="1153" y="393"/>
                      <a:pt x="965" y="393"/>
                    </a:cubicBezTo>
                    <a:cubicBezTo>
                      <a:pt x="959" y="393"/>
                      <a:pt x="953" y="393"/>
                      <a:pt x="948" y="393"/>
                    </a:cubicBezTo>
                    <a:cubicBezTo>
                      <a:pt x="795" y="382"/>
                      <a:pt x="668" y="255"/>
                      <a:pt x="516" y="255"/>
                    </a:cubicBezTo>
                    <a:cubicBezTo>
                      <a:pt x="407" y="255"/>
                      <a:pt x="309" y="324"/>
                      <a:pt x="229" y="400"/>
                    </a:cubicBezTo>
                    <a:cubicBezTo>
                      <a:pt x="157" y="480"/>
                      <a:pt x="84" y="556"/>
                      <a:pt x="1" y="629"/>
                    </a:cubicBezTo>
                    <a:cubicBezTo>
                      <a:pt x="436" y="763"/>
                      <a:pt x="1111" y="915"/>
                      <a:pt x="1960" y="915"/>
                    </a:cubicBezTo>
                    <a:cubicBezTo>
                      <a:pt x="2577" y="915"/>
                      <a:pt x="3285" y="835"/>
                      <a:pt x="4061" y="611"/>
                    </a:cubicBezTo>
                    <a:cubicBezTo>
                      <a:pt x="3883" y="455"/>
                      <a:pt x="3625" y="415"/>
                      <a:pt x="3386" y="407"/>
                    </a:cubicBezTo>
                    <a:cubicBezTo>
                      <a:pt x="3136" y="404"/>
                      <a:pt x="2878" y="418"/>
                      <a:pt x="2649" y="324"/>
                    </a:cubicBezTo>
                    <a:cubicBezTo>
                      <a:pt x="2475" y="251"/>
                      <a:pt x="2330" y="121"/>
                      <a:pt x="2156" y="52"/>
                    </a:cubicBezTo>
                    <a:cubicBezTo>
                      <a:pt x="2065" y="18"/>
                      <a:pt x="1970" y="1"/>
                      <a:pt x="187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4" name="Google Shape;674;p45"/>
              <p:cNvSpPr/>
              <p:nvPr/>
            </p:nvSpPr>
            <p:spPr>
              <a:xfrm flipH="1">
                <a:off x="7799250" y="3687575"/>
                <a:ext cx="509979" cy="844781"/>
              </a:xfrm>
              <a:custGeom>
                <a:avLst/>
                <a:gdLst/>
                <a:ahLst/>
                <a:cxnLst/>
                <a:rect l="l" t="t" r="r" b="b"/>
                <a:pathLst>
                  <a:path w="3630" h="6013" extrusionOk="0">
                    <a:moveTo>
                      <a:pt x="2376" y="1"/>
                    </a:moveTo>
                    <a:cubicBezTo>
                      <a:pt x="1946" y="1"/>
                      <a:pt x="1462" y="62"/>
                      <a:pt x="1060" y="271"/>
                    </a:cubicBezTo>
                    <a:cubicBezTo>
                      <a:pt x="1002" y="300"/>
                      <a:pt x="944" y="337"/>
                      <a:pt x="890" y="373"/>
                    </a:cubicBezTo>
                    <a:cubicBezTo>
                      <a:pt x="81" y="917"/>
                      <a:pt x="4" y="1922"/>
                      <a:pt x="1" y="1969"/>
                    </a:cubicBezTo>
                    <a:lnTo>
                      <a:pt x="1" y="5877"/>
                    </a:lnTo>
                    <a:cubicBezTo>
                      <a:pt x="1" y="5968"/>
                      <a:pt x="69" y="6013"/>
                      <a:pt x="137" y="6013"/>
                    </a:cubicBezTo>
                    <a:cubicBezTo>
                      <a:pt x="205" y="6013"/>
                      <a:pt x="273" y="5968"/>
                      <a:pt x="273" y="5877"/>
                    </a:cubicBezTo>
                    <a:lnTo>
                      <a:pt x="273" y="2198"/>
                    </a:lnTo>
                    <a:cubicBezTo>
                      <a:pt x="570" y="2332"/>
                      <a:pt x="890" y="2401"/>
                      <a:pt x="1216" y="2405"/>
                    </a:cubicBezTo>
                    <a:cubicBezTo>
                      <a:pt x="1223" y="2405"/>
                      <a:pt x="1230" y="2405"/>
                      <a:pt x="1237" y="2405"/>
                    </a:cubicBezTo>
                    <a:cubicBezTo>
                      <a:pt x="1524" y="2405"/>
                      <a:pt x="1810" y="2332"/>
                      <a:pt x="2065" y="2201"/>
                    </a:cubicBezTo>
                    <a:cubicBezTo>
                      <a:pt x="3012" y="1708"/>
                      <a:pt x="3549" y="362"/>
                      <a:pt x="3571" y="307"/>
                    </a:cubicBezTo>
                    <a:lnTo>
                      <a:pt x="3629" y="159"/>
                    </a:lnTo>
                    <a:lnTo>
                      <a:pt x="3477" y="122"/>
                    </a:lnTo>
                    <a:cubicBezTo>
                      <a:pt x="3443" y="114"/>
                      <a:pt x="2960" y="1"/>
                      <a:pt x="2376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5" name="Google Shape;675;p45"/>
              <p:cNvSpPr/>
              <p:nvPr/>
            </p:nvSpPr>
            <p:spPr>
              <a:xfrm flipH="1">
                <a:off x="7870619" y="3747003"/>
                <a:ext cx="399273" cy="206664"/>
              </a:xfrm>
              <a:custGeom>
                <a:avLst/>
                <a:gdLst/>
                <a:ahLst/>
                <a:cxnLst/>
                <a:rect l="l" t="t" r="r" b="b"/>
                <a:pathLst>
                  <a:path w="2842" h="1471" extrusionOk="0">
                    <a:moveTo>
                      <a:pt x="2832" y="0"/>
                    </a:moveTo>
                    <a:cubicBezTo>
                      <a:pt x="2799" y="0"/>
                      <a:pt x="2171" y="318"/>
                      <a:pt x="1408" y="715"/>
                    </a:cubicBezTo>
                    <a:cubicBezTo>
                      <a:pt x="628" y="1122"/>
                      <a:pt x="0" y="1459"/>
                      <a:pt x="7" y="1470"/>
                    </a:cubicBezTo>
                    <a:cubicBezTo>
                      <a:pt x="8" y="1470"/>
                      <a:pt x="8" y="1470"/>
                      <a:pt x="9" y="1470"/>
                    </a:cubicBezTo>
                    <a:cubicBezTo>
                      <a:pt x="42" y="1470"/>
                      <a:pt x="667" y="1153"/>
                      <a:pt x="1430" y="755"/>
                    </a:cubicBezTo>
                    <a:cubicBezTo>
                      <a:pt x="2210" y="349"/>
                      <a:pt x="2841" y="11"/>
                      <a:pt x="2834" y="1"/>
                    </a:cubicBezTo>
                    <a:cubicBezTo>
                      <a:pt x="2834" y="0"/>
                      <a:pt x="2833" y="0"/>
                      <a:pt x="2832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9525" cap="flat" cmpd="sng">
                <a:solidFill>
                  <a:schemeClr val="accent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46" name="Text Box 13"/>
          <p:cNvSpPr txBox="1">
            <a:spLocks noChangeArrowheads="1"/>
          </p:cNvSpPr>
          <p:nvPr/>
        </p:nvSpPr>
        <p:spPr bwMode="auto">
          <a:xfrm>
            <a:off x="775804" y="823783"/>
            <a:ext cx="573226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en-US" altLang="en-US" sz="18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18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4: </a:t>
            </a:r>
            <a:r>
              <a:rPr lang="en-US" altLang="en-US" sz="18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sz="18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xong</a:t>
            </a:r>
            <a:r>
              <a:rPr lang="en-US" altLang="en-US" sz="18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18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altLang="en-US" sz="18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altLang="en-US" sz="18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18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18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18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suy</a:t>
            </a:r>
            <a:r>
              <a:rPr lang="en-US" altLang="en-US" sz="18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US" altLang="en-US" sz="18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en-US" sz="18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530647" y="1375740"/>
            <a:ext cx="8323742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tưởng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gái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vô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bất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lạc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hậu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trai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hay con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gái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ngoan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ngoãn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hiếu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cha. 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Trai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gái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nghì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/>
    </p:bldLst>
  </p:timing>
</p:sld>
</file>

<file path=ppt/theme/theme1.xml><?xml version="1.0" encoding="utf-8"?>
<a:theme xmlns:a="http://schemas.openxmlformats.org/drawingml/2006/main" name="Language Arts Subject for Elementary - 1st Grade: The Sounds of e and r">
  <a:themeElements>
    <a:clrScheme name="Simple Light">
      <a:dk1>
        <a:srgbClr val="FF9D8C"/>
      </a:dk1>
      <a:lt1>
        <a:srgbClr val="F15A24"/>
      </a:lt1>
      <a:dk2>
        <a:srgbClr val="FCF6DE"/>
      </a:dk2>
      <a:lt2>
        <a:srgbClr val="FEBC4D"/>
      </a:lt2>
      <a:accent1>
        <a:srgbClr val="B0BC2D"/>
      </a:accent1>
      <a:accent2>
        <a:srgbClr val="769039"/>
      </a:accent2>
      <a:accent3>
        <a:srgbClr val="B3D8E9"/>
      </a:accent3>
      <a:accent4>
        <a:srgbClr val="2591BA"/>
      </a:accent4>
      <a:accent5>
        <a:srgbClr val="929ECF"/>
      </a:accent5>
      <a:accent6>
        <a:srgbClr val="5A5A68"/>
      </a:accent6>
      <a:hlink>
        <a:srgbClr val="5A5A68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Language Arts Subject for Elementary - 1st Grade: The Sounds of e and r">
  <a:themeElements>
    <a:clrScheme name="Simple Light">
      <a:dk1>
        <a:srgbClr val="FF9D8C"/>
      </a:dk1>
      <a:lt1>
        <a:srgbClr val="F15A24"/>
      </a:lt1>
      <a:dk2>
        <a:srgbClr val="FCF6DE"/>
      </a:dk2>
      <a:lt2>
        <a:srgbClr val="FEBC4D"/>
      </a:lt2>
      <a:accent1>
        <a:srgbClr val="B0BC2D"/>
      </a:accent1>
      <a:accent2>
        <a:srgbClr val="769039"/>
      </a:accent2>
      <a:accent3>
        <a:srgbClr val="B3D8E9"/>
      </a:accent3>
      <a:accent4>
        <a:srgbClr val="2591BA"/>
      </a:accent4>
      <a:accent5>
        <a:srgbClr val="929ECF"/>
      </a:accent5>
      <a:accent6>
        <a:srgbClr val="5A5A68"/>
      </a:accent6>
      <a:hlink>
        <a:srgbClr val="5A5A68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1017</Words>
  <Application>Microsoft Office PowerPoint</Application>
  <PresentationFormat>On-screen Show (16:9)</PresentationFormat>
  <Paragraphs>72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Londrina Solid</vt:lpstr>
      <vt:lpstr>HP001 4 hàng</vt:lpstr>
      <vt:lpstr>Arial</vt:lpstr>
      <vt:lpstr>Comfortaa</vt:lpstr>
      <vt:lpstr>Times New Roman</vt:lpstr>
      <vt:lpstr>Language Arts Subject for Elementary - 1st Grade: The Sounds of e and r</vt:lpstr>
      <vt:lpstr>1_Language Arts Subject for Elementary - 1st Grade: The Sounds of e and r</vt:lpstr>
      <vt:lpstr>Tập đọc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Whoa</vt:lpstr>
      <vt:lpstr>PowerPoint Presentation</vt:lpstr>
      <vt:lpstr>PowerPoint Presentation</vt:lpstr>
      <vt:lpstr>PowerPoint Presentation</vt:lpstr>
      <vt:lpstr>NHỮNG NGƯỜI PHỤ NỮ THÀNH ĐẠT</vt:lpstr>
      <vt:lpstr>NHỮNG NGƯỜI PHỤ NỮ THÀNH ĐẠT</vt:lpstr>
      <vt:lpstr>NHỮNG NGƯỜI PHỤ NỮ THÀNH ĐẠT</vt:lpstr>
      <vt:lpstr>NHỮNG NGƯỜI PHỤ NỮ THÀNH ĐẠT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Thứ tư ngày 6 tháng 4 năm 2022 Tập đọc</dc:title>
  <dc:creator>dell</dc:creator>
  <cp:lastModifiedBy>nguyenngocgiahan0281@gmail.com</cp:lastModifiedBy>
  <cp:revision>11</cp:revision>
  <dcterms:created xsi:type="dcterms:W3CDTF">2023-04-01T00:32:00Z</dcterms:created>
  <dcterms:modified xsi:type="dcterms:W3CDTF">2023-04-09T02:59:31Z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1799EF1032204CA1B330251E6D7C4625</vt:lpwstr>
  </property>
  <property fmtid="{D5CDD505-2E9C-101B-9397-08002B2CF9AE}" pid="3" name="KSOProductBuildVer">
    <vt:lpwstr>1033-11.2.0.11516</vt:lpwstr>
  </property>
</Properties>
</file>