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9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0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1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38" r:id="rId2"/>
    <p:sldMasterId id="2147483813" r:id="rId3"/>
    <p:sldMasterId id="2147483825" r:id="rId4"/>
    <p:sldMasterId id="2147484852" r:id="rId5"/>
    <p:sldMasterId id="2147484985" r:id="rId6"/>
    <p:sldMasterId id="2147485051" r:id="rId7"/>
    <p:sldMasterId id="2147485057" r:id="rId8"/>
    <p:sldMasterId id="2147485069" r:id="rId9"/>
    <p:sldMasterId id="2147485106" r:id="rId10"/>
    <p:sldMasterId id="2147485118" r:id="rId11"/>
    <p:sldMasterId id="2147485130" r:id="rId12"/>
  </p:sldMasterIdLst>
  <p:notesMasterIdLst>
    <p:notesMasterId r:id="rId50"/>
  </p:notesMasterIdLst>
  <p:sldIdLst>
    <p:sldId id="434" r:id="rId13"/>
    <p:sldId id="428" r:id="rId14"/>
    <p:sldId id="431" r:id="rId15"/>
    <p:sldId id="432" r:id="rId16"/>
    <p:sldId id="433" r:id="rId17"/>
    <p:sldId id="332" r:id="rId18"/>
    <p:sldId id="427" r:id="rId19"/>
    <p:sldId id="409" r:id="rId20"/>
    <p:sldId id="325" r:id="rId21"/>
    <p:sldId id="435" r:id="rId22"/>
    <p:sldId id="405" r:id="rId23"/>
    <p:sldId id="440" r:id="rId24"/>
    <p:sldId id="392" r:id="rId25"/>
    <p:sldId id="439" r:id="rId26"/>
    <p:sldId id="429" r:id="rId27"/>
    <p:sldId id="388" r:id="rId28"/>
    <p:sldId id="414" r:id="rId29"/>
    <p:sldId id="389" r:id="rId30"/>
    <p:sldId id="393" r:id="rId31"/>
    <p:sldId id="394" r:id="rId32"/>
    <p:sldId id="406" r:id="rId33"/>
    <p:sldId id="441" r:id="rId34"/>
    <p:sldId id="400" r:id="rId35"/>
    <p:sldId id="407" r:id="rId36"/>
    <p:sldId id="408" r:id="rId37"/>
    <p:sldId id="316" r:id="rId38"/>
    <p:sldId id="417" r:id="rId39"/>
    <p:sldId id="418" r:id="rId40"/>
    <p:sldId id="420" r:id="rId41"/>
    <p:sldId id="421" r:id="rId42"/>
    <p:sldId id="422" r:id="rId43"/>
    <p:sldId id="423" r:id="rId44"/>
    <p:sldId id="426" r:id="rId45"/>
    <p:sldId id="425" r:id="rId46"/>
    <p:sldId id="424" r:id="rId47"/>
    <p:sldId id="442" r:id="rId48"/>
    <p:sldId id="443" r:id="rId4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00CC"/>
    <a:srgbClr val="FF0000"/>
    <a:srgbClr val="3333FF"/>
    <a:srgbClr val="CCFFFF"/>
    <a:srgbClr val="FFFFCC"/>
    <a:srgbClr val="66003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129" autoAdjust="0"/>
  </p:normalViewPr>
  <p:slideViewPr>
    <p:cSldViewPr>
      <p:cViewPr varScale="1">
        <p:scale>
          <a:sx n="68" d="100"/>
          <a:sy n="68" d="100"/>
        </p:scale>
        <p:origin x="6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34"/>
    </p:cViewPr>
  </p:sorterViewPr>
  <p:notesViewPr>
    <p:cSldViewPr>
      <p:cViewPr varScale="1">
        <p:scale>
          <a:sx n="86" d="100"/>
          <a:sy n="86" d="100"/>
        </p:scale>
        <p:origin x="25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1187EE-BE66-429E-A798-881957C80FEE}" type="datetimeFigureOut">
              <a:rPr lang="en-US" altLang="en-US"/>
              <a:pPr>
                <a:defRPr/>
              </a:pPr>
              <a:t>4/17/2023</a:t>
            </a:fld>
            <a:endParaRPr lang="en-US" alt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2BE1B79-6713-4246-8ED9-4498E70B7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(?) Trạng ngữ trong câu trên có tác dụng gì?</a:t>
            </a:r>
          </a:p>
          <a:p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5B09A-A312-4672-A446-7E6FA253BA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(?) Trạng ngữ trong câu trên có tác dụng gì?</a:t>
            </a:r>
          </a:p>
          <a:p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5B09A-A312-4672-A446-7E6FA253BA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0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Chỗ dành sẵn cho Ghi chú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D30D4E6-D086-4B42-80E9-F41113E894B5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id="{1B7A9349-320F-51E5-8D1A-38078EA834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id="{DA167079-4779-51FB-02DE-85C67DECF1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77828" name="灯片编号占位符 3">
            <a:extLst>
              <a:ext uri="{FF2B5EF4-FFF2-40B4-BE49-F238E27FC236}">
                <a16:creationId xmlns:a16="http://schemas.microsoft.com/office/drawing/2014/main" id="{65686246-4F23-A57D-4CE2-E6A2EC6A4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A84CE-624B-4036-AE71-28D22ADEB17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hỗ dành sẵn cho Hình ảnh của Bản chiế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Chỗ dành sẵn cho Ghi chú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CFB43C4-FB40-4172-A62C-4EB7FFB2B5A0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>
            <a:extLst>
              <a:ext uri="{FF2B5EF4-FFF2-40B4-BE49-F238E27FC236}">
                <a16:creationId xmlns:a16="http://schemas.microsoft.com/office/drawing/2014/main" id="{F239D8AF-EC51-C537-7BF3-11A57D72D4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备注占位符 2">
            <a:extLst>
              <a:ext uri="{FF2B5EF4-FFF2-40B4-BE49-F238E27FC236}">
                <a16:creationId xmlns:a16="http://schemas.microsoft.com/office/drawing/2014/main" id="{E277E0C7-4C7B-673A-3C11-54C629C322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110596" name="灯片编号占位符 3">
            <a:extLst>
              <a:ext uri="{FF2B5EF4-FFF2-40B4-BE49-F238E27FC236}">
                <a16:creationId xmlns:a16="http://schemas.microsoft.com/office/drawing/2014/main" id="{D487B975-1D94-B66E-55FD-B789DDBF0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03969-1BDA-4538-BCF5-29485A4486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7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>
            <a:extLst>
              <a:ext uri="{FF2B5EF4-FFF2-40B4-BE49-F238E27FC236}">
                <a16:creationId xmlns:a16="http://schemas.microsoft.com/office/drawing/2014/main" id="{046BFF9B-068A-A6E8-9B4A-6514389E4E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备注占位符 2">
            <a:extLst>
              <a:ext uri="{FF2B5EF4-FFF2-40B4-BE49-F238E27FC236}">
                <a16:creationId xmlns:a16="http://schemas.microsoft.com/office/drawing/2014/main" id="{0B7CC201-1839-1BD6-F93F-ABB95DBB29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116740" name="灯片编号占位符 3">
            <a:extLst>
              <a:ext uri="{FF2B5EF4-FFF2-40B4-BE49-F238E27FC236}">
                <a16:creationId xmlns:a16="http://schemas.microsoft.com/office/drawing/2014/main" id="{C68B82DA-961C-767F-078B-E8137C9F6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7B56A63E-EEC4-48DA-947D-FB1A9963F718}" type="slidenum">
              <a:rPr lang="zh-CN" altLang="en-US">
                <a:solidFill>
                  <a:srgbClr val="000000"/>
                </a:solidFill>
                <a:latin typeface="等线"/>
                <a:ea typeface="SimSun" panose="02010600030101010101" pitchFamily="2" charset="-122"/>
              </a:rPr>
              <a:pPr eaLnBrk="1" hangingPunct="1"/>
              <a:t>36</a:t>
            </a:fld>
            <a:endParaRPr lang="zh-CN" altLang="en-US">
              <a:solidFill>
                <a:srgbClr val="000000"/>
              </a:solidFill>
              <a:latin typeface="等线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72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>
            <a:extLst>
              <a:ext uri="{FF2B5EF4-FFF2-40B4-BE49-F238E27FC236}">
                <a16:creationId xmlns:a16="http://schemas.microsoft.com/office/drawing/2014/main" id="{862678C0-09CD-3E50-45A1-EBB53530F2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备注占位符 2">
            <a:extLst>
              <a:ext uri="{FF2B5EF4-FFF2-40B4-BE49-F238E27FC236}">
                <a16:creationId xmlns:a16="http://schemas.microsoft.com/office/drawing/2014/main" id="{C2D5A89E-AF09-6F53-6EED-CFF283E162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118788" name="灯片编号占位符 3">
            <a:extLst>
              <a:ext uri="{FF2B5EF4-FFF2-40B4-BE49-F238E27FC236}">
                <a16:creationId xmlns:a16="http://schemas.microsoft.com/office/drawing/2014/main" id="{3194E9AC-7852-1BE7-B63C-57D8C7A99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A7F55245-74FB-4543-9130-1B0555652DB6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 eaLnBrk="1" hangingPunct="1"/>
              <a:t>37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236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endParaRPr lang="en-US" alt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C7F49A-A480-451A-AF0D-D9AAFAA7D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0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812966-2B6B-4A95-9A72-A6B8A4F15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4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034D0A-B734-4A2F-AAB5-75C81DFDEDD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BBED45-9656-48F8-8CFF-0046977792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C6F6D-58B1-4CD0-8316-E094EA3F292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BC68F-FDEA-4925-8799-DC46B9C924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BBE56D-842B-4C01-AB8B-867C1C2ED0F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BF981-04EE-4340-997C-BDEC9CFBCB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E1BF2-2EEB-474B-97DD-2BBB93DC8F3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7BAD5F-262E-4C62-AAF3-EFD407602F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DEA481-F548-40C4-956B-437F29BBA8F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8628C-56DF-4CC9-801C-9E28B8C4A4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8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07420D-F635-4082-AF97-57EFF800492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035BF-D606-4063-BA7D-05988FD4A0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1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1DE07-5D35-4059-8EC9-CADB648C51B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9367A-4DBF-4421-AFFB-3767213833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DA1C5-DC55-4D1D-B9A2-AE919B4B369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E34F5-082F-4747-8386-DCC97E88E2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5219F-F691-4BC8-A9FF-DC8BD6B9187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87722A-DC5F-494F-A0EF-42EF4E1F08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DD3755-3D65-4537-8E30-D79C4619015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BDC6B-C3FB-46AE-A9FD-BF42CB26AC1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C2DD98-8E76-41D3-8A13-AF0AF18240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8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1056563" y="376993"/>
            <a:ext cx="10608056" cy="74232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4" name="组合 12"/>
          <p:cNvGrpSpPr>
            <a:grpSpLocks/>
          </p:cNvGrpSpPr>
          <p:nvPr userDrawn="1"/>
        </p:nvGrpSpPr>
        <p:grpSpPr bwMode="auto">
          <a:xfrm>
            <a:off x="431800" y="201613"/>
            <a:ext cx="919163" cy="919162"/>
            <a:chOff x="4229236" y="3968984"/>
            <a:chExt cx="792000" cy="792000"/>
          </a:xfrm>
        </p:grpSpPr>
        <p:sp>
          <p:nvSpPr>
            <p:cNvPr id="5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6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7" name="组合 15"/>
          <p:cNvGrpSpPr>
            <a:grpSpLocks/>
          </p:cNvGrpSpPr>
          <p:nvPr userDrawn="1"/>
        </p:nvGrpSpPr>
        <p:grpSpPr bwMode="auto">
          <a:xfrm>
            <a:off x="4568825" y="3621088"/>
            <a:ext cx="7623175" cy="3240087"/>
            <a:chOff x="3426849" y="2715766"/>
            <a:chExt cx="5717151" cy="2430016"/>
          </a:xfrm>
        </p:grpSpPr>
        <p:pic>
          <p:nvPicPr>
            <p:cNvPr id="8" name="图片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>
              <a:fillRect/>
            </a:stretch>
          </p:blipFill>
          <p:spPr bwMode="auto">
            <a:xfrm rot="-5400000">
              <a:off x="7317728" y="3319510"/>
              <a:ext cx="2430016" cy="122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12634" y="1712134"/>
              <a:ext cx="1145581" cy="5717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7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1056563" y="376993"/>
            <a:ext cx="10608056" cy="74232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4" name="组合 12"/>
          <p:cNvGrpSpPr>
            <a:grpSpLocks/>
          </p:cNvGrpSpPr>
          <p:nvPr userDrawn="1"/>
        </p:nvGrpSpPr>
        <p:grpSpPr bwMode="auto">
          <a:xfrm>
            <a:off x="431800" y="201613"/>
            <a:ext cx="919163" cy="919162"/>
            <a:chOff x="4229236" y="3968984"/>
            <a:chExt cx="792000" cy="792000"/>
          </a:xfrm>
        </p:grpSpPr>
        <p:sp>
          <p:nvSpPr>
            <p:cNvPr id="5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6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7" name="组合 15"/>
          <p:cNvGrpSpPr>
            <a:grpSpLocks/>
          </p:cNvGrpSpPr>
          <p:nvPr userDrawn="1"/>
        </p:nvGrpSpPr>
        <p:grpSpPr bwMode="auto">
          <a:xfrm>
            <a:off x="4568825" y="3621088"/>
            <a:ext cx="7623175" cy="3240087"/>
            <a:chOff x="3426849" y="2715766"/>
            <a:chExt cx="5717151" cy="2430016"/>
          </a:xfrm>
        </p:grpSpPr>
        <p:pic>
          <p:nvPicPr>
            <p:cNvPr id="8" name="图片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>
              <a:fillRect/>
            </a:stretch>
          </p:blipFill>
          <p:spPr bwMode="auto">
            <a:xfrm rot="-5400000">
              <a:off x="7317728" y="3319510"/>
              <a:ext cx="2430016" cy="122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12634" y="1712134"/>
              <a:ext cx="1145581" cy="5717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8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5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9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3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5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71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2596B5C-48A3-4C9B-9938-136CEE084063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C5281ACB-960B-42CE-8B15-EDDF44EA71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9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1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9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80E21-B1B7-4E53-90AC-89DB456AE68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881" indent="0" algn="ctr">
              <a:buNone/>
              <a:defRPr/>
            </a:lvl2pPr>
            <a:lvl3pPr marL="385763" indent="0" algn="ctr">
              <a:buNone/>
              <a:defRPr/>
            </a:lvl3pPr>
            <a:lvl4pPr marL="578644" indent="0" algn="ctr">
              <a:buNone/>
              <a:defRPr/>
            </a:lvl4pPr>
            <a:lvl5pPr marL="771525" indent="0" algn="ctr">
              <a:buNone/>
              <a:defRPr/>
            </a:lvl5pPr>
            <a:lvl6pPr marL="964406" indent="0" algn="ctr">
              <a:buNone/>
              <a:defRPr/>
            </a:lvl6pPr>
            <a:lvl7pPr marL="1157288" indent="0" algn="ctr">
              <a:buNone/>
              <a:defRPr/>
            </a:lvl7pPr>
            <a:lvl8pPr marL="1350169" indent="0" algn="ctr">
              <a:buNone/>
              <a:defRPr/>
            </a:lvl8pPr>
            <a:lvl9pPr marL="154305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098B27-4A0C-ED8B-9B82-4F714D5ED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6D3C5-BA18-40BC-BC59-512066D278A4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BBE9AB-C9A1-6492-D9B4-84D71BA0DE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6021A0-0DE3-C10B-D74C-90E9DF9CC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2FF81-91CD-4601-8FA1-E89E3B437623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3497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AB3696-0455-6E15-5B23-1EF06DDB3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0F04A-3522-43D4-943A-52D8AEFCDACB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C1D485-00D9-4A33-2920-0E54C0479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52D114-8CCB-340B-B529-AE26560B2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8F7E24-6621-43DA-BA34-0A893BB00910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9166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/>
            </a:lvl1pPr>
            <a:lvl2pPr marL="192881" indent="0">
              <a:buNone/>
              <a:defRPr sz="760"/>
            </a:lvl2pPr>
            <a:lvl3pPr marL="385763" indent="0">
              <a:buNone/>
              <a:defRPr sz="675"/>
            </a:lvl3pPr>
            <a:lvl4pPr marL="578644" indent="0">
              <a:buNone/>
              <a:defRPr sz="591"/>
            </a:lvl4pPr>
            <a:lvl5pPr marL="771525" indent="0">
              <a:buNone/>
              <a:defRPr sz="591"/>
            </a:lvl5pPr>
            <a:lvl6pPr marL="964406" indent="0">
              <a:buNone/>
              <a:defRPr sz="591"/>
            </a:lvl6pPr>
            <a:lvl7pPr marL="1157288" indent="0">
              <a:buNone/>
              <a:defRPr sz="591"/>
            </a:lvl7pPr>
            <a:lvl8pPr marL="1350169" indent="0">
              <a:buNone/>
              <a:defRPr sz="591"/>
            </a:lvl8pPr>
            <a:lvl9pPr marL="1543050" indent="0">
              <a:buNone/>
              <a:defRPr sz="5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63B7A0-1FD7-4A92-BEAA-4C42ECFA9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7F932-EB35-40D9-BFE7-2465A73AFE98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33FC9D-3F62-4375-1825-89C3561B3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FD456E-B695-4CB9-4010-17B187A691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35A040-8847-4178-B03D-81B44DC6DD09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1055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698FD-5C20-070D-2399-3D239F5EF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30B8FF-4364-4C5A-940B-70CCD085C478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B28A03-3B2A-A355-0430-9E3BC9B48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C4AE4C-F58C-5186-4A24-DA3C1B2CEA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F1DA4-628D-475B-80C1-DB52C7D74C13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2575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B48F1C-9D86-D858-4E80-A794E2D2B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1866B-BF27-449F-8C7D-CF378355E839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679CA1-9E07-883D-6F12-BA836D4BE1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0CE152-632B-8D08-B527-BE15D05B3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92093-F6F1-437A-9059-3BE9D5A68179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5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fld id="{FA226AE8-3433-4299-AC75-8AF795DBAA81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98B81E59-6611-454B-9034-FFCFECF6B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15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E03274-2E6C-E5A4-2DAE-9B66973FAD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F1F728-617A-4C22-898D-51CF4B924547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2D8653-163E-DBBE-A05B-1A04BD820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C2093-7414-7CCB-C4C7-0495F41DC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23A4B-F044-47F3-B5F9-596DF03F6F42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8434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C9C39A-B38E-F45C-C9A8-E079E0A3E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326081-86A9-442E-AB5B-65FE5C5530F8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203C0B-5D45-CC30-7465-41966E7E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66B282-C9E5-F2FE-3538-A2E2EA508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DCDA5-8222-4382-8942-3860E4F59CDB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5707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A3F59-C5DB-9421-231E-0981A60AE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9C27AD-26F8-44B5-9102-43BD37EF914E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92600-6FCE-7508-6669-FB8729D5DC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32F55E-9D5A-8007-0256-C91E7A120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E4EDC-AFD2-4348-B4FF-D2050401739C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219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23FFB-88A8-8A82-3CE2-6A818ECB6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63A09E-5E52-427F-84A3-65DC9A2F673E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79F03-B2D2-ED07-96C3-3134BC38D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0099D-1367-3D66-1D8C-422E999F7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07C5A-89A3-4018-BF71-5CC5D03D4A44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173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A46CE-90C7-F051-FBB9-A817D0677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6C5EA7-F1A6-4125-BCE7-C205E7534CBA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AF1855-C2FA-7144-BCDA-BE216AAE42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6FD01-0E9E-987F-3548-EED03002C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570EC2-A89B-42A7-8A7E-84904476C34C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578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F1FD37-AA44-F550-0813-D5D377A7EF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78E156-1944-45D9-AF6B-498BC3A04382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B0791D-E729-CC7A-ECE0-9FFA063B23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7FA570-E375-F804-E748-08B1F7C168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FC92DC-0C84-440B-95B1-36812EB39274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018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tx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9A75378C-ABE7-37E1-0075-3F036A1B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0" y="592138"/>
            <a:ext cx="7073900" cy="7073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4558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;p3">
            <a:extLst>
              <a:ext uri="{FF2B5EF4-FFF2-40B4-BE49-F238E27FC236}">
                <a16:creationId xmlns:a16="http://schemas.microsoft.com/office/drawing/2014/main" id="{98DC5DCA-D10F-403B-A586-AAF382316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3429000"/>
            <a:ext cx="12212638" cy="2468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4;p3">
            <a:extLst>
              <a:ext uri="{FF2B5EF4-FFF2-40B4-BE49-F238E27FC236}">
                <a16:creationId xmlns:a16="http://schemas.microsoft.com/office/drawing/2014/main" id="{3CB2BE22-C3A1-FBD5-1662-A762101E8D36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9938" cy="960437"/>
            <a:chOff x="6554556" y="4623505"/>
            <a:chExt cx="7127825" cy="720905"/>
          </a:xfrm>
        </p:grpSpPr>
        <p:sp>
          <p:nvSpPr>
            <p:cNvPr id="4" name="Google Shape;15;p3">
              <a:extLst>
                <a:ext uri="{FF2B5EF4-FFF2-40B4-BE49-F238E27FC236}">
                  <a16:creationId xmlns:a16="http://schemas.microsoft.com/office/drawing/2014/main" id="{961FD41B-F44D-1592-D292-C2215EB22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6;p3">
              <a:extLst>
                <a:ext uri="{FF2B5EF4-FFF2-40B4-BE49-F238E27FC236}">
                  <a16:creationId xmlns:a16="http://schemas.microsoft.com/office/drawing/2014/main" id="{DD28A1D8-6337-1C72-787E-9A56C7CA8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1501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;p4">
            <a:extLst>
              <a:ext uri="{FF2B5EF4-FFF2-40B4-BE49-F238E27FC236}">
                <a16:creationId xmlns:a16="http://schemas.microsoft.com/office/drawing/2014/main" id="{89CF2533-A954-CF12-59D9-30C93D67779A}"/>
              </a:ext>
            </a:extLst>
          </p:cNvPr>
          <p:cNvGrpSpPr>
            <a:grpSpLocks/>
          </p:cNvGrpSpPr>
          <p:nvPr/>
        </p:nvGrpSpPr>
        <p:grpSpPr bwMode="auto">
          <a:xfrm>
            <a:off x="-323850" y="417513"/>
            <a:ext cx="12726988" cy="1166812"/>
            <a:chOff x="-242443" y="237150"/>
            <a:chExt cx="9544819" cy="874613"/>
          </a:xfrm>
        </p:grpSpPr>
        <p:sp>
          <p:nvSpPr>
            <p:cNvPr id="3" name="Google Shape;21;p4">
              <a:extLst>
                <a:ext uri="{FF2B5EF4-FFF2-40B4-BE49-F238E27FC236}">
                  <a16:creationId xmlns:a16="http://schemas.microsoft.com/office/drawing/2014/main" id="{F4A98E33-60E4-AB2D-6D41-8D27A661689F}"/>
                </a:ext>
              </a:extLst>
            </p:cNvPr>
            <p:cNvSpPr/>
            <p:nvPr/>
          </p:nvSpPr>
          <p:spPr>
            <a:xfrm>
              <a:off x="7626050" y="408503"/>
              <a:ext cx="808398" cy="646143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Google Shape;22;p4">
              <a:extLst>
                <a:ext uri="{FF2B5EF4-FFF2-40B4-BE49-F238E27FC236}">
                  <a16:creationId xmlns:a16="http://schemas.microsoft.com/office/drawing/2014/main" id="{FD4527D5-F1C8-0F64-A5AB-F14D0FB51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72" y="238550"/>
              <a:ext cx="599324" cy="348163"/>
            </a:xfrm>
            <a:custGeom>
              <a:avLst/>
              <a:gdLst>
                <a:gd name="T0" fmla="*/ 193548 w 61218"/>
                <a:gd name="T1" fmla="*/ 10 h 35554"/>
                <a:gd name="T2" fmla="*/ 187478 w 61218"/>
                <a:gd name="T3" fmla="*/ 215 h 35554"/>
                <a:gd name="T4" fmla="*/ 106838 w 61218"/>
                <a:gd name="T5" fmla="*/ 93372 h 35554"/>
                <a:gd name="T6" fmla="*/ 107132 w 61218"/>
                <a:gd name="T7" fmla="*/ 96349 h 35554"/>
                <a:gd name="T8" fmla="*/ 91693 w 61218"/>
                <a:gd name="T9" fmla="*/ 94870 h 35554"/>
                <a:gd name="T10" fmla="*/ 84214 w 61218"/>
                <a:gd name="T11" fmla="*/ 95164 h 35554"/>
                <a:gd name="T12" fmla="*/ 3573 w 61218"/>
                <a:gd name="T13" fmla="*/ 188026 h 35554"/>
                <a:gd name="T14" fmla="*/ 90636 w 61218"/>
                <a:gd name="T15" fmla="*/ 269196 h 35554"/>
                <a:gd name="T16" fmla="*/ 96715 w 61218"/>
                <a:gd name="T17" fmla="*/ 268991 h 35554"/>
                <a:gd name="T18" fmla="*/ 109814 w 61218"/>
                <a:gd name="T19" fmla="*/ 266905 h 35554"/>
                <a:gd name="T20" fmla="*/ 215125 w 61218"/>
                <a:gd name="T21" fmla="*/ 348163 h 35554"/>
                <a:gd name="T22" fmla="*/ 223183 w 61218"/>
                <a:gd name="T23" fmla="*/ 347869 h 35554"/>
                <a:gd name="T24" fmla="*/ 313055 w 61218"/>
                <a:gd name="T25" fmla="*/ 288341 h 35554"/>
                <a:gd name="T26" fmla="*/ 387185 w 61218"/>
                <a:gd name="T27" fmla="*/ 336157 h 35554"/>
                <a:gd name="T28" fmla="*/ 392804 w 61218"/>
                <a:gd name="T29" fmla="*/ 335962 h 35554"/>
                <a:gd name="T30" fmla="*/ 457673 w 61218"/>
                <a:gd name="T31" fmla="*/ 294882 h 35554"/>
                <a:gd name="T32" fmla="*/ 505056 w 61218"/>
                <a:gd name="T33" fmla="*/ 308533 h 35554"/>
                <a:gd name="T34" fmla="*/ 511831 w 61218"/>
                <a:gd name="T35" fmla="*/ 308278 h 35554"/>
                <a:gd name="T36" fmla="*/ 595751 w 61218"/>
                <a:gd name="T37" fmla="*/ 211841 h 35554"/>
                <a:gd name="T38" fmla="*/ 512125 w 61218"/>
                <a:gd name="T39" fmla="*/ 128204 h 35554"/>
                <a:gd name="T40" fmla="*/ 512428 w 61218"/>
                <a:gd name="T41" fmla="*/ 115699 h 35554"/>
                <a:gd name="T42" fmla="*/ 431367 w 61218"/>
                <a:gd name="T43" fmla="*/ 40512 h 35554"/>
                <a:gd name="T44" fmla="*/ 425835 w 61218"/>
                <a:gd name="T45" fmla="*/ 40688 h 35554"/>
                <a:gd name="T46" fmla="*/ 384169 w 61218"/>
                <a:gd name="T47" fmla="*/ 56170 h 35554"/>
                <a:gd name="T48" fmla="*/ 318968 w 61218"/>
                <a:gd name="T49" fmla="*/ 34127 h 35554"/>
                <a:gd name="T50" fmla="*/ 310676 w 61218"/>
                <a:gd name="T51" fmla="*/ 34440 h 35554"/>
                <a:gd name="T52" fmla="*/ 270204 w 61218"/>
                <a:gd name="T53" fmla="*/ 45153 h 35554"/>
                <a:gd name="T54" fmla="*/ 193548 w 61218"/>
                <a:gd name="T55" fmla="*/ 10 h 355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23;p4">
              <a:extLst>
                <a:ext uri="{FF2B5EF4-FFF2-40B4-BE49-F238E27FC236}">
                  <a16:creationId xmlns:a16="http://schemas.microsoft.com/office/drawing/2014/main" id="{7AE7E9D5-B5B0-19CA-3A42-383A9A17A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054" y="237150"/>
              <a:ext cx="717322" cy="416604"/>
            </a:xfrm>
            <a:custGeom>
              <a:avLst/>
              <a:gdLst>
                <a:gd name="T0" fmla="*/ 231655 w 61218"/>
                <a:gd name="T1" fmla="*/ 12 h 35554"/>
                <a:gd name="T2" fmla="*/ 224390 w 61218"/>
                <a:gd name="T3" fmla="*/ 258 h 35554"/>
                <a:gd name="T4" fmla="*/ 127873 w 61218"/>
                <a:gd name="T5" fmla="*/ 111726 h 35554"/>
                <a:gd name="T6" fmla="*/ 128225 w 61218"/>
                <a:gd name="T7" fmla="*/ 115288 h 35554"/>
                <a:gd name="T8" fmla="*/ 109746 w 61218"/>
                <a:gd name="T9" fmla="*/ 113519 h 35554"/>
                <a:gd name="T10" fmla="*/ 100794 w 61218"/>
                <a:gd name="T11" fmla="*/ 113871 h 35554"/>
                <a:gd name="T12" fmla="*/ 4277 w 61218"/>
                <a:gd name="T13" fmla="*/ 224988 h 35554"/>
                <a:gd name="T14" fmla="*/ 108481 w 61218"/>
                <a:gd name="T15" fmla="*/ 322114 h 35554"/>
                <a:gd name="T16" fmla="*/ 115757 w 61218"/>
                <a:gd name="T17" fmla="*/ 321868 h 35554"/>
                <a:gd name="T18" fmla="*/ 131435 w 61218"/>
                <a:gd name="T19" fmla="*/ 319372 h 35554"/>
                <a:gd name="T20" fmla="*/ 257480 w 61218"/>
                <a:gd name="T21" fmla="*/ 416604 h 35554"/>
                <a:gd name="T22" fmla="*/ 267124 w 61218"/>
                <a:gd name="T23" fmla="*/ 416252 h 35554"/>
                <a:gd name="T24" fmla="*/ 374691 w 61218"/>
                <a:gd name="T25" fmla="*/ 345022 h 35554"/>
                <a:gd name="T26" fmla="*/ 463415 w 61218"/>
                <a:gd name="T27" fmla="*/ 402238 h 35554"/>
                <a:gd name="T28" fmla="*/ 470141 w 61218"/>
                <a:gd name="T29" fmla="*/ 402004 h 35554"/>
                <a:gd name="T30" fmla="*/ 547781 w 61218"/>
                <a:gd name="T31" fmla="*/ 352849 h 35554"/>
                <a:gd name="T32" fmla="*/ 604494 w 61218"/>
                <a:gd name="T33" fmla="*/ 369183 h 35554"/>
                <a:gd name="T34" fmla="*/ 612603 w 61218"/>
                <a:gd name="T35" fmla="*/ 368879 h 35554"/>
                <a:gd name="T36" fmla="*/ 713045 w 61218"/>
                <a:gd name="T37" fmla="*/ 253485 h 35554"/>
                <a:gd name="T38" fmla="*/ 612954 w 61218"/>
                <a:gd name="T39" fmla="*/ 153406 h 35554"/>
                <a:gd name="T40" fmla="*/ 613317 w 61218"/>
                <a:gd name="T41" fmla="*/ 138442 h 35554"/>
                <a:gd name="T42" fmla="*/ 516297 w 61218"/>
                <a:gd name="T43" fmla="*/ 48475 h 35554"/>
                <a:gd name="T44" fmla="*/ 509676 w 61218"/>
                <a:gd name="T45" fmla="*/ 48686 h 35554"/>
                <a:gd name="T46" fmla="*/ 459806 w 61218"/>
                <a:gd name="T47" fmla="*/ 67212 h 35554"/>
                <a:gd name="T48" fmla="*/ 381768 w 61218"/>
                <a:gd name="T49" fmla="*/ 40835 h 35554"/>
                <a:gd name="T50" fmla="*/ 371843 w 61218"/>
                <a:gd name="T51" fmla="*/ 41210 h 35554"/>
                <a:gd name="T52" fmla="*/ 323403 w 61218"/>
                <a:gd name="T53" fmla="*/ 54029 h 35554"/>
                <a:gd name="T54" fmla="*/ 231655 w 61218"/>
                <a:gd name="T55" fmla="*/ 12 h 355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Google Shape;24;p4">
              <a:extLst>
                <a:ext uri="{FF2B5EF4-FFF2-40B4-BE49-F238E27FC236}">
                  <a16:creationId xmlns:a16="http://schemas.microsoft.com/office/drawing/2014/main" id="{0A07AF0D-0350-2BE8-2105-175517A1C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2443" y="427082"/>
              <a:ext cx="1178906" cy="684681"/>
            </a:xfrm>
            <a:custGeom>
              <a:avLst/>
              <a:gdLst>
                <a:gd name="T0" fmla="*/ 380721 w 61218"/>
                <a:gd name="T1" fmla="*/ 19 h 35554"/>
                <a:gd name="T2" fmla="*/ 368781 w 61218"/>
                <a:gd name="T3" fmla="*/ 424 h 35554"/>
                <a:gd name="T4" fmla="*/ 210157 w 61218"/>
                <a:gd name="T5" fmla="*/ 183620 h 35554"/>
                <a:gd name="T6" fmla="*/ 210735 w 61218"/>
                <a:gd name="T7" fmla="*/ 189474 h 35554"/>
                <a:gd name="T8" fmla="*/ 180366 w 61218"/>
                <a:gd name="T9" fmla="*/ 186567 h 35554"/>
                <a:gd name="T10" fmla="*/ 165653 w 61218"/>
                <a:gd name="T11" fmla="*/ 187144 h 35554"/>
                <a:gd name="T12" fmla="*/ 7029 w 61218"/>
                <a:gd name="T13" fmla="*/ 369763 h 35554"/>
                <a:gd name="T14" fmla="*/ 178286 w 61218"/>
                <a:gd name="T15" fmla="*/ 529389 h 35554"/>
                <a:gd name="T16" fmla="*/ 190245 w 61218"/>
                <a:gd name="T17" fmla="*/ 528984 h 35554"/>
                <a:gd name="T18" fmla="*/ 216011 w 61218"/>
                <a:gd name="T19" fmla="*/ 524882 h 35554"/>
                <a:gd name="T20" fmla="*/ 423164 w 61218"/>
                <a:gd name="T21" fmla="*/ 684681 h 35554"/>
                <a:gd name="T22" fmla="*/ 439013 w 61218"/>
                <a:gd name="T23" fmla="*/ 684103 h 35554"/>
                <a:gd name="T24" fmla="*/ 615797 w 61218"/>
                <a:gd name="T25" fmla="*/ 567037 h 35554"/>
                <a:gd name="T26" fmla="*/ 761615 w 61218"/>
                <a:gd name="T27" fmla="*/ 661071 h 35554"/>
                <a:gd name="T28" fmla="*/ 772669 w 61218"/>
                <a:gd name="T29" fmla="*/ 660686 h 35554"/>
                <a:gd name="T30" fmla="*/ 900269 w 61218"/>
                <a:gd name="T31" fmla="*/ 579901 h 35554"/>
                <a:gd name="T32" fmla="*/ 993475 w 61218"/>
                <a:gd name="T33" fmla="*/ 606746 h 35554"/>
                <a:gd name="T34" fmla="*/ 1006802 w 61218"/>
                <a:gd name="T35" fmla="*/ 606245 h 35554"/>
                <a:gd name="T36" fmla="*/ 1171877 w 61218"/>
                <a:gd name="T37" fmla="*/ 416597 h 35554"/>
                <a:gd name="T38" fmla="*/ 1007379 w 61218"/>
                <a:gd name="T39" fmla="*/ 252119 h 35554"/>
                <a:gd name="T40" fmla="*/ 1007976 w 61218"/>
                <a:gd name="T41" fmla="*/ 227527 h 35554"/>
                <a:gd name="T42" fmla="*/ 848524 w 61218"/>
                <a:gd name="T43" fmla="*/ 79668 h 35554"/>
                <a:gd name="T44" fmla="*/ 837644 w 61218"/>
                <a:gd name="T45" fmla="*/ 80015 h 35554"/>
                <a:gd name="T46" fmla="*/ 755684 w 61218"/>
                <a:gd name="T47" fmla="*/ 110461 h 35554"/>
                <a:gd name="T48" fmla="*/ 627429 w 61218"/>
                <a:gd name="T49" fmla="*/ 67112 h 35554"/>
                <a:gd name="T50" fmla="*/ 611118 w 61218"/>
                <a:gd name="T51" fmla="*/ 67729 h 35554"/>
                <a:gd name="T52" fmla="*/ 531507 w 61218"/>
                <a:gd name="T53" fmla="*/ 88796 h 35554"/>
                <a:gd name="T54" fmla="*/ 380721 w 61218"/>
                <a:gd name="T55" fmla="*/ 19 h 355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88039984-8A95-AB29-ACA9-D4247043EEBC}"/>
              </a:ext>
            </a:extLst>
          </p:cNvPr>
          <p:cNvSpPr>
            <a:spLocks/>
          </p:cNvSpPr>
          <p:nvPr/>
        </p:nvSpPr>
        <p:spPr bwMode="auto">
          <a:xfrm>
            <a:off x="-1588" y="6081713"/>
            <a:ext cx="12199938" cy="776287"/>
          </a:xfrm>
          <a:custGeom>
            <a:avLst/>
            <a:gdLst>
              <a:gd name="T0" fmla="*/ 43 w 285113"/>
              <a:gd name="T1" fmla="*/ 0 h 18633"/>
              <a:gd name="T2" fmla="*/ 43 w 285113"/>
              <a:gd name="T3" fmla="*/ 776287 h 18633"/>
              <a:gd name="T4" fmla="*/ 12199895 w 285113"/>
              <a:gd name="T5" fmla="*/ 776287 h 18633"/>
              <a:gd name="T6" fmla="*/ 12199895 w 285113"/>
              <a:gd name="T7" fmla="*/ 587600 h 18633"/>
              <a:gd name="T8" fmla="*/ 10803021 w 285113"/>
              <a:gd name="T9" fmla="*/ 485028 h 18633"/>
              <a:gd name="T10" fmla="*/ 43 w 285113"/>
              <a:gd name="T11" fmla="*/ 0 h 186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oogle Shape;27;p4">
            <a:extLst>
              <a:ext uri="{FF2B5EF4-FFF2-40B4-BE49-F238E27FC236}">
                <a16:creationId xmlns:a16="http://schemas.microsoft.com/office/drawing/2014/main" id="{15B4E723-E159-48F8-0F32-7FA7732C6ED4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9938" cy="960437"/>
            <a:chOff x="6554556" y="4623505"/>
            <a:chExt cx="7127825" cy="720905"/>
          </a:xfrm>
        </p:grpSpPr>
        <p:sp>
          <p:nvSpPr>
            <p:cNvPr id="9" name="Google Shape;28;p4">
              <a:extLst>
                <a:ext uri="{FF2B5EF4-FFF2-40B4-BE49-F238E27FC236}">
                  <a16:creationId xmlns:a16="http://schemas.microsoft.com/office/drawing/2014/main" id="{2CCE1C4B-289A-D34E-3D09-1E9EC776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Google Shape;29;p4">
              <a:extLst>
                <a:ext uri="{FF2B5EF4-FFF2-40B4-BE49-F238E27FC236}">
                  <a16:creationId xmlns:a16="http://schemas.microsoft.com/office/drawing/2014/main" id="{621C0A1D-FD7E-D395-5F57-9351BF19E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200" lvl="1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800" lvl="2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400" lvl="3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8000" lvl="4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600" lvl="5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200" lvl="6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800" lvl="7" indent="-406400" rtl="0"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400" lvl="8" indent="-406400" rtl="0">
              <a:spcBef>
                <a:spcPts val="2135"/>
              </a:spcBef>
              <a:spcAft>
                <a:spcPts val="2135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5054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C2B9D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;p5">
            <a:extLst>
              <a:ext uri="{FF2B5EF4-FFF2-40B4-BE49-F238E27FC236}">
                <a16:creationId xmlns:a16="http://schemas.microsoft.com/office/drawing/2014/main" id="{613FD908-36DC-8DE0-C84D-09ADAD4C97C7}"/>
              </a:ext>
            </a:extLst>
          </p:cNvPr>
          <p:cNvSpPr>
            <a:spLocks/>
          </p:cNvSpPr>
          <p:nvPr/>
        </p:nvSpPr>
        <p:spPr bwMode="auto">
          <a:xfrm>
            <a:off x="9791700" y="1085850"/>
            <a:ext cx="677863" cy="539750"/>
          </a:xfrm>
          <a:custGeom>
            <a:avLst/>
            <a:gdLst>
              <a:gd name="T0" fmla="*/ 253781 w 61461"/>
              <a:gd name="T1" fmla="*/ 0 h 49059"/>
              <a:gd name="T2" fmla="*/ 117670 w 61461"/>
              <a:gd name="T3" fmla="*/ 135446 h 49059"/>
              <a:gd name="T4" fmla="*/ 122038 w 61461"/>
              <a:gd name="T5" fmla="*/ 169223 h 49059"/>
              <a:gd name="T6" fmla="*/ 117670 w 61461"/>
              <a:gd name="T7" fmla="*/ 169223 h 49059"/>
              <a:gd name="T8" fmla="*/ 11 w 61461"/>
              <a:gd name="T9" fmla="*/ 286593 h 49059"/>
              <a:gd name="T10" fmla="*/ 99902 w 61461"/>
              <a:gd name="T11" fmla="*/ 402972 h 49059"/>
              <a:gd name="T12" fmla="*/ 99902 w 61461"/>
              <a:gd name="T13" fmla="*/ 404315 h 49059"/>
              <a:gd name="T14" fmla="*/ 235682 w 61461"/>
              <a:gd name="T15" fmla="*/ 539750 h 49059"/>
              <a:gd name="T16" fmla="*/ 346304 w 61461"/>
              <a:gd name="T17" fmla="*/ 482902 h 49059"/>
              <a:gd name="T18" fmla="*/ 427435 w 61461"/>
              <a:gd name="T19" fmla="*/ 522356 h 49059"/>
              <a:gd name="T20" fmla="*/ 530690 w 61461"/>
              <a:gd name="T21" fmla="*/ 425714 h 49059"/>
              <a:gd name="T22" fmla="*/ 574608 w 61461"/>
              <a:gd name="T23" fmla="*/ 435406 h 49059"/>
              <a:gd name="T24" fmla="*/ 677863 w 61461"/>
              <a:gd name="T25" fmla="*/ 332416 h 49059"/>
              <a:gd name="T26" fmla="*/ 591703 w 61461"/>
              <a:gd name="T27" fmla="*/ 231087 h 49059"/>
              <a:gd name="T28" fmla="*/ 596060 w 61461"/>
              <a:gd name="T29" fmla="*/ 196970 h 49059"/>
              <a:gd name="T30" fmla="*/ 460291 w 61461"/>
              <a:gd name="T31" fmla="*/ 61535 h 49059"/>
              <a:gd name="T32" fmla="*/ 380506 w 61461"/>
              <a:gd name="T33" fmla="*/ 87290 h 49059"/>
              <a:gd name="T34" fmla="*/ 253781 w 61461"/>
              <a:gd name="T35" fmla="*/ 0 h 490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Google Shape;36;p5">
            <a:extLst>
              <a:ext uri="{FF2B5EF4-FFF2-40B4-BE49-F238E27FC236}">
                <a16:creationId xmlns:a16="http://schemas.microsoft.com/office/drawing/2014/main" id="{9085E30E-E2A7-BD6D-D0BA-A82EF6616AD9}"/>
              </a:ext>
            </a:extLst>
          </p:cNvPr>
          <p:cNvSpPr>
            <a:spLocks/>
          </p:cNvSpPr>
          <p:nvPr/>
        </p:nvSpPr>
        <p:spPr bwMode="auto">
          <a:xfrm>
            <a:off x="10556875" y="484188"/>
            <a:ext cx="2068513" cy="1201737"/>
          </a:xfrm>
          <a:custGeom>
            <a:avLst/>
            <a:gdLst>
              <a:gd name="T0" fmla="*/ 668014 w 61218"/>
              <a:gd name="T1" fmla="*/ 34 h 35554"/>
              <a:gd name="T2" fmla="*/ 647065 w 61218"/>
              <a:gd name="T3" fmla="*/ 744 h 35554"/>
              <a:gd name="T4" fmla="*/ 368743 w 61218"/>
              <a:gd name="T5" fmla="*/ 322286 h 35554"/>
              <a:gd name="T6" fmla="*/ 369756 w 61218"/>
              <a:gd name="T7" fmla="*/ 332561 h 35554"/>
              <a:gd name="T8" fmla="*/ 316471 w 61218"/>
              <a:gd name="T9" fmla="*/ 327458 h 35554"/>
              <a:gd name="T10" fmla="*/ 290656 w 61218"/>
              <a:gd name="T11" fmla="*/ 328472 h 35554"/>
              <a:gd name="T12" fmla="*/ 12333 w 61218"/>
              <a:gd name="T13" fmla="*/ 649000 h 35554"/>
              <a:gd name="T14" fmla="*/ 312821 w 61218"/>
              <a:gd name="T15" fmla="*/ 929171 h 35554"/>
              <a:gd name="T16" fmla="*/ 333804 w 61218"/>
              <a:gd name="T17" fmla="*/ 928461 h 35554"/>
              <a:gd name="T18" fmla="*/ 379015 w 61218"/>
              <a:gd name="T19" fmla="*/ 921262 h 35554"/>
              <a:gd name="T20" fmla="*/ 742486 w 61218"/>
              <a:gd name="T21" fmla="*/ 1201737 h 35554"/>
              <a:gd name="T22" fmla="*/ 770295 w 61218"/>
              <a:gd name="T23" fmla="*/ 1200723 h 35554"/>
              <a:gd name="T24" fmla="*/ 1080480 w 61218"/>
              <a:gd name="T25" fmla="*/ 995251 h 35554"/>
              <a:gd name="T26" fmla="*/ 1336333 w 61218"/>
              <a:gd name="T27" fmla="*/ 1160298 h 35554"/>
              <a:gd name="T28" fmla="*/ 1355728 w 61218"/>
              <a:gd name="T29" fmla="*/ 1159622 h 35554"/>
              <a:gd name="T30" fmla="*/ 1579616 w 61218"/>
              <a:gd name="T31" fmla="*/ 1017829 h 35554"/>
              <a:gd name="T32" fmla="*/ 1743156 w 61218"/>
              <a:gd name="T33" fmla="*/ 1064947 h 35554"/>
              <a:gd name="T34" fmla="*/ 1766538 w 61218"/>
              <a:gd name="T35" fmla="*/ 1064068 h 35554"/>
              <a:gd name="T36" fmla="*/ 2056180 w 61218"/>
              <a:gd name="T37" fmla="*/ 731203 h 35554"/>
              <a:gd name="T38" fmla="*/ 1767552 w 61218"/>
              <a:gd name="T39" fmla="*/ 442514 h 35554"/>
              <a:gd name="T40" fmla="*/ 1768599 w 61218"/>
              <a:gd name="T41" fmla="*/ 399351 h 35554"/>
              <a:gd name="T42" fmla="*/ 1488824 w 61218"/>
              <a:gd name="T43" fmla="*/ 139832 h 35554"/>
              <a:gd name="T44" fmla="*/ 1469733 w 61218"/>
              <a:gd name="T45" fmla="*/ 140440 h 35554"/>
              <a:gd name="T46" fmla="*/ 1325926 w 61218"/>
              <a:gd name="T47" fmla="*/ 193879 h 35554"/>
              <a:gd name="T48" fmla="*/ 1100889 w 61218"/>
              <a:gd name="T49" fmla="*/ 117794 h 35554"/>
              <a:gd name="T50" fmla="*/ 1072269 w 61218"/>
              <a:gd name="T51" fmla="*/ 118876 h 35554"/>
              <a:gd name="T52" fmla="*/ 932585 w 61218"/>
              <a:gd name="T53" fmla="*/ 155853 h 35554"/>
              <a:gd name="T54" fmla="*/ 668014 w 61218"/>
              <a:gd name="T55" fmla="*/ 34 h 355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Google Shape;37;p5">
            <a:extLst>
              <a:ext uri="{FF2B5EF4-FFF2-40B4-BE49-F238E27FC236}">
                <a16:creationId xmlns:a16="http://schemas.microsoft.com/office/drawing/2014/main" id="{413EEC7C-8B6C-2194-2519-916EA5A944D3}"/>
              </a:ext>
            </a:extLst>
          </p:cNvPr>
          <p:cNvSpPr>
            <a:spLocks/>
          </p:cNvSpPr>
          <p:nvPr/>
        </p:nvSpPr>
        <p:spPr bwMode="auto">
          <a:xfrm>
            <a:off x="539750" y="884238"/>
            <a:ext cx="1482725" cy="860425"/>
          </a:xfrm>
          <a:custGeom>
            <a:avLst/>
            <a:gdLst>
              <a:gd name="T0" fmla="*/ 478837 w 61218"/>
              <a:gd name="T1" fmla="*/ 24 h 35554"/>
              <a:gd name="T2" fmla="*/ 463821 w 61218"/>
              <a:gd name="T3" fmla="*/ 532 h 35554"/>
              <a:gd name="T4" fmla="*/ 264317 w 61218"/>
              <a:gd name="T5" fmla="*/ 230752 h 35554"/>
              <a:gd name="T6" fmla="*/ 265044 w 61218"/>
              <a:gd name="T7" fmla="*/ 238109 h 35554"/>
              <a:gd name="T8" fmla="*/ 226848 w 61218"/>
              <a:gd name="T9" fmla="*/ 234455 h 35554"/>
              <a:gd name="T10" fmla="*/ 208344 w 61218"/>
              <a:gd name="T11" fmla="*/ 235181 h 35554"/>
              <a:gd name="T12" fmla="*/ 8840 w 61218"/>
              <a:gd name="T13" fmla="*/ 464674 h 35554"/>
              <a:gd name="T14" fmla="*/ 224233 w 61218"/>
              <a:gd name="T15" fmla="*/ 665272 h 35554"/>
              <a:gd name="T16" fmla="*/ 239273 w 61218"/>
              <a:gd name="T17" fmla="*/ 664764 h 35554"/>
              <a:gd name="T18" fmla="*/ 271680 w 61218"/>
              <a:gd name="T19" fmla="*/ 659609 h 35554"/>
              <a:gd name="T20" fmla="*/ 532219 w 61218"/>
              <a:gd name="T21" fmla="*/ 860425 h 35554"/>
              <a:gd name="T22" fmla="*/ 552153 w 61218"/>
              <a:gd name="T23" fmla="*/ 859699 h 35554"/>
              <a:gd name="T24" fmla="*/ 774496 w 61218"/>
              <a:gd name="T25" fmla="*/ 712584 h 35554"/>
              <a:gd name="T26" fmla="*/ 957893 w 61218"/>
              <a:gd name="T27" fmla="*/ 830755 h 35554"/>
              <a:gd name="T28" fmla="*/ 971795 w 61218"/>
              <a:gd name="T29" fmla="*/ 830271 h 35554"/>
              <a:gd name="T30" fmla="*/ 1132280 w 61218"/>
              <a:gd name="T31" fmla="*/ 728750 h 35554"/>
              <a:gd name="T32" fmla="*/ 1249507 w 61218"/>
              <a:gd name="T33" fmla="*/ 762486 h 35554"/>
              <a:gd name="T34" fmla="*/ 1266267 w 61218"/>
              <a:gd name="T35" fmla="*/ 761856 h 35554"/>
              <a:gd name="T36" fmla="*/ 1473885 w 61218"/>
              <a:gd name="T37" fmla="*/ 523530 h 35554"/>
              <a:gd name="T38" fmla="*/ 1266994 w 61218"/>
              <a:gd name="T39" fmla="*/ 316833 h 35554"/>
              <a:gd name="T40" fmla="*/ 1267745 w 61218"/>
              <a:gd name="T41" fmla="*/ 285929 h 35554"/>
              <a:gd name="T42" fmla="*/ 1067200 w 61218"/>
              <a:gd name="T43" fmla="*/ 100118 h 35554"/>
              <a:gd name="T44" fmla="*/ 1053515 w 61218"/>
              <a:gd name="T45" fmla="*/ 100553 h 35554"/>
              <a:gd name="T46" fmla="*/ 950433 w 61218"/>
              <a:gd name="T47" fmla="*/ 138814 h 35554"/>
              <a:gd name="T48" fmla="*/ 789125 w 61218"/>
              <a:gd name="T49" fmla="*/ 84339 h 35554"/>
              <a:gd name="T50" fmla="*/ 768610 w 61218"/>
              <a:gd name="T51" fmla="*/ 85113 h 35554"/>
              <a:gd name="T52" fmla="*/ 668483 w 61218"/>
              <a:gd name="T53" fmla="*/ 111589 h 35554"/>
              <a:gd name="T54" fmla="*/ 478837 w 61218"/>
              <a:gd name="T55" fmla="*/ 24 h 355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Google Shape;38;p5">
            <a:extLst>
              <a:ext uri="{FF2B5EF4-FFF2-40B4-BE49-F238E27FC236}">
                <a16:creationId xmlns:a16="http://schemas.microsoft.com/office/drawing/2014/main" id="{7DF290A5-C1FA-D237-4268-F5DF22D4B0DA}"/>
              </a:ext>
            </a:extLst>
          </p:cNvPr>
          <p:cNvSpPr>
            <a:spLocks/>
          </p:cNvSpPr>
          <p:nvPr/>
        </p:nvSpPr>
        <p:spPr bwMode="auto">
          <a:xfrm>
            <a:off x="1835150" y="484188"/>
            <a:ext cx="638175" cy="509587"/>
          </a:xfrm>
          <a:custGeom>
            <a:avLst/>
            <a:gdLst>
              <a:gd name="T0" fmla="*/ 238922 w 61461"/>
              <a:gd name="T1" fmla="*/ 0 h 49059"/>
              <a:gd name="T2" fmla="*/ 110781 w 61461"/>
              <a:gd name="T3" fmla="*/ 127877 h 49059"/>
              <a:gd name="T4" fmla="*/ 114892 w 61461"/>
              <a:gd name="T5" fmla="*/ 159766 h 49059"/>
              <a:gd name="T6" fmla="*/ 110781 w 61461"/>
              <a:gd name="T7" fmla="*/ 159766 h 49059"/>
              <a:gd name="T8" fmla="*/ 10 w 61461"/>
              <a:gd name="T9" fmla="*/ 270577 h 49059"/>
              <a:gd name="T10" fmla="*/ 94053 w 61461"/>
              <a:gd name="T11" fmla="*/ 380453 h 49059"/>
              <a:gd name="T12" fmla="*/ 94053 w 61461"/>
              <a:gd name="T13" fmla="*/ 381720 h 49059"/>
              <a:gd name="T14" fmla="*/ 221883 w 61461"/>
              <a:gd name="T15" fmla="*/ 509587 h 49059"/>
              <a:gd name="T16" fmla="*/ 326029 w 61461"/>
              <a:gd name="T17" fmla="*/ 455916 h 49059"/>
              <a:gd name="T18" fmla="*/ 402409 w 61461"/>
              <a:gd name="T19" fmla="*/ 493165 h 49059"/>
              <a:gd name="T20" fmla="*/ 499619 w 61461"/>
              <a:gd name="T21" fmla="*/ 401923 h 49059"/>
              <a:gd name="T22" fmla="*/ 540965 w 61461"/>
              <a:gd name="T23" fmla="*/ 411075 h 49059"/>
              <a:gd name="T24" fmla="*/ 638175 w 61461"/>
              <a:gd name="T25" fmla="*/ 313840 h 49059"/>
              <a:gd name="T26" fmla="*/ 557060 w 61461"/>
              <a:gd name="T27" fmla="*/ 218173 h 49059"/>
              <a:gd name="T28" fmla="*/ 561161 w 61461"/>
              <a:gd name="T29" fmla="*/ 185963 h 49059"/>
              <a:gd name="T30" fmla="*/ 433341 w 61461"/>
              <a:gd name="T31" fmla="*/ 58096 h 49059"/>
              <a:gd name="T32" fmla="*/ 358228 w 61461"/>
              <a:gd name="T33" fmla="*/ 82412 h 49059"/>
              <a:gd name="T34" fmla="*/ 238922 w 61461"/>
              <a:gd name="T35" fmla="*/ 0 h 490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Google Shape;39;p5">
            <a:extLst>
              <a:ext uri="{FF2B5EF4-FFF2-40B4-BE49-F238E27FC236}">
                <a16:creationId xmlns:a16="http://schemas.microsoft.com/office/drawing/2014/main" id="{F4354269-2618-3D32-449B-D938EBEFD225}"/>
              </a:ext>
            </a:extLst>
          </p:cNvPr>
          <p:cNvSpPr>
            <a:spLocks/>
          </p:cNvSpPr>
          <p:nvPr/>
        </p:nvSpPr>
        <p:spPr bwMode="auto">
          <a:xfrm rot="10800000">
            <a:off x="10267950" y="1935163"/>
            <a:ext cx="1370013" cy="796925"/>
          </a:xfrm>
          <a:custGeom>
            <a:avLst/>
            <a:gdLst>
              <a:gd name="T0" fmla="*/ 442438 w 61218"/>
              <a:gd name="T1" fmla="*/ 22 h 35554"/>
              <a:gd name="T2" fmla="*/ 428563 w 61218"/>
              <a:gd name="T3" fmla="*/ 493 h 35554"/>
              <a:gd name="T4" fmla="*/ 244225 w 61218"/>
              <a:gd name="T5" fmla="*/ 213722 h 35554"/>
              <a:gd name="T6" fmla="*/ 244896 w 61218"/>
              <a:gd name="T7" fmla="*/ 220536 h 35554"/>
              <a:gd name="T8" fmla="*/ 209604 w 61218"/>
              <a:gd name="T9" fmla="*/ 217152 h 35554"/>
              <a:gd name="T10" fmla="*/ 192506 w 61218"/>
              <a:gd name="T11" fmla="*/ 217824 h 35554"/>
              <a:gd name="T12" fmla="*/ 8168 w 61218"/>
              <a:gd name="T13" fmla="*/ 430381 h 35554"/>
              <a:gd name="T14" fmla="*/ 207187 w 61218"/>
              <a:gd name="T15" fmla="*/ 616175 h 35554"/>
              <a:gd name="T16" fmla="*/ 221085 w 61218"/>
              <a:gd name="T17" fmla="*/ 615704 h 35554"/>
              <a:gd name="T18" fmla="*/ 251028 w 61218"/>
              <a:gd name="T19" fmla="*/ 610930 h 35554"/>
              <a:gd name="T20" fmla="*/ 491762 w 61218"/>
              <a:gd name="T21" fmla="*/ 796925 h 35554"/>
              <a:gd name="T22" fmla="*/ 510180 w 61218"/>
              <a:gd name="T23" fmla="*/ 796253 h 35554"/>
              <a:gd name="T24" fmla="*/ 715621 w 61218"/>
              <a:gd name="T25" fmla="*/ 659995 h 35554"/>
              <a:gd name="T26" fmla="*/ 885077 w 61218"/>
              <a:gd name="T27" fmla="*/ 769445 h 35554"/>
              <a:gd name="T28" fmla="*/ 897923 w 61218"/>
              <a:gd name="T29" fmla="*/ 768997 h 35554"/>
              <a:gd name="T30" fmla="*/ 1046208 w 61218"/>
              <a:gd name="T31" fmla="*/ 674968 h 35554"/>
              <a:gd name="T32" fmla="*/ 1154523 w 61218"/>
              <a:gd name="T33" fmla="*/ 706214 h 35554"/>
              <a:gd name="T34" fmla="*/ 1170010 w 61218"/>
              <a:gd name="T35" fmla="*/ 705631 h 35554"/>
              <a:gd name="T36" fmla="*/ 1361845 w 61218"/>
              <a:gd name="T37" fmla="*/ 484893 h 35554"/>
              <a:gd name="T38" fmla="*/ 1170681 w 61218"/>
              <a:gd name="T39" fmla="*/ 293451 h 35554"/>
              <a:gd name="T40" fmla="*/ 1171375 w 61218"/>
              <a:gd name="T41" fmla="*/ 264827 h 35554"/>
              <a:gd name="T42" fmla="*/ 986075 w 61218"/>
              <a:gd name="T43" fmla="*/ 92729 h 35554"/>
              <a:gd name="T44" fmla="*/ 973430 w 61218"/>
              <a:gd name="T45" fmla="*/ 93132 h 35554"/>
              <a:gd name="T46" fmla="*/ 878184 w 61218"/>
              <a:gd name="T47" fmla="*/ 128570 h 35554"/>
              <a:gd name="T48" fmla="*/ 729138 w 61218"/>
              <a:gd name="T49" fmla="*/ 78115 h 35554"/>
              <a:gd name="T50" fmla="*/ 710183 w 61218"/>
              <a:gd name="T51" fmla="*/ 78832 h 35554"/>
              <a:gd name="T52" fmla="*/ 617667 w 61218"/>
              <a:gd name="T53" fmla="*/ 103353 h 35554"/>
              <a:gd name="T54" fmla="*/ 442438 w 61218"/>
              <a:gd name="T55" fmla="*/ 22 h 355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600" marR="67945" lvl="0" indent="-42354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600" marR="67945" lvl="0" indent="-42354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98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3A2830E-A566-4DF6-B51C-1A8B0846803D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B52AB1D3-E499-4000-9AC1-0FF3A904A6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1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6">
            <a:extLst>
              <a:ext uri="{FF2B5EF4-FFF2-40B4-BE49-F238E27FC236}">
                <a16:creationId xmlns:a16="http://schemas.microsoft.com/office/drawing/2014/main" id="{C3413610-B2C9-D164-F9E6-6FE83A01ACE4}"/>
              </a:ext>
            </a:extLst>
          </p:cNvPr>
          <p:cNvSpPr/>
          <p:nvPr/>
        </p:nvSpPr>
        <p:spPr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15191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7">
            <a:extLst>
              <a:ext uri="{FF2B5EF4-FFF2-40B4-BE49-F238E27FC236}">
                <a16:creationId xmlns:a16="http://schemas.microsoft.com/office/drawing/2014/main" id="{EE74D6BE-DCE9-50A6-C220-B10A223A0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46;p7">
            <a:extLst>
              <a:ext uri="{FF2B5EF4-FFF2-40B4-BE49-F238E27FC236}">
                <a16:creationId xmlns:a16="http://schemas.microsoft.com/office/drawing/2014/main" id="{FDF462D0-F610-DA09-0AEB-E3F4B7C826F6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47;p7">
              <a:extLst>
                <a:ext uri="{FF2B5EF4-FFF2-40B4-BE49-F238E27FC236}">
                  <a16:creationId xmlns:a16="http://schemas.microsoft.com/office/drawing/2014/main" id="{C2233FC4-1A33-EE29-1BB4-F8B69ACCB6EB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48;p7">
              <a:extLst>
                <a:ext uri="{FF2B5EF4-FFF2-40B4-BE49-F238E27FC236}">
                  <a16:creationId xmlns:a16="http://schemas.microsoft.com/office/drawing/2014/main" id="{8C983E43-804A-2B18-FC8E-3861B58F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67426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7639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9">
            <a:extLst>
              <a:ext uri="{FF2B5EF4-FFF2-40B4-BE49-F238E27FC236}">
                <a16:creationId xmlns:a16="http://schemas.microsoft.com/office/drawing/2014/main" id="{68499391-2B4F-351D-25A0-882A5344E739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600" lvl="0" indent="-474345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200" lvl="1" indent="-474345">
              <a:spcBef>
                <a:spcPts val="2135"/>
              </a:spcBef>
              <a:spcAft>
                <a:spcPts val="0"/>
              </a:spcAft>
              <a:buSzPts val="2000"/>
              <a:buChar char="○"/>
              <a:defRPr/>
            </a:lvl2pPr>
            <a:lvl3pPr marL="1828800" lvl="2" indent="-474345">
              <a:spcBef>
                <a:spcPts val="2135"/>
              </a:spcBef>
              <a:spcAft>
                <a:spcPts val="0"/>
              </a:spcAft>
              <a:buSzPts val="2000"/>
              <a:buChar char="■"/>
              <a:defRPr/>
            </a:lvl3pPr>
            <a:lvl4pPr marL="2438400" lvl="3" indent="-474345">
              <a:spcBef>
                <a:spcPts val="2135"/>
              </a:spcBef>
              <a:spcAft>
                <a:spcPts val="0"/>
              </a:spcAft>
              <a:buSzPts val="2000"/>
              <a:buChar char="●"/>
              <a:defRPr/>
            </a:lvl4pPr>
            <a:lvl5pPr marL="3048000" lvl="4" indent="-474345">
              <a:spcBef>
                <a:spcPts val="2135"/>
              </a:spcBef>
              <a:spcAft>
                <a:spcPts val="0"/>
              </a:spcAft>
              <a:buSzPts val="2000"/>
              <a:buChar char="○"/>
              <a:defRPr/>
            </a:lvl5pPr>
            <a:lvl6pPr marL="3657600" lvl="5" indent="-474345">
              <a:spcBef>
                <a:spcPts val="2135"/>
              </a:spcBef>
              <a:spcAft>
                <a:spcPts val="0"/>
              </a:spcAft>
              <a:buSzPts val="2000"/>
              <a:buChar char="■"/>
              <a:defRPr/>
            </a:lvl6pPr>
            <a:lvl7pPr marL="4267200" lvl="6" indent="-474345">
              <a:spcBef>
                <a:spcPts val="2135"/>
              </a:spcBef>
              <a:spcAft>
                <a:spcPts val="0"/>
              </a:spcAft>
              <a:buSzPts val="2000"/>
              <a:buChar char="●"/>
              <a:defRPr/>
            </a:lvl7pPr>
            <a:lvl8pPr marL="4876800" lvl="7" indent="-474345">
              <a:spcBef>
                <a:spcPts val="2135"/>
              </a:spcBef>
              <a:spcAft>
                <a:spcPts val="0"/>
              </a:spcAft>
              <a:buSzPts val="2000"/>
              <a:buChar char="○"/>
              <a:defRPr/>
            </a:lvl8pPr>
            <a:lvl9pPr marL="5486400" lvl="8" indent="-474345">
              <a:spcBef>
                <a:spcPts val="2135"/>
              </a:spcBef>
              <a:spcAft>
                <a:spcPts val="2135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9741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6113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1">
            <a:extLst>
              <a:ext uri="{FF2B5EF4-FFF2-40B4-BE49-F238E27FC236}">
                <a16:creationId xmlns:a16="http://schemas.microsoft.com/office/drawing/2014/main" id="{B081DB37-0D93-8A05-E41D-D76B5CE17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63;p11">
            <a:extLst>
              <a:ext uri="{FF2B5EF4-FFF2-40B4-BE49-F238E27FC236}">
                <a16:creationId xmlns:a16="http://schemas.microsoft.com/office/drawing/2014/main" id="{A5D0DE79-C544-54A2-7CEB-A84135C22869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64;p11">
              <a:extLst>
                <a:ext uri="{FF2B5EF4-FFF2-40B4-BE49-F238E27FC236}">
                  <a16:creationId xmlns:a16="http://schemas.microsoft.com/office/drawing/2014/main" id="{9A3D090D-72F3-615A-0437-5C39C375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65;p11">
              <a:extLst>
                <a:ext uri="{FF2B5EF4-FFF2-40B4-BE49-F238E27FC236}">
                  <a16:creationId xmlns:a16="http://schemas.microsoft.com/office/drawing/2014/main" id="{D5D04ED5-E557-301A-641D-7414850D8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5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3698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605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7541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tx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961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bg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280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42" y="185987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2" y="2514600"/>
            <a:ext cx="5389033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2088FF9-3238-41F9-AD41-8AFFCDDD9670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EED4763C-7721-4D62-8D11-2BF498DDD6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4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3955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rgbClr val="C2B9D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7459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C2B9DB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4924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9">
            <a:extLst>
              <a:ext uri="{FF2B5EF4-FFF2-40B4-BE49-F238E27FC236}">
                <a16:creationId xmlns:a16="http://schemas.microsoft.com/office/drawing/2014/main" id="{0AF0AE7B-A539-B0EC-FE4F-A5F25D6F7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82;p19">
            <a:extLst>
              <a:ext uri="{FF2B5EF4-FFF2-40B4-BE49-F238E27FC236}">
                <a16:creationId xmlns:a16="http://schemas.microsoft.com/office/drawing/2014/main" id="{EE0D62A4-B4C8-2EDE-F0BB-565CC5B73D74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83;p19">
              <a:extLst>
                <a:ext uri="{FF2B5EF4-FFF2-40B4-BE49-F238E27FC236}">
                  <a16:creationId xmlns:a16="http://schemas.microsoft.com/office/drawing/2014/main" id="{04BFCF4A-C1D9-A151-66C3-BB58966F3DDA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84;p19">
              <a:extLst>
                <a:ext uri="{FF2B5EF4-FFF2-40B4-BE49-F238E27FC236}">
                  <a16:creationId xmlns:a16="http://schemas.microsoft.com/office/drawing/2014/main" id="{40EA326C-902C-986C-CD1C-808FBBF96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3963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20">
            <a:extLst>
              <a:ext uri="{FF2B5EF4-FFF2-40B4-BE49-F238E27FC236}">
                <a16:creationId xmlns:a16="http://schemas.microsoft.com/office/drawing/2014/main" id="{E5578A85-B147-D713-781F-9403D4DF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93;p20">
            <a:extLst>
              <a:ext uri="{FF2B5EF4-FFF2-40B4-BE49-F238E27FC236}">
                <a16:creationId xmlns:a16="http://schemas.microsoft.com/office/drawing/2014/main" id="{143CF32C-7DE9-36A3-4548-C7B4791CACE1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94;p20">
              <a:extLst>
                <a:ext uri="{FF2B5EF4-FFF2-40B4-BE49-F238E27FC236}">
                  <a16:creationId xmlns:a16="http://schemas.microsoft.com/office/drawing/2014/main" id="{4E1FB624-BF43-F730-B8FC-50261F319600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95;p20">
              <a:extLst>
                <a:ext uri="{FF2B5EF4-FFF2-40B4-BE49-F238E27FC236}">
                  <a16:creationId xmlns:a16="http://schemas.microsoft.com/office/drawing/2014/main" id="{8B6D8E71-91B0-06C2-3FD9-D7784AA75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600" lvl="0" indent="-4743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200" lvl="1" indent="-4572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algn="ctr" rtl="0">
              <a:spcBef>
                <a:spcPts val="2135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algn="ctr" rtl="0">
              <a:spcBef>
                <a:spcPts val="2135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algn="ctr" rtl="0">
              <a:spcBef>
                <a:spcPts val="2135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algn="ctr" rtl="0">
              <a:spcBef>
                <a:spcPts val="2135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algn="ctr" rtl="0">
              <a:spcBef>
                <a:spcPts val="2135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algn="ctr" rtl="0">
              <a:spcBef>
                <a:spcPts val="2135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algn="ctr" rtl="0">
              <a:spcBef>
                <a:spcPts val="2135"/>
              </a:spcBef>
              <a:spcAft>
                <a:spcPts val="2135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9141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21">
            <a:extLst>
              <a:ext uri="{FF2B5EF4-FFF2-40B4-BE49-F238E27FC236}">
                <a16:creationId xmlns:a16="http://schemas.microsoft.com/office/drawing/2014/main" id="{8BFE5400-E7F4-C8DD-EFF5-B5818262C4B8}"/>
              </a:ext>
            </a:extLst>
          </p:cNvPr>
          <p:cNvSpPr/>
          <p:nvPr/>
        </p:nvSpPr>
        <p:spPr>
          <a:xfrm>
            <a:off x="-9525" y="850900"/>
            <a:ext cx="12211050" cy="73342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98;p21">
            <a:extLst>
              <a:ext uri="{FF2B5EF4-FFF2-40B4-BE49-F238E27FC236}">
                <a16:creationId xmlns:a16="http://schemas.microsoft.com/office/drawing/2014/main" id="{89CCF8AB-9DFE-0054-69BC-19759F44420C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99;p21">
              <a:extLst>
                <a:ext uri="{FF2B5EF4-FFF2-40B4-BE49-F238E27FC236}">
                  <a16:creationId xmlns:a16="http://schemas.microsoft.com/office/drawing/2014/main" id="{220445C2-445F-500D-9D0E-89D56339FEC2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00;p21">
              <a:extLst>
                <a:ext uri="{FF2B5EF4-FFF2-40B4-BE49-F238E27FC236}">
                  <a16:creationId xmlns:a16="http://schemas.microsoft.com/office/drawing/2014/main" id="{9D812EA2-2268-DF90-C060-7C74D118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6817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p22">
            <a:extLst>
              <a:ext uri="{FF2B5EF4-FFF2-40B4-BE49-F238E27FC236}">
                <a16:creationId xmlns:a16="http://schemas.microsoft.com/office/drawing/2014/main" id="{7BF1E177-1CA3-C034-5B5F-CEB46F6C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3429000"/>
            <a:ext cx="12212638" cy="2468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05;p22">
            <a:extLst>
              <a:ext uri="{FF2B5EF4-FFF2-40B4-BE49-F238E27FC236}">
                <a16:creationId xmlns:a16="http://schemas.microsoft.com/office/drawing/2014/main" id="{4FB7CB0B-3A94-0D8B-2B63-BBF60FC665DB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9938" cy="960437"/>
            <a:chOff x="6554556" y="4623505"/>
            <a:chExt cx="7127825" cy="720905"/>
          </a:xfrm>
        </p:grpSpPr>
        <p:sp>
          <p:nvSpPr>
            <p:cNvPr id="4" name="Google Shape;106;p22">
              <a:extLst>
                <a:ext uri="{FF2B5EF4-FFF2-40B4-BE49-F238E27FC236}">
                  <a16:creationId xmlns:a16="http://schemas.microsoft.com/office/drawing/2014/main" id="{2C805C9E-A11F-4F2A-7D3C-77B9C9961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07;p22">
              <a:extLst>
                <a:ext uri="{FF2B5EF4-FFF2-40B4-BE49-F238E27FC236}">
                  <a16:creationId xmlns:a16="http://schemas.microsoft.com/office/drawing/2014/main" id="{4F77F9AD-B525-3EA7-C5E2-0A503E040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9871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23">
            <a:extLst>
              <a:ext uri="{FF2B5EF4-FFF2-40B4-BE49-F238E27FC236}">
                <a16:creationId xmlns:a16="http://schemas.microsoft.com/office/drawing/2014/main" id="{F19A018C-A938-0397-E05B-41A208E9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13;p23">
            <a:extLst>
              <a:ext uri="{FF2B5EF4-FFF2-40B4-BE49-F238E27FC236}">
                <a16:creationId xmlns:a16="http://schemas.microsoft.com/office/drawing/2014/main" id="{8195D01F-FF31-D984-734F-3229E3FBE40C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14;p23">
              <a:extLst>
                <a:ext uri="{FF2B5EF4-FFF2-40B4-BE49-F238E27FC236}">
                  <a16:creationId xmlns:a16="http://schemas.microsoft.com/office/drawing/2014/main" id="{F59E53B1-ECD3-C23B-0614-56C6D58A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15;p23">
              <a:extLst>
                <a:ext uri="{FF2B5EF4-FFF2-40B4-BE49-F238E27FC236}">
                  <a16:creationId xmlns:a16="http://schemas.microsoft.com/office/drawing/2014/main" id="{46F1ABA0-2EC0-7A6A-83FE-6FC4E6571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2177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24">
            <a:extLst>
              <a:ext uri="{FF2B5EF4-FFF2-40B4-BE49-F238E27FC236}">
                <a16:creationId xmlns:a16="http://schemas.microsoft.com/office/drawing/2014/main" id="{FD6C0074-263E-8155-9746-641A2D2CA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19;p24">
            <a:extLst>
              <a:ext uri="{FF2B5EF4-FFF2-40B4-BE49-F238E27FC236}">
                <a16:creationId xmlns:a16="http://schemas.microsoft.com/office/drawing/2014/main" id="{2093D751-747A-34E4-2C9E-FB82E247C29B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20;p24">
              <a:extLst>
                <a:ext uri="{FF2B5EF4-FFF2-40B4-BE49-F238E27FC236}">
                  <a16:creationId xmlns:a16="http://schemas.microsoft.com/office/drawing/2014/main" id="{923A5C3B-1406-BAFE-67BE-D7088D14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21;p24">
              <a:extLst>
                <a:ext uri="{FF2B5EF4-FFF2-40B4-BE49-F238E27FC236}">
                  <a16:creationId xmlns:a16="http://schemas.microsoft.com/office/drawing/2014/main" id="{B9A06654-6723-750E-C4CF-D108EC7C2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1895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;p25">
            <a:extLst>
              <a:ext uri="{FF2B5EF4-FFF2-40B4-BE49-F238E27FC236}">
                <a16:creationId xmlns:a16="http://schemas.microsoft.com/office/drawing/2014/main" id="{142E38E9-C95E-1331-D444-EA6807334C99}"/>
              </a:ext>
            </a:extLst>
          </p:cNvPr>
          <p:cNvSpPr/>
          <p:nvPr/>
        </p:nvSpPr>
        <p:spPr>
          <a:xfrm>
            <a:off x="-9525" y="850900"/>
            <a:ext cx="12211050" cy="73342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25;p25">
            <a:extLst>
              <a:ext uri="{FF2B5EF4-FFF2-40B4-BE49-F238E27FC236}">
                <a16:creationId xmlns:a16="http://schemas.microsoft.com/office/drawing/2014/main" id="{BCE9D0A7-1853-FE15-1CB5-BC7C927181EB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26;p25">
              <a:extLst>
                <a:ext uri="{FF2B5EF4-FFF2-40B4-BE49-F238E27FC236}">
                  <a16:creationId xmlns:a16="http://schemas.microsoft.com/office/drawing/2014/main" id="{EB861711-398F-158C-BFFB-B29152554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27;p25">
              <a:extLst>
                <a:ext uri="{FF2B5EF4-FFF2-40B4-BE49-F238E27FC236}">
                  <a16:creationId xmlns:a16="http://schemas.microsoft.com/office/drawing/2014/main" id="{E8C88DC8-FB14-CAE7-8045-99AF225B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79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003865E-092B-4512-8367-A712FA5D02CB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DC3252AD-3042-428A-8B3A-5C406FBF1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7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27">
            <a:extLst>
              <a:ext uri="{FF2B5EF4-FFF2-40B4-BE49-F238E27FC236}">
                <a16:creationId xmlns:a16="http://schemas.microsoft.com/office/drawing/2014/main" id="{3F0058F1-C613-0CA0-78F7-B49366015BE1}"/>
              </a:ext>
            </a:extLst>
          </p:cNvPr>
          <p:cNvSpPr/>
          <p:nvPr/>
        </p:nvSpPr>
        <p:spPr>
          <a:xfrm>
            <a:off x="-9525" y="850900"/>
            <a:ext cx="12211050" cy="73342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39;p27">
            <a:extLst>
              <a:ext uri="{FF2B5EF4-FFF2-40B4-BE49-F238E27FC236}">
                <a16:creationId xmlns:a16="http://schemas.microsoft.com/office/drawing/2014/main" id="{55271DB0-E69F-B7A8-FB92-371BB090C017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40;p27">
              <a:extLst>
                <a:ext uri="{FF2B5EF4-FFF2-40B4-BE49-F238E27FC236}">
                  <a16:creationId xmlns:a16="http://schemas.microsoft.com/office/drawing/2014/main" id="{2E014AA4-B54D-4A40-9397-74DC1252A514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41;p27">
              <a:extLst>
                <a:ext uri="{FF2B5EF4-FFF2-40B4-BE49-F238E27FC236}">
                  <a16:creationId xmlns:a16="http://schemas.microsoft.com/office/drawing/2014/main" id="{C0206F24-DBB9-B493-EF8B-C559C7AD3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2783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28">
            <a:extLst>
              <a:ext uri="{FF2B5EF4-FFF2-40B4-BE49-F238E27FC236}">
                <a16:creationId xmlns:a16="http://schemas.microsoft.com/office/drawing/2014/main" id="{044CCCED-D208-8CE1-D995-1C4FBBE2B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47;p28">
            <a:extLst>
              <a:ext uri="{FF2B5EF4-FFF2-40B4-BE49-F238E27FC236}">
                <a16:creationId xmlns:a16="http://schemas.microsoft.com/office/drawing/2014/main" id="{EBC254D9-6C2E-6C2A-114C-2238D1084BE7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48;p28">
              <a:extLst>
                <a:ext uri="{FF2B5EF4-FFF2-40B4-BE49-F238E27FC236}">
                  <a16:creationId xmlns:a16="http://schemas.microsoft.com/office/drawing/2014/main" id="{E7A9DC46-A974-C2DD-C663-274844E115D4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49;p28">
              <a:extLst>
                <a:ext uri="{FF2B5EF4-FFF2-40B4-BE49-F238E27FC236}">
                  <a16:creationId xmlns:a16="http://schemas.microsoft.com/office/drawing/2014/main" id="{E06C1700-DE8E-2D84-089A-5687408E0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9291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29">
            <a:extLst>
              <a:ext uri="{FF2B5EF4-FFF2-40B4-BE49-F238E27FC236}">
                <a16:creationId xmlns:a16="http://schemas.microsoft.com/office/drawing/2014/main" id="{BF632B24-5EDF-7178-1A15-F29A65BEA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54;p29">
            <a:extLst>
              <a:ext uri="{FF2B5EF4-FFF2-40B4-BE49-F238E27FC236}">
                <a16:creationId xmlns:a16="http://schemas.microsoft.com/office/drawing/2014/main" id="{18AD581C-928B-7A1E-D61A-6972E3C330B1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55;p29">
              <a:extLst>
                <a:ext uri="{FF2B5EF4-FFF2-40B4-BE49-F238E27FC236}">
                  <a16:creationId xmlns:a16="http://schemas.microsoft.com/office/drawing/2014/main" id="{F4EE888C-8A81-5E84-990E-89A2287CEDE9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56;p29">
              <a:extLst>
                <a:ext uri="{FF2B5EF4-FFF2-40B4-BE49-F238E27FC236}">
                  <a16:creationId xmlns:a16="http://schemas.microsoft.com/office/drawing/2014/main" id="{1C17F95C-53BD-7F23-DE9C-2DFAC28DE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2891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30">
            <a:extLst>
              <a:ext uri="{FF2B5EF4-FFF2-40B4-BE49-F238E27FC236}">
                <a16:creationId xmlns:a16="http://schemas.microsoft.com/office/drawing/2014/main" id="{01520C66-8FF1-1F2C-4B5E-0F265C8AE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61;p30">
            <a:extLst>
              <a:ext uri="{FF2B5EF4-FFF2-40B4-BE49-F238E27FC236}">
                <a16:creationId xmlns:a16="http://schemas.microsoft.com/office/drawing/2014/main" id="{A69332EF-7CF3-8290-B177-4513949F8DCA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62;p30">
              <a:extLst>
                <a:ext uri="{FF2B5EF4-FFF2-40B4-BE49-F238E27FC236}">
                  <a16:creationId xmlns:a16="http://schemas.microsoft.com/office/drawing/2014/main" id="{631FCF45-3FBA-4792-ECD4-BD974908979B}"/>
                </a:ext>
              </a:extLst>
            </p:cNvPr>
            <p:cNvSpPr/>
            <p:nvPr/>
          </p:nvSpPr>
          <p:spPr>
            <a:xfrm>
              <a:off x="6554556" y="4623505"/>
              <a:ext cx="7127825" cy="588640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63;p30">
              <a:extLst>
                <a:ext uri="{FF2B5EF4-FFF2-40B4-BE49-F238E27FC236}">
                  <a16:creationId xmlns:a16="http://schemas.microsoft.com/office/drawing/2014/main" id="{AC9FEBD5-2D79-471D-D504-B901B8851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5174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;p31">
            <a:extLst>
              <a:ext uri="{FF2B5EF4-FFF2-40B4-BE49-F238E27FC236}">
                <a16:creationId xmlns:a16="http://schemas.microsoft.com/office/drawing/2014/main" id="{036A87D4-D4ED-C5E4-6A67-4756756DA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3429000"/>
            <a:ext cx="12212638" cy="2468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66;p31">
            <a:extLst>
              <a:ext uri="{FF2B5EF4-FFF2-40B4-BE49-F238E27FC236}">
                <a16:creationId xmlns:a16="http://schemas.microsoft.com/office/drawing/2014/main" id="{D0832858-5B1C-D8A7-B842-F933E0118B59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9938" cy="960437"/>
            <a:chOff x="6554556" y="4623505"/>
            <a:chExt cx="7127825" cy="720905"/>
          </a:xfrm>
        </p:grpSpPr>
        <p:sp>
          <p:nvSpPr>
            <p:cNvPr id="4" name="Google Shape;167;p31">
              <a:extLst>
                <a:ext uri="{FF2B5EF4-FFF2-40B4-BE49-F238E27FC236}">
                  <a16:creationId xmlns:a16="http://schemas.microsoft.com/office/drawing/2014/main" id="{D022CC7F-5727-63AB-01CF-B4256D803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68;p31">
              <a:extLst>
                <a:ext uri="{FF2B5EF4-FFF2-40B4-BE49-F238E27FC236}">
                  <a16:creationId xmlns:a16="http://schemas.microsoft.com/office/drawing/2014/main" id="{80402EAA-248E-8FBF-9814-BE9A36F61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480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2;p32">
            <a:extLst>
              <a:ext uri="{FF2B5EF4-FFF2-40B4-BE49-F238E27FC236}">
                <a16:creationId xmlns:a16="http://schemas.microsoft.com/office/drawing/2014/main" id="{7F3DC5D8-8D04-49E1-995F-32953DFA3673}"/>
              </a:ext>
            </a:extLst>
          </p:cNvPr>
          <p:cNvSpPr/>
          <p:nvPr/>
        </p:nvSpPr>
        <p:spPr>
          <a:xfrm>
            <a:off x="-9525" y="850900"/>
            <a:ext cx="12211050" cy="73342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173;p32">
            <a:extLst>
              <a:ext uri="{FF2B5EF4-FFF2-40B4-BE49-F238E27FC236}">
                <a16:creationId xmlns:a16="http://schemas.microsoft.com/office/drawing/2014/main" id="{BB58B65D-9889-CFAC-1264-2CA7F69FA64D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4" name="Google Shape;174;p32">
              <a:extLst>
                <a:ext uri="{FF2B5EF4-FFF2-40B4-BE49-F238E27FC236}">
                  <a16:creationId xmlns:a16="http://schemas.microsoft.com/office/drawing/2014/main" id="{E10AA0E4-7974-6A0B-0FC8-93BDAA220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175;p32">
              <a:extLst>
                <a:ext uri="{FF2B5EF4-FFF2-40B4-BE49-F238E27FC236}">
                  <a16:creationId xmlns:a16="http://schemas.microsoft.com/office/drawing/2014/main" id="{14529777-2D79-C5EC-0BE0-305E55C1D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7875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9;p33">
            <a:extLst>
              <a:ext uri="{FF2B5EF4-FFF2-40B4-BE49-F238E27FC236}">
                <a16:creationId xmlns:a16="http://schemas.microsoft.com/office/drawing/2014/main" id="{5B4AE857-7818-0240-24E5-4A433E4BB814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3" name="Google Shape;180;p33">
              <a:extLst>
                <a:ext uri="{FF2B5EF4-FFF2-40B4-BE49-F238E27FC236}">
                  <a16:creationId xmlns:a16="http://schemas.microsoft.com/office/drawing/2014/main" id="{8CF442DA-93A1-186A-9865-FDA049353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Google Shape;181;p33">
              <a:extLst>
                <a:ext uri="{FF2B5EF4-FFF2-40B4-BE49-F238E27FC236}">
                  <a16:creationId xmlns:a16="http://schemas.microsoft.com/office/drawing/2014/main" id="{FE99F9FA-2463-9893-3D1C-16082AF43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Google Shape;182;p33">
            <a:extLst>
              <a:ext uri="{FF2B5EF4-FFF2-40B4-BE49-F238E27FC236}">
                <a16:creationId xmlns:a16="http://schemas.microsoft.com/office/drawing/2014/main" id="{DA7E8EED-8EE4-734B-0E89-B6399EED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368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6;p34">
            <a:extLst>
              <a:ext uri="{FF2B5EF4-FFF2-40B4-BE49-F238E27FC236}">
                <a16:creationId xmlns:a16="http://schemas.microsoft.com/office/drawing/2014/main" id="{36B1B7CD-B0D0-9CD0-09F9-F67E27AD3096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3" name="Google Shape;187;p34">
              <a:extLst>
                <a:ext uri="{FF2B5EF4-FFF2-40B4-BE49-F238E27FC236}">
                  <a16:creationId xmlns:a16="http://schemas.microsoft.com/office/drawing/2014/main" id="{1536D4D7-4344-600F-49D1-37D2D6AE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Google Shape;188;p34">
              <a:extLst>
                <a:ext uri="{FF2B5EF4-FFF2-40B4-BE49-F238E27FC236}">
                  <a16:creationId xmlns:a16="http://schemas.microsoft.com/office/drawing/2014/main" id="{4B3F955E-D603-E400-B6F2-CA0C1B91F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Google Shape;189;p34">
            <a:extLst>
              <a:ext uri="{FF2B5EF4-FFF2-40B4-BE49-F238E27FC236}">
                <a16:creationId xmlns:a16="http://schemas.microsoft.com/office/drawing/2014/main" id="{2DA1776C-36C0-CA06-A1F2-9F4613B07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4925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1">
  <p:cSld name="Title and Body 1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2;p35">
            <a:extLst>
              <a:ext uri="{FF2B5EF4-FFF2-40B4-BE49-F238E27FC236}">
                <a16:creationId xmlns:a16="http://schemas.microsoft.com/office/drawing/2014/main" id="{74FA5C1D-65FC-2571-C1BC-F60996A5B1CE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3" name="Google Shape;193;p35">
              <a:extLst>
                <a:ext uri="{FF2B5EF4-FFF2-40B4-BE49-F238E27FC236}">
                  <a16:creationId xmlns:a16="http://schemas.microsoft.com/office/drawing/2014/main" id="{AC257D0A-ECDA-2653-EBA8-CC2C8D16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Google Shape;194;p35">
              <a:extLst>
                <a:ext uri="{FF2B5EF4-FFF2-40B4-BE49-F238E27FC236}">
                  <a16:creationId xmlns:a16="http://schemas.microsoft.com/office/drawing/2014/main" id="{5D79C5D4-C6DC-26F9-FB12-E020BE58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Google Shape;195;p35">
            <a:extLst>
              <a:ext uri="{FF2B5EF4-FFF2-40B4-BE49-F238E27FC236}">
                <a16:creationId xmlns:a16="http://schemas.microsoft.com/office/drawing/2014/main" id="{D595C88A-933E-699E-BA5A-DF4CB1B59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97" name="Google Shape;197;p35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6366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1;p36">
            <a:extLst>
              <a:ext uri="{FF2B5EF4-FFF2-40B4-BE49-F238E27FC236}">
                <a16:creationId xmlns:a16="http://schemas.microsoft.com/office/drawing/2014/main" id="{3A663316-C07D-1DDC-F039-B7ACE64E9400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2001" cy="960437"/>
            <a:chOff x="6554556" y="4623505"/>
            <a:chExt cx="7127825" cy="720905"/>
          </a:xfrm>
        </p:grpSpPr>
        <p:sp>
          <p:nvSpPr>
            <p:cNvPr id="3" name="Google Shape;202;p36">
              <a:extLst>
                <a:ext uri="{FF2B5EF4-FFF2-40B4-BE49-F238E27FC236}">
                  <a16:creationId xmlns:a16="http://schemas.microsoft.com/office/drawing/2014/main" id="{EB017466-53E3-F967-CDC5-60F151730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" name="Google Shape;203;p36">
              <a:extLst>
                <a:ext uri="{FF2B5EF4-FFF2-40B4-BE49-F238E27FC236}">
                  <a16:creationId xmlns:a16="http://schemas.microsoft.com/office/drawing/2014/main" id="{2C7EEE12-9124-61A8-25E9-7C2A29EEF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Google Shape;204;p36">
            <a:extLst>
              <a:ext uri="{FF2B5EF4-FFF2-40B4-BE49-F238E27FC236}">
                <a16:creationId xmlns:a16="http://schemas.microsoft.com/office/drawing/2014/main" id="{1CF4F899-D6E4-884C-B92F-22B26B0A5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88950"/>
            <a:ext cx="12195176" cy="14462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89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71548C9-73D3-4FEE-956C-36D4A67505B9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DDB58837-993B-4363-B34E-634427970F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1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tx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8;p37">
            <a:extLst>
              <a:ext uri="{FF2B5EF4-FFF2-40B4-BE49-F238E27FC236}">
                <a16:creationId xmlns:a16="http://schemas.microsoft.com/office/drawing/2014/main" id="{6E10799D-2127-56E3-CDC9-43B7BB682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60588"/>
            <a:ext cx="6640513" cy="6638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209;p37">
            <a:extLst>
              <a:ext uri="{FF2B5EF4-FFF2-40B4-BE49-F238E27FC236}">
                <a16:creationId xmlns:a16="http://schemas.microsoft.com/office/drawing/2014/main" id="{DA25C34C-51D6-7194-A9CF-3B57B7C0797B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5897563"/>
            <a:ext cx="12199938" cy="960437"/>
            <a:chOff x="6554556" y="4623505"/>
            <a:chExt cx="7127825" cy="720905"/>
          </a:xfrm>
        </p:grpSpPr>
        <p:sp>
          <p:nvSpPr>
            <p:cNvPr id="4" name="Google Shape;210;p37">
              <a:extLst>
                <a:ext uri="{FF2B5EF4-FFF2-40B4-BE49-F238E27FC236}">
                  <a16:creationId xmlns:a16="http://schemas.microsoft.com/office/drawing/2014/main" id="{707F5284-AD0F-350C-6AC3-C4AA9D51E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623505"/>
              <a:ext cx="7127825" cy="588345"/>
            </a:xfrm>
            <a:custGeom>
              <a:avLst/>
              <a:gdLst>
                <a:gd name="T0" fmla="*/ 25 w 285113"/>
                <a:gd name="T1" fmla="*/ 0 h 18815"/>
                <a:gd name="T2" fmla="*/ 25 w 285113"/>
                <a:gd name="T3" fmla="*/ 147313 h 18815"/>
                <a:gd name="T4" fmla="*/ 6311675 w 285113"/>
                <a:gd name="T5" fmla="*/ 511358 h 18815"/>
                <a:gd name="T6" fmla="*/ 7127800 w 285113"/>
                <a:gd name="T7" fmla="*/ 588345 h 18815"/>
                <a:gd name="T8" fmla="*/ 7127800 w 285113"/>
                <a:gd name="T9" fmla="*/ 0 h 18815"/>
                <a:gd name="T10" fmla="*/ 25 w 285113"/>
                <a:gd name="T11" fmla="*/ 0 h 18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" name="Google Shape;211;p37">
              <a:extLst>
                <a:ext uri="{FF2B5EF4-FFF2-40B4-BE49-F238E27FC236}">
                  <a16:creationId xmlns:a16="http://schemas.microsoft.com/office/drawing/2014/main" id="{DFA714F4-6025-A672-223C-331FD5E6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556" y="4761756"/>
              <a:ext cx="7127825" cy="582654"/>
            </a:xfrm>
            <a:custGeom>
              <a:avLst/>
              <a:gdLst>
                <a:gd name="T0" fmla="*/ 25 w 285113"/>
                <a:gd name="T1" fmla="*/ 0 h 18633"/>
                <a:gd name="T2" fmla="*/ 25 w 285113"/>
                <a:gd name="T3" fmla="*/ 582654 h 18633"/>
                <a:gd name="T4" fmla="*/ 7127800 w 285113"/>
                <a:gd name="T5" fmla="*/ 582654 h 18633"/>
                <a:gd name="T6" fmla="*/ 7127800 w 285113"/>
                <a:gd name="T7" fmla="*/ 441032 h 18633"/>
                <a:gd name="T8" fmla="*/ 6311675 w 285113"/>
                <a:gd name="T9" fmla="*/ 364045 h 18633"/>
                <a:gd name="T10" fmla="*/ 25 w 285113"/>
                <a:gd name="T11" fmla="*/ 0 h 186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Google Shape;212;p37">
            <a:extLst>
              <a:ext uri="{FF2B5EF4-FFF2-40B4-BE49-F238E27FC236}">
                <a16:creationId xmlns:a16="http://schemas.microsoft.com/office/drawing/2014/main" id="{314969AC-CCEE-011E-1E1A-79AF74FD88E3}"/>
              </a:ext>
            </a:extLst>
          </p:cNvPr>
          <p:cNvSpPr txBox="1"/>
          <p:nvPr/>
        </p:nvSpPr>
        <p:spPr>
          <a:xfrm>
            <a:off x="6686550" y="4625975"/>
            <a:ext cx="3984625" cy="64135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3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216;p37">
            <a:extLst>
              <a:ext uri="{FF2B5EF4-FFF2-40B4-BE49-F238E27FC236}">
                <a16:creationId xmlns:a16="http://schemas.microsoft.com/office/drawing/2014/main" id="{9BF733B8-C873-3E53-B99C-991E07108AC4}"/>
              </a:ext>
            </a:extLst>
          </p:cNvPr>
          <p:cNvSpPr>
            <a:spLocks/>
          </p:cNvSpPr>
          <p:nvPr/>
        </p:nvSpPr>
        <p:spPr bwMode="auto">
          <a:xfrm>
            <a:off x="3741738" y="1223963"/>
            <a:ext cx="754062" cy="601662"/>
          </a:xfrm>
          <a:custGeom>
            <a:avLst/>
            <a:gdLst>
              <a:gd name="T0" fmla="*/ 282309 w 61461"/>
              <a:gd name="T1" fmla="*/ 0 h 49059"/>
              <a:gd name="T2" fmla="*/ 130897 w 61461"/>
              <a:gd name="T3" fmla="*/ 150983 h 49059"/>
              <a:gd name="T4" fmla="*/ 135756 w 61461"/>
              <a:gd name="T5" fmla="*/ 188633 h 49059"/>
              <a:gd name="T6" fmla="*/ 130897 w 61461"/>
              <a:gd name="T7" fmla="*/ 188633 h 49059"/>
              <a:gd name="T8" fmla="*/ 12 w 61461"/>
              <a:gd name="T9" fmla="*/ 319466 h 49059"/>
              <a:gd name="T10" fmla="*/ 111132 w 61461"/>
              <a:gd name="T11" fmla="*/ 449195 h 49059"/>
              <a:gd name="T12" fmla="*/ 111132 w 61461"/>
              <a:gd name="T13" fmla="*/ 450692 h 49059"/>
              <a:gd name="T14" fmla="*/ 262175 w 61461"/>
              <a:gd name="T15" fmla="*/ 601662 h 49059"/>
              <a:gd name="T16" fmla="*/ 385233 w 61461"/>
              <a:gd name="T17" fmla="*/ 538294 h 49059"/>
              <a:gd name="T18" fmla="*/ 475483 w 61461"/>
              <a:gd name="T19" fmla="*/ 582273 h 49059"/>
              <a:gd name="T20" fmla="*/ 590345 w 61461"/>
              <a:gd name="T21" fmla="*/ 474545 h 49059"/>
              <a:gd name="T22" fmla="*/ 639200 w 61461"/>
              <a:gd name="T23" fmla="*/ 485350 h 49059"/>
              <a:gd name="T24" fmla="*/ 754062 w 61461"/>
              <a:gd name="T25" fmla="*/ 370546 h 49059"/>
              <a:gd name="T26" fmla="*/ 658217 w 61461"/>
              <a:gd name="T27" fmla="*/ 257594 h 49059"/>
              <a:gd name="T28" fmla="*/ 663063 w 61461"/>
              <a:gd name="T29" fmla="*/ 219563 h 49059"/>
              <a:gd name="T30" fmla="*/ 512032 w 61461"/>
              <a:gd name="T31" fmla="*/ 68593 h 49059"/>
              <a:gd name="T32" fmla="*/ 423279 w 61461"/>
              <a:gd name="T33" fmla="*/ 97303 h 49059"/>
              <a:gd name="T34" fmla="*/ 282309 w 61461"/>
              <a:gd name="T35" fmla="*/ 0 h 490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Google Shape;217;p37">
            <a:extLst>
              <a:ext uri="{FF2B5EF4-FFF2-40B4-BE49-F238E27FC236}">
                <a16:creationId xmlns:a16="http://schemas.microsoft.com/office/drawing/2014/main" id="{75948A8F-13FC-7CBB-6D18-1953E117540A}"/>
              </a:ext>
            </a:extLst>
          </p:cNvPr>
          <p:cNvSpPr>
            <a:spLocks/>
          </p:cNvSpPr>
          <p:nvPr/>
        </p:nvSpPr>
        <p:spPr bwMode="auto">
          <a:xfrm>
            <a:off x="630238" y="719138"/>
            <a:ext cx="1755775" cy="1020762"/>
          </a:xfrm>
          <a:custGeom>
            <a:avLst/>
            <a:gdLst>
              <a:gd name="T0" fmla="*/ 567017 w 61218"/>
              <a:gd name="T1" fmla="*/ 29 h 35554"/>
              <a:gd name="T2" fmla="*/ 549235 w 61218"/>
              <a:gd name="T3" fmla="*/ 632 h 35554"/>
              <a:gd name="T4" fmla="*/ 312992 w 61218"/>
              <a:gd name="T5" fmla="*/ 273752 h 35554"/>
              <a:gd name="T6" fmla="*/ 313853 w 61218"/>
              <a:gd name="T7" fmla="*/ 282480 h 35554"/>
              <a:gd name="T8" fmla="*/ 268623 w 61218"/>
              <a:gd name="T9" fmla="*/ 278144 h 35554"/>
              <a:gd name="T10" fmla="*/ 246711 w 61218"/>
              <a:gd name="T11" fmla="*/ 279006 h 35554"/>
              <a:gd name="T12" fmla="*/ 10468 w 61218"/>
              <a:gd name="T13" fmla="*/ 551264 h 35554"/>
              <a:gd name="T14" fmla="*/ 265526 w 61218"/>
              <a:gd name="T15" fmla="*/ 789243 h 35554"/>
              <a:gd name="T16" fmla="*/ 283337 w 61218"/>
              <a:gd name="T17" fmla="*/ 788640 h 35554"/>
              <a:gd name="T18" fmla="*/ 321711 w 61218"/>
              <a:gd name="T19" fmla="*/ 782525 h 35554"/>
              <a:gd name="T20" fmla="*/ 630230 w 61218"/>
              <a:gd name="T21" fmla="*/ 1020762 h 35554"/>
              <a:gd name="T22" fmla="*/ 653834 w 61218"/>
              <a:gd name="T23" fmla="*/ 1019901 h 35554"/>
              <a:gd name="T24" fmla="*/ 917123 w 61218"/>
              <a:gd name="T25" fmla="*/ 845371 h 35554"/>
              <a:gd name="T26" fmla="*/ 1134293 w 61218"/>
              <a:gd name="T27" fmla="*/ 985563 h 35554"/>
              <a:gd name="T28" fmla="*/ 1150756 w 61218"/>
              <a:gd name="T29" fmla="*/ 984989 h 35554"/>
              <a:gd name="T30" fmla="*/ 1340794 w 61218"/>
              <a:gd name="T31" fmla="*/ 864550 h 35554"/>
              <a:gd name="T32" fmla="*/ 1479609 w 61218"/>
              <a:gd name="T33" fmla="*/ 904572 h 35554"/>
              <a:gd name="T34" fmla="*/ 1499456 w 61218"/>
              <a:gd name="T35" fmla="*/ 903825 h 35554"/>
              <a:gd name="T36" fmla="*/ 1745307 w 61218"/>
              <a:gd name="T37" fmla="*/ 621087 h 35554"/>
              <a:gd name="T38" fmla="*/ 1500316 w 61218"/>
              <a:gd name="T39" fmla="*/ 375874 h 35554"/>
              <a:gd name="T40" fmla="*/ 1501205 w 61218"/>
              <a:gd name="T41" fmla="*/ 339211 h 35554"/>
              <a:gd name="T42" fmla="*/ 1263729 w 61218"/>
              <a:gd name="T43" fmla="*/ 118774 h 35554"/>
              <a:gd name="T44" fmla="*/ 1247524 w 61218"/>
              <a:gd name="T45" fmla="*/ 119291 h 35554"/>
              <a:gd name="T46" fmla="*/ 1125459 w 61218"/>
              <a:gd name="T47" fmla="*/ 164682 h 35554"/>
              <a:gd name="T48" fmla="*/ 934446 w 61218"/>
              <a:gd name="T49" fmla="*/ 100055 h 35554"/>
              <a:gd name="T50" fmla="*/ 910153 w 61218"/>
              <a:gd name="T51" fmla="*/ 100974 h 35554"/>
              <a:gd name="T52" fmla="*/ 791587 w 61218"/>
              <a:gd name="T53" fmla="*/ 132383 h 35554"/>
              <a:gd name="T54" fmla="*/ 567017 w 61218"/>
              <a:gd name="T55" fmla="*/ 29 h 355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 b="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8376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C2D1DED-0487-B3DD-6214-316C6CE6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864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BE95B3-9BD7-43FD-B1CF-AC9A8A1E79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633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4AB9A3-B54A-4707-B976-3BF5FBA098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713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625C58-A9DD-4F37-B235-2B587DE01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52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D9DFD3-0020-4721-8523-44A358B2B0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222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174795-3A72-4910-B299-3C8BF70C75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56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1A6100-8634-4C20-91B6-F26B798B49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516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971E95-239D-40F7-8FBB-87B36BF70D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277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0252D2D-663F-4D5B-9ACE-6D630F3613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38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7E12486-CA60-403B-B298-34B54118C37F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42FFA6F5-EF9F-49E0-9A98-B22F62E69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9B14E9-2CA0-4162-9FD6-A7CFFA48F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964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505D77-256D-4A20-870A-CDCD8F00B7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166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3191CE-7F6E-424A-B39D-D51C1FA0A2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410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BE95B3-9BD7-43FD-B1CF-AC9A8A1E79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435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4AB9A3-B54A-4707-B976-3BF5FBA098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291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625C58-A9DD-4F37-B235-2B587DE01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07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D9DFD3-0020-4721-8523-44A358B2B0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24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174795-3A72-4910-B299-3C8BF70C75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864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1A6100-8634-4C20-91B6-F26B798B49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989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971E95-239D-40F7-8FBB-87B36BF70D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30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B19C82-1FB7-442F-89BA-B69B5A384683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F3B29FE0-A256-4027-808D-4966AA3C0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6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0252D2D-663F-4D5B-9ACE-6D630F3613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857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9B14E9-2CA0-4162-9FD6-A7CFFA48F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620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505D77-256D-4A20-870A-CDCD8F00B7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755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3191CE-7F6E-424A-B39D-D51C1FA0A2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896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545868"/>
      </p:ext>
    </p:extLst>
  </p:cSld>
  <p:clrMapOvr>
    <a:masterClrMapping/>
  </p:clrMapOvr>
  <p:transition spd="slow" advTm="0">
    <p:rand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B6A3FA-BE30-EC09-8828-B699781CB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C5CC899-03B5-7741-D34A-C391D7A79A85}"/>
              </a:ext>
            </a:extLst>
          </p:cNvPr>
          <p:cNvSpPr/>
          <p:nvPr userDrawn="1"/>
        </p:nvSpPr>
        <p:spPr>
          <a:xfrm>
            <a:off x="1358900" y="3335338"/>
            <a:ext cx="1089025" cy="133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ADCE7B-372C-7E20-CB2F-E774FE581AEA}"/>
              </a:ext>
            </a:extLst>
          </p:cNvPr>
          <p:cNvSpPr/>
          <p:nvPr userDrawn="1"/>
        </p:nvSpPr>
        <p:spPr>
          <a:xfrm>
            <a:off x="10274300" y="2252663"/>
            <a:ext cx="1155700" cy="216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AED99B-876D-EE3F-6050-F11D3A7F1C0F}"/>
              </a:ext>
            </a:extLst>
          </p:cNvPr>
          <p:cNvSpPr/>
          <p:nvPr userDrawn="1"/>
        </p:nvSpPr>
        <p:spPr>
          <a:xfrm>
            <a:off x="7292975" y="4665663"/>
            <a:ext cx="1155700" cy="44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AD112E-0CAB-1623-3D32-FFC79D459347}"/>
              </a:ext>
            </a:extLst>
          </p:cNvPr>
          <p:cNvSpPr/>
          <p:nvPr userDrawn="1"/>
        </p:nvSpPr>
        <p:spPr>
          <a:xfrm>
            <a:off x="5203825" y="1811338"/>
            <a:ext cx="1157288" cy="44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D46BB3-9C20-BDBE-72A4-635F3819A28B}"/>
              </a:ext>
            </a:extLst>
          </p:cNvPr>
          <p:cNvSpPr/>
          <p:nvPr userDrawn="1"/>
        </p:nvSpPr>
        <p:spPr>
          <a:xfrm>
            <a:off x="7292975" y="1670050"/>
            <a:ext cx="1155700" cy="58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05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19EC20-1796-3708-BEC2-1CBB7916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583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82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3D1D34-C223-49D4-8E22-BA08F6F91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5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7C5AE4B-53A5-4D19-B731-47DCEFCF3597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85F91ABA-6FD1-42BB-86DC-694DA7C12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6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F57CB2D-1A35-4767-B8D0-35C3596DAC13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3B9F3E3E-2D41-4879-B548-2DF2B702B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8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6F7066D-0530-437A-B722-5ED63CBA7834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3748DC0-8C20-4340-B785-2E970EC695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5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8862EB2-7A54-4A3B-B02B-D99936348C7C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7D9B7DB-1D35-4614-988F-87362C856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9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57618DF-8E05-4F96-9083-F3B24A407F4C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A81F7C4-7234-48AA-A821-624661226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7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5FD888A-AEE4-4E62-814C-D6FE6D224848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FDD40E4-6DFC-4C0C-ACA6-FEC15FCF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0F41917-65F5-46BC-828E-6760F5661A08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864720F-4760-4F97-84B7-5F4966EA9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4560AD0-81BF-4AF9-B5A3-477415342FE3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145AA91-8661-44DC-BDD3-6F2DA2D97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F0F1D8B-695B-4F51-84EA-F63E45973C62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AB3C25A-CFCA-4399-B416-85B0CA0D7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2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37FF649-415A-4FA6-BA24-450484471E70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D9E3045-0BB3-41C4-9DA4-A0D4AEC0F7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F18E20-7282-4F62-BF13-D9E174701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1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AFB7F03-E646-4C6F-85EB-909AD12454E5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95ED2D5-1EB2-4996-A8CA-1EF9AE3AA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2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B54701-3035-4751-8297-D3E400F45871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C78DF02-B398-4F6F-92DE-88E19FF10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7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9CAA536-4115-4DC1-AE8C-450440D9093D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A7EC389-6707-4E43-AF02-C5EB58EB9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C2231A1-08C3-4C90-B4B2-0FC6258DB34E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8681B29-BE20-44CE-B343-81A7C18E7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8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735EEAF-BEC0-472C-95F2-450D269155C1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A484FBC-2DE2-4C3D-B8DB-2C8FF5A5E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2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CF08D6C-9802-42F3-837E-B7D0299D2D35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998040-8D47-407E-BDF2-C118F69419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8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7DEE5A1-7065-455B-96E6-EB6837EDB48C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DBADF38-756E-4068-83C3-1792B5C6C7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1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10F6F6A-6280-4311-BA27-4C9D785E1A70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4DC97CD-D8BA-4C52-AA2D-72B2AFEF6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2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C055FFF-860D-433D-A51C-ADD00C27BAEC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F1FD414-9961-4B86-A08A-9DC4D81132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5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B36F2E3-80F4-47FE-BDFB-2C6BCF297597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6DB9CCE-1C4F-4E73-A15A-9965620BE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6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CAFE0A-6684-4236-B88F-152822DD38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3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8CB8FA6-A9D9-45E1-8D74-1E50CF65A69E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385E5C1-56D9-4CA2-9391-1C0F42A83B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7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E107EC6-BA60-4985-8E04-1FFBB6DA5D07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EAD40E6-FA37-4FC9-BFB3-B7A4D4101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9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2B3CA23-4BB7-4935-A94D-246B6235F357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DD3BA81-84D3-48C8-9EC2-A281DFF2EB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8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1550461-2CCC-4FCE-8270-8E992802D469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6D30F1B-DAE6-4364-A704-BE7E01B50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5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5714-A5AD-4132-B041-14F81EF72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5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8300F-E865-42D3-92BD-6BBC4FD62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9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2FFC7-3FAC-402F-AD6D-3203D6130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2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58AA-716F-461C-B5DD-9448914BF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3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B685B-1AC8-4197-AF1B-28995EF6C6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9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2469-49FC-4A5A-9B9C-34C36F5F2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E3BFBF-0D23-4F21-B5AF-BD68D86F7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0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E73C1-44AD-4A84-8922-0CD73C6820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9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2941-1DFF-4D81-9037-C920ED402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5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02EB0-230C-40BF-8259-2C2BFFE36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6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E204-9A6A-476B-8C2B-AD3923484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9EA5-9C5A-44F0-B79F-55C8DDD89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8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9D74D-0831-44F3-BEAF-03EAB8AA917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88172-09F7-4E41-9741-E946C1B0F71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5D291-F638-4485-A815-20E346C6585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A5CFE-A934-4C93-BD7A-E0EF89D0E0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10B91-E38D-4132-A6A5-421934F5DF1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E6701-8B23-431C-928B-9ED1758823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318DA9-E30E-414C-82E6-4D9F11D05D1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56AE9-BDAE-4CB1-8B28-2356F13EEA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5BC1D7-A7B2-4700-A6E9-6765A151BCA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47F79-E6E8-4CA0-AE10-6B9513416D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18818B-F952-4E46-92AF-B7ACBB1B3F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4C678-21A1-4E24-8512-DF32A248899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4D325-DF4D-4683-B916-74E20CB7A7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276962-C719-48D6-B0C4-E82E3BF5DFB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05A57-DBAC-41A0-B507-93B6AF1B43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80B63-38A5-4D5C-A408-386F894C9AA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F69E49-C297-49DC-A0E9-D867A38601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FC8E62-4B27-450F-9105-21D23F22124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D4025-B2DC-4BE4-AA70-7F7D7B489A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36091-7778-437A-B832-138440AF7FD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B253E1-2220-4B50-85F8-2A307443DA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7C7CC-50F7-46D8-83C5-99B2024179A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4473A-E004-4167-9B37-66DE6D1B8B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39FFA-78A0-4ED7-947F-B80DC9276A2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EA94F-EC42-41B9-ACD0-EE15C1FB57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EA3B72-146D-4229-9FE4-79242D80C37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56CDF9-E0B2-4FC4-A1A2-CB7CB9567D0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FFD2C-F59D-4004-B45A-CD91520514B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1D1CF3-FB90-4790-B7BB-41D36E6123C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1575C-55F4-4FBB-8016-13D1B3F8873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92DAA-34FB-497E-9218-40E69BFC54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4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E34870-E565-4608-8C72-B25BBCD83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9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ED4EA1-6DFA-4CA5-A10F-15A16DABED6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649EC-5284-431E-A363-1DD528C76E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9B020-FF5B-4D73-B4E1-B287FD1BE00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9663B-CBD7-484E-8AC2-630C2FFC43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17350-95E0-4B94-9646-B6AAFFF5961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1C4368-BC8A-42AA-8AC9-825D88B0E79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88FB2C-92FD-4B70-B456-3372495E515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3CCAB-D0B4-45C3-B8C0-13CAE498CA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BD3CA-B932-47C6-81A3-2CDF9654C8B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31BB8-09D3-47FB-9CF1-BB3543A74E3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9B818-6176-482C-BED0-B49038C4D70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B24D8-B31D-49F3-B6E4-4D3B0E16B6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2F1948-E4DC-4B95-9ED4-5B13FF4BC11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7A820F-A737-4D8E-8A21-D6C40921D7E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5D1DB-2AA6-4491-BFF1-8B1C59B8A94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99645-0474-4B21-9B13-B79CBC79F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1BE4C2-0381-4FB9-9783-C2048604254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82F49-BAD7-49DE-A8FF-74361051C5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68B0C-E4F0-4CE8-A727-3BFD8B37C7D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A622C-BA7D-46A6-A3AA-97A8CE9726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3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590EAE-1925-4462-872E-1DCD5C76E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D3399A-4C64-4BA5-A88F-DBA20266AFE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A1601C-3AF6-4D88-B187-3A676A12D9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C8BD1A-64AF-435C-8C7D-53D6E4F1585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8200CC-14A4-431A-9140-B6E7B92A57E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B6F26-10E6-423B-944D-1A3A0C33DFD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FCE41F-5CD0-427F-9140-6FC009F176D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1072B-A09C-4382-9494-C9AD87CD7F8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0A17C-B8DF-4664-887D-DAC8170DFDC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F7B06-AA5C-43B7-B2D1-76D4C3A63B0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01E1A-1415-41EA-B59E-B01A7E4FA5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6509F6-586B-4BB0-B236-03FA55EFB62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3B36C2-534D-4023-B430-6EAB0AC459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2E354-46D8-4B0B-AE84-0749F933A97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FCCC3-85A7-4243-AE2D-C31CB1087D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BE36B-1FD6-4001-B1E1-A3A36CEEFC1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518828-7264-4F1B-8F7D-1D50D418F3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87E6B-E769-46C1-92C7-E1DBC9D0334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6DACC-A907-4DAD-9CE4-491792C365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2FAEA-5A1C-4A61-B6CB-F5501B0D7B6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67CC95-B5E5-4F3C-B184-E6E5CE1F37F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D40269-DDFE-49A0-8B3F-C8BBD6404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AE697-30D2-42F1-B66C-A6A39D7582B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CFD18-FFAE-4CA8-A2FA-E216BA481E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026-798B-4088-95B5-E9FB117F11F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DDC26-2788-46DC-A17F-86EADFD736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C97C7-9E96-404D-A8E2-3B735D8AD05A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D6215-7451-40FD-BA97-67BC68E2FB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8A334-73F0-409E-A48A-92D6A96057B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7658C5-AE8C-4F07-927E-325A9FE8E90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BCBD43-A82C-4B89-BF0E-2D1F2DD26A6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E7BF00-A6B4-493D-8E3A-9257B56C35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99D8ED-969D-49E9-82C7-2039BD7F838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A1D96-3D05-4B4B-BBC3-4BFBE2E80D2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E228E-7DA6-4644-9CDD-813CD1A220A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733CF8-A691-4ADD-8950-CD59972E31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057BF2-2771-4262-916A-FD5A08617E2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D0BDC-93CC-4FA6-AE55-B3E053E682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9E513-C2FD-43CB-AE99-D88BCF528EE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9C77C-439A-40D9-9A9E-3A68A2C1118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31EB9-D9CC-4604-9CAC-95947B652FBE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152C9-72C6-494D-A855-FACA71C02E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ags" Target="../tags/tag43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0.xml"/><Relationship Id="rId17" Type="http://schemas.openxmlformats.org/officeDocument/2006/relationships/tags" Target="../tags/tag47.xml"/><Relationship Id="rId2" Type="http://schemas.openxmlformats.org/officeDocument/2006/relationships/slideLayout" Target="../slideLayouts/slideLayout173.xml"/><Relationship Id="rId16" Type="http://schemas.openxmlformats.org/officeDocument/2006/relationships/tags" Target="../tags/tag46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tags" Target="../tags/tag45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tags" Target="../tags/tag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ags" Target="../tags/tag53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1.xml"/><Relationship Id="rId17" Type="http://schemas.openxmlformats.org/officeDocument/2006/relationships/tags" Target="../tags/tag57.xml"/><Relationship Id="rId2" Type="http://schemas.openxmlformats.org/officeDocument/2006/relationships/slideLayout" Target="../slideLayouts/slideLayout184.xml"/><Relationship Id="rId16" Type="http://schemas.openxmlformats.org/officeDocument/2006/relationships/tags" Target="../tags/tag56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tags" Target="../tags/tag55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ags" Target="../tags/tag5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1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8" Type="http://schemas.openxmlformats.org/officeDocument/2006/relationships/slideLayout" Target="../slideLayouts/slideLayout112.xml"/><Relationship Id="rId6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slideLayout" Target="../slideLayouts/slideLayout110.xml"/><Relationship Id="rId64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59" Type="http://schemas.openxmlformats.org/officeDocument/2006/relationships/slideLayout" Target="../slideLayouts/slideLayout113.xml"/><Relationship Id="rId67" Type="http://schemas.openxmlformats.org/officeDocument/2006/relationships/image" Target="../media/image3.png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6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60" Type="http://schemas.openxmlformats.org/officeDocument/2006/relationships/slideLayout" Target="../slideLayouts/slideLayout114.xml"/><Relationship Id="rId6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24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56.xml"/><Relationship Id="rId34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67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36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726AA5-E9AB-438B-BBB3-67AFBB4E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1A60D6B-3C6F-425C-B556-3FDE64CD1249}" type="slidenum">
              <a:rPr lang="en-US" smtClean="0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1A60D6B-3C6F-425C-B556-3FDE64CD1249}" type="slidenum">
              <a:rPr lang="en-US" smtClean="0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9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9" r:id="rId1"/>
    <p:sldLayoutId id="2147485120" r:id="rId2"/>
    <p:sldLayoutId id="2147485121" r:id="rId3"/>
    <p:sldLayoutId id="2147485122" r:id="rId4"/>
    <p:sldLayoutId id="2147485123" r:id="rId5"/>
    <p:sldLayoutId id="2147485124" r:id="rId6"/>
    <p:sldLayoutId id="2147485125" r:id="rId7"/>
    <p:sldLayoutId id="2147485126" r:id="rId8"/>
    <p:sldLayoutId id="2147485127" r:id="rId9"/>
    <p:sldLayoutId id="2147485128" r:id="rId10"/>
    <p:sldLayoutId id="21474851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6">
            <a:extLst>
              <a:ext uri="{FF2B5EF4-FFF2-40B4-BE49-F238E27FC236}">
                <a16:creationId xmlns:a16="http://schemas.microsoft.com/office/drawing/2014/main" id="{110D8D54-4D9C-7542-0430-1FD67B9C6B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18000" y="2971800"/>
            <a:ext cx="3556000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字魂59号-创粗黑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字魂59号-创粗黑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字魂59号-创粗黑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字魂59号-创粗黑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97710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字魂59号-创粗黑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字魂59号-创粗黑"/>
          <a:ea typeface="字魂59号-创粗黑"/>
          <a:cs typeface="字魂59号-创粗黑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字魂59号-创粗黑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字魂59号-创粗黑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字魂59号-创粗黑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字魂59号-创粗黑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字魂59号-创粗黑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2207A7-C71A-4229-9440-FBE5EE3C9656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C5416A-ADAC-4F10-8158-2C0ACC638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2" r:id="rId1"/>
    <p:sldLayoutId id="2147484953" r:id="rId2"/>
    <p:sldLayoutId id="2147484954" r:id="rId3"/>
    <p:sldLayoutId id="2147484955" r:id="rId4"/>
    <p:sldLayoutId id="2147484956" r:id="rId5"/>
    <p:sldLayoutId id="2147484957" r:id="rId6"/>
    <p:sldLayoutId id="2147484958" r:id="rId7"/>
    <p:sldLayoutId id="2147484959" r:id="rId8"/>
    <p:sldLayoutId id="2147484960" r:id="rId9"/>
    <p:sldLayoutId id="2147484961" r:id="rId10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9425" indent="-1841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4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571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5375" indent="-1571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EBD63C-82FF-4D13-909C-49491290E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950FE4-B584-4E2C-8929-CE13EE672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7D2978E-F165-4553-9AF5-249B8DB02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99E6B-2742-4BA3-B982-5E5D509B73B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ADB43C-86D8-4C04-B919-01800EE152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0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  <p:sldLayoutId id="2147484998" r:id="rId13"/>
    <p:sldLayoutId id="2147484999" r:id="rId14"/>
    <p:sldLayoutId id="2147485000" r:id="rId15"/>
    <p:sldLayoutId id="2147485001" r:id="rId16"/>
    <p:sldLayoutId id="2147485002" r:id="rId17"/>
    <p:sldLayoutId id="2147485003" r:id="rId18"/>
    <p:sldLayoutId id="2147485004" r:id="rId19"/>
    <p:sldLayoutId id="2147485005" r:id="rId20"/>
    <p:sldLayoutId id="2147485006" r:id="rId21"/>
    <p:sldLayoutId id="2147485007" r:id="rId22"/>
    <p:sldLayoutId id="2147485008" r:id="rId23"/>
    <p:sldLayoutId id="2147485009" r:id="rId24"/>
    <p:sldLayoutId id="2147485010" r:id="rId25"/>
    <p:sldLayoutId id="2147485011" r:id="rId26"/>
    <p:sldLayoutId id="2147485012" r:id="rId27"/>
    <p:sldLayoutId id="2147485013" r:id="rId28"/>
    <p:sldLayoutId id="2147485014" r:id="rId29"/>
    <p:sldLayoutId id="2147485015" r:id="rId30"/>
    <p:sldLayoutId id="2147485016" r:id="rId31"/>
    <p:sldLayoutId id="2147485017" r:id="rId32"/>
    <p:sldLayoutId id="2147485018" r:id="rId33"/>
    <p:sldLayoutId id="2147485019" r:id="rId34"/>
    <p:sldLayoutId id="2147485020" r:id="rId35"/>
    <p:sldLayoutId id="2147485021" r:id="rId36"/>
    <p:sldLayoutId id="2147485022" r:id="rId37"/>
    <p:sldLayoutId id="2147485023" r:id="rId38"/>
    <p:sldLayoutId id="2147485024" r:id="rId39"/>
    <p:sldLayoutId id="2147485025" r:id="rId40"/>
    <p:sldLayoutId id="2147485026" r:id="rId41"/>
    <p:sldLayoutId id="2147485027" r:id="rId42"/>
    <p:sldLayoutId id="2147485028" r:id="rId43"/>
    <p:sldLayoutId id="2147485029" r:id="rId44"/>
    <p:sldLayoutId id="2147485030" r:id="rId45"/>
    <p:sldLayoutId id="2147485031" r:id="rId46"/>
    <p:sldLayoutId id="2147485032" r:id="rId47"/>
    <p:sldLayoutId id="2147485033" r:id="rId48"/>
    <p:sldLayoutId id="2147485034" r:id="rId49"/>
    <p:sldLayoutId id="2147485035" r:id="rId50"/>
    <p:sldLayoutId id="2147485036" r:id="rId51"/>
    <p:sldLayoutId id="2147485037" r:id="rId52"/>
    <p:sldLayoutId id="2147485038" r:id="rId53"/>
    <p:sldLayoutId id="2147485039" r:id="rId54"/>
    <p:sldLayoutId id="2147485040" r:id="rId55"/>
    <p:sldLayoutId id="2147485041" r:id="rId56"/>
    <p:sldLayoutId id="2147485042" r:id="rId57"/>
    <p:sldLayoutId id="2147485043" r:id="rId58"/>
    <p:sldLayoutId id="2147485044" r:id="rId59"/>
    <p:sldLayoutId id="2147485045" r:id="rId60"/>
    <p:sldLayoutId id="2147485046" r:id="rId61"/>
    <p:sldLayoutId id="2147485047" r:id="rId62"/>
    <p:sldLayoutId id="2147485048" r:id="rId63"/>
    <p:sldLayoutId id="2147485049" r:id="rId64"/>
    <p:sldLayoutId id="2147485050" r:id="rId65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pic>
        <p:nvPicPr>
          <p:cNvPr id="4099" name="图片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01. Our Packages…"/>
          <p:cNvSpPr txBox="1">
            <a:spLocks noChangeArrowheads="1"/>
          </p:cNvSpPr>
          <p:nvPr userDrawn="1"/>
        </p:nvSpPr>
        <p:spPr bwMode="auto">
          <a:xfrm>
            <a:off x="11136313" y="6200775"/>
            <a:ext cx="1012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1275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2C2E3C"/>
                </a:solidFill>
                <a:effectLst/>
                <a:uLnTx/>
                <a:uFillTx/>
                <a:latin typeface="UTM Scriptina KT" panose="020B0604020202020204" charset="0"/>
                <a:ea typeface="Roboto Condensed" panose="02000000000000000000" pitchFamily="2" charset="0"/>
                <a:cs typeface="Roboto Condensed Regular"/>
                <a:sym typeface="Roboto Condensed" panose="02000000000000000000" pitchFamily="2" charset="0"/>
              </a:rPr>
              <a:t>Ktuts</a:t>
            </a:r>
            <a:endParaRPr kumimoji="0" lang="en-US" altLang="en-US" sz="2500" b="0" i="0" u="none" strike="noStrike" kern="1200" cap="none" spc="0" normalizeH="0" baseline="0" noProof="0" smtClean="0">
              <a:ln>
                <a:noFill/>
              </a:ln>
              <a:solidFill>
                <a:srgbClr val="6A6E77"/>
              </a:solidFill>
              <a:effectLst/>
              <a:uLnTx/>
              <a:uFillTx/>
              <a:latin typeface="UTM Scriptina KT" panose="020B0604020202020204" charset="0"/>
              <a:ea typeface="仓耳玄三M W05"/>
              <a:cs typeface="Roboto Condensed Regular"/>
              <a:sym typeface="Akrobat Regular"/>
            </a:endParaRPr>
          </a:p>
        </p:txBody>
      </p:sp>
      <p:pic>
        <p:nvPicPr>
          <p:cNvPr id="4101" name="Picture 5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8313" y="19916775"/>
            <a:ext cx="18811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48575"/>
            <a:ext cx="18811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888" y="-17268825"/>
            <a:ext cx="18811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3638" y="-17219613"/>
            <a:ext cx="18827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Box 9"/>
          <p:cNvSpPr txBox="1">
            <a:spLocks noChangeArrowheads="1"/>
          </p:cNvSpPr>
          <p:nvPr userDrawn="1"/>
        </p:nvSpPr>
        <p:spPr bwMode="auto">
          <a:xfrm>
            <a:off x="2370138" y="8104188"/>
            <a:ext cx="9310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Liên hệ page: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4106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288" y="20221575"/>
            <a:ext cx="18811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7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2" r:id="rId1"/>
    <p:sldLayoutId id="2147485053" r:id="rId2"/>
    <p:sldLayoutId id="2147485054" r:id="rId3"/>
    <p:sldLayoutId id="2147485055" r:id="rId4"/>
    <p:sldLayoutId id="2147485056" r:id="rId5"/>
  </p:sldLayoutIdLst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BC8A35B-678C-BF7B-E2B9-9446C5FA8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64BA9D9-7A5B-B30E-9723-C130A0360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103EA68C-1446-0EF7-425B-7F3C80BA6C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59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0A7C5-CCEC-47CF-BD96-4C19E373ED48}" type="datetimeFigureOut">
              <a:rPr kumimoji="0" lang="en-US" sz="59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4/17/2023</a:t>
            </a:fld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5957" name="Rectangle 5">
            <a:extLst>
              <a:ext uri="{FF2B5EF4-FFF2-40B4-BE49-F238E27FC236}">
                <a16:creationId xmlns:a16="http://schemas.microsoft.com/office/drawing/2014/main" id="{3BC2F86C-4377-BA75-1F75-FD7B407C31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59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5958" name="Rectangle 6">
            <a:extLst>
              <a:ext uri="{FF2B5EF4-FFF2-40B4-BE49-F238E27FC236}">
                <a16:creationId xmlns:a16="http://schemas.microsoft.com/office/drawing/2014/main" id="{7B01CB51-EEAF-B725-E4E9-B87EFF28E3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5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01958-CAF6-4217-951D-731AF8CF41B5}" type="slidenum">
              <a:rPr kumimoji="0" lang="en-US" altLang="vi-VN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53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192881" algn="ctr" rtl="0" fontAlgn="base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385763" algn="ctr" rtl="0" fontAlgn="base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578644" algn="ctr" rtl="0" fontAlgn="base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771525" algn="ctr" rtl="0" fontAlgn="base">
        <a:spcBef>
          <a:spcPct val="0"/>
        </a:spcBef>
        <a:spcAft>
          <a:spcPct val="0"/>
        </a:spcAft>
        <a:defRPr sz="1856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142875" indent="-1428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12738" indent="-11906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cs typeface="+mn-cs"/>
        </a:defRPr>
      </a:lvl2pPr>
      <a:lvl3pPr marL="481013" indent="-952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674688" indent="-95250" algn="l" rtl="0" eaLnBrk="0" fontAlgn="base" hangingPunct="0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  <a:cs typeface="+mn-cs"/>
        </a:defRPr>
      </a:lvl4pPr>
      <a:lvl5pPr marL="866775" indent="-9525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  <a:cs typeface="+mn-cs"/>
        </a:defRPr>
      </a:lvl5pPr>
      <a:lvl6pPr marL="1060847" indent="-96441" algn="l" rtl="0" fontAlgn="base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cs typeface="+mn-cs"/>
        </a:defRPr>
      </a:lvl6pPr>
      <a:lvl7pPr marL="1253729" indent="-96441" algn="l" rtl="0" fontAlgn="base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cs typeface="+mn-cs"/>
        </a:defRPr>
      </a:lvl7pPr>
      <a:lvl8pPr marL="1446610" indent="-96441" algn="l" rtl="0" fontAlgn="base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cs typeface="+mn-cs"/>
        </a:defRPr>
      </a:lvl8pPr>
      <a:lvl9pPr marL="1639491" indent="-96441" algn="l" rtl="0" fontAlgn="base">
        <a:spcBef>
          <a:spcPct val="20000"/>
        </a:spcBef>
        <a:spcAft>
          <a:spcPct val="0"/>
        </a:spcAft>
        <a:buChar char="»"/>
        <a:defRPr sz="844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>
            <a:extLst>
              <a:ext uri="{FF2B5EF4-FFF2-40B4-BE49-F238E27FC236}">
                <a16:creationId xmlns:a16="http://schemas.microsoft.com/office/drawing/2014/main" id="{E497885C-159B-EEDC-FE85-70141516163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415925" y="593725"/>
            <a:ext cx="113601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4099" name="Google Shape;7;p1">
            <a:extLst>
              <a:ext uri="{FF2B5EF4-FFF2-40B4-BE49-F238E27FC236}">
                <a16:creationId xmlns:a16="http://schemas.microsoft.com/office/drawing/2014/main" id="{4026D7AF-5B2D-3FDD-B100-BE3A6232B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415925" y="1536700"/>
            <a:ext cx="1136015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72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  <p:sldLayoutId id="2147485082" r:id="rId13"/>
    <p:sldLayoutId id="2147485083" r:id="rId14"/>
    <p:sldLayoutId id="2147485084" r:id="rId15"/>
    <p:sldLayoutId id="2147485085" r:id="rId16"/>
    <p:sldLayoutId id="2147485086" r:id="rId17"/>
    <p:sldLayoutId id="2147485087" r:id="rId18"/>
    <p:sldLayoutId id="2147485088" r:id="rId19"/>
    <p:sldLayoutId id="2147485089" r:id="rId20"/>
    <p:sldLayoutId id="2147485090" r:id="rId21"/>
    <p:sldLayoutId id="2147485091" r:id="rId22"/>
    <p:sldLayoutId id="2147485092" r:id="rId23"/>
    <p:sldLayoutId id="2147485093" r:id="rId24"/>
    <p:sldLayoutId id="2147485094" r:id="rId25"/>
    <p:sldLayoutId id="2147485095" r:id="rId26"/>
    <p:sldLayoutId id="2147485096" r:id="rId27"/>
    <p:sldLayoutId id="2147485097" r:id="rId28"/>
    <p:sldLayoutId id="2147485098" r:id="rId29"/>
    <p:sldLayoutId id="2147485099" r:id="rId30"/>
    <p:sldLayoutId id="2147485100" r:id="rId31"/>
    <p:sldLayoutId id="2147485101" r:id="rId32"/>
    <p:sldLayoutId id="2147485102" r:id="rId33"/>
    <p:sldLayoutId id="2147485103" r:id="rId34"/>
    <p:sldLayoutId id="2147485104" r:id="rId35"/>
    <p:sldLayoutId id="2147485105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33.gi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slideLayout" Target="../slideLayouts/slideLayout184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3.gif"/><Relationship Id="rId5" Type="http://schemas.openxmlformats.org/officeDocument/2006/relationships/tags" Target="../tags/tag77.xml"/><Relationship Id="rId10" Type="http://schemas.openxmlformats.org/officeDocument/2006/relationships/slideLayout" Target="../slideLayouts/slideLayout173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slide" Target="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Relationship Id="rId5" Type="http://schemas.openxmlformats.org/officeDocument/2006/relationships/slide" Target="slide2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5" Type="http://schemas.openxmlformats.org/officeDocument/2006/relationships/slide" Target="slide2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636F2A-4549-F47B-6757-207BD4C9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11277600" cy="1875876"/>
          </a:xfrm>
          <a:prstGeom prst="rect">
            <a:avLst/>
          </a:prstGeom>
          <a:solidFill>
            <a:srgbClr val="FFFFFF">
              <a:alpha val="65098"/>
            </a:srgb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28932" tIns="14467" rIns="28932" bIns="14467">
            <a:spAutoFit/>
          </a:bodyPr>
          <a:lstStyle>
            <a:lvl1pPr defTabSz="3857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85763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857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85763">
              <a:spcBef>
                <a:spcPct val="20000"/>
              </a:spcBef>
              <a:buChar char="–"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85763">
              <a:spcBef>
                <a:spcPct val="20000"/>
              </a:spcBef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85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85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85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85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385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F4AF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nay!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66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71949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0F5404-C360-C510-6D79-8713C9675F86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373457"/>
            <a:ext cx="2408237" cy="2462212"/>
            <a:chOff x="29484" y="52457"/>
            <a:chExt cx="2156752" cy="2317795"/>
          </a:xfrm>
        </p:grpSpPr>
        <p:pic>
          <p:nvPicPr>
            <p:cNvPr id="76804" name="图片 1">
              <a:extLst>
                <a:ext uri="{FF2B5EF4-FFF2-40B4-BE49-F238E27FC236}">
                  <a16:creationId xmlns:a16="http://schemas.microsoft.com/office/drawing/2014/main" id="{537AD401-3E23-A31C-2E11-15CDC085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4" y="52457"/>
              <a:ext cx="1699551" cy="2317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5" name="TextBox 256">
              <a:extLst>
                <a:ext uri="{FF2B5EF4-FFF2-40B4-BE49-F238E27FC236}">
                  <a16:creationId xmlns:a16="http://schemas.microsoft.com/office/drawing/2014/main" id="{59E64BB2-972E-8DDD-64DB-AA787FE55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54" y="1459051"/>
              <a:ext cx="1823182" cy="43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SGK/130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D5A3A0D-9C78-09F0-C86A-75B233DA4EE7}"/>
              </a:ext>
            </a:extLst>
          </p:cNvPr>
          <p:cNvSpPr/>
          <p:nvPr/>
        </p:nvSpPr>
        <p:spPr>
          <a:xfrm>
            <a:off x="1420514" y="3914883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700000" algn="bl" rotWithShape="0">
                    <a:srgbClr val="B3AAD3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</a:t>
            </a:r>
            <a:r>
              <a:rPr kumimoji="0" lang="en-US" sz="4800" b="1" i="0" u="none" strike="noStrike" kern="1200" cap="none" spc="0" normalizeH="0" baseline="0" noProof="0">
                <a:ln w="13462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700000" algn="bl" rotWithShape="0">
                    <a:srgbClr val="B3AAD3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4800" b="1" noProof="0" smtClean="0">
                <a:ln w="13462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dist="38100" dir="2700000" algn="bl" rotWithShape="0">
                    <a:srgbClr val="B3AA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4800" b="1" i="0" u="none" strike="noStrike" kern="1200" cap="none" spc="0" normalizeH="0" baseline="0" noProof="0" dirty="0">
              <a:ln w="13462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dist="38100" dir="2700000" algn="bl" rotWithShape="0">
                  <a:srgbClr val="B3AAD3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759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4800600" y="346075"/>
            <a:ext cx="6096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Bầm:</a:t>
            </a:r>
            <a:r>
              <a:rPr lang="en-US" alt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danh từ ) mẹ ( chỉ dùng để xưng hô ở một số vùng miền Bắc)</a:t>
            </a:r>
          </a:p>
        </p:txBody>
      </p:sp>
      <p:pic>
        <p:nvPicPr>
          <p:cNvPr id="15" name="Ảnh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298450"/>
            <a:ext cx="28511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800600" y="3048000"/>
            <a:ext cx="571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Mạ:</a:t>
            </a:r>
            <a:r>
              <a:rPr lang="en-US" alt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danh từ) cây lúa non được gieo ở ruộng riêng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ruộng mạ) sau một thời gian nhất định sẽ được nhổ lên để cấy lại</a:t>
            </a:r>
          </a:p>
        </p:txBody>
      </p:sp>
      <p:pic>
        <p:nvPicPr>
          <p:cNvPr id="22" name="Ảnh 21" descr="Tả cây mạ non mới trồng ngắn gọn hay nhất | VFO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3157538"/>
            <a:ext cx="286067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4200" y="3124201"/>
            <a:ext cx="1054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</a:p>
        </p:txBody>
      </p:sp>
      <p:sp>
        <p:nvSpPr>
          <p:cNvPr id="106511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1676400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đọc đúng:</a:t>
            </a:r>
          </a:p>
        </p:txBody>
      </p:sp>
      <p:sp>
        <p:nvSpPr>
          <p:cNvPr id="2" name="Text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70225" y="2651125"/>
            <a:ext cx="114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khe</a:t>
            </a:r>
          </a:p>
          <a:p>
            <a:pPr eaLnBrk="1" hangingPunct="1"/>
            <a:endParaRPr lang="en-US" altLang="en-US" sz="3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00400" y="2133284"/>
            <a:ext cx="68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</a:p>
          <a:p>
            <a:pPr eaLnBrk="1" hangingPunct="1"/>
            <a:endParaRPr lang="en-US" altLang="en-US" sz="3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25" name="Text Box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0800" y="3657601"/>
            <a:ext cx="1828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3D"/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đánh giặc</a:t>
            </a:r>
            <a:endParaRPr lang="vi-VN" altLang="en-US" sz="3200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26" name="Text Box 3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62200" y="4849812"/>
            <a:ext cx="281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3D"/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tiền tuyến</a:t>
            </a:r>
            <a:endParaRPr lang="vi-VN" altLang="en-US" sz="3200" b="1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83" name="Rectangle 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84625" y="258764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u="sng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Bầm ơi ( trích) </a:t>
            </a:r>
          </a:p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altLang="en-US" sz="3200" b="1" i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 Tố Hữu )</a:t>
            </a:r>
            <a:endParaRPr lang="en-US" altLang="en-US" sz="3200" b="1" u="sng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84" name="Picture 5" descr="979084a5ntsqaagf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 rot="10800000">
            <a:off x="9906000" y="3848100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5" descr="979084a5ntsqaagf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 rot="10800000" flipH="1" flipV="1">
            <a:off x="1600200" y="26988"/>
            <a:ext cx="7620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1970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IMG_35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B60C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50" y="5943600"/>
            <a:ext cx="9144000" cy="9144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60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5488" y="2667001"/>
            <a:ext cx="73914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/>
            <a:r>
              <a:rPr lang="en-US" altLang="en-US" sz="2000" b="1">
                <a:solidFill>
                  <a:srgbClr val="FFEA4F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 non  bầm cấy mấy đon</a:t>
            </a:r>
          </a:p>
          <a:p>
            <a:pPr lvl="1" eaLnBrk="1" hangingPunct="1"/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Ruột gan bầm lại  thương con mấy lần.</a:t>
            </a:r>
          </a:p>
          <a:p>
            <a:pPr lvl="1" eaLnBrk="1" hangingPunct="1"/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77827" name="Line 20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5181600" y="2819400"/>
            <a:ext cx="762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28" name="Line 2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5472113" y="3276600"/>
            <a:ext cx="762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29" name="Line 2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8001000" y="2846388"/>
            <a:ext cx="762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3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8774113" y="3200400"/>
            <a:ext cx="762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7832" name="Picture 5" descr="979084a5ntsqaagf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 rot="10800000">
            <a:off x="9906000" y="3848100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4" name="Rectangle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18448" y="1004887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Ngắt nghỉ câu: thơ lục bát</a:t>
            </a:r>
          </a:p>
        </p:txBody>
      </p:sp>
      <p:sp>
        <p:nvSpPr>
          <p:cNvPr id="77835" name="Line 3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8837613" y="3200400"/>
            <a:ext cx="762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70382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9" descr="HINH 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657600" y="1143000"/>
            <a:ext cx="68580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bài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209800" y="152400"/>
            <a:ext cx="28194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80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1231900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Điều gì gợi cho anh chiến sĩ nhớ tới mẹ? Anh nhớ hình ảnh nào của mẹ?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905000" y="2254250"/>
            <a:ext cx="838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Cảnh chiều đông mưa phùn, gió bấc làm anh chiến sĩ thầm nhớ tới người mẹ nơi quê nhà.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676400" y="5530850"/>
            <a:ext cx="838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Anh nhớ hình ảnh mẹ lội dưới ruộng sâu cấy lúa, chân ngập trong bùn, mẹ run vì rét.</a:t>
            </a:r>
          </a:p>
        </p:txBody>
      </p:sp>
      <p:pic>
        <p:nvPicPr>
          <p:cNvPr id="7" name="imgb" descr="m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403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̉nh 8" descr="https://kenh14cdn.com/2018/7/13/3704309220757119460121084921963118839463936n-153147827241273695867.jpg"/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96000" y="3276600"/>
            <a:ext cx="39624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92" name="TextBox 2"/>
          <p:cNvSpPr txBox="1">
            <a:spLocks noChangeArrowheads="1"/>
          </p:cNvSpPr>
          <p:nvPr/>
        </p:nvSpPr>
        <p:spPr bwMode="auto">
          <a:xfrm>
            <a:off x="1905000" y="465138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khổ thơ 1 và trả lời câu hỏi: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057400" y="5334000"/>
            <a:ext cx="822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10199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Mưa phùn</a:t>
            </a:r>
            <a:r>
              <a:rPr lang="en-US" altLang="en-US" sz="2800" b="1">
                <a:solidFill>
                  <a:srgbClr val="010199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b="1">
                <a:solidFill>
                  <a:srgbClr val="010199"/>
                </a:solidFill>
                <a:latin typeface="Times New Roman" panose="02020603050405020304" pitchFamily="18" charset="0"/>
              </a:rPr>
              <a:t>(mưa hạt nhỏ kéo dài nhiều ngày kèm theo gió bấc</a:t>
            </a:r>
            <a:r>
              <a:rPr lang="en-US" altLang="en-US" sz="2800" b="1">
                <a:solidFill>
                  <a:srgbClr val="010199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34400" y="5935663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8612" name="imgb" descr="m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754188" y="1808163"/>
            <a:ext cx="9144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Tình cảm của người mẹ đối với con: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 non bầm cấy mấy đon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Ruột gan bầm lại thương con mấy lần.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 Tình cảm của người con đối với mẹ: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Mưa phùn ướt áo tứ thân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Mưa bao nhiêu hạt thương bầm bấy nhiêu!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76425" y="987425"/>
            <a:ext cx="84201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hình ảnh so sánh thể hiện tình cảm mẹ con thắm thiết, sâu nặng.</a:t>
            </a:r>
          </a:p>
        </p:txBody>
      </p:sp>
      <p:pic>
        <p:nvPicPr>
          <p:cNvPr id="10" name="Ảnh 9" descr="Nỗi buồn người Lính - Home | Facebook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5000625"/>
            <a:ext cx="37798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5000625"/>
            <a:ext cx="40973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6705600" y="3124200"/>
            <a:ext cx="1828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5676900" y="2667000"/>
            <a:ext cx="2057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7010400" y="4876800"/>
            <a:ext cx="2057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3619500" y="4876800"/>
            <a:ext cx="2057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Ảnh 14" descr="https://danviet.mediacdn.vn/upload/1-2014/images/2014-03-18/1434372718-69cban-ma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9025"/>
            <a:ext cx="12115799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47800" y="6281738"/>
            <a:ext cx="9020175" cy="5238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810000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i="1" kern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Đon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bó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đon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mạ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đon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800" b="1" i="1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,…) </a:t>
            </a:r>
          </a:p>
        </p:txBody>
      </p:sp>
      <p:sp>
        <p:nvSpPr>
          <p:cNvPr id="69644" name="TextBox 2"/>
          <p:cNvSpPr txBox="1">
            <a:spLocks noChangeArrowheads="1"/>
          </p:cNvSpPr>
          <p:nvPr/>
        </p:nvSpPr>
        <p:spPr bwMode="auto">
          <a:xfrm>
            <a:off x="2000250" y="477838"/>
            <a:ext cx="8420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khổ thơ 2 và trả lời câu hỏi:</a:t>
            </a:r>
            <a:endParaRPr lang="en-US" altLang="en-US" sz="28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57300" y="2895600"/>
            <a:ext cx="9067800" cy="2492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dùng cách nói so sánh: </a:t>
            </a:r>
            <a:r>
              <a:rPr lang="en-US" altLang="en-US" sz="2400" b="1">
                <a:solidFill>
                  <a:srgbClr val="660066"/>
                </a:solidFill>
                <a:latin typeface="Arial" panose="020B0604020202020204" pitchFamily="34" charset="0"/>
              </a:rPr>
              <a:t>		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660066"/>
                </a:solidFill>
                <a:latin typeface="Arial" panose="020B0604020202020204" pitchFamily="34" charset="0"/>
              </a:rPr>
              <a:t>               </a:t>
            </a:r>
            <a:r>
              <a:rPr lang="en-US" altLang="en-US" b="1">
                <a:solidFill>
                  <a:srgbClr val="660066"/>
                </a:solidFill>
                <a:latin typeface="Times New Roman" panose="02020603050405020304" pitchFamily="18" charset="0"/>
              </a:rPr>
              <a:t>Con đi trăm núi ngàn khe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660066"/>
                </a:solidFill>
                <a:latin typeface="Times New Roman" panose="02020603050405020304" pitchFamily="18" charset="0"/>
              </a:rPr>
              <a:t>	Chưa bằng muôn nỗi tái tê lòng bầm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660066"/>
                </a:solidFill>
                <a:latin typeface="Times New Roman" panose="02020603050405020304" pitchFamily="18" charset="0"/>
              </a:rPr>
              <a:t>		Con đi đánh giặc mười năm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660066"/>
                </a:solidFill>
                <a:latin typeface="Times New Roman" panose="02020603050405020304" pitchFamily="18" charset="0"/>
              </a:rPr>
              <a:t>	     Chưa bằng khó nhọc đời bầm sáu mươi.</a:t>
            </a: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676400" y="1212850"/>
            <a:ext cx="8229600" cy="1384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660066"/>
                </a:solidFill>
              </a:rPr>
              <a:t> </a:t>
            </a:r>
            <a:r>
              <a:rPr lang="en-US" altLang="en-US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800" b="1">
                <a:solidFill>
                  <a:srgbClr val="0066FF"/>
                </a:solidFill>
                <a:latin typeface="Times New Roman" panose="02020603050405020304" pitchFamily="18" charset="0"/>
              </a:rPr>
              <a:t>chiến sĩ đã dùng cách nói như thế nào để làm yên lòng mẹ?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Arial" panose="020B0604020202020204" pitchFamily="34" charset="0"/>
              </a:rPr>
              <a:t>		</a:t>
            </a:r>
          </a:p>
        </p:txBody>
      </p:sp>
      <p:cxnSp>
        <p:nvCxnSpPr>
          <p:cNvPr id="3" name="Đường nối Thẳng 2"/>
          <p:cNvCxnSpPr/>
          <p:nvPr/>
        </p:nvCxnSpPr>
        <p:spPr bwMode="auto">
          <a:xfrm>
            <a:off x="3200400" y="4343400"/>
            <a:ext cx="16764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8"/>
          <p:cNvCxnSpPr/>
          <p:nvPr/>
        </p:nvCxnSpPr>
        <p:spPr bwMode="auto">
          <a:xfrm>
            <a:off x="3200400" y="5370513"/>
            <a:ext cx="16764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1" descr="NATO1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5257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76400" y="6172200"/>
            <a:ext cx="922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Khe</a:t>
            </a:r>
            <a:r>
              <a:rPr lang="en-US" altLang="en-US" sz="2800" b="1" i="1">
                <a:solidFill>
                  <a:srgbClr val="660033"/>
                </a:solidFill>
                <a:latin typeface="Times New Roman" panose="02020603050405020304" pitchFamily="18" charset="0"/>
              </a:rPr>
              <a:t>:đường nước chảy hẹp giữa hai vách núi hoặc sườn dốc.</a:t>
            </a:r>
          </a:p>
        </p:txBody>
      </p:sp>
      <p:sp>
        <p:nvSpPr>
          <p:cNvPr id="70664" name="TextBox 2"/>
          <p:cNvSpPr txBox="1">
            <a:spLocks noChangeArrowheads="1"/>
          </p:cNvSpPr>
          <p:nvPr/>
        </p:nvSpPr>
        <p:spPr bwMode="auto">
          <a:xfrm>
            <a:off x="1903413" y="187325"/>
            <a:ext cx="8420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khổ thơ 3 và trả lời câu hỏi:</a:t>
            </a:r>
            <a:endParaRPr lang="en-US" altLang="en-US" sz="28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Cj03983430000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71464" flipH="1">
            <a:off x="9424988" y="3273425"/>
            <a:ext cx="457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MCj03983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6208713"/>
            <a:ext cx="585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010400" y="228600"/>
            <a:ext cx="3581400" cy="2667000"/>
            <a:chOff x="3600" y="336"/>
            <a:chExt cx="528" cy="528"/>
          </a:xfrm>
        </p:grpSpPr>
        <p:pic>
          <p:nvPicPr>
            <p:cNvPr id="54283" name="Picture 9" descr="001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36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4" name="Oval 10"/>
            <p:cNvSpPr>
              <a:spLocks noChangeArrowheads="1"/>
            </p:cNvSpPr>
            <p:nvPr/>
          </p:nvSpPr>
          <p:spPr bwMode="auto">
            <a:xfrm>
              <a:off x="3744" y="480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FFCC"/>
                </a:gs>
              </a:gsLst>
              <a:lin ang="5400000" scaled="1"/>
            </a:gra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15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4277" name="Picture 14" descr="flowerkit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867400"/>
            <a:ext cx="400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5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069">
            <a:off x="3124200" y="4857750"/>
            <a:ext cx="476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7" descr="MCj03983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6208713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8" descr="MCj03983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87500" y="3054350"/>
            <a:ext cx="457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9" descr="MCj03983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2557463" y="1846263"/>
            <a:ext cx="7010400" cy="239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958850"/>
            <a:ext cx="8839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Qua lời tâm tình của người chiến sĩ, em nghĩ gì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về người mẹ của anh?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28800" y="2055813"/>
            <a:ext cx="8229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con…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30400" y="37338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anh chiến sỹ là người như thế nào ?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28800" y="4597400"/>
            <a:ext cx="853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Anh chiến sĩ là một người con hiếu thảo, giàu tình yêu thương mẹ, yêu đất nước biết đặt tình yêu mẹ bên tình yêu đất nước….</a:t>
            </a:r>
          </a:p>
        </p:txBody>
      </p:sp>
      <p:sp>
        <p:nvSpPr>
          <p:cNvPr id="71686" name="TextBox 2"/>
          <p:cNvSpPr txBox="1">
            <a:spLocks noChangeArrowheads="1"/>
          </p:cNvSpPr>
          <p:nvPr/>
        </p:nvSpPr>
        <p:spPr bwMode="auto">
          <a:xfrm>
            <a:off x="1903413" y="392113"/>
            <a:ext cx="8420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khổ thơ 4 và trả lời câu hỏi:</a:t>
            </a:r>
            <a:endParaRPr lang="en-US" altLang="en-US" sz="28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0"/>
          <p:cNvSpPr txBox="1">
            <a:spLocks noChangeArrowheads="1"/>
          </p:cNvSpPr>
          <p:nvPr/>
        </p:nvSpPr>
        <p:spPr bwMode="auto">
          <a:xfrm>
            <a:off x="4979988" y="741363"/>
            <a:ext cx="31242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673225" y="2989263"/>
            <a:ext cx="8686800" cy="2954337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5400000" scaled="1"/>
          </a:gradFill>
          <a:ln w="9525" algn="ctr">
            <a:solidFill>
              <a:srgbClr val="FFFFCC"/>
            </a:solidFill>
            <a:miter lim="800000"/>
            <a:headEnd/>
            <a:tailEnd/>
          </a:ln>
          <a:effectLst>
            <a:prstShdw prst="shdw17" dist="17961" dir="2700000">
              <a:srgbClr val="FFFFCC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600" b="1" i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thơ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ngợi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người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mẹ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và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tình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mẹ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con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thắm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thiết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sâu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nặng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giữa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người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chiến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sĩ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ở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ngoài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tiền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tuyến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với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người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mẹ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tần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tảo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giàu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tình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yêu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thương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con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nơi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quê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nhà</a:t>
            </a:r>
            <a:r>
              <a:rPr lang="en-US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en-US" sz="2800" b="1" i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3581400" y="1202055"/>
            <a:ext cx="525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5B3BCA25-F20E-38BA-8448-59A03D46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7772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字魂59号-创粗黑"/>
              </a:rPr>
              <a:t>      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字魂59号-创粗黑"/>
              </a:rPr>
              <a:t>LUYỆN ĐỌC DIỄN CẢM</a:t>
            </a:r>
            <a:endParaRPr kumimoji="0" lang="en-US" altLang="en-US" sz="72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445969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ChangeArrowheads="1"/>
          </p:cNvSpPr>
          <p:nvPr/>
        </p:nvSpPr>
        <p:spPr bwMode="auto">
          <a:xfrm>
            <a:off x="2590800" y="32766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vi-VN" altLang="en-US" i="1">
              <a:latin typeface=".VnTime" panose="020B7200000000000000" pitchFamily="34" charset="0"/>
            </a:endParaRP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2590800" y="1600200"/>
            <a:ext cx="75438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Tìm giọng đọc diễn cảm bài thơ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!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1905000" y="2590800"/>
            <a:ext cx="8610600" cy="1066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i="1">
                <a:solidFill>
                  <a:srgbClr val="660033"/>
                </a:solidFill>
                <a:latin typeface="Times New Roman" panose="02020603050405020304" pitchFamily="18" charset="0"/>
              </a:rPr>
              <a:t>Toàn bài đọc với giọng trầm lắng, tha thiết diễn tả cảm xúc nhớ thương của người con đối với mẹ .</a:t>
            </a:r>
          </a:p>
        </p:txBody>
      </p:sp>
      <p:sp>
        <p:nvSpPr>
          <p:cNvPr id="185349" name="Oval 5"/>
          <p:cNvSpPr>
            <a:spLocks noChangeArrowheads="1"/>
          </p:cNvSpPr>
          <p:nvPr/>
        </p:nvSpPr>
        <p:spPr bwMode="auto">
          <a:xfrm>
            <a:off x="3657600" y="228600"/>
            <a:ext cx="5410200" cy="1066800"/>
          </a:xfrm>
          <a:prstGeom prst="ellipse">
            <a:avLst/>
          </a:prstGeom>
          <a:gradFill rotWithShape="1">
            <a:gsLst>
              <a:gs pos="0">
                <a:srgbClr val="00FFCC"/>
              </a:gs>
              <a:gs pos="50000">
                <a:schemeClr val="tx1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FF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800" b="1" i="1" dirty="0"/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5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53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/>
      <p:bldP spid="1853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2"/>
          <p:cNvSpPr>
            <a:spLocks noChangeShapeType="1"/>
          </p:cNvSpPr>
          <p:nvPr/>
        </p:nvSpPr>
        <p:spPr bwMode="auto">
          <a:xfrm>
            <a:off x="7239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133600" y="984250"/>
            <a:ext cx="76962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Ai về   thăm mẹ   quê ta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Chiều nay   có đứa con xa   nhớ thầm…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Bầm ơi   có rét  không bầm?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Heo heo gió núi, lâm thâm mưa phùn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Bầm ra   ruộng cấy   bầm run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Chân lội dưới bùn, tay cấy mạ non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Mạ non   bầm cấy   mấy đon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Ruột gan bầm lại   thương con mấy lần.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Mưa phùn   ướt áo   tứ thân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Mưa bao nhiêu hạt, thương bầm bấy nhiêu!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9296400" y="319246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5" name="Text Box 8"/>
          <p:cNvSpPr txBox="1">
            <a:spLocks noChangeArrowheads="1"/>
          </p:cNvSpPr>
          <p:nvPr/>
        </p:nvSpPr>
        <p:spPr bwMode="auto">
          <a:xfrm>
            <a:off x="1524000" y="35052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6" name="Text Box 9"/>
          <p:cNvSpPr txBox="1">
            <a:spLocks noChangeArrowheads="1"/>
          </p:cNvSpPr>
          <p:nvPr/>
        </p:nvSpPr>
        <p:spPr bwMode="auto">
          <a:xfrm>
            <a:off x="6629400" y="36496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7" name="Text Box 11"/>
          <p:cNvSpPr txBox="1">
            <a:spLocks noChangeArrowheads="1"/>
          </p:cNvSpPr>
          <p:nvPr/>
        </p:nvSpPr>
        <p:spPr bwMode="auto">
          <a:xfrm>
            <a:off x="5867400" y="3276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8" name="Text Box 13"/>
          <p:cNvSpPr txBox="1">
            <a:spLocks noChangeArrowheads="1"/>
          </p:cNvSpPr>
          <p:nvPr/>
        </p:nvSpPr>
        <p:spPr bwMode="auto">
          <a:xfrm>
            <a:off x="1524000" y="42592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9" name="Text Box 14"/>
          <p:cNvSpPr txBox="1">
            <a:spLocks noChangeArrowheads="1"/>
          </p:cNvSpPr>
          <p:nvPr/>
        </p:nvSpPr>
        <p:spPr bwMode="auto">
          <a:xfrm>
            <a:off x="1524000" y="41830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10" name="Text Box 15"/>
          <p:cNvSpPr txBox="1">
            <a:spLocks noChangeArrowheads="1"/>
          </p:cNvSpPr>
          <p:nvPr/>
        </p:nvSpPr>
        <p:spPr bwMode="auto">
          <a:xfrm>
            <a:off x="3200400" y="41830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11" name="Text Box 17"/>
          <p:cNvSpPr txBox="1">
            <a:spLocks noChangeArrowheads="1"/>
          </p:cNvSpPr>
          <p:nvPr/>
        </p:nvSpPr>
        <p:spPr bwMode="auto">
          <a:xfrm>
            <a:off x="4953000" y="42592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12" name="Text Box 19"/>
          <p:cNvSpPr txBox="1">
            <a:spLocks noChangeArrowheads="1"/>
          </p:cNvSpPr>
          <p:nvPr/>
        </p:nvSpPr>
        <p:spPr bwMode="auto">
          <a:xfrm>
            <a:off x="6172200" y="4183063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13" name="Text Box 30"/>
          <p:cNvSpPr txBox="1">
            <a:spLocks noChangeArrowheads="1"/>
          </p:cNvSpPr>
          <p:nvPr/>
        </p:nvSpPr>
        <p:spPr bwMode="auto">
          <a:xfrm>
            <a:off x="4838700" y="228600"/>
            <a:ext cx="2209800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Bầm ơi</a:t>
            </a:r>
            <a:endParaRPr lang="vi-VN" altLang="en-US" sz="3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2390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743200" y="1222375"/>
            <a:ext cx="60960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Ai về   thăm mẹ   quê ta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Chiều nay  có đứa con xa   nhớ thầm…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Bầm ơi   có rét  không bầm?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Heo heo gió núi, lâm thâm mưa phùn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Bầm ra   ruộng cấy   bầm run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Chân lội dưới bùn, tay cấy mạ non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Mạ non   bầm cấy   mấy đon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Ruột gan bầm lại   thương con mấy lần.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Mưa phùn   ướt áo   tứ thân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</a:rPr>
              <a:t>       Mưa bao nhiêu hạt, thương bầm bấy nhiêu!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Line 5"/>
          <p:cNvSpPr>
            <a:spLocks noChangeShapeType="1"/>
          </p:cNvSpPr>
          <p:nvPr/>
        </p:nvSpPr>
        <p:spPr bwMode="auto">
          <a:xfrm>
            <a:off x="6705600" y="16002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9296400" y="319246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0" name="Line 7"/>
          <p:cNvSpPr>
            <a:spLocks noChangeShapeType="1"/>
          </p:cNvSpPr>
          <p:nvPr/>
        </p:nvSpPr>
        <p:spPr bwMode="auto">
          <a:xfrm>
            <a:off x="7391400" y="4114800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1524000" y="35052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2" name="Text Box 9"/>
          <p:cNvSpPr txBox="1">
            <a:spLocks noChangeArrowheads="1"/>
          </p:cNvSpPr>
          <p:nvPr/>
        </p:nvSpPr>
        <p:spPr bwMode="auto">
          <a:xfrm>
            <a:off x="6538913" y="399891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3" name="Line 10"/>
          <p:cNvSpPr>
            <a:spLocks noChangeShapeType="1"/>
          </p:cNvSpPr>
          <p:nvPr/>
        </p:nvSpPr>
        <p:spPr bwMode="auto">
          <a:xfrm>
            <a:off x="3733800" y="3614738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4" name="Text Box 11"/>
          <p:cNvSpPr txBox="1">
            <a:spLocks noChangeArrowheads="1"/>
          </p:cNvSpPr>
          <p:nvPr/>
        </p:nvSpPr>
        <p:spPr bwMode="auto">
          <a:xfrm>
            <a:off x="5867400" y="3276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5" name="Line 12"/>
          <p:cNvSpPr>
            <a:spLocks noChangeShapeType="1"/>
          </p:cNvSpPr>
          <p:nvPr/>
        </p:nvSpPr>
        <p:spPr bwMode="auto">
          <a:xfrm>
            <a:off x="5105400" y="31242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Text Box 13"/>
          <p:cNvSpPr txBox="1">
            <a:spLocks noChangeArrowheads="1"/>
          </p:cNvSpPr>
          <p:nvPr/>
        </p:nvSpPr>
        <p:spPr bwMode="auto">
          <a:xfrm>
            <a:off x="1524000" y="42592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7" name="Text Box 14"/>
          <p:cNvSpPr txBox="1">
            <a:spLocks noChangeArrowheads="1"/>
          </p:cNvSpPr>
          <p:nvPr/>
        </p:nvSpPr>
        <p:spPr bwMode="auto">
          <a:xfrm>
            <a:off x="1524000" y="41830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8" name="Text Box 15"/>
          <p:cNvSpPr txBox="1">
            <a:spLocks noChangeArrowheads="1"/>
          </p:cNvSpPr>
          <p:nvPr/>
        </p:nvSpPr>
        <p:spPr bwMode="auto">
          <a:xfrm>
            <a:off x="3200400" y="41830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39" name="Line 16"/>
          <p:cNvSpPr>
            <a:spLocks noChangeShapeType="1"/>
          </p:cNvSpPr>
          <p:nvPr/>
        </p:nvSpPr>
        <p:spPr bwMode="auto">
          <a:xfrm>
            <a:off x="5715000" y="358140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0" name="Text Box 17"/>
          <p:cNvSpPr txBox="1">
            <a:spLocks noChangeArrowheads="1"/>
          </p:cNvSpPr>
          <p:nvPr/>
        </p:nvSpPr>
        <p:spPr bwMode="auto">
          <a:xfrm>
            <a:off x="4953000" y="42592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1" name="Line 18"/>
          <p:cNvSpPr>
            <a:spLocks noChangeShapeType="1"/>
          </p:cNvSpPr>
          <p:nvPr/>
        </p:nvSpPr>
        <p:spPr bwMode="auto">
          <a:xfrm>
            <a:off x="6477000" y="4625975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2" name="Text Box 19"/>
          <p:cNvSpPr txBox="1">
            <a:spLocks noChangeArrowheads="1"/>
          </p:cNvSpPr>
          <p:nvPr/>
        </p:nvSpPr>
        <p:spPr bwMode="auto">
          <a:xfrm>
            <a:off x="6172200" y="4183063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3" name="Line 20"/>
          <p:cNvSpPr>
            <a:spLocks noChangeShapeType="1"/>
          </p:cNvSpPr>
          <p:nvPr/>
        </p:nvSpPr>
        <p:spPr bwMode="auto">
          <a:xfrm flipH="1">
            <a:off x="7543800" y="12954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4" name="Line 21"/>
          <p:cNvSpPr>
            <a:spLocks noChangeShapeType="1"/>
          </p:cNvSpPr>
          <p:nvPr/>
        </p:nvSpPr>
        <p:spPr bwMode="auto">
          <a:xfrm flipH="1">
            <a:off x="7467600" y="12954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5" name="Line 22"/>
          <p:cNvSpPr>
            <a:spLocks noChangeShapeType="1"/>
          </p:cNvSpPr>
          <p:nvPr/>
        </p:nvSpPr>
        <p:spPr bwMode="auto">
          <a:xfrm flipH="1">
            <a:off x="6781800" y="19050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6" name="Line 23"/>
          <p:cNvSpPr>
            <a:spLocks noChangeShapeType="1"/>
          </p:cNvSpPr>
          <p:nvPr/>
        </p:nvSpPr>
        <p:spPr bwMode="auto">
          <a:xfrm flipH="1">
            <a:off x="6600825" y="3856038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7" name="Line 24"/>
          <p:cNvSpPr>
            <a:spLocks noChangeShapeType="1"/>
          </p:cNvSpPr>
          <p:nvPr/>
        </p:nvSpPr>
        <p:spPr bwMode="auto">
          <a:xfrm flipH="1">
            <a:off x="5029200" y="28956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8" name="Line 25"/>
          <p:cNvSpPr>
            <a:spLocks noChangeShapeType="1"/>
          </p:cNvSpPr>
          <p:nvPr/>
        </p:nvSpPr>
        <p:spPr bwMode="auto">
          <a:xfrm flipH="1">
            <a:off x="5219700" y="3856038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Line 26"/>
          <p:cNvSpPr>
            <a:spLocks noChangeShapeType="1"/>
          </p:cNvSpPr>
          <p:nvPr/>
        </p:nvSpPr>
        <p:spPr bwMode="auto">
          <a:xfrm flipH="1">
            <a:off x="6553200" y="13716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0" name="Line 27"/>
          <p:cNvSpPr>
            <a:spLocks noChangeShapeType="1"/>
          </p:cNvSpPr>
          <p:nvPr/>
        </p:nvSpPr>
        <p:spPr bwMode="auto">
          <a:xfrm flipH="1">
            <a:off x="5334000" y="48006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1" name="Line 28"/>
          <p:cNvSpPr>
            <a:spLocks noChangeShapeType="1"/>
          </p:cNvSpPr>
          <p:nvPr/>
        </p:nvSpPr>
        <p:spPr bwMode="auto">
          <a:xfrm flipH="1">
            <a:off x="6553200" y="48006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2" name="Line 29"/>
          <p:cNvSpPr>
            <a:spLocks noChangeShapeType="1"/>
          </p:cNvSpPr>
          <p:nvPr/>
        </p:nvSpPr>
        <p:spPr bwMode="auto">
          <a:xfrm flipH="1">
            <a:off x="4876800" y="18288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3" name="Text Box 30"/>
          <p:cNvSpPr txBox="1">
            <a:spLocks noChangeArrowheads="1"/>
          </p:cNvSpPr>
          <p:nvPr/>
        </p:nvSpPr>
        <p:spPr bwMode="auto">
          <a:xfrm>
            <a:off x="4953000" y="420688"/>
            <a:ext cx="2209800" cy="646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Bầm ơi</a:t>
            </a:r>
            <a:endParaRPr lang="vi-VN" altLang="en-US" sz="3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4" name="Line 31"/>
          <p:cNvSpPr>
            <a:spLocks noChangeShapeType="1"/>
          </p:cNvSpPr>
          <p:nvPr/>
        </p:nvSpPr>
        <p:spPr bwMode="auto">
          <a:xfrm flipH="1">
            <a:off x="5715000" y="57912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32"/>
          <p:cNvSpPr>
            <a:spLocks noChangeShapeType="1"/>
          </p:cNvSpPr>
          <p:nvPr/>
        </p:nvSpPr>
        <p:spPr bwMode="auto">
          <a:xfrm flipH="1">
            <a:off x="5257800" y="13716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Line 33"/>
          <p:cNvSpPr>
            <a:spLocks noChangeShapeType="1"/>
          </p:cNvSpPr>
          <p:nvPr/>
        </p:nvSpPr>
        <p:spPr bwMode="auto">
          <a:xfrm flipH="1">
            <a:off x="5791200" y="53340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7" name="Line 34"/>
          <p:cNvSpPr>
            <a:spLocks noChangeShapeType="1"/>
          </p:cNvSpPr>
          <p:nvPr/>
        </p:nvSpPr>
        <p:spPr bwMode="auto">
          <a:xfrm flipH="1">
            <a:off x="6705600" y="57912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8" name="Line 35"/>
          <p:cNvSpPr>
            <a:spLocks noChangeShapeType="1"/>
          </p:cNvSpPr>
          <p:nvPr/>
        </p:nvSpPr>
        <p:spPr bwMode="auto">
          <a:xfrm>
            <a:off x="4394200" y="4625975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Line 36"/>
          <p:cNvSpPr>
            <a:spLocks noChangeShapeType="1"/>
          </p:cNvSpPr>
          <p:nvPr/>
        </p:nvSpPr>
        <p:spPr bwMode="auto">
          <a:xfrm>
            <a:off x="5867400" y="60960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60" name="Line 37"/>
          <p:cNvSpPr>
            <a:spLocks noChangeShapeType="1"/>
          </p:cNvSpPr>
          <p:nvPr/>
        </p:nvSpPr>
        <p:spPr bwMode="auto">
          <a:xfrm>
            <a:off x="5867400" y="5638800"/>
            <a:ext cx="1447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61" name="Line 38"/>
          <p:cNvSpPr>
            <a:spLocks noChangeShapeType="1"/>
          </p:cNvSpPr>
          <p:nvPr/>
        </p:nvSpPr>
        <p:spPr bwMode="auto">
          <a:xfrm>
            <a:off x="5791200" y="662940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62" name="Picture 6" descr="2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5505450"/>
            <a:ext cx="155416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20808">
            <a:off x="9555163" y="5381625"/>
            <a:ext cx="100488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4" name="Picture 9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53988"/>
            <a:ext cx="1130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5" name="Picture 9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53988"/>
            <a:ext cx="1130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04800"/>
            <a:ext cx="121158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5257800" y="0"/>
            <a:ext cx="3429000" cy="1143000"/>
          </a:xfrm>
          <a:prstGeom prst="ellipse">
            <a:avLst/>
          </a:prstGeom>
          <a:gradFill rotWithShape="1">
            <a:gsLst>
              <a:gs pos="0">
                <a:srgbClr val="00FFCC"/>
              </a:gs>
              <a:gs pos="50000">
                <a:schemeClr val="tx1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FF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 i="1" u="sng">
                <a:solidFill>
                  <a:srgbClr val="FF3300"/>
                </a:solidFill>
              </a:rPr>
              <a:t>Học thuộc lòng</a:t>
            </a: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3276600" y="1752600"/>
            <a:ext cx="70104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800"/>
          </a:p>
        </p:txBody>
      </p:sp>
      <p:pic>
        <p:nvPicPr>
          <p:cNvPr id="78854" name="Picture 21" descr="j0232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957">
            <a:off x="2971800" y="3200400"/>
            <a:ext cx="42672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0" name="AutoShape 10"/>
          <p:cNvSpPr>
            <a:spLocks noChangeArrowheads="1"/>
          </p:cNvSpPr>
          <p:nvPr/>
        </p:nvSpPr>
        <p:spPr bwMode="auto">
          <a:xfrm>
            <a:off x="5791200" y="1219200"/>
            <a:ext cx="3429000" cy="2286000"/>
          </a:xfrm>
          <a:prstGeom prst="wedgeEllipseCallout">
            <a:avLst>
              <a:gd name="adj1" fmla="val -52037"/>
              <a:gd name="adj2" fmla="val 52083"/>
            </a:avLst>
          </a:prstGeom>
          <a:gradFill rotWithShape="1">
            <a:gsLst>
              <a:gs pos="0">
                <a:srgbClr val="CCFFFF"/>
              </a:gs>
              <a:gs pos="50000">
                <a:schemeClr val="tx2"/>
              </a:gs>
              <a:gs pos="100000">
                <a:srgbClr val="CC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CCFFFF">
                <a:gamma/>
                <a:shade val="60000"/>
                <a:invGamma/>
              </a:srgbClr>
            </a:prstShdw>
          </a:effectLst>
        </p:spPr>
        <p:txBody>
          <a:bodyPr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>
                <a:solidFill>
                  <a:srgbClr val="3333CC"/>
                </a:solidFill>
              </a:rPr>
              <a:t>Tự đọc nhẩm  để học thuộc lòng bài thơ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4776788" y="504825"/>
            <a:ext cx="2425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  <a:endParaRPr lang="en-US" altLang="en-US" sz="36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519238" y="1266825"/>
            <a:ext cx="8785225" cy="1323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0066FF"/>
                </a:solidFill>
                <a:latin typeface="Times New Roman" panose="02020603050405020304" pitchFamily="18" charset="0"/>
              </a:rPr>
              <a:t>Qua bài “ Bầm ơi ” các em sẽ làm gì để thể hiện tình cảm của em với mẹ?</a:t>
            </a:r>
            <a:endParaRPr lang="en-US" altLang="en-US" sz="320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597025" y="3271838"/>
            <a:ext cx="8785225" cy="1323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0066FF"/>
                </a:solidFill>
                <a:latin typeface="Times New Roman" panose="02020603050405020304" pitchFamily="18" charset="0"/>
              </a:rPr>
              <a:t>Em hãy kể tên một số Bà mẹ Việt Nam Anh hùng mà em biết?</a:t>
            </a:r>
            <a:endParaRPr lang="en-US" altLang="en-US" sz="320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15" grpId="0" autoUpdateAnimBg="0"/>
      <p:bldP spid="1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905000" y="304800"/>
            <a:ext cx="876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 mẹ Việt Nam Anh hùng</a:t>
            </a:r>
            <a:endParaRPr lang="en-US" altLang="en-US" sz="36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666" name="Picture 2" descr="xV6cg6Z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127125"/>
            <a:ext cx="300355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676400" y="572135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ctr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Nguyễn Thị Thứ (1904 – 2010)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876800" y="1371600"/>
            <a:ext cx="6477000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defRPr/>
            </a:pPr>
            <a:r>
              <a:rPr lang="vi-VN" sz="2800" b="1" dirty="0" err="1">
                <a:solidFill>
                  <a:srgbClr val="333333"/>
                </a:solidFill>
                <a:latin typeface="+mn-lt"/>
              </a:rPr>
              <a:t>Mẹ</a:t>
            </a:r>
            <a:r>
              <a:rPr lang="vi-VN" sz="28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333333"/>
                </a:solidFill>
                <a:latin typeface="+mn-lt"/>
              </a:rPr>
              <a:t>Nguyễn</a:t>
            </a:r>
            <a:r>
              <a:rPr lang="vi-VN" sz="28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333333"/>
                </a:solidFill>
                <a:latin typeface="+mn-lt"/>
              </a:rPr>
              <a:t>Thị</a:t>
            </a:r>
            <a:r>
              <a:rPr lang="vi-VN" sz="28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333333"/>
                </a:solidFill>
                <a:latin typeface="+mn-lt"/>
              </a:rPr>
              <a:t>Thứ</a:t>
            </a:r>
            <a:r>
              <a:rPr lang="vi-VN" sz="2800" b="1" dirty="0">
                <a:solidFill>
                  <a:srgbClr val="333333"/>
                </a:solidFill>
                <a:latin typeface="+mn-lt"/>
              </a:rPr>
              <a:t>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sinh ra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tại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Thanh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Quýt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Điện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Thắng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Trung,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Điện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Bàn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Quảng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Nam,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có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chồng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, 9 con trai, 1 con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rể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và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2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cháu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ngoại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là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liệt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sĩ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.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Mẹ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là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người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có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nhiều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con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cháu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hi sinh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nhất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trong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cả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hai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cuộc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chiến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tranh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chống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thực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dân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Pháp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và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đế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quốc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Mỹ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kéo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dài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gần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30 năm (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kể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từ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năm 1948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đến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ngày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30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tháng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4 năm 1975).</a:t>
            </a:r>
            <a:endParaRPr lang="vi-VN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11" grpId="0" autoUpdateAnimBg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/>
          <p:cNvSpPr>
            <a:spLocks noChangeArrowheads="1"/>
          </p:cNvSpPr>
          <p:nvPr/>
        </p:nvSpPr>
        <p:spPr bwMode="auto">
          <a:xfrm>
            <a:off x="1882775" y="5564188"/>
            <a:ext cx="3970338" cy="46497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uk-UA" altLang="en-US">
              <a:solidFill>
                <a:srgbClr val="000000"/>
              </a:solidFill>
              <a:latin typeface="VN-NTime" pitchFamily="2" charset="0"/>
              <a:cs typeface="Arial" panose="020B0604020202020204" pitchFamily="34" charset="0"/>
            </a:endParaRPr>
          </a:p>
        </p:txBody>
      </p:sp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1905000" y="304800"/>
            <a:ext cx="876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 mẹ Việt Nam Anh hùng</a:t>
            </a:r>
            <a:endParaRPr lang="en-US" altLang="en-US" sz="36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719263" y="5683250"/>
            <a:ext cx="8763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ctr">
              <a:buFont typeface="Wingdings 2" panose="05020102010507070707" pitchFamily="18" charset="2"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Phạm Thị Ngự ( 1912 – 2002 )</a:t>
            </a:r>
          </a:p>
        </p:txBody>
      </p:sp>
      <p:pic>
        <p:nvPicPr>
          <p:cNvPr id="62466" name="Picture 2" descr="Mẹ Phạm Thị Ng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219200"/>
            <a:ext cx="2841625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876800" y="1371600"/>
            <a:ext cx="6858000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defRPr/>
            </a:pPr>
            <a:r>
              <a:rPr lang="vi-VN" sz="2800" b="1" dirty="0" err="1">
                <a:latin typeface="+mn-lt"/>
              </a:rPr>
              <a:t>Mẹ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Phạm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Thị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Ngự</a:t>
            </a:r>
            <a:r>
              <a:rPr lang="vi-VN" sz="2800" dirty="0">
                <a:latin typeface="+mn-lt"/>
              </a:rPr>
              <a:t> sinh ra </a:t>
            </a:r>
            <a:r>
              <a:rPr lang="vi-VN" sz="2800" dirty="0" err="1">
                <a:latin typeface="+mn-lt"/>
              </a:rPr>
              <a:t>tại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Hàm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Hiệp</a:t>
            </a:r>
            <a:r>
              <a:rPr lang="vi-VN" sz="2800" dirty="0">
                <a:latin typeface="+mn-lt"/>
              </a:rPr>
              <a:t>, </a:t>
            </a:r>
            <a:r>
              <a:rPr lang="vi-VN" sz="2800" dirty="0" err="1">
                <a:latin typeface="+mn-lt"/>
              </a:rPr>
              <a:t>Hàm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Thuận</a:t>
            </a:r>
            <a:r>
              <a:rPr lang="vi-VN" sz="2800" dirty="0">
                <a:latin typeface="+mn-lt"/>
              </a:rPr>
              <a:t>, </a:t>
            </a:r>
            <a:r>
              <a:rPr lang="vi-VN" sz="2800" dirty="0" err="1">
                <a:latin typeface="+mn-lt"/>
              </a:rPr>
              <a:t>Bình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Thuận</a:t>
            </a:r>
            <a:r>
              <a:rPr lang="vi-VN" sz="2800" dirty="0">
                <a:latin typeface="+mn-lt"/>
              </a:rPr>
              <a:t>, </a:t>
            </a:r>
            <a:r>
              <a:rPr lang="vi-VN" sz="2800" dirty="0" err="1">
                <a:latin typeface="+mn-lt"/>
              </a:rPr>
              <a:t>có</a:t>
            </a:r>
            <a:r>
              <a:rPr lang="vi-VN" sz="2800" dirty="0">
                <a:latin typeface="+mn-lt"/>
              </a:rPr>
              <a:t> 8 </a:t>
            </a:r>
            <a:r>
              <a:rPr lang="vi-VN" sz="2800" dirty="0" err="1">
                <a:latin typeface="+mn-lt"/>
              </a:rPr>
              <a:t>người</a:t>
            </a:r>
            <a:r>
              <a:rPr lang="vi-VN" sz="2800" dirty="0">
                <a:latin typeface="+mn-lt"/>
              </a:rPr>
              <a:t> con </a:t>
            </a:r>
            <a:r>
              <a:rPr lang="vi-VN" sz="2800" dirty="0" err="1">
                <a:latin typeface="+mn-lt"/>
              </a:rPr>
              <a:t>ruột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1 con </a:t>
            </a:r>
            <a:r>
              <a:rPr lang="vi-VN" sz="2800" dirty="0" err="1">
                <a:latin typeface="+mn-lt"/>
              </a:rPr>
              <a:t>rể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liệt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sĩ</a:t>
            </a:r>
            <a:r>
              <a:rPr lang="vi-VN" sz="2800" dirty="0">
                <a:latin typeface="+mn-lt"/>
              </a:rPr>
              <a:t>. </a:t>
            </a:r>
            <a:r>
              <a:rPr lang="vi-VN" sz="2800" b="1" dirty="0" err="1">
                <a:latin typeface="+mn-lt"/>
              </a:rPr>
              <a:t>Mẹ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Ngự</a:t>
            </a:r>
            <a:r>
              <a:rPr lang="vi-VN" sz="2800" dirty="0">
                <a:latin typeface="+mn-lt"/>
              </a:rPr>
              <a:t> </a:t>
            </a:r>
            <a:r>
              <a:rPr lang="vi-VN" sz="2800" dirty="0" err="1">
                <a:latin typeface="+mn-lt"/>
              </a:rPr>
              <a:t>là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người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phụ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nữ</a:t>
            </a:r>
            <a:r>
              <a:rPr lang="vi-VN" sz="2800" dirty="0">
                <a:latin typeface="+mn-lt"/>
              </a:rPr>
              <a:t> duy </a:t>
            </a:r>
            <a:r>
              <a:rPr lang="vi-VN" sz="2800" dirty="0" err="1">
                <a:latin typeface="+mn-lt"/>
              </a:rPr>
              <a:t>nhất</a:t>
            </a:r>
            <a:r>
              <a:rPr lang="vi-VN" sz="2800" dirty="0">
                <a:latin typeface="+mn-lt"/>
              </a:rPr>
              <a:t> ở </a:t>
            </a:r>
            <a:r>
              <a:rPr lang="vi-VN" sz="2800" dirty="0" err="1">
                <a:latin typeface="+mn-lt"/>
              </a:rPr>
              <a:t>tỉnh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Bình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Thuận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được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Đảng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Nhà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nước</a:t>
            </a:r>
            <a:r>
              <a:rPr lang="vi-VN" sz="2800" dirty="0">
                <a:latin typeface="+mn-lt"/>
              </a:rPr>
              <a:t> phong </a:t>
            </a:r>
            <a:r>
              <a:rPr lang="vi-VN" sz="2800" dirty="0" err="1">
                <a:latin typeface="+mn-lt"/>
              </a:rPr>
              <a:t>tặng</a:t>
            </a:r>
            <a:r>
              <a:rPr lang="vi-VN" sz="2800" dirty="0">
                <a:latin typeface="+mn-lt"/>
              </a:rPr>
              <a:t> hai danh </a:t>
            </a:r>
            <a:r>
              <a:rPr lang="vi-VN" sz="2800" dirty="0" err="1">
                <a:latin typeface="+mn-lt"/>
              </a:rPr>
              <a:t>hiệu</a:t>
            </a:r>
            <a:r>
              <a:rPr lang="vi-VN" sz="2800" dirty="0">
                <a:latin typeface="+mn-lt"/>
              </a:rPr>
              <a:t> cao </a:t>
            </a:r>
            <a:r>
              <a:rPr lang="vi-VN" sz="2800" dirty="0" err="1">
                <a:latin typeface="+mn-lt"/>
              </a:rPr>
              <a:t>quý</a:t>
            </a:r>
            <a:r>
              <a:rPr lang="vi-VN" sz="2800" dirty="0">
                <a:latin typeface="+mn-lt"/>
              </a:rPr>
              <a:t>: Anh </a:t>
            </a:r>
            <a:r>
              <a:rPr lang="vi-VN" sz="2800" dirty="0" err="1">
                <a:latin typeface="+mn-lt"/>
              </a:rPr>
              <a:t>hùng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lực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lượng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vũ</a:t>
            </a:r>
            <a:r>
              <a:rPr lang="vi-VN" sz="2800" dirty="0">
                <a:latin typeface="+mn-lt"/>
              </a:rPr>
              <a:t> trang nhân dân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Bà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mẹ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Việt</a:t>
            </a:r>
            <a:r>
              <a:rPr lang="vi-VN" sz="2800" dirty="0">
                <a:latin typeface="+mn-lt"/>
              </a:rPr>
              <a:t> Nam anh </a:t>
            </a:r>
            <a:r>
              <a:rPr lang="vi-VN" sz="2800" dirty="0" err="1">
                <a:latin typeface="+mn-lt"/>
              </a:rPr>
              <a:t>hùng</a:t>
            </a:r>
            <a:r>
              <a:rPr lang="vi-VN" sz="2800" dirty="0">
                <a:latin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2178050" y="2768600"/>
            <a:ext cx="3203575" cy="1255713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</p:spPr>
      </p:cxnSp>
      <p:cxnSp>
        <p:nvCxnSpPr>
          <p:cNvPr id="5" name="直接连接符 20"/>
          <p:cNvCxnSpPr>
            <a:cxnSpLocks noChangeShapeType="1"/>
          </p:cNvCxnSpPr>
          <p:nvPr/>
        </p:nvCxnSpPr>
        <p:spPr bwMode="auto">
          <a:xfrm flipH="1" flipV="1">
            <a:off x="5954713" y="3011488"/>
            <a:ext cx="22225" cy="101282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</p:spPr>
      </p:cxnSp>
      <p:cxnSp>
        <p:nvCxnSpPr>
          <p:cNvPr id="6" name="直接连接符 20"/>
          <p:cNvCxnSpPr>
            <a:cxnSpLocks noChangeShapeType="1"/>
            <a:endCxn id="43" idx="5"/>
          </p:cNvCxnSpPr>
          <p:nvPr/>
        </p:nvCxnSpPr>
        <p:spPr bwMode="auto">
          <a:xfrm flipH="1" flipV="1">
            <a:off x="6505575" y="2819400"/>
            <a:ext cx="2781300" cy="100012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</p:spPr>
      </p:cxnSp>
      <p:grpSp>
        <p:nvGrpSpPr>
          <p:cNvPr id="16" name="组合 15"/>
          <p:cNvGrpSpPr/>
          <p:nvPr/>
        </p:nvGrpSpPr>
        <p:grpSpPr>
          <a:xfrm>
            <a:off x="1003300" y="3396456"/>
            <a:ext cx="2142645" cy="1968847"/>
            <a:chOff x="304800" y="673100"/>
            <a:chExt cx="3913187" cy="3913186"/>
          </a:xfrm>
          <a:solidFill>
            <a:schemeClr val="accent2">
              <a:lumMod val="75000"/>
            </a:schemeClr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3" y="760413"/>
              <a:ext cx="3825874" cy="38258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.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Đi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bán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thuốc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918711" y="4025112"/>
            <a:ext cx="2219546" cy="2241601"/>
            <a:chOff x="97934" y="323520"/>
            <a:chExt cx="4499211" cy="4473851"/>
          </a:xfrm>
          <a:solidFill>
            <a:schemeClr val="accent2">
              <a:lumMod val="50000"/>
            </a:schemeClr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517873" y="560198"/>
              <a:ext cx="4000499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97934" y="323520"/>
              <a:ext cx="4499211" cy="44738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B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Đi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rải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truyền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đơn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610427" y="3481209"/>
            <a:ext cx="2324445" cy="1924915"/>
            <a:chOff x="304800" y="673100"/>
            <a:chExt cx="3913187" cy="3913187"/>
          </a:xfrm>
          <a:solidFill>
            <a:schemeClr val="accent5">
              <a:lumMod val="75000"/>
            </a:schemeClr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3822688" cy="3821302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.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Đi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bán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cá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918711" y="1231601"/>
            <a:ext cx="1859004" cy="1859677"/>
            <a:chOff x="304800" y="673100"/>
            <a:chExt cx="4000500" cy="4000500"/>
          </a:xfrm>
          <a:solidFill>
            <a:schemeClr val="accent5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61551" y="736964"/>
              <a:ext cx="3825875" cy="3825874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等线" panose="020B0604020202020204" charset="-122"/>
                  <a:cs typeface="+mn-ea"/>
                  <a:sym typeface="+mn-lt"/>
                </a:rPr>
                <a:t>?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600200" y="482600"/>
            <a:ext cx="8172450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Công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việc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tiên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anh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Ba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giao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cho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chị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Út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+mn-ea"/>
                <a:sym typeface="+mn-lt"/>
              </a:rPr>
              <a:t>gì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+mn-ea"/>
              <a:sym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8C3B"/>
              </a:solidFill>
              <a:effectLst/>
              <a:uLnTx/>
              <a:uFillTx/>
              <a:latin typeface="UVN Bach Dang Nang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701675" y="35718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18C3B"/>
                </a:solidFill>
                <a:effectLst/>
                <a:uLnTx/>
                <a:uFillTx/>
                <a:latin typeface="UVN Bach Dang Nang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47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2"/>
          <p:cNvSpPr txBox="1">
            <a:spLocks noChangeArrowheads="1"/>
          </p:cNvSpPr>
          <p:nvPr/>
        </p:nvSpPr>
        <p:spPr bwMode="auto">
          <a:xfrm>
            <a:off x="1905000" y="304800"/>
            <a:ext cx="8763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 mẹ Việt Nam Anh hùng</a:t>
            </a:r>
            <a:endParaRPr lang="en-US" altLang="en-US" sz="36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7" name="Picture 2" descr="https://toplist.vn/images/800px/ba-me-vi-dai-nhat-vn-11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098550"/>
            <a:ext cx="29781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768850" y="1042988"/>
            <a:ext cx="6889750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buFont typeface="Wingdings 2" panose="05020102010507070707" pitchFamily="18" charset="2"/>
              <a:buNone/>
              <a:defRPr/>
            </a:pPr>
            <a:r>
              <a:rPr lang="vi-VN" sz="2800" b="1" dirty="0" err="1">
                <a:latin typeface="+mn-lt"/>
              </a:rPr>
              <a:t>Mẹ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Trần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Thị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Mít</a:t>
            </a:r>
            <a:r>
              <a:rPr lang="vi-VN" sz="2800" dirty="0">
                <a:latin typeface="+mn-lt"/>
              </a:rPr>
              <a:t> sinh ra </a:t>
            </a:r>
            <a:r>
              <a:rPr lang="vi-VN" sz="2800" dirty="0" err="1">
                <a:latin typeface="+mn-lt"/>
              </a:rPr>
              <a:t>tại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Hải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Phú</a:t>
            </a:r>
            <a:r>
              <a:rPr lang="vi-VN" sz="2800" dirty="0">
                <a:latin typeface="+mn-lt"/>
              </a:rPr>
              <a:t>, </a:t>
            </a:r>
            <a:r>
              <a:rPr lang="vi-VN" sz="2800" dirty="0" err="1">
                <a:latin typeface="+mn-lt"/>
              </a:rPr>
              <a:t>Hải</a:t>
            </a:r>
            <a:r>
              <a:rPr lang="vi-VN" sz="2800" dirty="0">
                <a:latin typeface="+mn-lt"/>
              </a:rPr>
              <a:t> Lăng, </a:t>
            </a:r>
            <a:r>
              <a:rPr lang="vi-VN" sz="2800" dirty="0" err="1">
                <a:latin typeface="+mn-lt"/>
              </a:rPr>
              <a:t>Quảng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Trị</a:t>
            </a:r>
            <a:r>
              <a:rPr lang="vi-VN" sz="2800" dirty="0">
                <a:latin typeface="+mn-lt"/>
              </a:rPr>
              <a:t>, </a:t>
            </a:r>
            <a:r>
              <a:rPr lang="vi-VN" sz="2800" dirty="0" err="1">
                <a:latin typeface="+mn-lt"/>
              </a:rPr>
              <a:t>có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chồng</a:t>
            </a:r>
            <a:r>
              <a:rPr lang="vi-VN" sz="2800" dirty="0">
                <a:latin typeface="+mn-lt"/>
              </a:rPr>
              <a:t>, 7 </a:t>
            </a:r>
            <a:r>
              <a:rPr lang="vi-VN" sz="2800" dirty="0" err="1">
                <a:latin typeface="+mn-lt"/>
              </a:rPr>
              <a:t>người</a:t>
            </a:r>
            <a:r>
              <a:rPr lang="vi-VN" sz="2800" dirty="0">
                <a:latin typeface="+mn-lt"/>
              </a:rPr>
              <a:t> con </a:t>
            </a:r>
            <a:r>
              <a:rPr lang="vi-VN" sz="2800" dirty="0" err="1">
                <a:latin typeface="+mn-lt"/>
              </a:rPr>
              <a:t>ruột</a:t>
            </a:r>
            <a:r>
              <a:rPr lang="vi-VN" sz="2800" dirty="0">
                <a:latin typeface="+mn-lt"/>
              </a:rPr>
              <a:t>,</a:t>
            </a:r>
            <a:r>
              <a:rPr lang="en-US" sz="2800" dirty="0">
                <a:latin typeface="+mn-lt"/>
              </a:rPr>
              <a:t> </a:t>
            </a:r>
            <a:r>
              <a:rPr lang="vi-VN" sz="2800" dirty="0">
                <a:latin typeface="+mn-lt"/>
              </a:rPr>
              <a:t>1 con dâu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1 </a:t>
            </a:r>
            <a:r>
              <a:rPr lang="vi-VN" sz="2800" dirty="0" err="1">
                <a:latin typeface="+mn-lt"/>
              </a:rPr>
              <a:t>cháu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nội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liệt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sĩ</a:t>
            </a:r>
            <a:r>
              <a:rPr lang="vi-VN" sz="2800" dirty="0">
                <a:latin typeface="+mn-lt"/>
              </a:rPr>
              <a:t>.</a:t>
            </a:r>
            <a:r>
              <a:rPr lang="en-US" sz="2800" dirty="0">
                <a:latin typeface="+mn-lt"/>
              </a:rPr>
              <a:t> </a:t>
            </a:r>
            <a:r>
              <a:rPr lang="vi-VN" sz="2800" dirty="0">
                <a:latin typeface="+mn-lt"/>
              </a:rPr>
              <a:t>Trong hai </a:t>
            </a:r>
            <a:r>
              <a:rPr lang="vi-VN" sz="2800" dirty="0" err="1">
                <a:latin typeface="+mn-lt"/>
              </a:rPr>
              <a:t>cuộc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kháng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chiến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chống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thực</a:t>
            </a:r>
            <a:r>
              <a:rPr lang="vi-VN" sz="2800" dirty="0">
                <a:latin typeface="+mn-lt"/>
              </a:rPr>
              <a:t> dân </a:t>
            </a:r>
            <a:r>
              <a:rPr lang="vi-VN" sz="2800" dirty="0" err="1">
                <a:latin typeface="+mn-lt"/>
              </a:rPr>
              <a:t>Pháp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và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đế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quốc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Mỹ</a:t>
            </a:r>
            <a:r>
              <a:rPr lang="vi-VN" sz="2800" dirty="0">
                <a:latin typeface="+mn-lt"/>
              </a:rPr>
              <a:t>, </a:t>
            </a:r>
            <a:r>
              <a:rPr lang="vi-VN" sz="2800" b="1" dirty="0" err="1">
                <a:latin typeface="+mn-lt"/>
              </a:rPr>
              <a:t>mẹ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Mít</a:t>
            </a:r>
            <a:r>
              <a:rPr lang="vi-VN" sz="2800" dirty="0">
                <a:latin typeface="+mn-lt"/>
              </a:rPr>
              <a:t> </a:t>
            </a:r>
            <a:r>
              <a:rPr lang="vi-VN" sz="2800" dirty="0" err="1">
                <a:latin typeface="+mn-lt"/>
              </a:rPr>
              <a:t>đã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hiến</a:t>
            </a:r>
            <a:r>
              <a:rPr lang="vi-VN" sz="2800" dirty="0">
                <a:latin typeface="+mn-lt"/>
              </a:rPr>
              <a:t> dâng </a:t>
            </a:r>
            <a:r>
              <a:rPr lang="vi-VN" sz="2800" dirty="0" err="1">
                <a:latin typeface="+mn-lt"/>
              </a:rPr>
              <a:t>những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người</a:t>
            </a:r>
            <a:r>
              <a:rPr lang="vi-VN" sz="2800" dirty="0">
                <a:latin typeface="+mn-lt"/>
              </a:rPr>
              <a:t> thân yêu </a:t>
            </a:r>
            <a:r>
              <a:rPr lang="vi-VN" sz="2800" dirty="0" err="1">
                <a:latin typeface="+mn-lt"/>
              </a:rPr>
              <a:t>nhất</a:t>
            </a:r>
            <a:r>
              <a:rPr lang="vi-VN" sz="2800" dirty="0">
                <a:latin typeface="+mn-lt"/>
              </a:rPr>
              <a:t> trong gia </a:t>
            </a:r>
            <a:r>
              <a:rPr lang="vi-VN" sz="2800" dirty="0" err="1">
                <a:latin typeface="+mn-lt"/>
              </a:rPr>
              <a:t>đình</a:t>
            </a:r>
            <a:r>
              <a:rPr lang="vi-VN" sz="2800" dirty="0">
                <a:latin typeface="+mn-lt"/>
              </a:rPr>
              <a:t>, </a:t>
            </a:r>
            <a:r>
              <a:rPr lang="vi-VN" sz="2800" dirty="0" err="1">
                <a:latin typeface="+mn-lt"/>
              </a:rPr>
              <a:t>nước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mắt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mẹ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tưởng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chừng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đã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cạn</a:t>
            </a:r>
            <a:r>
              <a:rPr lang="vi-VN" sz="2800" dirty="0">
                <a:latin typeface="+mn-lt"/>
              </a:rPr>
              <a:t> sau </a:t>
            </a:r>
            <a:r>
              <a:rPr lang="vi-VN" sz="2800" dirty="0" err="1">
                <a:latin typeface="+mn-lt"/>
              </a:rPr>
              <a:t>mỗi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lần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nhận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được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giấy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báo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tử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của</a:t>
            </a:r>
            <a:r>
              <a:rPr lang="vi-VN" sz="2800" dirty="0">
                <a:latin typeface="+mn-lt"/>
              </a:rPr>
              <a:t> </a:t>
            </a:r>
            <a:r>
              <a:rPr lang="vi-VN" sz="2800" dirty="0" err="1">
                <a:latin typeface="+mn-lt"/>
              </a:rPr>
              <a:t>họ</a:t>
            </a:r>
            <a:r>
              <a:rPr lang="vi-VN" sz="2800" dirty="0">
                <a:latin typeface="+mn-lt"/>
              </a:rPr>
              <a:t>.</a:t>
            </a:r>
            <a:r>
              <a:rPr lang="vi-VN" sz="28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Mẹ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được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Nhà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nước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trao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tặng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danh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hiệu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cao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quý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Bà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mẹ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Việt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Nam anh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hùng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và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căn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nhà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tình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800" dirty="0" err="1">
                <a:solidFill>
                  <a:srgbClr val="333333"/>
                </a:solidFill>
                <a:latin typeface="+mn-lt"/>
              </a:rPr>
              <a:t>nghĩa</a:t>
            </a:r>
            <a:r>
              <a:rPr lang="vi-VN" sz="2800" dirty="0">
                <a:solidFill>
                  <a:srgbClr val="333333"/>
                </a:solidFill>
                <a:latin typeface="+mn-lt"/>
              </a:rPr>
              <a:t>. </a:t>
            </a:r>
            <a:endParaRPr lang="vi-VN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5334000" y="304800"/>
            <a:ext cx="2425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  <a:endParaRPr lang="en-US" altLang="en-US" sz="36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981200" y="1676400"/>
            <a:ext cx="8507413" cy="1939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</a:rPr>
              <a:t>Em cần làm gì để thể hiện sự biết ơn, đền đáp sự hi sinh của các  chiến sĩ và Bà mẹ Việt Nam Anh hùng ?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509713" y="2287588"/>
            <a:ext cx="9229725" cy="46497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endParaRPr lang="en-US" i="1" dirty="0"/>
          </a:p>
          <a:p>
            <a:pPr algn="ctr" eaLnBrk="1" hangingPunct="1">
              <a:defRPr/>
            </a:pP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Thủ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tướng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Nguyễn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Xuân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Phúc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tặng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quà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Bà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mẹ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Việt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> Nam anh </a:t>
            </a:r>
            <a:r>
              <a:rPr lang="vi-VN" sz="2400" i="1" dirty="0" err="1">
                <a:solidFill>
                  <a:srgbClr val="FF0000"/>
                </a:solidFill>
                <a:latin typeface="+mn-lt"/>
              </a:rPr>
              <a:t>hùng</a:t>
            </a:r>
            <a:r>
              <a:rPr lang="vi-VN" sz="2400" i="1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2400" i="1" dirty="0">
                <a:solidFill>
                  <a:srgbClr val="FF0000"/>
                </a:solidFill>
                <a:latin typeface="+mn-lt"/>
              </a:rPr>
            </a:br>
            <a:endParaRPr lang="uk-UA" altLang="en-US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1524000" y="762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việc làm tỏ lòng biết ơn với sự hi sinh của các chiến sĩ và Bà mẹ Việt Nam Anh hùng</a:t>
            </a:r>
            <a:endParaRPr lang="en-US" altLang="en-US" sz="28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6" name="Picture 2" descr="http://danvan.vn/Uploads/2020/7/19/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582738"/>
            <a:ext cx="87630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ChangeArrowheads="1"/>
          </p:cNvSpPr>
          <p:nvPr/>
        </p:nvSpPr>
        <p:spPr bwMode="auto">
          <a:xfrm>
            <a:off x="685800" y="6172200"/>
            <a:ext cx="7974013" cy="33496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en-US">
                <a:solidFill>
                  <a:srgbClr val="34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	</a:t>
            </a:r>
            <a:r>
              <a:rPr lang="en-US" altLang="en-US" sz="2000">
                <a:solidFill>
                  <a:srgbClr val="34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tịch UBND tỉnh Bùi Văn Quang trao quà cho bà Đỗ Thị Chiện </a:t>
            </a:r>
          </a:p>
          <a:p>
            <a:pPr algn="ctr" eaLnBrk="1" hangingPunct="1"/>
            <a:r>
              <a:rPr lang="en-US" altLang="en-US" sz="2000">
                <a:solidFill>
                  <a:srgbClr val="34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khu 3, xã Bình Phú, huyện Phù Ninh, tỉnh Phú Thọ</a:t>
            </a:r>
            <a:endParaRPr lang="en-US" altLang="en-US" sz="20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endParaRPr lang="en-US" altLang="en-US" i="1">
              <a:solidFill>
                <a:srgbClr val="000000"/>
              </a:solidFill>
            </a:endParaRPr>
          </a:p>
          <a:p>
            <a:pPr algn="ctr" eaLnBrk="1" hangingPunct="1"/>
            <a:r>
              <a:rPr lang="vi-VN" alt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Thủ tướng Nguyễn Xuân Phúc tặng quà các Bà mẹ Việt Nam anh hùng</a:t>
            </a:r>
            <a:br>
              <a:rPr lang="vi-VN" alt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uk-UA" altLang="en-US" sz="2400">
              <a:solidFill>
                <a:srgbClr val="FF000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1524000" y="762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việc làm tỏ lòng biết ơn với sự hi sinh của các chiến sĩ và Bà mẹ Việt Nam Anh hùng</a:t>
            </a:r>
            <a:endParaRPr lang="en-US" altLang="en-US" sz="28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20" name="Picture 2" descr="1-1595325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27150"/>
            <a:ext cx="82296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1524000" y="762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việc làm tỏ lòng biết ơn với sự hi sinh của các chiến sĩ và Bà mẹ Việt Nam Anh hùng</a:t>
            </a:r>
            <a:endParaRPr lang="en-US" altLang="en-US" sz="28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043" name="Picture 2" descr="psx20200726142703-15957503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352550"/>
            <a:ext cx="84820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49400" y="5168900"/>
            <a:ext cx="84582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sz="2800" dirty="0" err="1">
                <a:solidFill>
                  <a:srgbClr val="0000CC"/>
                </a:solidFill>
                <a:latin typeface="+mn-lt"/>
              </a:rPr>
              <a:t>Th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dirty="0" err="1">
                <a:solidFill>
                  <a:srgbClr val="0000CC"/>
                </a:solidFill>
                <a:latin typeface="+mn-lt"/>
              </a:rPr>
              <a:t>m</a:t>
            </a:r>
            <a:r>
              <a:rPr lang="en-US" sz="2800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  <a:r>
              <a:rPr lang="en-US" sz="2800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1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Box 2"/>
          <p:cNvSpPr txBox="1">
            <a:spLocks noChangeArrowheads="1"/>
          </p:cNvSpPr>
          <p:nvPr/>
        </p:nvSpPr>
        <p:spPr bwMode="auto">
          <a:xfrm>
            <a:off x="1524000" y="762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việc làm tỏ lòng biết ơn với sự hi sinh của các chiến sĩ và Bà mẹ Việt Nam Anh hùng</a:t>
            </a:r>
            <a:endParaRPr lang="en-US" altLang="en-US" sz="2800" b="1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7" name="Picture 7" descr="http://www.viettri.gov.vn/UserFiles0/image/2016/NAM%202020/THANG%207/ANH%20TONG%20HOP/IMG_8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46225"/>
            <a:ext cx="86868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4E17E71-91D8-B771-26C3-BDC23CB73665}"/>
              </a:ext>
            </a:extLst>
          </p:cNvPr>
          <p:cNvGrpSpPr>
            <a:grpSpLocks/>
          </p:cNvGrpSpPr>
          <p:nvPr/>
        </p:nvGrpSpPr>
        <p:grpSpPr bwMode="auto">
          <a:xfrm>
            <a:off x="3943350" y="1990725"/>
            <a:ext cx="6932613" cy="1563688"/>
            <a:chOff x="5701317" y="1047482"/>
            <a:chExt cx="4703257" cy="1211173"/>
          </a:xfrm>
        </p:grpSpPr>
        <p:grpSp>
          <p:nvGrpSpPr>
            <p:cNvPr id="115843" name="组合 437">
              <a:extLst>
                <a:ext uri="{FF2B5EF4-FFF2-40B4-BE49-F238E27FC236}">
                  <a16:creationId xmlns:a16="http://schemas.microsoft.com/office/drawing/2014/main" id="{7E6E672D-5D3D-789C-EC61-449B13713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1317" y="1047482"/>
              <a:ext cx="4506713" cy="1211173"/>
              <a:chOff x="2972472" y="1362075"/>
              <a:chExt cx="5830217" cy="1566863"/>
            </a:xfrm>
          </p:grpSpPr>
          <p:sp>
            <p:nvSpPr>
              <p:cNvPr id="115845" name="Freeform 5">
                <a:extLst>
                  <a:ext uri="{FF2B5EF4-FFF2-40B4-BE49-F238E27FC236}">
                    <a16:creationId xmlns:a16="http://schemas.microsoft.com/office/drawing/2014/main" id="{DF2139AA-4829-6E2E-7814-B90F578A1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71891339 w 1226"/>
                  <a:gd name="T1" fmla="*/ 904691386 h 234"/>
                  <a:gd name="T2" fmla="*/ 1096311117 w 1226"/>
                  <a:gd name="T3" fmla="*/ 796128760 h 234"/>
                  <a:gd name="T4" fmla="*/ 1311976654 w 1226"/>
                  <a:gd name="T5" fmla="*/ 796128760 h 234"/>
                  <a:gd name="T6" fmla="*/ 2147483646 w 1226"/>
                  <a:gd name="T7" fmla="*/ 995163077 h 234"/>
                  <a:gd name="T8" fmla="*/ 2147483646 w 1226"/>
                  <a:gd name="T9" fmla="*/ 1049444390 h 234"/>
                  <a:gd name="T10" fmla="*/ 2147483646 w 1226"/>
                  <a:gd name="T11" fmla="*/ 325687878 h 234"/>
                  <a:gd name="T12" fmla="*/ 2147483646 w 1226"/>
                  <a:gd name="T13" fmla="*/ 398064380 h 234"/>
                  <a:gd name="T14" fmla="*/ 2147483646 w 1226"/>
                  <a:gd name="T15" fmla="*/ 2147483646 h 234"/>
                  <a:gd name="T16" fmla="*/ 2147483646 w 1226"/>
                  <a:gd name="T17" fmla="*/ 2147483646 h 234"/>
                  <a:gd name="T18" fmla="*/ 2147483646 w 1226"/>
                  <a:gd name="T19" fmla="*/ 2147483646 h 234"/>
                  <a:gd name="T20" fmla="*/ 2147483646 w 1226"/>
                  <a:gd name="T21" fmla="*/ 2147483646 h 234"/>
                  <a:gd name="T22" fmla="*/ 2147483646 w 1226"/>
                  <a:gd name="T23" fmla="*/ 2147483646 h 234"/>
                  <a:gd name="T24" fmla="*/ 2147483646 w 1226"/>
                  <a:gd name="T25" fmla="*/ 2147483646 h 234"/>
                  <a:gd name="T26" fmla="*/ 2147483646 w 1226"/>
                  <a:gd name="T27" fmla="*/ 2147483646 h 234"/>
                  <a:gd name="T28" fmla="*/ 2147483646 w 1226"/>
                  <a:gd name="T29" fmla="*/ 2147483646 h 234"/>
                  <a:gd name="T30" fmla="*/ 2147483646 w 1226"/>
                  <a:gd name="T31" fmla="*/ 2147483646 h 234"/>
                  <a:gd name="T32" fmla="*/ 1222118840 w 1226"/>
                  <a:gd name="T33" fmla="*/ 2147483646 h 234"/>
                  <a:gd name="T34" fmla="*/ 179724107 w 1226"/>
                  <a:gd name="T35" fmla="*/ 2147483646 h 234"/>
                  <a:gd name="T36" fmla="*/ 125807723 w 1226"/>
                  <a:gd name="T37" fmla="*/ 2147483646 h 234"/>
                  <a:gd name="T38" fmla="*/ 71891339 w 1226"/>
                  <a:gd name="T39" fmla="*/ 904691386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46" name="Freeform 6">
                <a:extLst>
                  <a:ext uri="{FF2B5EF4-FFF2-40B4-BE49-F238E27FC236}">
                    <a16:creationId xmlns:a16="http://schemas.microsoft.com/office/drawing/2014/main" id="{DED4E469-8DC7-8395-F73C-C5356797C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97619815 w 1209"/>
                  <a:gd name="T1" fmla="*/ 814325596 h 231"/>
                  <a:gd name="T2" fmla="*/ 1185731608 w 1209"/>
                  <a:gd name="T3" fmla="*/ 723844029 h 231"/>
                  <a:gd name="T4" fmla="*/ 2147483646 w 1209"/>
                  <a:gd name="T5" fmla="*/ 741940343 h 231"/>
                  <a:gd name="T6" fmla="*/ 2147483646 w 1209"/>
                  <a:gd name="T7" fmla="*/ 868614537 h 231"/>
                  <a:gd name="T8" fmla="*/ 2147483646 w 1209"/>
                  <a:gd name="T9" fmla="*/ 959091850 h 231"/>
                  <a:gd name="T10" fmla="*/ 2147483646 w 1209"/>
                  <a:gd name="T11" fmla="*/ 633362462 h 231"/>
                  <a:gd name="T12" fmla="*/ 2147483646 w 1209"/>
                  <a:gd name="T13" fmla="*/ 271440447 h 231"/>
                  <a:gd name="T14" fmla="*/ 2147483646 w 1209"/>
                  <a:gd name="T15" fmla="*/ 126674194 h 231"/>
                  <a:gd name="T16" fmla="*/ 2147483646 w 1209"/>
                  <a:gd name="T17" fmla="*/ 1339110178 h 231"/>
                  <a:gd name="T18" fmla="*/ 2147483646 w 1209"/>
                  <a:gd name="T19" fmla="*/ 2147483646 h 231"/>
                  <a:gd name="T20" fmla="*/ 2147483646 w 1209"/>
                  <a:gd name="T21" fmla="*/ 2147483646 h 231"/>
                  <a:gd name="T22" fmla="*/ 2147483646 w 1209"/>
                  <a:gd name="T23" fmla="*/ 2147483646 h 231"/>
                  <a:gd name="T24" fmla="*/ 2147483646 w 1209"/>
                  <a:gd name="T25" fmla="*/ 2147483646 h 231"/>
                  <a:gd name="T26" fmla="*/ 2147483646 w 1209"/>
                  <a:gd name="T27" fmla="*/ 2147483646 h 231"/>
                  <a:gd name="T28" fmla="*/ 2147483646 w 1209"/>
                  <a:gd name="T29" fmla="*/ 2147483646 h 231"/>
                  <a:gd name="T30" fmla="*/ 2147483646 w 1209"/>
                  <a:gd name="T31" fmla="*/ 2147483646 h 231"/>
                  <a:gd name="T32" fmla="*/ 2147483646 w 1209"/>
                  <a:gd name="T33" fmla="*/ 2147483646 h 231"/>
                  <a:gd name="T34" fmla="*/ 2147483646 w 1209"/>
                  <a:gd name="T35" fmla="*/ 2147483646 h 231"/>
                  <a:gd name="T36" fmla="*/ 2147483646 w 1209"/>
                  <a:gd name="T37" fmla="*/ 2147483646 h 231"/>
                  <a:gd name="T38" fmla="*/ 2147483646 w 1209"/>
                  <a:gd name="T39" fmla="*/ 2147483646 h 231"/>
                  <a:gd name="T40" fmla="*/ 952177064 w 1209"/>
                  <a:gd name="T41" fmla="*/ 2147483646 h 231"/>
                  <a:gd name="T42" fmla="*/ 251517670 w 1209"/>
                  <a:gd name="T43" fmla="*/ 2147483646 h 231"/>
                  <a:gd name="T44" fmla="*/ 251517670 w 1209"/>
                  <a:gd name="T45" fmla="*/ 2147483646 h 231"/>
                  <a:gd name="T46" fmla="*/ 197619815 w 1209"/>
                  <a:gd name="T47" fmla="*/ 1701036446 h 231"/>
                  <a:gd name="T48" fmla="*/ 179656690 w 1209"/>
                  <a:gd name="T49" fmla="*/ 1103862357 h 231"/>
                  <a:gd name="T50" fmla="*/ 179656690 w 1209"/>
                  <a:gd name="T51" fmla="*/ 814325596 h 231"/>
                  <a:gd name="T52" fmla="*/ 125758835 w 1209"/>
                  <a:gd name="T53" fmla="*/ 778132970 h 231"/>
                  <a:gd name="T54" fmla="*/ 71860980 w 1209"/>
                  <a:gd name="T55" fmla="*/ 1357206491 h 231"/>
                  <a:gd name="T56" fmla="*/ 125758835 w 1209"/>
                  <a:gd name="T57" fmla="*/ 2147483646 h 231"/>
                  <a:gd name="T58" fmla="*/ 143726199 w 1209"/>
                  <a:gd name="T59" fmla="*/ 2147483646 h 231"/>
                  <a:gd name="T60" fmla="*/ 179656690 w 1209"/>
                  <a:gd name="T61" fmla="*/ 2147483646 h 231"/>
                  <a:gd name="T62" fmla="*/ 1419281914 w 1209"/>
                  <a:gd name="T63" fmla="*/ 2147483646 h 231"/>
                  <a:gd name="T64" fmla="*/ 2147483646 w 1209"/>
                  <a:gd name="T65" fmla="*/ 2147483646 h 231"/>
                  <a:gd name="T66" fmla="*/ 2147483646 w 1209"/>
                  <a:gd name="T67" fmla="*/ 2147483646 h 231"/>
                  <a:gd name="T68" fmla="*/ 2147483646 w 1209"/>
                  <a:gd name="T69" fmla="*/ 2147483646 h 231"/>
                  <a:gd name="T70" fmla="*/ 2147483646 w 1209"/>
                  <a:gd name="T71" fmla="*/ 2147483646 h 231"/>
                  <a:gd name="T72" fmla="*/ 2147483646 w 1209"/>
                  <a:gd name="T73" fmla="*/ 2147483646 h 231"/>
                  <a:gd name="T74" fmla="*/ 2147483646 w 1209"/>
                  <a:gd name="T75" fmla="*/ 2147483646 h 231"/>
                  <a:gd name="T76" fmla="*/ 2147483646 w 1209"/>
                  <a:gd name="T77" fmla="*/ 2147483646 h 231"/>
                  <a:gd name="T78" fmla="*/ 2147483646 w 1209"/>
                  <a:gd name="T79" fmla="*/ 2147483646 h 231"/>
                  <a:gd name="T80" fmla="*/ 2147483646 w 1209"/>
                  <a:gd name="T81" fmla="*/ 2147483646 h 231"/>
                  <a:gd name="T82" fmla="*/ 2147483646 w 1209"/>
                  <a:gd name="T83" fmla="*/ 2147483646 h 231"/>
                  <a:gd name="T84" fmla="*/ 2147483646 w 1209"/>
                  <a:gd name="T85" fmla="*/ 2147483646 h 231"/>
                  <a:gd name="T86" fmla="*/ 2147483646 w 1209"/>
                  <a:gd name="T87" fmla="*/ 850518223 h 231"/>
                  <a:gd name="T88" fmla="*/ 2147483646 w 1209"/>
                  <a:gd name="T89" fmla="*/ 18096313 h 231"/>
                  <a:gd name="T90" fmla="*/ 2147483646 w 1209"/>
                  <a:gd name="T91" fmla="*/ 271440447 h 231"/>
                  <a:gd name="T92" fmla="*/ 2147483646 w 1209"/>
                  <a:gd name="T93" fmla="*/ 470499895 h 231"/>
                  <a:gd name="T94" fmla="*/ 2147483646 w 1209"/>
                  <a:gd name="T95" fmla="*/ 922903477 h 231"/>
                  <a:gd name="T96" fmla="*/ 2147483646 w 1209"/>
                  <a:gd name="T97" fmla="*/ 705747716 h 231"/>
                  <a:gd name="T98" fmla="*/ 1239625224 w 1209"/>
                  <a:gd name="T99" fmla="*/ 651458776 h 231"/>
                  <a:gd name="T100" fmla="*/ 107795709 w 1209"/>
                  <a:gd name="T101" fmla="*/ 778132970 h 231"/>
                  <a:gd name="T102" fmla="*/ 197619815 w 1209"/>
                  <a:gd name="T103" fmla="*/ 814325596 h 2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5847" name="组合 440">
                <a:extLst>
                  <a:ext uri="{FF2B5EF4-FFF2-40B4-BE49-F238E27FC236}">
                    <a16:creationId xmlns:a16="http://schemas.microsoft.com/office/drawing/2014/main" id="{444A4A2B-F3E6-EADB-E029-2A04219F25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15848" name="Freeform 15">
                  <a:extLst>
                    <a:ext uri="{FF2B5EF4-FFF2-40B4-BE49-F238E27FC236}">
                      <a16:creationId xmlns:a16="http://schemas.microsoft.com/office/drawing/2014/main" id="{9D2D79AB-F371-505E-F7DA-554345144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1482979545 w 83"/>
                    <a:gd name="T1" fmla="*/ 737394969 h 70"/>
                    <a:gd name="T2" fmla="*/ 160806386 w 83"/>
                    <a:gd name="T3" fmla="*/ 359704656 h 70"/>
                    <a:gd name="T4" fmla="*/ 1482979545 w 83"/>
                    <a:gd name="T5" fmla="*/ 863290327 h 70"/>
                    <a:gd name="T6" fmla="*/ 1482979545 w 83"/>
                    <a:gd name="T7" fmla="*/ 737394969 h 7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49" name="Freeform 16">
                  <a:extLst>
                    <a:ext uri="{FF2B5EF4-FFF2-40B4-BE49-F238E27FC236}">
                      <a16:creationId xmlns:a16="http://schemas.microsoft.com/office/drawing/2014/main" id="{157FAD9D-4D33-942E-BB6D-EFBC48ED6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911259587 h 74"/>
                    <a:gd name="T2" fmla="*/ 1501151573 w 89"/>
                    <a:gd name="T3" fmla="*/ 510306222 h 74"/>
                    <a:gd name="T4" fmla="*/ 17869191 w 89"/>
                    <a:gd name="T5" fmla="*/ 1093511504 h 74"/>
                    <a:gd name="T6" fmla="*/ 0 w 89"/>
                    <a:gd name="T7" fmla="*/ 911259587 h 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0" name="Freeform 17">
                  <a:extLst>
                    <a:ext uri="{FF2B5EF4-FFF2-40B4-BE49-F238E27FC236}">
                      <a16:creationId xmlns:a16="http://schemas.microsoft.com/office/drawing/2014/main" id="{E596802D-EDE2-C698-2386-69689B351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125760152 w 100"/>
                    <a:gd name="T1" fmla="*/ 899405584 h 67"/>
                    <a:gd name="T2" fmla="*/ 1401346180 w 100"/>
                    <a:gd name="T3" fmla="*/ 359763082 h 67"/>
                    <a:gd name="T4" fmla="*/ 1401346180 w 100"/>
                    <a:gd name="T5" fmla="*/ 809465874 h 67"/>
                    <a:gd name="T6" fmla="*/ 125760152 w 100"/>
                    <a:gd name="T7" fmla="*/ 1061297910 h 67"/>
                    <a:gd name="T8" fmla="*/ 53898419 w 100"/>
                    <a:gd name="T9" fmla="*/ 1097276339 h 67"/>
                    <a:gd name="T10" fmla="*/ 1221687609 w 100"/>
                    <a:gd name="T11" fmla="*/ 989345294 h 67"/>
                    <a:gd name="T12" fmla="*/ 1563041437 w 100"/>
                    <a:gd name="T13" fmla="*/ 377750175 h 67"/>
                    <a:gd name="T14" fmla="*/ 17967553 w 100"/>
                    <a:gd name="T15" fmla="*/ 899405584 h 67"/>
                    <a:gd name="T16" fmla="*/ 125760152 w 100"/>
                    <a:gd name="T17" fmla="*/ 899405584 h 6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1" name="Freeform 18">
                  <a:extLst>
                    <a:ext uri="{FF2B5EF4-FFF2-40B4-BE49-F238E27FC236}">
                      <a16:creationId xmlns:a16="http://schemas.microsoft.com/office/drawing/2014/main" id="{C1E247E0-65A2-0C10-3A79-549375C00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125446367 w 18"/>
                    <a:gd name="T1" fmla="*/ 72326217 h 112"/>
                    <a:gd name="T2" fmla="*/ 197133633 w 18"/>
                    <a:gd name="T3" fmla="*/ 1970879833 h 112"/>
                    <a:gd name="T4" fmla="*/ 304660300 w 18"/>
                    <a:gd name="T5" fmla="*/ 1934718850 h 112"/>
                    <a:gd name="T6" fmla="*/ 232973033 w 18"/>
                    <a:gd name="T7" fmla="*/ 54245725 h 112"/>
                    <a:gd name="T8" fmla="*/ 125446367 w 18"/>
                    <a:gd name="T9" fmla="*/ 72326217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2" name="Freeform 19">
                  <a:extLst>
                    <a:ext uri="{FF2B5EF4-FFF2-40B4-BE49-F238E27FC236}">
                      <a16:creationId xmlns:a16="http://schemas.microsoft.com/office/drawing/2014/main" id="{030FB3B9-7651-1C9B-BB8B-6CBB11ABA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905132910 w 346"/>
                    <a:gd name="T1" fmla="*/ 1264840908 h 273"/>
                    <a:gd name="T2" fmla="*/ 2147483646 w 346"/>
                    <a:gd name="T3" fmla="*/ 180692166 h 273"/>
                    <a:gd name="T4" fmla="*/ 2147483646 w 346"/>
                    <a:gd name="T5" fmla="*/ 957662526 h 273"/>
                    <a:gd name="T6" fmla="*/ 2147483646 w 346"/>
                    <a:gd name="T7" fmla="*/ 831180561 h 273"/>
                    <a:gd name="T8" fmla="*/ 2147483646 w 346"/>
                    <a:gd name="T9" fmla="*/ 2147483646 h 273"/>
                    <a:gd name="T10" fmla="*/ 2147483646 w 346"/>
                    <a:gd name="T11" fmla="*/ 2147483646 h 273"/>
                    <a:gd name="T12" fmla="*/ 2147483646 w 346"/>
                    <a:gd name="T13" fmla="*/ 2147483646 h 273"/>
                    <a:gd name="T14" fmla="*/ 2147483646 w 346"/>
                    <a:gd name="T15" fmla="*/ 2147483646 h 273"/>
                    <a:gd name="T16" fmla="*/ 2147483646 w 346"/>
                    <a:gd name="T17" fmla="*/ 2147483646 h 273"/>
                    <a:gd name="T18" fmla="*/ 2147483646 w 346"/>
                    <a:gd name="T19" fmla="*/ 2147483646 h 273"/>
                    <a:gd name="T20" fmla="*/ 1132293735 w 346"/>
                    <a:gd name="T21" fmla="*/ 2147483646 h 273"/>
                    <a:gd name="T22" fmla="*/ 952566455 w 346"/>
                    <a:gd name="T23" fmla="*/ 2147483646 h 273"/>
                    <a:gd name="T24" fmla="*/ 251619888 w 346"/>
                    <a:gd name="T25" fmla="*/ 1861119104 h 273"/>
                    <a:gd name="T26" fmla="*/ 1905132910 w 346"/>
                    <a:gd name="T27" fmla="*/ 1264840908 h 2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3" name="Freeform 20">
                  <a:extLst>
                    <a:ext uri="{FF2B5EF4-FFF2-40B4-BE49-F238E27FC236}">
                      <a16:creationId xmlns:a16="http://schemas.microsoft.com/office/drawing/2014/main" id="{34609B20-3D24-4B5A-E968-DBD22F5D42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1711477901 h 95"/>
                    <a:gd name="T2" fmla="*/ 0 w 44"/>
                    <a:gd name="T3" fmla="*/ 1711477901 h 95"/>
                    <a:gd name="T4" fmla="*/ 0 w 44"/>
                    <a:gd name="T5" fmla="*/ 1711477901 h 95"/>
                    <a:gd name="T6" fmla="*/ 0 w 44"/>
                    <a:gd name="T7" fmla="*/ 1711477901 h 95"/>
                    <a:gd name="T8" fmla="*/ 797514901 w 44"/>
                    <a:gd name="T9" fmla="*/ 828716509 h 95"/>
                    <a:gd name="T10" fmla="*/ 0 w 44"/>
                    <a:gd name="T11" fmla="*/ 1711477901 h 95"/>
                    <a:gd name="T12" fmla="*/ 797514901 w 44"/>
                    <a:gd name="T13" fmla="*/ 828716509 h 95"/>
                    <a:gd name="T14" fmla="*/ 797514901 w 44"/>
                    <a:gd name="T15" fmla="*/ 810698718 h 95"/>
                    <a:gd name="T16" fmla="*/ 797514901 w 44"/>
                    <a:gd name="T17" fmla="*/ 810698718 h 95"/>
                    <a:gd name="T18" fmla="*/ 797514901 w 44"/>
                    <a:gd name="T19" fmla="*/ 810698718 h 95"/>
                    <a:gd name="T20" fmla="*/ 797514901 w 44"/>
                    <a:gd name="T21" fmla="*/ 810698718 h 95"/>
                    <a:gd name="T22" fmla="*/ 797514901 w 44"/>
                    <a:gd name="T23" fmla="*/ 810698718 h 95"/>
                    <a:gd name="T24" fmla="*/ 797514901 w 44"/>
                    <a:gd name="T25" fmla="*/ 810698718 h 95"/>
                    <a:gd name="T26" fmla="*/ 126878628 w 44"/>
                    <a:gd name="T27" fmla="*/ 0 h 95"/>
                    <a:gd name="T28" fmla="*/ 126878628 w 44"/>
                    <a:gd name="T29" fmla="*/ 0 h 95"/>
                    <a:gd name="T30" fmla="*/ 126878628 w 44"/>
                    <a:gd name="T31" fmla="*/ 0 h 9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4" name="Freeform 21">
                  <a:extLst>
                    <a:ext uri="{FF2B5EF4-FFF2-40B4-BE49-F238E27FC236}">
                      <a16:creationId xmlns:a16="http://schemas.microsoft.com/office/drawing/2014/main" id="{8E26C222-92C0-23A3-9485-B085F7F1F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555553033 w 48"/>
                    <a:gd name="T1" fmla="*/ 0 h 143"/>
                    <a:gd name="T2" fmla="*/ 430106667 w 48"/>
                    <a:gd name="T3" fmla="*/ 162705129 h 143"/>
                    <a:gd name="T4" fmla="*/ 125446367 w 48"/>
                    <a:gd name="T5" fmla="*/ 813517142 h 143"/>
                    <a:gd name="T6" fmla="*/ 250896967 w 48"/>
                    <a:gd name="T7" fmla="*/ 903906991 h 143"/>
                    <a:gd name="T8" fmla="*/ 537633333 w 48"/>
                    <a:gd name="T9" fmla="*/ 1120844329 h 143"/>
                    <a:gd name="T10" fmla="*/ 645160000 w 48"/>
                    <a:gd name="T11" fmla="*/ 2042830140 h 143"/>
                    <a:gd name="T12" fmla="*/ 0 w 48"/>
                    <a:gd name="T13" fmla="*/ 2147483646 h 143"/>
                    <a:gd name="T14" fmla="*/ 53763333 w 48"/>
                    <a:gd name="T15" fmla="*/ 2147483646 h 143"/>
                    <a:gd name="T16" fmla="*/ 53763333 w 48"/>
                    <a:gd name="T17" fmla="*/ 2147483646 h 143"/>
                    <a:gd name="T18" fmla="*/ 53763333 w 48"/>
                    <a:gd name="T19" fmla="*/ 2147483646 h 143"/>
                    <a:gd name="T20" fmla="*/ 842293633 w 48"/>
                    <a:gd name="T21" fmla="*/ 1699345313 h 143"/>
                    <a:gd name="T22" fmla="*/ 842293633 w 48"/>
                    <a:gd name="T23" fmla="*/ 1681266493 h 143"/>
                    <a:gd name="T24" fmla="*/ 842293633 w 48"/>
                    <a:gd name="T25" fmla="*/ 1681266493 h 143"/>
                    <a:gd name="T26" fmla="*/ 842293633 w 48"/>
                    <a:gd name="T27" fmla="*/ 1681266493 h 143"/>
                    <a:gd name="T28" fmla="*/ 842293633 w 48"/>
                    <a:gd name="T29" fmla="*/ 1681266493 h 143"/>
                    <a:gd name="T30" fmla="*/ 842293633 w 48"/>
                    <a:gd name="T31" fmla="*/ 1663187673 h 143"/>
                    <a:gd name="T32" fmla="*/ 860213333 w 48"/>
                    <a:gd name="T33" fmla="*/ 1572797824 h 143"/>
                    <a:gd name="T34" fmla="*/ 179209700 w 48"/>
                    <a:gd name="T35" fmla="*/ 867749351 h 143"/>
                    <a:gd name="T36" fmla="*/ 179209700 w 48"/>
                    <a:gd name="T37" fmla="*/ 867749351 h 143"/>
                    <a:gd name="T38" fmla="*/ 179209700 w 48"/>
                    <a:gd name="T39" fmla="*/ 867749351 h 143"/>
                    <a:gd name="T40" fmla="*/ 179209700 w 48"/>
                    <a:gd name="T41" fmla="*/ 867749351 h 143"/>
                    <a:gd name="T42" fmla="*/ 179209700 w 48"/>
                    <a:gd name="T43" fmla="*/ 867749351 h 143"/>
                    <a:gd name="T44" fmla="*/ 555553033 w 48"/>
                    <a:gd name="T45" fmla="*/ 0 h 14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5" name="Freeform 22">
                  <a:extLst>
                    <a:ext uri="{FF2B5EF4-FFF2-40B4-BE49-F238E27FC236}">
                      <a16:creationId xmlns:a16="http://schemas.microsoft.com/office/drawing/2014/main" id="{76865379-A081-16BB-15E2-F729D10762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89818693 w 106"/>
                    <a:gd name="T1" fmla="*/ 312327393 h 30"/>
                    <a:gd name="T2" fmla="*/ 0 w 106"/>
                    <a:gd name="T3" fmla="*/ 330698332 h 30"/>
                    <a:gd name="T4" fmla="*/ 359270535 w 106"/>
                    <a:gd name="T5" fmla="*/ 532791519 h 30"/>
                    <a:gd name="T6" fmla="*/ 485013315 w 106"/>
                    <a:gd name="T7" fmla="*/ 551162458 h 30"/>
                    <a:gd name="T8" fmla="*/ 269451842 w 106"/>
                    <a:gd name="T9" fmla="*/ 440928252 h 30"/>
                    <a:gd name="T10" fmla="*/ 89818693 w 106"/>
                    <a:gd name="T11" fmla="*/ 312327393 h 30"/>
                    <a:gd name="T12" fmla="*/ 1904124936 w 106"/>
                    <a:gd name="T13" fmla="*/ 0 h 30"/>
                    <a:gd name="T14" fmla="*/ 1904124936 w 106"/>
                    <a:gd name="T15" fmla="*/ 0 h 30"/>
                    <a:gd name="T16" fmla="*/ 1904124936 w 106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6" name="Freeform 23">
                  <a:extLst>
                    <a:ext uri="{FF2B5EF4-FFF2-40B4-BE49-F238E27FC236}">
                      <a16:creationId xmlns:a16="http://schemas.microsoft.com/office/drawing/2014/main" id="{9261FB47-0B38-851B-A47E-2F55846C5A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2147483646 w 276"/>
                    <a:gd name="T1" fmla="*/ 2147483646 h 174"/>
                    <a:gd name="T2" fmla="*/ 2147483646 w 276"/>
                    <a:gd name="T3" fmla="*/ 2147483646 h 174"/>
                    <a:gd name="T4" fmla="*/ 2147483646 w 276"/>
                    <a:gd name="T5" fmla="*/ 2147483646 h 174"/>
                    <a:gd name="T6" fmla="*/ 2147483646 w 276"/>
                    <a:gd name="T7" fmla="*/ 2147483646 h 174"/>
                    <a:gd name="T8" fmla="*/ 2012625227 w 276"/>
                    <a:gd name="T9" fmla="*/ 2147483646 h 174"/>
                    <a:gd name="T10" fmla="*/ 2147483646 w 276"/>
                    <a:gd name="T11" fmla="*/ 2147483646 h 174"/>
                    <a:gd name="T12" fmla="*/ 2147483646 w 276"/>
                    <a:gd name="T13" fmla="*/ 2006427108 h 174"/>
                    <a:gd name="T14" fmla="*/ 2147483646 w 276"/>
                    <a:gd name="T15" fmla="*/ 1156859295 h 174"/>
                    <a:gd name="T16" fmla="*/ 2147483646 w 276"/>
                    <a:gd name="T17" fmla="*/ 903796723 h 174"/>
                    <a:gd name="T18" fmla="*/ 2147483646 w 276"/>
                    <a:gd name="T19" fmla="*/ 1030328009 h 174"/>
                    <a:gd name="T20" fmla="*/ 2147483646 w 276"/>
                    <a:gd name="T21" fmla="*/ 2096807206 h 174"/>
                    <a:gd name="T22" fmla="*/ 2147483646 w 276"/>
                    <a:gd name="T23" fmla="*/ 0 h 174"/>
                    <a:gd name="T24" fmla="*/ 682853322 w 276"/>
                    <a:gd name="T25" fmla="*/ 2147483646 h 174"/>
                    <a:gd name="T26" fmla="*/ 898491437 w 276"/>
                    <a:gd name="T27" fmla="*/ 2147483646 h 174"/>
                    <a:gd name="T28" fmla="*/ 1006312614 w 276"/>
                    <a:gd name="T29" fmla="*/ 2147483646 h 174"/>
                    <a:gd name="T30" fmla="*/ 610975364 w 276"/>
                    <a:gd name="T31" fmla="*/ 2147483646 h 174"/>
                    <a:gd name="T32" fmla="*/ 107821177 w 276"/>
                    <a:gd name="T33" fmla="*/ 2147483646 h 174"/>
                    <a:gd name="T34" fmla="*/ 179699135 w 276"/>
                    <a:gd name="T35" fmla="*/ 2147483646 h 174"/>
                    <a:gd name="T36" fmla="*/ 503154187 w 276"/>
                    <a:gd name="T37" fmla="*/ 2147483646 h 174"/>
                    <a:gd name="T38" fmla="*/ 1509466801 w 276"/>
                    <a:gd name="T39" fmla="*/ 2147483646 h 174"/>
                    <a:gd name="T40" fmla="*/ 1671196446 w 276"/>
                    <a:gd name="T41" fmla="*/ 2147483646 h 174"/>
                    <a:gd name="T42" fmla="*/ 1725104915 w 276"/>
                    <a:gd name="T43" fmla="*/ 2147483646 h 174"/>
                    <a:gd name="T44" fmla="*/ 1814956602 w 276"/>
                    <a:gd name="T45" fmla="*/ 2147483646 h 174"/>
                    <a:gd name="T46" fmla="*/ 1814956602 w 276"/>
                    <a:gd name="T47" fmla="*/ 2147483646 h 174"/>
                    <a:gd name="T48" fmla="*/ 2147483646 w 276"/>
                    <a:gd name="T49" fmla="*/ 2147483646 h 174"/>
                    <a:gd name="T50" fmla="*/ 2147483646 w 276"/>
                    <a:gd name="T51" fmla="*/ 2078733737 h 174"/>
                    <a:gd name="T52" fmla="*/ 2147483646 w 276"/>
                    <a:gd name="T53" fmla="*/ 2042582549 h 174"/>
                    <a:gd name="T54" fmla="*/ 2147483646 w 276"/>
                    <a:gd name="T55" fmla="*/ 2060656017 h 174"/>
                    <a:gd name="T56" fmla="*/ 2147483646 w 276"/>
                    <a:gd name="T57" fmla="*/ 2060656017 h 174"/>
                    <a:gd name="T58" fmla="*/ 2147483646 w 276"/>
                    <a:gd name="T59" fmla="*/ 2147483646 h 174"/>
                    <a:gd name="T60" fmla="*/ 2147483646 w 276"/>
                    <a:gd name="T61" fmla="*/ 1084556917 h 174"/>
                    <a:gd name="T62" fmla="*/ 2147483646 w 276"/>
                    <a:gd name="T63" fmla="*/ 578431773 h 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7" name="Freeform 24">
                  <a:extLst>
                    <a:ext uri="{FF2B5EF4-FFF2-40B4-BE49-F238E27FC236}">
                      <a16:creationId xmlns:a16="http://schemas.microsoft.com/office/drawing/2014/main" id="{FEDA9DB3-370C-EFB3-B0AE-9B8B0F3E23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138927781 w 8"/>
                    <a:gd name="T1" fmla="*/ 0 w 8"/>
                    <a:gd name="T2" fmla="*/ 0 w 8"/>
                    <a:gd name="T3" fmla="*/ 138927781 w 8"/>
                    <a:gd name="T4" fmla="*/ 0 60000 65536"/>
                    <a:gd name="T5" fmla="*/ 0 60000 65536"/>
                    <a:gd name="T6" fmla="*/ 0 60000 65536"/>
                    <a:gd name="T7" fmla="*/ 0 60000 65536"/>
                  </a:gdLst>
                  <a:ahLst/>
                  <a:cxnLst>
                    <a:cxn ang="T4">
                      <a:pos x="T0" y="0"/>
                    </a:cxn>
                    <a:cxn ang="T5">
                      <a:pos x="T1" y="0"/>
                    </a:cxn>
                    <a:cxn ang="T6">
                      <a:pos x="T2" y="0"/>
                    </a:cxn>
                    <a:cxn ang="T7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8" name="Freeform 25">
                  <a:extLst>
                    <a:ext uri="{FF2B5EF4-FFF2-40B4-BE49-F238E27FC236}">
                      <a16:creationId xmlns:a16="http://schemas.microsoft.com/office/drawing/2014/main" id="{9376FD7E-F30E-6E90-9426-A6BDB70377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107745341 w 124"/>
                    <a:gd name="T1" fmla="*/ 361631083 h 56"/>
                    <a:gd name="T2" fmla="*/ 0 w 124"/>
                    <a:gd name="T3" fmla="*/ 470118281 h 56"/>
                    <a:gd name="T4" fmla="*/ 107745341 w 124"/>
                    <a:gd name="T5" fmla="*/ 397792065 h 56"/>
                    <a:gd name="T6" fmla="*/ 107745341 w 124"/>
                    <a:gd name="T7" fmla="*/ 361631083 h 56"/>
                    <a:gd name="T8" fmla="*/ 2101004479 w 124"/>
                    <a:gd name="T9" fmla="*/ 0 h 56"/>
                    <a:gd name="T10" fmla="*/ 2101004479 w 124"/>
                    <a:gd name="T11" fmla="*/ 108487199 h 56"/>
                    <a:gd name="T12" fmla="*/ 1382713508 w 124"/>
                    <a:gd name="T13" fmla="*/ 994482288 h 56"/>
                    <a:gd name="T14" fmla="*/ 1203140766 w 124"/>
                    <a:gd name="T15" fmla="*/ 1012562779 h 56"/>
                    <a:gd name="T16" fmla="*/ 1346795570 w 124"/>
                    <a:gd name="T17" fmla="*/ 1012562779 h 56"/>
                    <a:gd name="T18" fmla="*/ 1346795570 w 124"/>
                    <a:gd name="T19" fmla="*/ 1012562779 h 56"/>
                    <a:gd name="T20" fmla="*/ 2147483646 w 124"/>
                    <a:gd name="T21" fmla="*/ 72326217 h 56"/>
                    <a:gd name="T22" fmla="*/ 2147483646 w 124"/>
                    <a:gd name="T23" fmla="*/ 72326217 h 56"/>
                    <a:gd name="T24" fmla="*/ 2101004479 w 124"/>
                    <a:gd name="T25" fmla="*/ 0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59" name="Freeform 26">
                  <a:extLst>
                    <a:ext uri="{FF2B5EF4-FFF2-40B4-BE49-F238E27FC236}">
                      <a16:creationId xmlns:a16="http://schemas.microsoft.com/office/drawing/2014/main" id="{6BE640AF-160E-D542-4D71-33B094E35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9060865 w 4"/>
                    <a:gd name="T1" fmla="*/ 0 h 2"/>
                    <a:gd name="T2" fmla="*/ 19060865 w 4"/>
                    <a:gd name="T3" fmla="*/ 0 h 2"/>
                    <a:gd name="T4" fmla="*/ 76239092 w 4"/>
                    <a:gd name="T5" fmla="*/ 31505922 h 2"/>
                    <a:gd name="T6" fmla="*/ 19060865 w 4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0" name="Freeform 27">
                  <a:extLst>
                    <a:ext uri="{FF2B5EF4-FFF2-40B4-BE49-F238E27FC236}">
                      <a16:creationId xmlns:a16="http://schemas.microsoft.com/office/drawing/2014/main" id="{F20A884C-0AF5-B1C3-CE4C-0C48F518A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2147483646 w 361"/>
                    <a:gd name="T1" fmla="*/ 1610139941 h 290"/>
                    <a:gd name="T2" fmla="*/ 2147483646 w 361"/>
                    <a:gd name="T3" fmla="*/ 814114840 h 290"/>
                    <a:gd name="T4" fmla="*/ 2147483646 w 361"/>
                    <a:gd name="T5" fmla="*/ 687473903 h 290"/>
                    <a:gd name="T6" fmla="*/ 2147483646 w 361"/>
                    <a:gd name="T7" fmla="*/ 1338768328 h 290"/>
                    <a:gd name="T8" fmla="*/ 2147483646 w 361"/>
                    <a:gd name="T9" fmla="*/ 1320678588 h 290"/>
                    <a:gd name="T10" fmla="*/ 2147483646 w 361"/>
                    <a:gd name="T11" fmla="*/ 1067396714 h 290"/>
                    <a:gd name="T12" fmla="*/ 2147483646 w 361"/>
                    <a:gd name="T13" fmla="*/ 1573956208 h 290"/>
                    <a:gd name="T14" fmla="*/ 2147483646 w 361"/>
                    <a:gd name="T15" fmla="*/ 2147483646 h 290"/>
                    <a:gd name="T16" fmla="*/ 2147483646 w 361"/>
                    <a:gd name="T17" fmla="*/ 2147483646 h 290"/>
                    <a:gd name="T18" fmla="*/ 2147483646 w 361"/>
                    <a:gd name="T19" fmla="*/ 2147483646 h 290"/>
                    <a:gd name="T20" fmla="*/ 2147483646 w 361"/>
                    <a:gd name="T21" fmla="*/ 2147483646 h 290"/>
                    <a:gd name="T22" fmla="*/ 2147483646 w 361"/>
                    <a:gd name="T23" fmla="*/ 2147483646 h 290"/>
                    <a:gd name="T24" fmla="*/ 2147483646 w 361"/>
                    <a:gd name="T25" fmla="*/ 2147483646 h 290"/>
                    <a:gd name="T26" fmla="*/ 2147483646 w 361"/>
                    <a:gd name="T27" fmla="*/ 2147483646 h 290"/>
                    <a:gd name="T28" fmla="*/ 2147483646 w 361"/>
                    <a:gd name="T29" fmla="*/ 2147483646 h 290"/>
                    <a:gd name="T30" fmla="*/ 2147483646 w 361"/>
                    <a:gd name="T31" fmla="*/ 2147483646 h 290"/>
                    <a:gd name="T32" fmla="*/ 2147483646 w 361"/>
                    <a:gd name="T33" fmla="*/ 2147483646 h 290"/>
                    <a:gd name="T34" fmla="*/ 1868960074 w 361"/>
                    <a:gd name="T35" fmla="*/ 2147483646 h 290"/>
                    <a:gd name="T36" fmla="*/ 1042304004 w 361"/>
                    <a:gd name="T37" fmla="*/ 2147483646 h 290"/>
                    <a:gd name="T38" fmla="*/ 1275926133 w 361"/>
                    <a:gd name="T39" fmla="*/ 2147483646 h 290"/>
                    <a:gd name="T40" fmla="*/ 1311866043 w 361"/>
                    <a:gd name="T41" fmla="*/ 2147483646 h 290"/>
                    <a:gd name="T42" fmla="*/ 593033941 w 361"/>
                    <a:gd name="T43" fmla="*/ 2147483646 h 290"/>
                    <a:gd name="T44" fmla="*/ 2147483646 w 361"/>
                    <a:gd name="T45" fmla="*/ 1646323673 h 290"/>
                    <a:gd name="T46" fmla="*/ 2147483646 w 361"/>
                    <a:gd name="T47" fmla="*/ 1610139941 h 290"/>
                    <a:gd name="T48" fmla="*/ 646948044 w 361"/>
                    <a:gd name="T49" fmla="*/ 2147483646 h 290"/>
                    <a:gd name="T50" fmla="*/ 1114188062 w 361"/>
                    <a:gd name="T51" fmla="*/ 2147483646 h 290"/>
                    <a:gd name="T52" fmla="*/ 1222012030 w 361"/>
                    <a:gd name="T53" fmla="*/ 2147483646 h 290"/>
                    <a:gd name="T54" fmla="*/ 1168102166 w 361"/>
                    <a:gd name="T55" fmla="*/ 2147483646 h 290"/>
                    <a:gd name="T56" fmla="*/ 1311866043 w 361"/>
                    <a:gd name="T57" fmla="*/ 2147483646 h 290"/>
                    <a:gd name="T58" fmla="*/ 2147483646 w 361"/>
                    <a:gd name="T59" fmla="*/ 2147483646 h 290"/>
                    <a:gd name="T60" fmla="*/ 2147483646 w 361"/>
                    <a:gd name="T61" fmla="*/ 2147483646 h 290"/>
                    <a:gd name="T62" fmla="*/ 2147483646 w 361"/>
                    <a:gd name="T63" fmla="*/ 2147483646 h 290"/>
                    <a:gd name="T64" fmla="*/ 2147483646 w 361"/>
                    <a:gd name="T65" fmla="*/ 2147483646 h 290"/>
                    <a:gd name="T66" fmla="*/ 2147483646 w 361"/>
                    <a:gd name="T67" fmla="*/ 2147483646 h 290"/>
                    <a:gd name="T68" fmla="*/ 2147483646 w 361"/>
                    <a:gd name="T69" fmla="*/ 2147483646 h 290"/>
                    <a:gd name="T70" fmla="*/ 2147483646 w 361"/>
                    <a:gd name="T71" fmla="*/ 2147483646 h 290"/>
                    <a:gd name="T72" fmla="*/ 2147483646 w 361"/>
                    <a:gd name="T73" fmla="*/ 2147483646 h 290"/>
                    <a:gd name="T74" fmla="*/ 2147483646 w 361"/>
                    <a:gd name="T75" fmla="*/ 2147483646 h 290"/>
                    <a:gd name="T76" fmla="*/ 2147483646 w 361"/>
                    <a:gd name="T77" fmla="*/ 2147483646 h 290"/>
                    <a:gd name="T78" fmla="*/ 2147483646 w 361"/>
                    <a:gd name="T79" fmla="*/ 2147483646 h 290"/>
                    <a:gd name="T80" fmla="*/ 2147483646 w 361"/>
                    <a:gd name="T81" fmla="*/ 2147483646 h 290"/>
                    <a:gd name="T82" fmla="*/ 2147483646 w 361"/>
                    <a:gd name="T83" fmla="*/ 976939510 h 290"/>
                    <a:gd name="T84" fmla="*/ 2147483646 w 361"/>
                    <a:gd name="T85" fmla="*/ 1320678588 h 290"/>
                    <a:gd name="T86" fmla="*/ 2147483646 w 361"/>
                    <a:gd name="T87" fmla="*/ 1302584595 h 290"/>
                    <a:gd name="T88" fmla="*/ 2147483646 w 361"/>
                    <a:gd name="T89" fmla="*/ 1646323673 h 290"/>
                    <a:gd name="T90" fmla="*/ 2147483646 w 361"/>
                    <a:gd name="T91" fmla="*/ 1610139941 h 29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1" name="Freeform 28">
                  <a:extLst>
                    <a:ext uri="{FF2B5EF4-FFF2-40B4-BE49-F238E27FC236}">
                      <a16:creationId xmlns:a16="http://schemas.microsoft.com/office/drawing/2014/main" id="{D6B18AAD-047D-B00D-85BC-14428ED4C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883697018 w 238"/>
                    <a:gd name="T1" fmla="*/ 54375380 h 154"/>
                    <a:gd name="T2" fmla="*/ 107638256 w 238"/>
                    <a:gd name="T3" fmla="*/ 1341277825 h 154"/>
                    <a:gd name="T4" fmla="*/ 2147483646 w 238"/>
                    <a:gd name="T5" fmla="*/ 2147483646 h 154"/>
                    <a:gd name="T6" fmla="*/ 2147483646 w 238"/>
                    <a:gd name="T7" fmla="*/ 1812536795 h 154"/>
                    <a:gd name="T8" fmla="*/ 2147483646 w 238"/>
                    <a:gd name="T9" fmla="*/ 163130398 h 154"/>
                    <a:gd name="T10" fmla="*/ 1883697018 w 238"/>
                    <a:gd name="T11" fmla="*/ 54375380 h 1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2" name="Freeform 29">
                  <a:extLst>
                    <a:ext uri="{FF2B5EF4-FFF2-40B4-BE49-F238E27FC236}">
                      <a16:creationId xmlns:a16="http://schemas.microsoft.com/office/drawing/2014/main" id="{DDCFE374-3E01-20A1-B384-E02CB4B48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941536704 w 240"/>
                    <a:gd name="T1" fmla="*/ 72487003 h 157"/>
                    <a:gd name="T2" fmla="*/ 89886940 w 240"/>
                    <a:gd name="T3" fmla="*/ 1485958019 h 157"/>
                    <a:gd name="T4" fmla="*/ 1905581928 w 240"/>
                    <a:gd name="T5" fmla="*/ 2147483646 h 157"/>
                    <a:gd name="T6" fmla="*/ 2147483646 w 240"/>
                    <a:gd name="T7" fmla="*/ 1848388777 h 157"/>
                    <a:gd name="T8" fmla="*/ 2147483646 w 240"/>
                    <a:gd name="T9" fmla="*/ 416791753 h 157"/>
                    <a:gd name="T10" fmla="*/ 1941536704 w 240"/>
                    <a:gd name="T11" fmla="*/ 72487003 h 157"/>
                    <a:gd name="T12" fmla="*/ 1905581928 w 240"/>
                    <a:gd name="T13" fmla="*/ 108730504 h 157"/>
                    <a:gd name="T14" fmla="*/ 2147483646 w 240"/>
                    <a:gd name="T15" fmla="*/ 1467836268 h 157"/>
                    <a:gd name="T16" fmla="*/ 1833672376 w 240"/>
                    <a:gd name="T17" fmla="*/ 2147483646 h 157"/>
                    <a:gd name="T18" fmla="*/ 215724416 w 240"/>
                    <a:gd name="T19" fmla="*/ 1703414771 h 157"/>
                    <a:gd name="T20" fmla="*/ 1923559316 w 240"/>
                    <a:gd name="T21" fmla="*/ 108730504 h 157"/>
                    <a:gd name="T22" fmla="*/ 1941536704 w 240"/>
                    <a:gd name="T23" fmla="*/ 72487003 h 1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3" name="Freeform 30">
                  <a:extLst>
                    <a:ext uri="{FF2B5EF4-FFF2-40B4-BE49-F238E27FC236}">
                      <a16:creationId xmlns:a16="http://schemas.microsoft.com/office/drawing/2014/main" id="{7E61BBF8-2331-8794-98D6-3FEE77690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53909250 w 182"/>
                    <a:gd name="T1" fmla="*/ 309438179 h 32"/>
                    <a:gd name="T2" fmla="*/ 2147483646 w 182"/>
                    <a:gd name="T3" fmla="*/ 36405245 h 32"/>
                    <a:gd name="T4" fmla="*/ 2147483646 w 182"/>
                    <a:gd name="T5" fmla="*/ 18200489 h 32"/>
                    <a:gd name="T6" fmla="*/ 125792488 w 182"/>
                    <a:gd name="T7" fmla="*/ 254832445 h 32"/>
                    <a:gd name="T8" fmla="*/ 53909250 w 182"/>
                    <a:gd name="T9" fmla="*/ 30943817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4" name="Freeform 31">
                  <a:extLst>
                    <a:ext uri="{FF2B5EF4-FFF2-40B4-BE49-F238E27FC236}">
                      <a16:creationId xmlns:a16="http://schemas.microsoft.com/office/drawing/2014/main" id="{2F6479B0-ABC8-C1CF-5E47-8298B8957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465950300 h 51"/>
                    <a:gd name="T2" fmla="*/ 2147483646 w 219"/>
                    <a:gd name="T3" fmla="*/ 17919700 h 51"/>
                    <a:gd name="T4" fmla="*/ 2147483646 w 219"/>
                    <a:gd name="T5" fmla="*/ 17919700 h 51"/>
                    <a:gd name="T6" fmla="*/ 107897431 w 219"/>
                    <a:gd name="T7" fmla="*/ 430106667 h 51"/>
                    <a:gd name="T8" fmla="*/ 0 w 219"/>
                    <a:gd name="T9" fmla="*/ 46595030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5" name="Freeform 32">
                  <a:extLst>
                    <a:ext uri="{FF2B5EF4-FFF2-40B4-BE49-F238E27FC236}">
                      <a16:creationId xmlns:a16="http://schemas.microsoft.com/office/drawing/2014/main" id="{6E23D162-506E-A217-39BA-732684760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71928794 w 219"/>
                    <a:gd name="T1" fmla="*/ 612094177 h 55"/>
                    <a:gd name="T2" fmla="*/ 2147483646 w 219"/>
                    <a:gd name="T3" fmla="*/ 90014474 h 55"/>
                    <a:gd name="T4" fmla="*/ 2147483646 w 219"/>
                    <a:gd name="T5" fmla="*/ 36005789 h 55"/>
                    <a:gd name="T6" fmla="*/ 125877510 w 219"/>
                    <a:gd name="T7" fmla="*/ 540082598 h 55"/>
                    <a:gd name="T8" fmla="*/ 71928794 w 219"/>
                    <a:gd name="T9" fmla="*/ 61209417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6" name="Freeform 33">
                  <a:extLst>
                    <a:ext uri="{FF2B5EF4-FFF2-40B4-BE49-F238E27FC236}">
                      <a16:creationId xmlns:a16="http://schemas.microsoft.com/office/drawing/2014/main" id="{0B411210-E5EB-3B49-72F0-81FB8E6A5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490615883 w 54"/>
                    <a:gd name="T1" fmla="*/ 54245771 h 140"/>
                    <a:gd name="T2" fmla="*/ 854035845 w 54"/>
                    <a:gd name="T3" fmla="*/ 2147483646 h 140"/>
                    <a:gd name="T4" fmla="*/ 926719837 w 54"/>
                    <a:gd name="T5" fmla="*/ 2147483646 h 140"/>
                    <a:gd name="T6" fmla="*/ 581471939 w 54"/>
                    <a:gd name="T7" fmla="*/ 54245771 h 140"/>
                    <a:gd name="T8" fmla="*/ 490615883 w 54"/>
                    <a:gd name="T9" fmla="*/ 5424577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7" name="Freeform 34">
                  <a:extLst>
                    <a:ext uri="{FF2B5EF4-FFF2-40B4-BE49-F238E27FC236}">
                      <a16:creationId xmlns:a16="http://schemas.microsoft.com/office/drawing/2014/main" id="{ACC59F47-871F-26AC-F376-0946716ED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82424783 w 42"/>
                    <a:gd name="T1" fmla="*/ 72503345 h 154"/>
                    <a:gd name="T2" fmla="*/ 638493146 w 42"/>
                    <a:gd name="T3" fmla="*/ 2147483646 h 154"/>
                    <a:gd name="T4" fmla="*/ 729707673 w 42"/>
                    <a:gd name="T5" fmla="*/ 2147483646 h 154"/>
                    <a:gd name="T6" fmla="*/ 291881361 w 42"/>
                    <a:gd name="T7" fmla="*/ 54375380 h 154"/>
                    <a:gd name="T8" fmla="*/ 182424783 w 42"/>
                    <a:gd name="T9" fmla="*/ 72503345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8" name="Freeform 35">
                  <a:extLst>
                    <a:ext uri="{FF2B5EF4-FFF2-40B4-BE49-F238E27FC236}">
                      <a16:creationId xmlns:a16="http://schemas.microsoft.com/office/drawing/2014/main" id="{69550CF3-61B8-891B-D56A-AE41FCA27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158927426 w 34"/>
                    <a:gd name="T1" fmla="*/ 54223107 h 146"/>
                    <a:gd name="T2" fmla="*/ 494439949 w 34"/>
                    <a:gd name="T3" fmla="*/ 2147483646 h 146"/>
                    <a:gd name="T4" fmla="*/ 600390165 w 34"/>
                    <a:gd name="T5" fmla="*/ 2147483646 h 146"/>
                    <a:gd name="T6" fmla="*/ 247219974 w 34"/>
                    <a:gd name="T7" fmla="*/ 36150155 h 146"/>
                    <a:gd name="T8" fmla="*/ 158927426 w 34"/>
                    <a:gd name="T9" fmla="*/ 54223107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69" name="Freeform 36">
                  <a:extLst>
                    <a:ext uri="{FF2B5EF4-FFF2-40B4-BE49-F238E27FC236}">
                      <a16:creationId xmlns:a16="http://schemas.microsoft.com/office/drawing/2014/main" id="{6322A4D8-D08E-89A7-AF8B-0764D98976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54315389 h 122"/>
                    <a:gd name="T2" fmla="*/ 523233856 w 37"/>
                    <a:gd name="T3" fmla="*/ 2147483646 h 122"/>
                    <a:gd name="T4" fmla="*/ 631489429 w 37"/>
                    <a:gd name="T5" fmla="*/ 2118312932 h 122"/>
                    <a:gd name="T6" fmla="*/ 108255573 w 37"/>
                    <a:gd name="T7" fmla="*/ 54315389 h 122"/>
                    <a:gd name="T8" fmla="*/ 0 w 37"/>
                    <a:gd name="T9" fmla="*/ 54315389 h 1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0" name="Freeform 37">
                  <a:extLst>
                    <a:ext uri="{FF2B5EF4-FFF2-40B4-BE49-F238E27FC236}">
                      <a16:creationId xmlns:a16="http://schemas.microsoft.com/office/drawing/2014/main" id="{5F88AB94-CB7A-8FE6-C486-FB8BA2B20D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47883763 h 356"/>
                    <a:gd name="T2" fmla="*/ 148690089 w 609"/>
                    <a:gd name="T3" fmla="*/ 897175625 h 356"/>
                    <a:gd name="T4" fmla="*/ 1365925394 w 609"/>
                    <a:gd name="T5" fmla="*/ 897175625 h 356"/>
                    <a:gd name="T6" fmla="*/ 1534776744 w 609"/>
                    <a:gd name="T7" fmla="*/ 0 h 356"/>
                    <a:gd name="T8" fmla="*/ 0 w 609"/>
                    <a:gd name="T9" fmla="*/ 47883763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1" name="Freeform 38">
                  <a:extLst>
                    <a:ext uri="{FF2B5EF4-FFF2-40B4-BE49-F238E27FC236}">
                      <a16:creationId xmlns:a16="http://schemas.microsoft.com/office/drawing/2014/main" id="{C93EB6A1-8A7C-0678-8C51-A9E695144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47883763 h 356"/>
                    <a:gd name="T2" fmla="*/ 148690089 w 609"/>
                    <a:gd name="T3" fmla="*/ 897175625 h 356"/>
                    <a:gd name="T4" fmla="*/ 1365925394 w 609"/>
                    <a:gd name="T5" fmla="*/ 897175625 h 356"/>
                    <a:gd name="T6" fmla="*/ 1534776744 w 609"/>
                    <a:gd name="T7" fmla="*/ 0 h 356"/>
                    <a:gd name="T8" fmla="*/ 0 w 609"/>
                    <a:gd name="T9" fmla="*/ 47883763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2" name="Freeform 39">
                  <a:extLst>
                    <a:ext uri="{FF2B5EF4-FFF2-40B4-BE49-F238E27FC236}">
                      <a16:creationId xmlns:a16="http://schemas.microsoft.com/office/drawing/2014/main" id="{88DDCBCE-6D36-22D2-675A-8AECB890B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147483646 w 209"/>
                    <a:gd name="T1" fmla="*/ 0 h 133"/>
                    <a:gd name="T2" fmla="*/ 2147483646 w 209"/>
                    <a:gd name="T3" fmla="*/ 18055055 h 133"/>
                    <a:gd name="T4" fmla="*/ 0 w 209"/>
                    <a:gd name="T5" fmla="*/ 2058395279 h 133"/>
                    <a:gd name="T6" fmla="*/ 53891219 w 209"/>
                    <a:gd name="T7" fmla="*/ 2147483646 h 133"/>
                    <a:gd name="T8" fmla="*/ 2147483646 w 209"/>
                    <a:gd name="T9" fmla="*/ 2147483646 h 133"/>
                    <a:gd name="T10" fmla="*/ 2147483646 w 209"/>
                    <a:gd name="T11" fmla="*/ 0 h 1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3" name="Freeform 40">
                  <a:extLst>
                    <a:ext uri="{FF2B5EF4-FFF2-40B4-BE49-F238E27FC236}">
                      <a16:creationId xmlns:a16="http://schemas.microsoft.com/office/drawing/2014/main" id="{343E271B-E130-0418-7BAD-B53ED20F88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162765912 h 137"/>
                    <a:gd name="T2" fmla="*/ 413942125 w 235"/>
                    <a:gd name="T3" fmla="*/ 2147483646 h 137"/>
                    <a:gd name="T4" fmla="*/ 449938383 w 235"/>
                    <a:gd name="T5" fmla="*/ 2147483646 h 137"/>
                    <a:gd name="T6" fmla="*/ 2147483646 w 235"/>
                    <a:gd name="T7" fmla="*/ 2147483646 h 137"/>
                    <a:gd name="T8" fmla="*/ 2147483646 w 235"/>
                    <a:gd name="T9" fmla="*/ 2147483646 h 137"/>
                    <a:gd name="T10" fmla="*/ 2147483646 w 235"/>
                    <a:gd name="T11" fmla="*/ 36168785 h 137"/>
                    <a:gd name="T12" fmla="*/ 2147483646 w 235"/>
                    <a:gd name="T13" fmla="*/ 54255304 h 137"/>
                    <a:gd name="T14" fmla="*/ 2147483646 w 235"/>
                    <a:gd name="T15" fmla="*/ 2147483646 h 137"/>
                    <a:gd name="T16" fmla="*/ 2147483646 w 235"/>
                    <a:gd name="T17" fmla="*/ 2147483646 h 137"/>
                    <a:gd name="T18" fmla="*/ 2147483646 w 235"/>
                    <a:gd name="T19" fmla="*/ 2147483646 h 137"/>
                    <a:gd name="T20" fmla="*/ 2147483646 w 235"/>
                    <a:gd name="T21" fmla="*/ 2147483646 h 137"/>
                    <a:gd name="T22" fmla="*/ 2147483646 w 235"/>
                    <a:gd name="T23" fmla="*/ 2147483646 h 137"/>
                    <a:gd name="T24" fmla="*/ 899872524 w 235"/>
                    <a:gd name="T25" fmla="*/ 2147483646 h 137"/>
                    <a:gd name="T26" fmla="*/ 539922666 w 235"/>
                    <a:gd name="T27" fmla="*/ 2147483646 h 137"/>
                    <a:gd name="T28" fmla="*/ 521926658 w 235"/>
                    <a:gd name="T29" fmla="*/ 2147483646 h 137"/>
                    <a:gd name="T30" fmla="*/ 485930399 w 235"/>
                    <a:gd name="T31" fmla="*/ 2147483646 h 137"/>
                    <a:gd name="T32" fmla="*/ 107984533 w 235"/>
                    <a:gd name="T33" fmla="*/ 144679393 h 137"/>
                    <a:gd name="T34" fmla="*/ 0 w 235"/>
                    <a:gd name="T35" fmla="*/ 162765912 h 13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4" name="Freeform 41">
                  <a:extLst>
                    <a:ext uri="{FF2B5EF4-FFF2-40B4-BE49-F238E27FC236}">
                      <a16:creationId xmlns:a16="http://schemas.microsoft.com/office/drawing/2014/main" id="{1C8FF5C9-E43C-637D-1375-820106A7A9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271311944 h 81"/>
                    <a:gd name="T2" fmla="*/ 2147483646 w 282"/>
                    <a:gd name="T3" fmla="*/ 0 h 81"/>
                    <a:gd name="T4" fmla="*/ 2147483646 w 282"/>
                    <a:gd name="T5" fmla="*/ 976725551 h 81"/>
                    <a:gd name="T6" fmla="*/ 107813824 w 282"/>
                    <a:gd name="T7" fmla="*/ 1085247776 h 81"/>
                    <a:gd name="T8" fmla="*/ 0 w 282"/>
                    <a:gd name="T9" fmla="*/ 271311944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5" name="Freeform 42">
                  <a:extLst>
                    <a:ext uri="{FF2B5EF4-FFF2-40B4-BE49-F238E27FC236}">
                      <a16:creationId xmlns:a16="http://schemas.microsoft.com/office/drawing/2014/main" id="{C376D1FB-315D-5BAA-F83A-5122A8F1E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7968473 w 288"/>
                    <a:gd name="T1" fmla="*/ 308526887 h 79"/>
                    <a:gd name="T2" fmla="*/ 2084266612 w 288"/>
                    <a:gd name="T3" fmla="*/ 490012540 h 79"/>
                    <a:gd name="T4" fmla="*/ 2147483646 w 288"/>
                    <a:gd name="T5" fmla="*/ 290378748 h 79"/>
                    <a:gd name="T6" fmla="*/ 2147483646 w 288"/>
                    <a:gd name="T7" fmla="*/ 54444418 h 79"/>
                    <a:gd name="T8" fmla="*/ 2147483646 w 288"/>
                    <a:gd name="T9" fmla="*/ 635201914 h 79"/>
                    <a:gd name="T10" fmla="*/ 2147483646 w 288"/>
                    <a:gd name="T11" fmla="*/ 871136244 h 79"/>
                    <a:gd name="T12" fmla="*/ 2147483646 w 288"/>
                    <a:gd name="T13" fmla="*/ 998177479 h 79"/>
                    <a:gd name="T14" fmla="*/ 2147483646 w 288"/>
                    <a:gd name="T15" fmla="*/ 1034473758 h 79"/>
                    <a:gd name="T16" fmla="*/ 2147483646 w 288"/>
                    <a:gd name="T17" fmla="*/ 1179663132 h 79"/>
                    <a:gd name="T18" fmla="*/ 1365553110 w 288"/>
                    <a:gd name="T19" fmla="*/ 1215959410 h 79"/>
                    <a:gd name="T20" fmla="*/ 305451331 w 288"/>
                    <a:gd name="T21" fmla="*/ 1107070575 h 79"/>
                    <a:gd name="T22" fmla="*/ 125775075 w 288"/>
                    <a:gd name="T23" fmla="*/ 272230609 h 79"/>
                    <a:gd name="T24" fmla="*/ 17968473 w 288"/>
                    <a:gd name="T25" fmla="*/ 308526887 h 79"/>
                    <a:gd name="T26" fmla="*/ 125775075 w 288"/>
                    <a:gd name="T27" fmla="*/ 1125218714 h 79"/>
                    <a:gd name="T28" fmla="*/ 143743548 w 288"/>
                    <a:gd name="T29" fmla="*/ 1143366853 h 79"/>
                    <a:gd name="T30" fmla="*/ 2147483646 w 288"/>
                    <a:gd name="T31" fmla="*/ 1016325618 h 79"/>
                    <a:gd name="T32" fmla="*/ 2147483646 w 288"/>
                    <a:gd name="T33" fmla="*/ 998177479 h 79"/>
                    <a:gd name="T34" fmla="*/ 2147483646 w 288"/>
                    <a:gd name="T35" fmla="*/ 0 h 79"/>
                    <a:gd name="T36" fmla="*/ 2147483646 w 288"/>
                    <a:gd name="T37" fmla="*/ 0 h 79"/>
                    <a:gd name="T38" fmla="*/ 107806601 w 288"/>
                    <a:gd name="T39" fmla="*/ 272230609 h 79"/>
                    <a:gd name="T40" fmla="*/ 17968473 w 288"/>
                    <a:gd name="T41" fmla="*/ 308526887 h 7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6" name="Freeform 43">
                  <a:extLst>
                    <a:ext uri="{FF2B5EF4-FFF2-40B4-BE49-F238E27FC236}">
                      <a16:creationId xmlns:a16="http://schemas.microsoft.com/office/drawing/2014/main" id="{69C7AD34-1D14-5EE6-1035-8E20DBBDB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1397846667 w 84"/>
                    <a:gd name="T1" fmla="*/ 509199111 h 51"/>
                    <a:gd name="T2" fmla="*/ 448026367 w 84"/>
                    <a:gd name="T3" fmla="*/ 36371670 h 51"/>
                    <a:gd name="T4" fmla="*/ 17919700 w 84"/>
                    <a:gd name="T5" fmla="*/ 272785390 h 51"/>
                    <a:gd name="T6" fmla="*/ 430106667 w 84"/>
                    <a:gd name="T7" fmla="*/ 781984501 h 51"/>
                    <a:gd name="T8" fmla="*/ 1433690300 w 84"/>
                    <a:gd name="T9" fmla="*/ 727429128 h 51"/>
                    <a:gd name="T10" fmla="*/ 1397846667 w 84"/>
                    <a:gd name="T11" fmla="*/ 691057459 h 51"/>
                    <a:gd name="T12" fmla="*/ 125446367 w 84"/>
                    <a:gd name="T13" fmla="*/ 345528729 h 51"/>
                    <a:gd name="T14" fmla="*/ 716843033 w 84"/>
                    <a:gd name="T15" fmla="*/ 181858348 h 51"/>
                    <a:gd name="T16" fmla="*/ 1308239700 w 84"/>
                    <a:gd name="T17" fmla="*/ 545570780 h 51"/>
                    <a:gd name="T18" fmla="*/ 1397846667 w 84"/>
                    <a:gd name="T19" fmla="*/ 509199111 h 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7" name="Freeform 44">
                  <a:extLst>
                    <a:ext uri="{FF2B5EF4-FFF2-40B4-BE49-F238E27FC236}">
                      <a16:creationId xmlns:a16="http://schemas.microsoft.com/office/drawing/2014/main" id="{5B93E0AD-53E9-7C9C-415C-3038D6F0D1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651380664 w 78"/>
                    <a:gd name="T1" fmla="*/ 541128692 h 77"/>
                    <a:gd name="T2" fmla="*/ 1158008179 w 78"/>
                    <a:gd name="T3" fmla="*/ 288601686 h 77"/>
                    <a:gd name="T4" fmla="*/ 597099297 w 78"/>
                    <a:gd name="T5" fmla="*/ 1388900657 h 77"/>
                    <a:gd name="T6" fmla="*/ 90467528 w 78"/>
                    <a:gd name="T7" fmla="*/ 414867313 h 77"/>
                    <a:gd name="T8" fmla="*/ 651380664 w 78"/>
                    <a:gd name="T9" fmla="*/ 541128692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8" name="Freeform 45">
                  <a:extLst>
                    <a:ext uri="{FF2B5EF4-FFF2-40B4-BE49-F238E27FC236}">
                      <a16:creationId xmlns:a16="http://schemas.microsoft.com/office/drawing/2014/main" id="{9617A931-47A1-59A1-40EF-733C5949B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578605480 w 56"/>
                    <a:gd name="T1" fmla="*/ 837305603 h 48"/>
                    <a:gd name="T2" fmla="*/ 289304866 w 56"/>
                    <a:gd name="T3" fmla="*/ 709889069 h 48"/>
                    <a:gd name="T4" fmla="*/ 325465848 w 56"/>
                    <a:gd name="T5" fmla="*/ 109216000 h 48"/>
                    <a:gd name="T6" fmla="*/ 687096931 w 56"/>
                    <a:gd name="T7" fmla="*/ 163821867 h 48"/>
                    <a:gd name="T8" fmla="*/ 741342656 w 56"/>
                    <a:gd name="T9" fmla="*/ 473260802 h 48"/>
                    <a:gd name="T10" fmla="*/ 542444498 w 56"/>
                    <a:gd name="T11" fmla="*/ 600677335 h 48"/>
                    <a:gd name="T12" fmla="*/ 433957299 w 56"/>
                    <a:gd name="T13" fmla="*/ 473260802 h 48"/>
                    <a:gd name="T14" fmla="*/ 433957299 w 56"/>
                    <a:gd name="T15" fmla="*/ 327643734 h 48"/>
                    <a:gd name="T16" fmla="*/ 560524989 w 56"/>
                    <a:gd name="T17" fmla="*/ 327643734 h 48"/>
                    <a:gd name="T18" fmla="*/ 596690223 w 56"/>
                    <a:gd name="T19" fmla="*/ 436855468 h 48"/>
                    <a:gd name="T20" fmla="*/ 524364007 w 56"/>
                    <a:gd name="T21" fmla="*/ 491461335 h 48"/>
                    <a:gd name="T22" fmla="*/ 578605480 w 56"/>
                    <a:gd name="T23" fmla="*/ 218427734 h 48"/>
                    <a:gd name="T24" fmla="*/ 325465848 w 56"/>
                    <a:gd name="T25" fmla="*/ 455056002 h 48"/>
                    <a:gd name="T26" fmla="*/ 831749364 w 56"/>
                    <a:gd name="T27" fmla="*/ 218427734 h 48"/>
                    <a:gd name="T28" fmla="*/ 452037790 w 56"/>
                    <a:gd name="T29" fmla="*/ 18200534 h 48"/>
                    <a:gd name="T30" fmla="*/ 72326217 w 56"/>
                    <a:gd name="T31" fmla="*/ 418654935 h 48"/>
                    <a:gd name="T32" fmla="*/ 488198772 w 56"/>
                    <a:gd name="T33" fmla="*/ 873710936 h 48"/>
                    <a:gd name="T34" fmla="*/ 578605480 w 56"/>
                    <a:gd name="T35" fmla="*/ 837305603 h 4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79" name="Freeform 46">
                  <a:extLst>
                    <a:ext uri="{FF2B5EF4-FFF2-40B4-BE49-F238E27FC236}">
                      <a16:creationId xmlns:a16="http://schemas.microsoft.com/office/drawing/2014/main" id="{D2D4C2F6-664E-5F26-7A0D-BACC3EA1B3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342355467 w 46"/>
                    <a:gd name="T1" fmla="*/ 72882456 h 45"/>
                    <a:gd name="T2" fmla="*/ 558579525 w 46"/>
                    <a:gd name="T3" fmla="*/ 255097133 h 45"/>
                    <a:gd name="T4" fmla="*/ 414432983 w 46"/>
                    <a:gd name="T5" fmla="*/ 728845901 h 45"/>
                    <a:gd name="T6" fmla="*/ 108112029 w 46"/>
                    <a:gd name="T7" fmla="*/ 455530289 h 45"/>
                    <a:gd name="T8" fmla="*/ 378394225 w 46"/>
                    <a:gd name="T9" fmla="*/ 382643565 h 45"/>
                    <a:gd name="T10" fmla="*/ 414432983 w 46"/>
                    <a:gd name="T11" fmla="*/ 510189997 h 45"/>
                    <a:gd name="T12" fmla="*/ 342355467 w 46"/>
                    <a:gd name="T13" fmla="*/ 546635493 h 45"/>
                    <a:gd name="T14" fmla="*/ 288301575 w 46"/>
                    <a:gd name="T15" fmla="*/ 473748769 h 45"/>
                    <a:gd name="T16" fmla="*/ 360374846 w 46"/>
                    <a:gd name="T17" fmla="*/ 400866313 h 45"/>
                    <a:gd name="T18" fmla="*/ 234243438 w 46"/>
                    <a:gd name="T19" fmla="*/ 601299469 h 45"/>
                    <a:gd name="T20" fmla="*/ 522545012 w 46"/>
                    <a:gd name="T21" fmla="*/ 491971517 h 45"/>
                    <a:gd name="T22" fmla="*/ 252262817 w 46"/>
                    <a:gd name="T23" fmla="*/ 255097133 h 45"/>
                    <a:gd name="T24" fmla="*/ 18019379 w 46"/>
                    <a:gd name="T25" fmla="*/ 528412745 h 45"/>
                    <a:gd name="T26" fmla="*/ 270282196 w 46"/>
                    <a:gd name="T27" fmla="*/ 783509878 h 45"/>
                    <a:gd name="T28" fmla="*/ 648676421 w 46"/>
                    <a:gd name="T29" fmla="*/ 637740697 h 45"/>
                    <a:gd name="T30" fmla="*/ 432448117 w 46"/>
                    <a:gd name="T31" fmla="*/ 18222748 h 45"/>
                    <a:gd name="T32" fmla="*/ 342355467 w 46"/>
                    <a:gd name="T33" fmla="*/ 72882456 h 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0" name="Freeform 47">
                  <a:extLst>
                    <a:ext uri="{FF2B5EF4-FFF2-40B4-BE49-F238E27FC236}">
                      <a16:creationId xmlns:a16="http://schemas.microsoft.com/office/drawing/2014/main" id="{92F84BC7-F019-0FB0-25F8-348CC6708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1082961465 w 105"/>
                    <a:gd name="T1" fmla="*/ 126707519 h 100"/>
                    <a:gd name="T2" fmla="*/ 1534198595 w 105"/>
                    <a:gd name="T3" fmla="*/ 1303255458 h 100"/>
                    <a:gd name="T4" fmla="*/ 108297421 w 105"/>
                    <a:gd name="T5" fmla="*/ 995544491 h 100"/>
                    <a:gd name="T6" fmla="*/ 1082961465 w 105"/>
                    <a:gd name="T7" fmla="*/ 126707519 h 1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1" name="Freeform 48">
                  <a:extLst>
                    <a:ext uri="{FF2B5EF4-FFF2-40B4-BE49-F238E27FC236}">
                      <a16:creationId xmlns:a16="http://schemas.microsoft.com/office/drawing/2014/main" id="{AF80C6C9-B1A2-F2B3-1656-F8B4E07B7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1154512308 w 114"/>
                    <a:gd name="T1" fmla="*/ 144898961 h 94"/>
                    <a:gd name="T2" fmla="*/ 1713728212 w 114"/>
                    <a:gd name="T3" fmla="*/ 1068622923 h 94"/>
                    <a:gd name="T4" fmla="*/ 721571785 w 114"/>
                    <a:gd name="T5" fmla="*/ 1521428453 h 94"/>
                    <a:gd name="T6" fmla="*/ 270588889 w 114"/>
                    <a:gd name="T7" fmla="*/ 742603452 h 94"/>
                    <a:gd name="T8" fmla="*/ 1172550435 w 114"/>
                    <a:gd name="T9" fmla="*/ 144898961 h 94"/>
                    <a:gd name="T10" fmla="*/ 1244707188 w 114"/>
                    <a:gd name="T11" fmla="*/ 90560255 h 94"/>
                    <a:gd name="T12" fmla="*/ 270588889 w 114"/>
                    <a:gd name="T13" fmla="*/ 434692628 h 94"/>
                    <a:gd name="T14" fmla="*/ 649410784 w 114"/>
                    <a:gd name="T15" fmla="*/ 1557654257 h 94"/>
                    <a:gd name="T16" fmla="*/ 1623533331 w 114"/>
                    <a:gd name="T17" fmla="*/ 1394646649 h 94"/>
                    <a:gd name="T18" fmla="*/ 1244707188 w 114"/>
                    <a:gd name="T19" fmla="*/ 90560255 h 94"/>
                    <a:gd name="T20" fmla="*/ 1154512308 w 114"/>
                    <a:gd name="T21" fmla="*/ 144898961 h 9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2" name="Freeform 49">
                  <a:extLst>
                    <a:ext uri="{FF2B5EF4-FFF2-40B4-BE49-F238E27FC236}">
                      <a16:creationId xmlns:a16="http://schemas.microsoft.com/office/drawing/2014/main" id="{E5C30C63-C306-F9EB-F80A-F1B5D059C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52098960 h 8"/>
                    <a:gd name="T2" fmla="*/ 121556859 w 16"/>
                    <a:gd name="T3" fmla="*/ 138927781 h 8"/>
                    <a:gd name="T4" fmla="*/ 260482556 w 16"/>
                    <a:gd name="T5" fmla="*/ 86828821 h 8"/>
                    <a:gd name="T6" fmla="*/ 138925697 w 16"/>
                    <a:gd name="T7" fmla="*/ 0 h 8"/>
                    <a:gd name="T8" fmla="*/ 0 w 16"/>
                    <a:gd name="T9" fmla="*/ 5209896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3" name="Freeform 50">
                  <a:extLst>
                    <a:ext uri="{FF2B5EF4-FFF2-40B4-BE49-F238E27FC236}">
                      <a16:creationId xmlns:a16="http://schemas.microsoft.com/office/drawing/2014/main" id="{3F6A3BF4-1601-4B21-4697-0455344B6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53763333 h 9"/>
                    <a:gd name="T2" fmla="*/ 127417156 w 16"/>
                    <a:gd name="T3" fmla="*/ 143370300 h 9"/>
                    <a:gd name="T4" fmla="*/ 273039201 w 16"/>
                    <a:gd name="T5" fmla="*/ 89606967 h 9"/>
                    <a:gd name="T6" fmla="*/ 145622045 w 16"/>
                    <a:gd name="T7" fmla="*/ 17919700 h 9"/>
                    <a:gd name="T8" fmla="*/ 0 w 16"/>
                    <a:gd name="T9" fmla="*/ 53763333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4" name="Freeform 51">
                  <a:extLst>
                    <a:ext uri="{FF2B5EF4-FFF2-40B4-BE49-F238E27FC236}">
                      <a16:creationId xmlns:a16="http://schemas.microsoft.com/office/drawing/2014/main" id="{9EEBFB34-17CB-8AAD-DACE-A76F140FC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971714453 w 61"/>
                    <a:gd name="T1" fmla="*/ 199734488 h 38"/>
                    <a:gd name="T2" fmla="*/ 161951702 w 61"/>
                    <a:gd name="T3" fmla="*/ 54474979 h 38"/>
                    <a:gd name="T4" fmla="*/ 53983901 w 61"/>
                    <a:gd name="T5" fmla="*/ 72631885 h 38"/>
                    <a:gd name="T6" fmla="*/ 1079682254 w 61"/>
                    <a:gd name="T7" fmla="*/ 181577582 h 38"/>
                    <a:gd name="T8" fmla="*/ 971714453 w 61"/>
                    <a:gd name="T9" fmla="*/ 199734488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5" name="Freeform 52">
                  <a:extLst>
                    <a:ext uri="{FF2B5EF4-FFF2-40B4-BE49-F238E27FC236}">
                      <a16:creationId xmlns:a16="http://schemas.microsoft.com/office/drawing/2014/main" id="{59BED914-F78E-2B93-AD07-E52CB4F920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87581017 w 11"/>
                    <a:gd name="T1" fmla="*/ 17364931 h 8"/>
                    <a:gd name="T2" fmla="*/ 87581017 w 11"/>
                    <a:gd name="T3" fmla="*/ 138927781 h 8"/>
                    <a:gd name="T4" fmla="*/ 87581017 w 11"/>
                    <a:gd name="T5" fmla="*/ 17364931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6" name="Freeform 53">
                  <a:extLst>
                    <a:ext uri="{FF2B5EF4-FFF2-40B4-BE49-F238E27FC236}">
                      <a16:creationId xmlns:a16="http://schemas.microsoft.com/office/drawing/2014/main" id="{2CA735BC-2307-44B1-0FFD-5F9278AA6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68145025 w 10"/>
                    <a:gd name="T1" fmla="*/ 17364931 h 8"/>
                    <a:gd name="T2" fmla="*/ 85183345 w 10"/>
                    <a:gd name="T3" fmla="*/ 121562850 h 8"/>
                    <a:gd name="T4" fmla="*/ 68145025 w 10"/>
                    <a:gd name="T5" fmla="*/ 17364931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7" name="Freeform 54">
                  <a:extLst>
                    <a:ext uri="{FF2B5EF4-FFF2-40B4-BE49-F238E27FC236}">
                      <a16:creationId xmlns:a16="http://schemas.microsoft.com/office/drawing/2014/main" id="{F21A9FA0-E156-C8A1-517A-1B286E25E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97133633 w 18"/>
                    <a:gd name="T1" fmla="*/ 35843633 h 27"/>
                    <a:gd name="T2" fmla="*/ 17919700 w 18"/>
                    <a:gd name="T3" fmla="*/ 430106667 h 27"/>
                    <a:gd name="T4" fmla="*/ 125446367 w 18"/>
                    <a:gd name="T5" fmla="*/ 448026367 h 27"/>
                    <a:gd name="T6" fmla="*/ 304660300 w 18"/>
                    <a:gd name="T7" fmla="*/ 53763333 h 27"/>
                    <a:gd name="T8" fmla="*/ 197133633 w 18"/>
                    <a:gd name="T9" fmla="*/ 35843633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8" name="Freeform 55">
                  <a:extLst>
                    <a:ext uri="{FF2B5EF4-FFF2-40B4-BE49-F238E27FC236}">
                      <a16:creationId xmlns:a16="http://schemas.microsoft.com/office/drawing/2014/main" id="{0F40FE33-BA90-5FA2-55C3-0FB0CDDB1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397797988 w 28"/>
                    <a:gd name="T1" fmla="*/ 18746932 h 11"/>
                    <a:gd name="T2" fmla="*/ 36165386 w 28"/>
                    <a:gd name="T3" fmla="*/ 168705068 h 11"/>
                    <a:gd name="T4" fmla="*/ 18080567 w 28"/>
                    <a:gd name="T5" fmla="*/ 206194602 h 11"/>
                    <a:gd name="T6" fmla="*/ 90407087 w 28"/>
                    <a:gd name="T7" fmla="*/ 187447670 h 11"/>
                    <a:gd name="T8" fmla="*/ 470124508 w 28"/>
                    <a:gd name="T9" fmla="*/ 18746932 h 11"/>
                    <a:gd name="T10" fmla="*/ 470124508 w 28"/>
                    <a:gd name="T11" fmla="*/ 0 h 11"/>
                    <a:gd name="T12" fmla="*/ 397797988 w 28"/>
                    <a:gd name="T13" fmla="*/ 18746932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89" name="Freeform 56">
                  <a:extLst>
                    <a:ext uri="{FF2B5EF4-FFF2-40B4-BE49-F238E27FC236}">
                      <a16:creationId xmlns:a16="http://schemas.microsoft.com/office/drawing/2014/main" id="{CF12DA47-D65F-35A7-368A-4B90A69F61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8371082 w 10"/>
                    <a:gd name="T1" fmla="*/ 72326520 h 28"/>
                    <a:gd name="T2" fmla="*/ 73488614 w 10"/>
                    <a:gd name="T3" fmla="*/ 452039689 h 28"/>
                    <a:gd name="T4" fmla="*/ 183723677 w 10"/>
                    <a:gd name="T5" fmla="*/ 433959122 h 28"/>
                    <a:gd name="T6" fmla="*/ 128606145 w 10"/>
                    <a:gd name="T7" fmla="*/ 54245953 h 28"/>
                    <a:gd name="T8" fmla="*/ 18371082 w 10"/>
                    <a:gd name="T9" fmla="*/ 72326520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0" name="Freeform 57">
                  <a:extLst>
                    <a:ext uri="{FF2B5EF4-FFF2-40B4-BE49-F238E27FC236}">
                      <a16:creationId xmlns:a16="http://schemas.microsoft.com/office/drawing/2014/main" id="{A8B10762-D133-9367-8076-80FD69AE4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8123791 w 22"/>
                    <a:gd name="T1" fmla="*/ 53180903 h 23"/>
                    <a:gd name="T2" fmla="*/ 271882402 w 22"/>
                    <a:gd name="T3" fmla="*/ 389996098 h 23"/>
                    <a:gd name="T4" fmla="*/ 380637917 w 22"/>
                    <a:gd name="T5" fmla="*/ 336815195 h 23"/>
                    <a:gd name="T6" fmla="*/ 126879306 w 22"/>
                    <a:gd name="T7" fmla="*/ 17725564 h 23"/>
                    <a:gd name="T8" fmla="*/ 18123791 w 22"/>
                    <a:gd name="T9" fmla="*/ 53180903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1" name="Freeform 58">
                  <a:extLst>
                    <a:ext uri="{FF2B5EF4-FFF2-40B4-BE49-F238E27FC236}">
                      <a16:creationId xmlns:a16="http://schemas.microsoft.com/office/drawing/2014/main" id="{A57F8A56-23DE-673C-C28E-61CB35A679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649203646 w 40"/>
                    <a:gd name="T1" fmla="*/ 0 h 7"/>
                    <a:gd name="T2" fmla="*/ 90167527 w 40"/>
                    <a:gd name="T3" fmla="*/ 49989921 h 7"/>
                    <a:gd name="T4" fmla="*/ 72132323 w 40"/>
                    <a:gd name="T5" fmla="*/ 116647232 h 7"/>
                    <a:gd name="T6" fmla="*/ 649203646 w 40"/>
                    <a:gd name="T7" fmla="*/ 66657311 h 7"/>
                    <a:gd name="T8" fmla="*/ 649203646 w 40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2" name="Freeform 59">
                  <a:extLst>
                    <a:ext uri="{FF2B5EF4-FFF2-40B4-BE49-F238E27FC236}">
                      <a16:creationId xmlns:a16="http://schemas.microsoft.com/office/drawing/2014/main" id="{30F78673-AED6-5DCC-B666-2A22880052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465950300 w 27"/>
                    <a:gd name="T1" fmla="*/ 272368054 h 19"/>
                    <a:gd name="T2" fmla="*/ 125446367 w 27"/>
                    <a:gd name="T3" fmla="*/ 18157018 h 19"/>
                    <a:gd name="T4" fmla="*/ 17919700 w 27"/>
                    <a:gd name="T5" fmla="*/ 72632333 h 19"/>
                    <a:gd name="T6" fmla="*/ 358423633 w 27"/>
                    <a:gd name="T7" fmla="*/ 308686352 h 19"/>
                    <a:gd name="T8" fmla="*/ 465950300 w 27"/>
                    <a:gd name="T9" fmla="*/ 272368054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3" name="Freeform 60">
                  <a:extLst>
                    <a:ext uri="{FF2B5EF4-FFF2-40B4-BE49-F238E27FC236}">
                      <a16:creationId xmlns:a16="http://schemas.microsoft.com/office/drawing/2014/main" id="{1D225B7C-088D-F7AF-7EED-991FA586E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116647232 w 7"/>
                    <a:gd name="T1" fmla="*/ 358423633 h 24"/>
                    <a:gd name="T2" fmla="*/ 99983925 w 7"/>
                    <a:gd name="T3" fmla="*/ 53763333 h 24"/>
                    <a:gd name="T4" fmla="*/ 0 w 7"/>
                    <a:gd name="T5" fmla="*/ 53763333 h 24"/>
                    <a:gd name="T6" fmla="*/ 16663307 w 7"/>
                    <a:gd name="T7" fmla="*/ 376343333 h 24"/>
                    <a:gd name="T8" fmla="*/ 116647232 w 7"/>
                    <a:gd name="T9" fmla="*/ 35842363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4" name="Freeform 61">
                  <a:extLst>
                    <a:ext uri="{FF2B5EF4-FFF2-40B4-BE49-F238E27FC236}">
                      <a16:creationId xmlns:a16="http://schemas.microsoft.com/office/drawing/2014/main" id="{89B0C977-170A-DEDE-F660-DF524D14E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110233778 w 20"/>
                    <a:gd name="T1" fmla="*/ 452039689 h 28"/>
                    <a:gd name="T2" fmla="*/ 349067914 w 20"/>
                    <a:gd name="T3" fmla="*/ 18080567 h 28"/>
                    <a:gd name="T4" fmla="*/ 257209290 w 20"/>
                    <a:gd name="T5" fmla="*/ 36165386 h 28"/>
                    <a:gd name="T6" fmla="*/ 0 w 20"/>
                    <a:gd name="T7" fmla="*/ 470124508 h 28"/>
                    <a:gd name="T8" fmla="*/ 110233778 w 20"/>
                    <a:gd name="T9" fmla="*/ 452039689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5" name="Freeform 62">
                  <a:extLst>
                    <a:ext uri="{FF2B5EF4-FFF2-40B4-BE49-F238E27FC236}">
                      <a16:creationId xmlns:a16="http://schemas.microsoft.com/office/drawing/2014/main" id="{13497C03-73E0-532B-1DE1-0D4DA6F2E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126371134 w 34"/>
                    <a:gd name="T1" fmla="*/ 304660300 h 18"/>
                    <a:gd name="T2" fmla="*/ 559649662 w 34"/>
                    <a:gd name="T3" fmla="*/ 53763333 h 18"/>
                    <a:gd name="T4" fmla="*/ 487439407 w 34"/>
                    <a:gd name="T5" fmla="*/ 17919700 h 18"/>
                    <a:gd name="T6" fmla="*/ 54160878 w 34"/>
                    <a:gd name="T7" fmla="*/ 250896967 h 18"/>
                    <a:gd name="T8" fmla="*/ 126371134 w 34"/>
                    <a:gd name="T9" fmla="*/ 30466030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6" name="Freeform 63">
                  <a:extLst>
                    <a:ext uri="{FF2B5EF4-FFF2-40B4-BE49-F238E27FC236}">
                      <a16:creationId xmlns:a16="http://schemas.microsoft.com/office/drawing/2014/main" id="{75AE62FC-287D-F4A9-B718-64B2F2300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7766661 w 29"/>
                    <a:gd name="T1" fmla="*/ 37489534 h 11"/>
                    <a:gd name="T2" fmla="*/ 390874973 w 29"/>
                    <a:gd name="T3" fmla="*/ 187447670 h 11"/>
                    <a:gd name="T4" fmla="*/ 461945832 w 29"/>
                    <a:gd name="T5" fmla="*/ 187447670 h 11"/>
                    <a:gd name="T6" fmla="*/ 497479154 w 29"/>
                    <a:gd name="T7" fmla="*/ 149958136 h 11"/>
                    <a:gd name="T8" fmla="*/ 106604181 w 29"/>
                    <a:gd name="T9" fmla="*/ 0 h 11"/>
                    <a:gd name="T10" fmla="*/ 35533322 w 29"/>
                    <a:gd name="T11" fmla="*/ 18746932 h 11"/>
                    <a:gd name="T12" fmla="*/ 17766661 w 29"/>
                    <a:gd name="T13" fmla="*/ 37489534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7" name="Freeform 64">
                  <a:extLst>
                    <a:ext uri="{FF2B5EF4-FFF2-40B4-BE49-F238E27FC236}">
                      <a16:creationId xmlns:a16="http://schemas.microsoft.com/office/drawing/2014/main" id="{D2C50D47-AD52-199B-F78F-6D43AF4DF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641735826 w 47"/>
                    <a:gd name="T1" fmla="*/ 0 h 67"/>
                    <a:gd name="T2" fmla="*/ 570433252 w 47"/>
                    <a:gd name="T3" fmla="*/ 0 h 67"/>
                    <a:gd name="T4" fmla="*/ 160435012 w 47"/>
                    <a:gd name="T5" fmla="*/ 413724363 h 67"/>
                    <a:gd name="T6" fmla="*/ 124783725 w 47"/>
                    <a:gd name="T7" fmla="*/ 1079285004 h 67"/>
                    <a:gd name="T8" fmla="*/ 285214515 w 47"/>
                    <a:gd name="T9" fmla="*/ 1205203143 h 67"/>
                    <a:gd name="T10" fmla="*/ 285214515 w 47"/>
                    <a:gd name="T11" fmla="*/ 1205203143 h 67"/>
                    <a:gd name="T12" fmla="*/ 338695667 w 47"/>
                    <a:gd name="T13" fmla="*/ 1187216049 h 67"/>
                    <a:gd name="T14" fmla="*/ 356521311 w 47"/>
                    <a:gd name="T15" fmla="*/ 953371106 h 67"/>
                    <a:gd name="T16" fmla="*/ 570433252 w 47"/>
                    <a:gd name="T17" fmla="*/ 359763082 h 67"/>
                    <a:gd name="T18" fmla="*/ 837822124 w 47"/>
                    <a:gd name="T19" fmla="*/ 89939710 h 67"/>
                    <a:gd name="T20" fmla="*/ 641735826 w 47"/>
                    <a:gd name="T21" fmla="*/ 0 h 6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8" name="Freeform 65">
                  <a:extLst>
                    <a:ext uri="{FF2B5EF4-FFF2-40B4-BE49-F238E27FC236}">
                      <a16:creationId xmlns:a16="http://schemas.microsoft.com/office/drawing/2014/main" id="{109462B0-3FC9-1FB8-941A-B164BB298E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89128217 w 47"/>
                    <a:gd name="T1" fmla="*/ 0 h 35"/>
                    <a:gd name="T2" fmla="*/ 17825643 w 47"/>
                    <a:gd name="T3" fmla="*/ 272672447 h 35"/>
                    <a:gd name="T4" fmla="*/ 338695667 w 47"/>
                    <a:gd name="T5" fmla="*/ 636231446 h 35"/>
                    <a:gd name="T6" fmla="*/ 392172597 w 47"/>
                    <a:gd name="T7" fmla="*/ 618051578 h 35"/>
                    <a:gd name="T8" fmla="*/ 837822124 w 47"/>
                    <a:gd name="T9" fmla="*/ 490805289 h 35"/>
                    <a:gd name="T10" fmla="*/ 374346954 w 47"/>
                    <a:gd name="T11" fmla="*/ 290848052 h 35"/>
                    <a:gd name="T12" fmla="*/ 89128217 w 47"/>
                    <a:gd name="T13" fmla="*/ 0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99" name="Freeform 66">
                  <a:extLst>
                    <a:ext uri="{FF2B5EF4-FFF2-40B4-BE49-F238E27FC236}">
                      <a16:creationId xmlns:a16="http://schemas.microsoft.com/office/drawing/2014/main" id="{93C129EE-C082-808D-00FD-D125E302E3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796433891 w 50"/>
                    <a:gd name="T1" fmla="*/ 0 h 18"/>
                    <a:gd name="T2" fmla="*/ 633529086 w 50"/>
                    <a:gd name="T3" fmla="*/ 17919700 h 18"/>
                    <a:gd name="T4" fmla="*/ 579224648 w 50"/>
                    <a:gd name="T5" fmla="*/ 17919700 h 18"/>
                    <a:gd name="T6" fmla="*/ 506821567 w 50"/>
                    <a:gd name="T7" fmla="*/ 17919700 h 18"/>
                    <a:gd name="T8" fmla="*/ 54304438 w 50"/>
                    <a:gd name="T9" fmla="*/ 143370300 h 18"/>
                    <a:gd name="T10" fmla="*/ 0 w 50"/>
                    <a:gd name="T11" fmla="*/ 161290000 h 18"/>
                    <a:gd name="T12" fmla="*/ 90505979 w 50"/>
                    <a:gd name="T13" fmla="*/ 215053333 h 18"/>
                    <a:gd name="T14" fmla="*/ 506821567 w 50"/>
                    <a:gd name="T15" fmla="*/ 322580000 h 18"/>
                    <a:gd name="T16" fmla="*/ 778335248 w 50"/>
                    <a:gd name="T17" fmla="*/ 250896967 h 18"/>
                    <a:gd name="T18" fmla="*/ 905038513 w 50"/>
                    <a:gd name="T19" fmla="*/ 89606967 h 18"/>
                    <a:gd name="T20" fmla="*/ 868836972 w 50"/>
                    <a:gd name="T21" fmla="*/ 17919700 h 18"/>
                    <a:gd name="T22" fmla="*/ 796433891 w 50"/>
                    <a:gd name="T23" fmla="*/ 0 h 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00" name="Freeform 67">
                  <a:extLst>
                    <a:ext uri="{FF2B5EF4-FFF2-40B4-BE49-F238E27FC236}">
                      <a16:creationId xmlns:a16="http://schemas.microsoft.com/office/drawing/2014/main" id="{B21D4873-BF3E-135B-AE9C-7B2750482F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1204831918 w 73"/>
                    <a:gd name="T1" fmla="*/ 0 h 33"/>
                    <a:gd name="T2" fmla="*/ 1025009739 w 73"/>
                    <a:gd name="T3" fmla="*/ 128315193 h 33"/>
                    <a:gd name="T4" fmla="*/ 539479257 w 73"/>
                    <a:gd name="T5" fmla="*/ 311625669 h 33"/>
                    <a:gd name="T6" fmla="*/ 413601612 w 73"/>
                    <a:gd name="T7" fmla="*/ 293292481 h 33"/>
                    <a:gd name="T8" fmla="*/ 35964436 w 73"/>
                    <a:gd name="T9" fmla="*/ 219968290 h 33"/>
                    <a:gd name="T10" fmla="*/ 125877645 w 73"/>
                    <a:gd name="T11" fmla="*/ 476602957 h 33"/>
                    <a:gd name="T12" fmla="*/ 503510580 w 73"/>
                    <a:gd name="T13" fmla="*/ 604918150 h 33"/>
                    <a:gd name="T14" fmla="*/ 683336999 w 73"/>
                    <a:gd name="T15" fmla="*/ 604918150 h 33"/>
                    <a:gd name="T16" fmla="*/ 1276765030 w 73"/>
                    <a:gd name="T17" fmla="*/ 238301479 h 33"/>
                    <a:gd name="T18" fmla="*/ 1276765030 w 73"/>
                    <a:gd name="T19" fmla="*/ 36662095 h 33"/>
                    <a:gd name="T20" fmla="*/ 1222816256 w 73"/>
                    <a:gd name="T21" fmla="*/ 0 h 33"/>
                    <a:gd name="T22" fmla="*/ 1204831918 w 73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01" name="Freeform 68">
                  <a:extLst>
                    <a:ext uri="{FF2B5EF4-FFF2-40B4-BE49-F238E27FC236}">
                      <a16:creationId xmlns:a16="http://schemas.microsoft.com/office/drawing/2014/main" id="{707EF302-D594-242F-3B27-16ED85513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606278544 w 50"/>
                    <a:gd name="T1" fmla="*/ 0 h 66"/>
                    <a:gd name="T2" fmla="*/ 552784621 w 50"/>
                    <a:gd name="T3" fmla="*/ 18123726 h 66"/>
                    <a:gd name="T4" fmla="*/ 534951905 w 50"/>
                    <a:gd name="T5" fmla="*/ 253757708 h 66"/>
                    <a:gd name="T6" fmla="*/ 303139272 w 50"/>
                    <a:gd name="T7" fmla="*/ 851896012 h 66"/>
                    <a:gd name="T8" fmla="*/ 0 w 50"/>
                    <a:gd name="T9" fmla="*/ 1105649463 h 66"/>
                    <a:gd name="T10" fmla="*/ 231812633 w 50"/>
                    <a:gd name="T11" fmla="*/ 1196276608 h 66"/>
                    <a:gd name="T12" fmla="*/ 267473841 w 50"/>
                    <a:gd name="T13" fmla="*/ 1196276608 h 66"/>
                    <a:gd name="T14" fmla="*/ 695437899 w 50"/>
                    <a:gd name="T15" fmla="*/ 815644303 h 66"/>
                    <a:gd name="T16" fmla="*/ 766764538 w 50"/>
                    <a:gd name="T17" fmla="*/ 126878854 h 66"/>
                    <a:gd name="T18" fmla="*/ 606278544 w 50"/>
                    <a:gd name="T19" fmla="*/ 0 h 66"/>
                    <a:gd name="T20" fmla="*/ 606278544 w 50"/>
                    <a:gd name="T21" fmla="*/ 0 h 6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02" name="Freeform 69">
                  <a:extLst>
                    <a:ext uri="{FF2B5EF4-FFF2-40B4-BE49-F238E27FC236}">
                      <a16:creationId xmlns:a16="http://schemas.microsoft.com/office/drawing/2014/main" id="{26704D08-D2B9-46C6-76AE-1CEDC7D0CB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791234547 w 73"/>
                    <a:gd name="T1" fmla="*/ 0 h 33"/>
                    <a:gd name="T2" fmla="*/ 647372564 w 73"/>
                    <a:gd name="T3" fmla="*/ 18328907 h 33"/>
                    <a:gd name="T4" fmla="*/ 53948774 w 73"/>
                    <a:gd name="T5" fmla="*/ 348287764 h 33"/>
                    <a:gd name="T6" fmla="*/ 35964436 w 73"/>
                    <a:gd name="T7" fmla="*/ 568256055 h 33"/>
                    <a:gd name="T8" fmla="*/ 89913209 w 73"/>
                    <a:gd name="T9" fmla="*/ 604918150 h 33"/>
                    <a:gd name="T10" fmla="*/ 107897548 w 73"/>
                    <a:gd name="T11" fmla="*/ 604918150 h 33"/>
                    <a:gd name="T12" fmla="*/ 287719726 w 73"/>
                    <a:gd name="T13" fmla="*/ 476602957 h 33"/>
                    <a:gd name="T14" fmla="*/ 773250209 w 73"/>
                    <a:gd name="T15" fmla="*/ 311625669 h 33"/>
                    <a:gd name="T16" fmla="*/ 899127854 w 73"/>
                    <a:gd name="T17" fmla="*/ 329954576 h 33"/>
                    <a:gd name="T18" fmla="*/ 1294745127 w 73"/>
                    <a:gd name="T19" fmla="*/ 403278767 h 33"/>
                    <a:gd name="T20" fmla="*/ 1204831918 w 73"/>
                    <a:gd name="T21" fmla="*/ 128315193 h 33"/>
                    <a:gd name="T22" fmla="*/ 791234547 w 73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03" name="Freeform 70">
                  <a:extLst>
                    <a:ext uri="{FF2B5EF4-FFF2-40B4-BE49-F238E27FC236}">
                      <a16:creationId xmlns:a16="http://schemas.microsoft.com/office/drawing/2014/main" id="{6149F03C-F044-519D-1579-D268F9F15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287914137 w 61"/>
                    <a:gd name="T1" fmla="*/ 0 h 57"/>
                    <a:gd name="T2" fmla="*/ 179946335 w 61"/>
                    <a:gd name="T3" fmla="*/ 18156943 h 57"/>
                    <a:gd name="T4" fmla="*/ 17994634 w 61"/>
                    <a:gd name="T5" fmla="*/ 127102864 h 57"/>
                    <a:gd name="T6" fmla="*/ 17994634 w 61"/>
                    <a:gd name="T7" fmla="*/ 199734899 h 57"/>
                    <a:gd name="T8" fmla="*/ 233930236 w 61"/>
                    <a:gd name="T9" fmla="*/ 290523876 h 57"/>
                    <a:gd name="T10" fmla="*/ 737784217 w 61"/>
                    <a:gd name="T11" fmla="*/ 671836730 h 57"/>
                    <a:gd name="T12" fmla="*/ 899735919 w 61"/>
                    <a:gd name="T13" fmla="*/ 1034992641 h 57"/>
                    <a:gd name="T14" fmla="*/ 1061687621 w 61"/>
                    <a:gd name="T15" fmla="*/ 798939595 h 57"/>
                    <a:gd name="T16" fmla="*/ 809762751 w 61"/>
                    <a:gd name="T17" fmla="*/ 272366933 h 57"/>
                    <a:gd name="T18" fmla="*/ 287914137 w 61"/>
                    <a:gd name="T19" fmla="*/ 0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5844" name="Text Box 32">
              <a:extLst>
                <a:ext uri="{FF2B5EF4-FFF2-40B4-BE49-F238E27FC236}">
                  <a16:creationId xmlns:a16="http://schemas.microsoft.com/office/drawing/2014/main" id="{94F2D40F-B866-73E5-F87F-54BF4AA6A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100" y="1552996"/>
              <a:ext cx="3687474" cy="57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sz="3200" b="1" smtClean="0">
                  <a:solidFill>
                    <a:srgbClr val="0064D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thuộc bài thơ</a:t>
              </a:r>
              <a:endParaRPr lang="vi-VN" altLang="en-US" sz="3200" b="1">
                <a:solidFill>
                  <a:srgbClr val="0064D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070164-4F6E-E0BA-C0DB-7799D75CA5D8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554038"/>
            <a:ext cx="4295775" cy="1438275"/>
            <a:chOff x="4062648" y="2429549"/>
            <a:chExt cx="4506713" cy="1211173"/>
          </a:xfrm>
        </p:grpSpPr>
        <p:grpSp>
          <p:nvGrpSpPr>
            <p:cNvPr id="115782" name="组合 376">
              <a:extLst>
                <a:ext uri="{FF2B5EF4-FFF2-40B4-BE49-F238E27FC236}">
                  <a16:creationId xmlns:a16="http://schemas.microsoft.com/office/drawing/2014/main" id="{698F715A-BE91-C467-CD3C-2E45B27DA9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2648" y="2429549"/>
              <a:ext cx="4506713" cy="1211173"/>
              <a:chOff x="2972472" y="1362075"/>
              <a:chExt cx="5830217" cy="1566863"/>
            </a:xfrm>
          </p:grpSpPr>
          <p:sp>
            <p:nvSpPr>
              <p:cNvPr id="115784" name="Freeform 5">
                <a:extLst>
                  <a:ext uri="{FF2B5EF4-FFF2-40B4-BE49-F238E27FC236}">
                    <a16:creationId xmlns:a16="http://schemas.microsoft.com/office/drawing/2014/main" id="{79507008-FC11-DA73-BFE0-3D87E30D8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71891339 w 1226"/>
                  <a:gd name="T1" fmla="*/ 904691386 h 234"/>
                  <a:gd name="T2" fmla="*/ 1096311117 w 1226"/>
                  <a:gd name="T3" fmla="*/ 796128760 h 234"/>
                  <a:gd name="T4" fmla="*/ 1311976654 w 1226"/>
                  <a:gd name="T5" fmla="*/ 796128760 h 234"/>
                  <a:gd name="T6" fmla="*/ 2147483646 w 1226"/>
                  <a:gd name="T7" fmla="*/ 995163077 h 234"/>
                  <a:gd name="T8" fmla="*/ 2147483646 w 1226"/>
                  <a:gd name="T9" fmla="*/ 1049444390 h 234"/>
                  <a:gd name="T10" fmla="*/ 2147483646 w 1226"/>
                  <a:gd name="T11" fmla="*/ 325687878 h 234"/>
                  <a:gd name="T12" fmla="*/ 2147483646 w 1226"/>
                  <a:gd name="T13" fmla="*/ 398064380 h 234"/>
                  <a:gd name="T14" fmla="*/ 2147483646 w 1226"/>
                  <a:gd name="T15" fmla="*/ 2147483646 h 234"/>
                  <a:gd name="T16" fmla="*/ 2147483646 w 1226"/>
                  <a:gd name="T17" fmla="*/ 2147483646 h 234"/>
                  <a:gd name="T18" fmla="*/ 2147483646 w 1226"/>
                  <a:gd name="T19" fmla="*/ 2147483646 h 234"/>
                  <a:gd name="T20" fmla="*/ 2147483646 w 1226"/>
                  <a:gd name="T21" fmla="*/ 2147483646 h 234"/>
                  <a:gd name="T22" fmla="*/ 2147483646 w 1226"/>
                  <a:gd name="T23" fmla="*/ 2147483646 h 234"/>
                  <a:gd name="T24" fmla="*/ 2147483646 w 1226"/>
                  <a:gd name="T25" fmla="*/ 2147483646 h 234"/>
                  <a:gd name="T26" fmla="*/ 2147483646 w 1226"/>
                  <a:gd name="T27" fmla="*/ 2147483646 h 234"/>
                  <a:gd name="T28" fmla="*/ 2147483646 w 1226"/>
                  <a:gd name="T29" fmla="*/ 2147483646 h 234"/>
                  <a:gd name="T30" fmla="*/ 2147483646 w 1226"/>
                  <a:gd name="T31" fmla="*/ 2147483646 h 234"/>
                  <a:gd name="T32" fmla="*/ 1222118840 w 1226"/>
                  <a:gd name="T33" fmla="*/ 2147483646 h 234"/>
                  <a:gd name="T34" fmla="*/ 179724107 w 1226"/>
                  <a:gd name="T35" fmla="*/ 2147483646 h 234"/>
                  <a:gd name="T36" fmla="*/ 125807723 w 1226"/>
                  <a:gd name="T37" fmla="*/ 2147483646 h 234"/>
                  <a:gd name="T38" fmla="*/ 71891339 w 1226"/>
                  <a:gd name="T39" fmla="*/ 904691386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85" name="Freeform 6">
                <a:extLst>
                  <a:ext uri="{FF2B5EF4-FFF2-40B4-BE49-F238E27FC236}">
                    <a16:creationId xmlns:a16="http://schemas.microsoft.com/office/drawing/2014/main" id="{28C4D4EB-AAC0-55BC-E331-013638F9F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97619815 w 1209"/>
                  <a:gd name="T1" fmla="*/ 814325596 h 231"/>
                  <a:gd name="T2" fmla="*/ 1185731608 w 1209"/>
                  <a:gd name="T3" fmla="*/ 723844029 h 231"/>
                  <a:gd name="T4" fmla="*/ 2147483646 w 1209"/>
                  <a:gd name="T5" fmla="*/ 741940343 h 231"/>
                  <a:gd name="T6" fmla="*/ 2147483646 w 1209"/>
                  <a:gd name="T7" fmla="*/ 868614537 h 231"/>
                  <a:gd name="T8" fmla="*/ 2147483646 w 1209"/>
                  <a:gd name="T9" fmla="*/ 959091850 h 231"/>
                  <a:gd name="T10" fmla="*/ 2147483646 w 1209"/>
                  <a:gd name="T11" fmla="*/ 633362462 h 231"/>
                  <a:gd name="T12" fmla="*/ 2147483646 w 1209"/>
                  <a:gd name="T13" fmla="*/ 271440447 h 231"/>
                  <a:gd name="T14" fmla="*/ 2147483646 w 1209"/>
                  <a:gd name="T15" fmla="*/ 126674194 h 231"/>
                  <a:gd name="T16" fmla="*/ 2147483646 w 1209"/>
                  <a:gd name="T17" fmla="*/ 1339110178 h 231"/>
                  <a:gd name="T18" fmla="*/ 2147483646 w 1209"/>
                  <a:gd name="T19" fmla="*/ 2147483646 h 231"/>
                  <a:gd name="T20" fmla="*/ 2147483646 w 1209"/>
                  <a:gd name="T21" fmla="*/ 2147483646 h 231"/>
                  <a:gd name="T22" fmla="*/ 2147483646 w 1209"/>
                  <a:gd name="T23" fmla="*/ 2147483646 h 231"/>
                  <a:gd name="T24" fmla="*/ 2147483646 w 1209"/>
                  <a:gd name="T25" fmla="*/ 2147483646 h 231"/>
                  <a:gd name="T26" fmla="*/ 2147483646 w 1209"/>
                  <a:gd name="T27" fmla="*/ 2147483646 h 231"/>
                  <a:gd name="T28" fmla="*/ 2147483646 w 1209"/>
                  <a:gd name="T29" fmla="*/ 2147483646 h 231"/>
                  <a:gd name="T30" fmla="*/ 2147483646 w 1209"/>
                  <a:gd name="T31" fmla="*/ 2147483646 h 231"/>
                  <a:gd name="T32" fmla="*/ 2147483646 w 1209"/>
                  <a:gd name="T33" fmla="*/ 2147483646 h 231"/>
                  <a:gd name="T34" fmla="*/ 2147483646 w 1209"/>
                  <a:gd name="T35" fmla="*/ 2147483646 h 231"/>
                  <a:gd name="T36" fmla="*/ 2147483646 w 1209"/>
                  <a:gd name="T37" fmla="*/ 2147483646 h 231"/>
                  <a:gd name="T38" fmla="*/ 2147483646 w 1209"/>
                  <a:gd name="T39" fmla="*/ 2147483646 h 231"/>
                  <a:gd name="T40" fmla="*/ 952177064 w 1209"/>
                  <a:gd name="T41" fmla="*/ 2147483646 h 231"/>
                  <a:gd name="T42" fmla="*/ 251517670 w 1209"/>
                  <a:gd name="T43" fmla="*/ 2147483646 h 231"/>
                  <a:gd name="T44" fmla="*/ 251517670 w 1209"/>
                  <a:gd name="T45" fmla="*/ 2147483646 h 231"/>
                  <a:gd name="T46" fmla="*/ 197619815 w 1209"/>
                  <a:gd name="T47" fmla="*/ 1701036446 h 231"/>
                  <a:gd name="T48" fmla="*/ 179656690 w 1209"/>
                  <a:gd name="T49" fmla="*/ 1103862357 h 231"/>
                  <a:gd name="T50" fmla="*/ 179656690 w 1209"/>
                  <a:gd name="T51" fmla="*/ 814325596 h 231"/>
                  <a:gd name="T52" fmla="*/ 125758835 w 1209"/>
                  <a:gd name="T53" fmla="*/ 778132970 h 231"/>
                  <a:gd name="T54" fmla="*/ 71860980 w 1209"/>
                  <a:gd name="T55" fmla="*/ 1357206491 h 231"/>
                  <a:gd name="T56" fmla="*/ 125758835 w 1209"/>
                  <a:gd name="T57" fmla="*/ 2147483646 h 231"/>
                  <a:gd name="T58" fmla="*/ 143726199 w 1209"/>
                  <a:gd name="T59" fmla="*/ 2147483646 h 231"/>
                  <a:gd name="T60" fmla="*/ 179656690 w 1209"/>
                  <a:gd name="T61" fmla="*/ 2147483646 h 231"/>
                  <a:gd name="T62" fmla="*/ 1419281914 w 1209"/>
                  <a:gd name="T63" fmla="*/ 2147483646 h 231"/>
                  <a:gd name="T64" fmla="*/ 2147483646 w 1209"/>
                  <a:gd name="T65" fmla="*/ 2147483646 h 231"/>
                  <a:gd name="T66" fmla="*/ 2147483646 w 1209"/>
                  <a:gd name="T67" fmla="*/ 2147483646 h 231"/>
                  <a:gd name="T68" fmla="*/ 2147483646 w 1209"/>
                  <a:gd name="T69" fmla="*/ 2147483646 h 231"/>
                  <a:gd name="T70" fmla="*/ 2147483646 w 1209"/>
                  <a:gd name="T71" fmla="*/ 2147483646 h 231"/>
                  <a:gd name="T72" fmla="*/ 2147483646 w 1209"/>
                  <a:gd name="T73" fmla="*/ 2147483646 h 231"/>
                  <a:gd name="T74" fmla="*/ 2147483646 w 1209"/>
                  <a:gd name="T75" fmla="*/ 2147483646 h 231"/>
                  <a:gd name="T76" fmla="*/ 2147483646 w 1209"/>
                  <a:gd name="T77" fmla="*/ 2147483646 h 231"/>
                  <a:gd name="T78" fmla="*/ 2147483646 w 1209"/>
                  <a:gd name="T79" fmla="*/ 2147483646 h 231"/>
                  <a:gd name="T80" fmla="*/ 2147483646 w 1209"/>
                  <a:gd name="T81" fmla="*/ 2147483646 h 231"/>
                  <a:gd name="T82" fmla="*/ 2147483646 w 1209"/>
                  <a:gd name="T83" fmla="*/ 2147483646 h 231"/>
                  <a:gd name="T84" fmla="*/ 2147483646 w 1209"/>
                  <a:gd name="T85" fmla="*/ 2147483646 h 231"/>
                  <a:gd name="T86" fmla="*/ 2147483646 w 1209"/>
                  <a:gd name="T87" fmla="*/ 850518223 h 231"/>
                  <a:gd name="T88" fmla="*/ 2147483646 w 1209"/>
                  <a:gd name="T89" fmla="*/ 18096313 h 231"/>
                  <a:gd name="T90" fmla="*/ 2147483646 w 1209"/>
                  <a:gd name="T91" fmla="*/ 271440447 h 231"/>
                  <a:gd name="T92" fmla="*/ 2147483646 w 1209"/>
                  <a:gd name="T93" fmla="*/ 470499895 h 231"/>
                  <a:gd name="T94" fmla="*/ 2147483646 w 1209"/>
                  <a:gd name="T95" fmla="*/ 922903477 h 231"/>
                  <a:gd name="T96" fmla="*/ 2147483646 w 1209"/>
                  <a:gd name="T97" fmla="*/ 705747716 h 231"/>
                  <a:gd name="T98" fmla="*/ 1239625224 w 1209"/>
                  <a:gd name="T99" fmla="*/ 651458776 h 231"/>
                  <a:gd name="T100" fmla="*/ 107795709 w 1209"/>
                  <a:gd name="T101" fmla="*/ 778132970 h 231"/>
                  <a:gd name="T102" fmla="*/ 197619815 w 1209"/>
                  <a:gd name="T103" fmla="*/ 814325596 h 2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5786" name="组合 375">
                <a:extLst>
                  <a:ext uri="{FF2B5EF4-FFF2-40B4-BE49-F238E27FC236}">
                    <a16:creationId xmlns:a16="http://schemas.microsoft.com/office/drawing/2014/main" id="{31E293EE-037A-A55A-D376-F59CC0B22C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15787" name="Freeform 15">
                  <a:extLst>
                    <a:ext uri="{FF2B5EF4-FFF2-40B4-BE49-F238E27FC236}">
                      <a16:creationId xmlns:a16="http://schemas.microsoft.com/office/drawing/2014/main" id="{92E921E9-172A-4B00-EEEC-526B1B5374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1482979545 w 83"/>
                    <a:gd name="T1" fmla="*/ 737394969 h 70"/>
                    <a:gd name="T2" fmla="*/ 160806386 w 83"/>
                    <a:gd name="T3" fmla="*/ 359704656 h 70"/>
                    <a:gd name="T4" fmla="*/ 1482979545 w 83"/>
                    <a:gd name="T5" fmla="*/ 863290327 h 70"/>
                    <a:gd name="T6" fmla="*/ 1482979545 w 83"/>
                    <a:gd name="T7" fmla="*/ 737394969 h 7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88" name="Freeform 16">
                  <a:extLst>
                    <a:ext uri="{FF2B5EF4-FFF2-40B4-BE49-F238E27FC236}">
                      <a16:creationId xmlns:a16="http://schemas.microsoft.com/office/drawing/2014/main" id="{140681C9-0BBE-3E2A-87A9-C7AFDF415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911259587 h 74"/>
                    <a:gd name="T2" fmla="*/ 1501151573 w 89"/>
                    <a:gd name="T3" fmla="*/ 510306222 h 74"/>
                    <a:gd name="T4" fmla="*/ 17869191 w 89"/>
                    <a:gd name="T5" fmla="*/ 1093511504 h 74"/>
                    <a:gd name="T6" fmla="*/ 0 w 89"/>
                    <a:gd name="T7" fmla="*/ 911259587 h 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89" name="Freeform 17">
                  <a:extLst>
                    <a:ext uri="{FF2B5EF4-FFF2-40B4-BE49-F238E27FC236}">
                      <a16:creationId xmlns:a16="http://schemas.microsoft.com/office/drawing/2014/main" id="{38660D53-FA21-FB00-1C8F-457A72CBC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125760152 w 100"/>
                    <a:gd name="T1" fmla="*/ 899405584 h 67"/>
                    <a:gd name="T2" fmla="*/ 1401346180 w 100"/>
                    <a:gd name="T3" fmla="*/ 359763082 h 67"/>
                    <a:gd name="T4" fmla="*/ 1401346180 w 100"/>
                    <a:gd name="T5" fmla="*/ 809465874 h 67"/>
                    <a:gd name="T6" fmla="*/ 125760152 w 100"/>
                    <a:gd name="T7" fmla="*/ 1061297910 h 67"/>
                    <a:gd name="T8" fmla="*/ 53898419 w 100"/>
                    <a:gd name="T9" fmla="*/ 1097276339 h 67"/>
                    <a:gd name="T10" fmla="*/ 1221687609 w 100"/>
                    <a:gd name="T11" fmla="*/ 989345294 h 67"/>
                    <a:gd name="T12" fmla="*/ 1563041437 w 100"/>
                    <a:gd name="T13" fmla="*/ 377750175 h 67"/>
                    <a:gd name="T14" fmla="*/ 17967553 w 100"/>
                    <a:gd name="T15" fmla="*/ 899405584 h 67"/>
                    <a:gd name="T16" fmla="*/ 125760152 w 100"/>
                    <a:gd name="T17" fmla="*/ 899405584 h 6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0" name="Freeform 18">
                  <a:extLst>
                    <a:ext uri="{FF2B5EF4-FFF2-40B4-BE49-F238E27FC236}">
                      <a16:creationId xmlns:a16="http://schemas.microsoft.com/office/drawing/2014/main" id="{F8997F38-D9A0-8889-A644-816586A8A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125446367 w 18"/>
                    <a:gd name="T1" fmla="*/ 72326217 h 112"/>
                    <a:gd name="T2" fmla="*/ 197133633 w 18"/>
                    <a:gd name="T3" fmla="*/ 1970879833 h 112"/>
                    <a:gd name="T4" fmla="*/ 304660300 w 18"/>
                    <a:gd name="T5" fmla="*/ 1934718850 h 112"/>
                    <a:gd name="T6" fmla="*/ 232973033 w 18"/>
                    <a:gd name="T7" fmla="*/ 54245725 h 112"/>
                    <a:gd name="T8" fmla="*/ 125446367 w 18"/>
                    <a:gd name="T9" fmla="*/ 72326217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1" name="Freeform 19">
                  <a:extLst>
                    <a:ext uri="{FF2B5EF4-FFF2-40B4-BE49-F238E27FC236}">
                      <a16:creationId xmlns:a16="http://schemas.microsoft.com/office/drawing/2014/main" id="{D58FD6B9-8963-0895-2B99-0C423FC3F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905132910 w 346"/>
                    <a:gd name="T1" fmla="*/ 1264840908 h 273"/>
                    <a:gd name="T2" fmla="*/ 2147483646 w 346"/>
                    <a:gd name="T3" fmla="*/ 180692166 h 273"/>
                    <a:gd name="T4" fmla="*/ 2147483646 w 346"/>
                    <a:gd name="T5" fmla="*/ 957662526 h 273"/>
                    <a:gd name="T6" fmla="*/ 2147483646 w 346"/>
                    <a:gd name="T7" fmla="*/ 831180561 h 273"/>
                    <a:gd name="T8" fmla="*/ 2147483646 w 346"/>
                    <a:gd name="T9" fmla="*/ 2147483646 h 273"/>
                    <a:gd name="T10" fmla="*/ 2147483646 w 346"/>
                    <a:gd name="T11" fmla="*/ 2147483646 h 273"/>
                    <a:gd name="T12" fmla="*/ 2147483646 w 346"/>
                    <a:gd name="T13" fmla="*/ 2147483646 h 273"/>
                    <a:gd name="T14" fmla="*/ 2147483646 w 346"/>
                    <a:gd name="T15" fmla="*/ 2147483646 h 273"/>
                    <a:gd name="T16" fmla="*/ 2147483646 w 346"/>
                    <a:gd name="T17" fmla="*/ 2147483646 h 273"/>
                    <a:gd name="T18" fmla="*/ 2147483646 w 346"/>
                    <a:gd name="T19" fmla="*/ 2147483646 h 273"/>
                    <a:gd name="T20" fmla="*/ 1132293735 w 346"/>
                    <a:gd name="T21" fmla="*/ 2147483646 h 273"/>
                    <a:gd name="T22" fmla="*/ 952566455 w 346"/>
                    <a:gd name="T23" fmla="*/ 2147483646 h 273"/>
                    <a:gd name="T24" fmla="*/ 251619888 w 346"/>
                    <a:gd name="T25" fmla="*/ 1861119104 h 273"/>
                    <a:gd name="T26" fmla="*/ 1905132910 w 346"/>
                    <a:gd name="T27" fmla="*/ 1264840908 h 2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2" name="Freeform 20">
                  <a:extLst>
                    <a:ext uri="{FF2B5EF4-FFF2-40B4-BE49-F238E27FC236}">
                      <a16:creationId xmlns:a16="http://schemas.microsoft.com/office/drawing/2014/main" id="{3CD3773A-0BD6-FB27-EF58-8F4DE10616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1711477901 h 95"/>
                    <a:gd name="T2" fmla="*/ 0 w 44"/>
                    <a:gd name="T3" fmla="*/ 1711477901 h 95"/>
                    <a:gd name="T4" fmla="*/ 0 w 44"/>
                    <a:gd name="T5" fmla="*/ 1711477901 h 95"/>
                    <a:gd name="T6" fmla="*/ 0 w 44"/>
                    <a:gd name="T7" fmla="*/ 1711477901 h 95"/>
                    <a:gd name="T8" fmla="*/ 797514901 w 44"/>
                    <a:gd name="T9" fmla="*/ 828716509 h 95"/>
                    <a:gd name="T10" fmla="*/ 0 w 44"/>
                    <a:gd name="T11" fmla="*/ 1711477901 h 95"/>
                    <a:gd name="T12" fmla="*/ 797514901 w 44"/>
                    <a:gd name="T13" fmla="*/ 828716509 h 95"/>
                    <a:gd name="T14" fmla="*/ 797514901 w 44"/>
                    <a:gd name="T15" fmla="*/ 810698718 h 95"/>
                    <a:gd name="T16" fmla="*/ 797514901 w 44"/>
                    <a:gd name="T17" fmla="*/ 810698718 h 95"/>
                    <a:gd name="T18" fmla="*/ 797514901 w 44"/>
                    <a:gd name="T19" fmla="*/ 810698718 h 95"/>
                    <a:gd name="T20" fmla="*/ 797514901 w 44"/>
                    <a:gd name="T21" fmla="*/ 810698718 h 95"/>
                    <a:gd name="T22" fmla="*/ 797514901 w 44"/>
                    <a:gd name="T23" fmla="*/ 810698718 h 95"/>
                    <a:gd name="T24" fmla="*/ 797514901 w 44"/>
                    <a:gd name="T25" fmla="*/ 810698718 h 95"/>
                    <a:gd name="T26" fmla="*/ 126878628 w 44"/>
                    <a:gd name="T27" fmla="*/ 0 h 95"/>
                    <a:gd name="T28" fmla="*/ 126878628 w 44"/>
                    <a:gd name="T29" fmla="*/ 0 h 95"/>
                    <a:gd name="T30" fmla="*/ 126878628 w 44"/>
                    <a:gd name="T31" fmla="*/ 0 h 9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3" name="Freeform 21">
                  <a:extLst>
                    <a:ext uri="{FF2B5EF4-FFF2-40B4-BE49-F238E27FC236}">
                      <a16:creationId xmlns:a16="http://schemas.microsoft.com/office/drawing/2014/main" id="{A8ABC11B-9FF5-0F89-8209-0D86A5EE1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555553033 w 48"/>
                    <a:gd name="T1" fmla="*/ 0 h 143"/>
                    <a:gd name="T2" fmla="*/ 430106667 w 48"/>
                    <a:gd name="T3" fmla="*/ 162705129 h 143"/>
                    <a:gd name="T4" fmla="*/ 125446367 w 48"/>
                    <a:gd name="T5" fmla="*/ 813517142 h 143"/>
                    <a:gd name="T6" fmla="*/ 250896967 w 48"/>
                    <a:gd name="T7" fmla="*/ 903906991 h 143"/>
                    <a:gd name="T8" fmla="*/ 537633333 w 48"/>
                    <a:gd name="T9" fmla="*/ 1120844329 h 143"/>
                    <a:gd name="T10" fmla="*/ 645160000 w 48"/>
                    <a:gd name="T11" fmla="*/ 2042830140 h 143"/>
                    <a:gd name="T12" fmla="*/ 0 w 48"/>
                    <a:gd name="T13" fmla="*/ 2147483646 h 143"/>
                    <a:gd name="T14" fmla="*/ 53763333 w 48"/>
                    <a:gd name="T15" fmla="*/ 2147483646 h 143"/>
                    <a:gd name="T16" fmla="*/ 53763333 w 48"/>
                    <a:gd name="T17" fmla="*/ 2147483646 h 143"/>
                    <a:gd name="T18" fmla="*/ 53763333 w 48"/>
                    <a:gd name="T19" fmla="*/ 2147483646 h 143"/>
                    <a:gd name="T20" fmla="*/ 842293633 w 48"/>
                    <a:gd name="T21" fmla="*/ 1699345313 h 143"/>
                    <a:gd name="T22" fmla="*/ 842293633 w 48"/>
                    <a:gd name="T23" fmla="*/ 1681266493 h 143"/>
                    <a:gd name="T24" fmla="*/ 842293633 w 48"/>
                    <a:gd name="T25" fmla="*/ 1681266493 h 143"/>
                    <a:gd name="T26" fmla="*/ 842293633 w 48"/>
                    <a:gd name="T27" fmla="*/ 1681266493 h 143"/>
                    <a:gd name="T28" fmla="*/ 842293633 w 48"/>
                    <a:gd name="T29" fmla="*/ 1681266493 h 143"/>
                    <a:gd name="T30" fmla="*/ 842293633 w 48"/>
                    <a:gd name="T31" fmla="*/ 1663187673 h 143"/>
                    <a:gd name="T32" fmla="*/ 860213333 w 48"/>
                    <a:gd name="T33" fmla="*/ 1572797824 h 143"/>
                    <a:gd name="T34" fmla="*/ 179209700 w 48"/>
                    <a:gd name="T35" fmla="*/ 867749351 h 143"/>
                    <a:gd name="T36" fmla="*/ 179209700 w 48"/>
                    <a:gd name="T37" fmla="*/ 867749351 h 143"/>
                    <a:gd name="T38" fmla="*/ 179209700 w 48"/>
                    <a:gd name="T39" fmla="*/ 867749351 h 143"/>
                    <a:gd name="T40" fmla="*/ 179209700 w 48"/>
                    <a:gd name="T41" fmla="*/ 867749351 h 143"/>
                    <a:gd name="T42" fmla="*/ 179209700 w 48"/>
                    <a:gd name="T43" fmla="*/ 867749351 h 143"/>
                    <a:gd name="T44" fmla="*/ 555553033 w 48"/>
                    <a:gd name="T45" fmla="*/ 0 h 14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4" name="Freeform 22">
                  <a:extLst>
                    <a:ext uri="{FF2B5EF4-FFF2-40B4-BE49-F238E27FC236}">
                      <a16:creationId xmlns:a16="http://schemas.microsoft.com/office/drawing/2014/main" id="{1F64FF56-3A75-6708-598A-BF12F6D4C6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89818693 w 106"/>
                    <a:gd name="T1" fmla="*/ 312327393 h 30"/>
                    <a:gd name="T2" fmla="*/ 0 w 106"/>
                    <a:gd name="T3" fmla="*/ 330698332 h 30"/>
                    <a:gd name="T4" fmla="*/ 359270535 w 106"/>
                    <a:gd name="T5" fmla="*/ 532791519 h 30"/>
                    <a:gd name="T6" fmla="*/ 485013315 w 106"/>
                    <a:gd name="T7" fmla="*/ 551162458 h 30"/>
                    <a:gd name="T8" fmla="*/ 269451842 w 106"/>
                    <a:gd name="T9" fmla="*/ 440928252 h 30"/>
                    <a:gd name="T10" fmla="*/ 89818693 w 106"/>
                    <a:gd name="T11" fmla="*/ 312327393 h 30"/>
                    <a:gd name="T12" fmla="*/ 1904124936 w 106"/>
                    <a:gd name="T13" fmla="*/ 0 h 30"/>
                    <a:gd name="T14" fmla="*/ 1904124936 w 106"/>
                    <a:gd name="T15" fmla="*/ 0 h 30"/>
                    <a:gd name="T16" fmla="*/ 1904124936 w 106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5" name="Freeform 23">
                  <a:extLst>
                    <a:ext uri="{FF2B5EF4-FFF2-40B4-BE49-F238E27FC236}">
                      <a16:creationId xmlns:a16="http://schemas.microsoft.com/office/drawing/2014/main" id="{78659202-7124-BFFA-7B52-4A36030F0E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2147483646 w 276"/>
                    <a:gd name="T1" fmla="*/ 2147483646 h 174"/>
                    <a:gd name="T2" fmla="*/ 2147483646 w 276"/>
                    <a:gd name="T3" fmla="*/ 2147483646 h 174"/>
                    <a:gd name="T4" fmla="*/ 2147483646 w 276"/>
                    <a:gd name="T5" fmla="*/ 2147483646 h 174"/>
                    <a:gd name="T6" fmla="*/ 2147483646 w 276"/>
                    <a:gd name="T7" fmla="*/ 2147483646 h 174"/>
                    <a:gd name="T8" fmla="*/ 2012625227 w 276"/>
                    <a:gd name="T9" fmla="*/ 2147483646 h 174"/>
                    <a:gd name="T10" fmla="*/ 2147483646 w 276"/>
                    <a:gd name="T11" fmla="*/ 2147483646 h 174"/>
                    <a:gd name="T12" fmla="*/ 2147483646 w 276"/>
                    <a:gd name="T13" fmla="*/ 2006427108 h 174"/>
                    <a:gd name="T14" fmla="*/ 2147483646 w 276"/>
                    <a:gd name="T15" fmla="*/ 1156859295 h 174"/>
                    <a:gd name="T16" fmla="*/ 2147483646 w 276"/>
                    <a:gd name="T17" fmla="*/ 903796723 h 174"/>
                    <a:gd name="T18" fmla="*/ 2147483646 w 276"/>
                    <a:gd name="T19" fmla="*/ 1030328009 h 174"/>
                    <a:gd name="T20" fmla="*/ 2147483646 w 276"/>
                    <a:gd name="T21" fmla="*/ 2096807206 h 174"/>
                    <a:gd name="T22" fmla="*/ 2147483646 w 276"/>
                    <a:gd name="T23" fmla="*/ 0 h 174"/>
                    <a:gd name="T24" fmla="*/ 682853322 w 276"/>
                    <a:gd name="T25" fmla="*/ 2147483646 h 174"/>
                    <a:gd name="T26" fmla="*/ 898491437 w 276"/>
                    <a:gd name="T27" fmla="*/ 2147483646 h 174"/>
                    <a:gd name="T28" fmla="*/ 1006312614 w 276"/>
                    <a:gd name="T29" fmla="*/ 2147483646 h 174"/>
                    <a:gd name="T30" fmla="*/ 610975364 w 276"/>
                    <a:gd name="T31" fmla="*/ 2147483646 h 174"/>
                    <a:gd name="T32" fmla="*/ 107821177 w 276"/>
                    <a:gd name="T33" fmla="*/ 2147483646 h 174"/>
                    <a:gd name="T34" fmla="*/ 179699135 w 276"/>
                    <a:gd name="T35" fmla="*/ 2147483646 h 174"/>
                    <a:gd name="T36" fmla="*/ 503154187 w 276"/>
                    <a:gd name="T37" fmla="*/ 2147483646 h 174"/>
                    <a:gd name="T38" fmla="*/ 1509466801 w 276"/>
                    <a:gd name="T39" fmla="*/ 2147483646 h 174"/>
                    <a:gd name="T40" fmla="*/ 1671196446 w 276"/>
                    <a:gd name="T41" fmla="*/ 2147483646 h 174"/>
                    <a:gd name="T42" fmla="*/ 1725104915 w 276"/>
                    <a:gd name="T43" fmla="*/ 2147483646 h 174"/>
                    <a:gd name="T44" fmla="*/ 1814956602 w 276"/>
                    <a:gd name="T45" fmla="*/ 2147483646 h 174"/>
                    <a:gd name="T46" fmla="*/ 1814956602 w 276"/>
                    <a:gd name="T47" fmla="*/ 2147483646 h 174"/>
                    <a:gd name="T48" fmla="*/ 2147483646 w 276"/>
                    <a:gd name="T49" fmla="*/ 2147483646 h 174"/>
                    <a:gd name="T50" fmla="*/ 2147483646 w 276"/>
                    <a:gd name="T51" fmla="*/ 2078733737 h 174"/>
                    <a:gd name="T52" fmla="*/ 2147483646 w 276"/>
                    <a:gd name="T53" fmla="*/ 2042582549 h 174"/>
                    <a:gd name="T54" fmla="*/ 2147483646 w 276"/>
                    <a:gd name="T55" fmla="*/ 2060656017 h 174"/>
                    <a:gd name="T56" fmla="*/ 2147483646 w 276"/>
                    <a:gd name="T57" fmla="*/ 2060656017 h 174"/>
                    <a:gd name="T58" fmla="*/ 2147483646 w 276"/>
                    <a:gd name="T59" fmla="*/ 2147483646 h 174"/>
                    <a:gd name="T60" fmla="*/ 2147483646 w 276"/>
                    <a:gd name="T61" fmla="*/ 1084556917 h 174"/>
                    <a:gd name="T62" fmla="*/ 2147483646 w 276"/>
                    <a:gd name="T63" fmla="*/ 578431773 h 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6" name="Freeform 24">
                  <a:extLst>
                    <a:ext uri="{FF2B5EF4-FFF2-40B4-BE49-F238E27FC236}">
                      <a16:creationId xmlns:a16="http://schemas.microsoft.com/office/drawing/2014/main" id="{9176383A-09BE-17BE-04F1-691ED74E2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138927781 w 8"/>
                    <a:gd name="T1" fmla="*/ 0 w 8"/>
                    <a:gd name="T2" fmla="*/ 0 w 8"/>
                    <a:gd name="T3" fmla="*/ 138927781 w 8"/>
                    <a:gd name="T4" fmla="*/ 0 60000 65536"/>
                    <a:gd name="T5" fmla="*/ 0 60000 65536"/>
                    <a:gd name="T6" fmla="*/ 0 60000 65536"/>
                    <a:gd name="T7" fmla="*/ 0 60000 65536"/>
                  </a:gdLst>
                  <a:ahLst/>
                  <a:cxnLst>
                    <a:cxn ang="T4">
                      <a:pos x="T0" y="0"/>
                    </a:cxn>
                    <a:cxn ang="T5">
                      <a:pos x="T1" y="0"/>
                    </a:cxn>
                    <a:cxn ang="T6">
                      <a:pos x="T2" y="0"/>
                    </a:cxn>
                    <a:cxn ang="T7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7" name="Freeform 25">
                  <a:extLst>
                    <a:ext uri="{FF2B5EF4-FFF2-40B4-BE49-F238E27FC236}">
                      <a16:creationId xmlns:a16="http://schemas.microsoft.com/office/drawing/2014/main" id="{0846FD8F-F257-7222-F392-2B51BC6208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107745341 w 124"/>
                    <a:gd name="T1" fmla="*/ 361631083 h 56"/>
                    <a:gd name="T2" fmla="*/ 0 w 124"/>
                    <a:gd name="T3" fmla="*/ 470118281 h 56"/>
                    <a:gd name="T4" fmla="*/ 107745341 w 124"/>
                    <a:gd name="T5" fmla="*/ 397792065 h 56"/>
                    <a:gd name="T6" fmla="*/ 107745341 w 124"/>
                    <a:gd name="T7" fmla="*/ 361631083 h 56"/>
                    <a:gd name="T8" fmla="*/ 2101004479 w 124"/>
                    <a:gd name="T9" fmla="*/ 0 h 56"/>
                    <a:gd name="T10" fmla="*/ 2101004479 w 124"/>
                    <a:gd name="T11" fmla="*/ 108487199 h 56"/>
                    <a:gd name="T12" fmla="*/ 1382713508 w 124"/>
                    <a:gd name="T13" fmla="*/ 994482288 h 56"/>
                    <a:gd name="T14" fmla="*/ 1203140766 w 124"/>
                    <a:gd name="T15" fmla="*/ 1012562779 h 56"/>
                    <a:gd name="T16" fmla="*/ 1346795570 w 124"/>
                    <a:gd name="T17" fmla="*/ 1012562779 h 56"/>
                    <a:gd name="T18" fmla="*/ 1346795570 w 124"/>
                    <a:gd name="T19" fmla="*/ 1012562779 h 56"/>
                    <a:gd name="T20" fmla="*/ 2147483646 w 124"/>
                    <a:gd name="T21" fmla="*/ 72326217 h 56"/>
                    <a:gd name="T22" fmla="*/ 2147483646 w 124"/>
                    <a:gd name="T23" fmla="*/ 72326217 h 56"/>
                    <a:gd name="T24" fmla="*/ 2101004479 w 124"/>
                    <a:gd name="T25" fmla="*/ 0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8" name="Freeform 26">
                  <a:extLst>
                    <a:ext uri="{FF2B5EF4-FFF2-40B4-BE49-F238E27FC236}">
                      <a16:creationId xmlns:a16="http://schemas.microsoft.com/office/drawing/2014/main" id="{F6FDC432-356F-17FF-961B-166860EFC9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9060865 w 4"/>
                    <a:gd name="T1" fmla="*/ 0 h 2"/>
                    <a:gd name="T2" fmla="*/ 19060865 w 4"/>
                    <a:gd name="T3" fmla="*/ 0 h 2"/>
                    <a:gd name="T4" fmla="*/ 76239092 w 4"/>
                    <a:gd name="T5" fmla="*/ 31505922 h 2"/>
                    <a:gd name="T6" fmla="*/ 19060865 w 4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99" name="Freeform 27">
                  <a:extLst>
                    <a:ext uri="{FF2B5EF4-FFF2-40B4-BE49-F238E27FC236}">
                      <a16:creationId xmlns:a16="http://schemas.microsoft.com/office/drawing/2014/main" id="{41866E2D-44CF-2DFA-B986-43BC1C0FE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2147483646 w 361"/>
                    <a:gd name="T1" fmla="*/ 1610139941 h 290"/>
                    <a:gd name="T2" fmla="*/ 2147483646 w 361"/>
                    <a:gd name="T3" fmla="*/ 814114840 h 290"/>
                    <a:gd name="T4" fmla="*/ 2147483646 w 361"/>
                    <a:gd name="T5" fmla="*/ 687473903 h 290"/>
                    <a:gd name="T6" fmla="*/ 2147483646 w 361"/>
                    <a:gd name="T7" fmla="*/ 1338768328 h 290"/>
                    <a:gd name="T8" fmla="*/ 2147483646 w 361"/>
                    <a:gd name="T9" fmla="*/ 1320678588 h 290"/>
                    <a:gd name="T10" fmla="*/ 2147483646 w 361"/>
                    <a:gd name="T11" fmla="*/ 1067396714 h 290"/>
                    <a:gd name="T12" fmla="*/ 2147483646 w 361"/>
                    <a:gd name="T13" fmla="*/ 1573956208 h 290"/>
                    <a:gd name="T14" fmla="*/ 2147483646 w 361"/>
                    <a:gd name="T15" fmla="*/ 2147483646 h 290"/>
                    <a:gd name="T16" fmla="*/ 2147483646 w 361"/>
                    <a:gd name="T17" fmla="*/ 2147483646 h 290"/>
                    <a:gd name="T18" fmla="*/ 2147483646 w 361"/>
                    <a:gd name="T19" fmla="*/ 2147483646 h 290"/>
                    <a:gd name="T20" fmla="*/ 2147483646 w 361"/>
                    <a:gd name="T21" fmla="*/ 2147483646 h 290"/>
                    <a:gd name="T22" fmla="*/ 2147483646 w 361"/>
                    <a:gd name="T23" fmla="*/ 2147483646 h 290"/>
                    <a:gd name="T24" fmla="*/ 2147483646 w 361"/>
                    <a:gd name="T25" fmla="*/ 2147483646 h 290"/>
                    <a:gd name="T26" fmla="*/ 2147483646 w 361"/>
                    <a:gd name="T27" fmla="*/ 2147483646 h 290"/>
                    <a:gd name="T28" fmla="*/ 2147483646 w 361"/>
                    <a:gd name="T29" fmla="*/ 2147483646 h 290"/>
                    <a:gd name="T30" fmla="*/ 2147483646 w 361"/>
                    <a:gd name="T31" fmla="*/ 2147483646 h 290"/>
                    <a:gd name="T32" fmla="*/ 2147483646 w 361"/>
                    <a:gd name="T33" fmla="*/ 2147483646 h 290"/>
                    <a:gd name="T34" fmla="*/ 1868960074 w 361"/>
                    <a:gd name="T35" fmla="*/ 2147483646 h 290"/>
                    <a:gd name="T36" fmla="*/ 1042304004 w 361"/>
                    <a:gd name="T37" fmla="*/ 2147483646 h 290"/>
                    <a:gd name="T38" fmla="*/ 1275926133 w 361"/>
                    <a:gd name="T39" fmla="*/ 2147483646 h 290"/>
                    <a:gd name="T40" fmla="*/ 1311866043 w 361"/>
                    <a:gd name="T41" fmla="*/ 2147483646 h 290"/>
                    <a:gd name="T42" fmla="*/ 593033941 w 361"/>
                    <a:gd name="T43" fmla="*/ 2147483646 h 290"/>
                    <a:gd name="T44" fmla="*/ 2147483646 w 361"/>
                    <a:gd name="T45" fmla="*/ 1646323673 h 290"/>
                    <a:gd name="T46" fmla="*/ 2147483646 w 361"/>
                    <a:gd name="T47" fmla="*/ 1610139941 h 290"/>
                    <a:gd name="T48" fmla="*/ 646948044 w 361"/>
                    <a:gd name="T49" fmla="*/ 2147483646 h 290"/>
                    <a:gd name="T50" fmla="*/ 1114188062 w 361"/>
                    <a:gd name="T51" fmla="*/ 2147483646 h 290"/>
                    <a:gd name="T52" fmla="*/ 1222012030 w 361"/>
                    <a:gd name="T53" fmla="*/ 2147483646 h 290"/>
                    <a:gd name="T54" fmla="*/ 1168102166 w 361"/>
                    <a:gd name="T55" fmla="*/ 2147483646 h 290"/>
                    <a:gd name="T56" fmla="*/ 1311866043 w 361"/>
                    <a:gd name="T57" fmla="*/ 2147483646 h 290"/>
                    <a:gd name="T58" fmla="*/ 2147483646 w 361"/>
                    <a:gd name="T59" fmla="*/ 2147483646 h 290"/>
                    <a:gd name="T60" fmla="*/ 2147483646 w 361"/>
                    <a:gd name="T61" fmla="*/ 2147483646 h 290"/>
                    <a:gd name="T62" fmla="*/ 2147483646 w 361"/>
                    <a:gd name="T63" fmla="*/ 2147483646 h 290"/>
                    <a:gd name="T64" fmla="*/ 2147483646 w 361"/>
                    <a:gd name="T65" fmla="*/ 2147483646 h 290"/>
                    <a:gd name="T66" fmla="*/ 2147483646 w 361"/>
                    <a:gd name="T67" fmla="*/ 2147483646 h 290"/>
                    <a:gd name="T68" fmla="*/ 2147483646 w 361"/>
                    <a:gd name="T69" fmla="*/ 2147483646 h 290"/>
                    <a:gd name="T70" fmla="*/ 2147483646 w 361"/>
                    <a:gd name="T71" fmla="*/ 2147483646 h 290"/>
                    <a:gd name="T72" fmla="*/ 2147483646 w 361"/>
                    <a:gd name="T73" fmla="*/ 2147483646 h 290"/>
                    <a:gd name="T74" fmla="*/ 2147483646 w 361"/>
                    <a:gd name="T75" fmla="*/ 2147483646 h 290"/>
                    <a:gd name="T76" fmla="*/ 2147483646 w 361"/>
                    <a:gd name="T77" fmla="*/ 2147483646 h 290"/>
                    <a:gd name="T78" fmla="*/ 2147483646 w 361"/>
                    <a:gd name="T79" fmla="*/ 2147483646 h 290"/>
                    <a:gd name="T80" fmla="*/ 2147483646 w 361"/>
                    <a:gd name="T81" fmla="*/ 2147483646 h 290"/>
                    <a:gd name="T82" fmla="*/ 2147483646 w 361"/>
                    <a:gd name="T83" fmla="*/ 976939510 h 290"/>
                    <a:gd name="T84" fmla="*/ 2147483646 w 361"/>
                    <a:gd name="T85" fmla="*/ 1320678588 h 290"/>
                    <a:gd name="T86" fmla="*/ 2147483646 w 361"/>
                    <a:gd name="T87" fmla="*/ 1302584595 h 290"/>
                    <a:gd name="T88" fmla="*/ 2147483646 w 361"/>
                    <a:gd name="T89" fmla="*/ 1646323673 h 290"/>
                    <a:gd name="T90" fmla="*/ 2147483646 w 361"/>
                    <a:gd name="T91" fmla="*/ 1610139941 h 29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0" name="Freeform 28">
                  <a:extLst>
                    <a:ext uri="{FF2B5EF4-FFF2-40B4-BE49-F238E27FC236}">
                      <a16:creationId xmlns:a16="http://schemas.microsoft.com/office/drawing/2014/main" id="{C26B7C38-6940-DD40-0E51-0BC2C634F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883697018 w 238"/>
                    <a:gd name="T1" fmla="*/ 54375380 h 154"/>
                    <a:gd name="T2" fmla="*/ 107638256 w 238"/>
                    <a:gd name="T3" fmla="*/ 1341277825 h 154"/>
                    <a:gd name="T4" fmla="*/ 2147483646 w 238"/>
                    <a:gd name="T5" fmla="*/ 2147483646 h 154"/>
                    <a:gd name="T6" fmla="*/ 2147483646 w 238"/>
                    <a:gd name="T7" fmla="*/ 1812536795 h 154"/>
                    <a:gd name="T8" fmla="*/ 2147483646 w 238"/>
                    <a:gd name="T9" fmla="*/ 163130398 h 154"/>
                    <a:gd name="T10" fmla="*/ 1883697018 w 238"/>
                    <a:gd name="T11" fmla="*/ 54375380 h 1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1" name="Freeform 29">
                  <a:extLst>
                    <a:ext uri="{FF2B5EF4-FFF2-40B4-BE49-F238E27FC236}">
                      <a16:creationId xmlns:a16="http://schemas.microsoft.com/office/drawing/2014/main" id="{59059E3C-F526-5A23-E7C4-351BAF644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941536704 w 240"/>
                    <a:gd name="T1" fmla="*/ 72487003 h 157"/>
                    <a:gd name="T2" fmla="*/ 89886940 w 240"/>
                    <a:gd name="T3" fmla="*/ 1485958019 h 157"/>
                    <a:gd name="T4" fmla="*/ 1905581928 w 240"/>
                    <a:gd name="T5" fmla="*/ 2147483646 h 157"/>
                    <a:gd name="T6" fmla="*/ 2147483646 w 240"/>
                    <a:gd name="T7" fmla="*/ 1848388777 h 157"/>
                    <a:gd name="T8" fmla="*/ 2147483646 w 240"/>
                    <a:gd name="T9" fmla="*/ 416791753 h 157"/>
                    <a:gd name="T10" fmla="*/ 1941536704 w 240"/>
                    <a:gd name="T11" fmla="*/ 72487003 h 157"/>
                    <a:gd name="T12" fmla="*/ 1905581928 w 240"/>
                    <a:gd name="T13" fmla="*/ 108730504 h 157"/>
                    <a:gd name="T14" fmla="*/ 2147483646 w 240"/>
                    <a:gd name="T15" fmla="*/ 1467836268 h 157"/>
                    <a:gd name="T16" fmla="*/ 1833672376 w 240"/>
                    <a:gd name="T17" fmla="*/ 2147483646 h 157"/>
                    <a:gd name="T18" fmla="*/ 215724416 w 240"/>
                    <a:gd name="T19" fmla="*/ 1703414771 h 157"/>
                    <a:gd name="T20" fmla="*/ 1923559316 w 240"/>
                    <a:gd name="T21" fmla="*/ 108730504 h 157"/>
                    <a:gd name="T22" fmla="*/ 1941536704 w 240"/>
                    <a:gd name="T23" fmla="*/ 72487003 h 1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2" name="Freeform 30">
                  <a:extLst>
                    <a:ext uri="{FF2B5EF4-FFF2-40B4-BE49-F238E27FC236}">
                      <a16:creationId xmlns:a16="http://schemas.microsoft.com/office/drawing/2014/main" id="{A23D066D-3188-D7BF-1FEF-E7F24D0DE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53909250 w 182"/>
                    <a:gd name="T1" fmla="*/ 309438179 h 32"/>
                    <a:gd name="T2" fmla="*/ 2147483646 w 182"/>
                    <a:gd name="T3" fmla="*/ 36405245 h 32"/>
                    <a:gd name="T4" fmla="*/ 2147483646 w 182"/>
                    <a:gd name="T5" fmla="*/ 18200489 h 32"/>
                    <a:gd name="T6" fmla="*/ 125792488 w 182"/>
                    <a:gd name="T7" fmla="*/ 254832445 h 32"/>
                    <a:gd name="T8" fmla="*/ 53909250 w 182"/>
                    <a:gd name="T9" fmla="*/ 30943817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3" name="Freeform 31">
                  <a:extLst>
                    <a:ext uri="{FF2B5EF4-FFF2-40B4-BE49-F238E27FC236}">
                      <a16:creationId xmlns:a16="http://schemas.microsoft.com/office/drawing/2014/main" id="{A0668D6D-4F5A-81B2-A647-2B21C8BB4F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465950300 h 51"/>
                    <a:gd name="T2" fmla="*/ 2147483646 w 219"/>
                    <a:gd name="T3" fmla="*/ 17919700 h 51"/>
                    <a:gd name="T4" fmla="*/ 2147483646 w 219"/>
                    <a:gd name="T5" fmla="*/ 17919700 h 51"/>
                    <a:gd name="T6" fmla="*/ 107897431 w 219"/>
                    <a:gd name="T7" fmla="*/ 430106667 h 51"/>
                    <a:gd name="T8" fmla="*/ 0 w 219"/>
                    <a:gd name="T9" fmla="*/ 46595030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4" name="Freeform 32">
                  <a:extLst>
                    <a:ext uri="{FF2B5EF4-FFF2-40B4-BE49-F238E27FC236}">
                      <a16:creationId xmlns:a16="http://schemas.microsoft.com/office/drawing/2014/main" id="{CB2F1B40-3B67-BC2A-8A2E-D83CB6645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71928794 w 219"/>
                    <a:gd name="T1" fmla="*/ 612094177 h 55"/>
                    <a:gd name="T2" fmla="*/ 2147483646 w 219"/>
                    <a:gd name="T3" fmla="*/ 90014474 h 55"/>
                    <a:gd name="T4" fmla="*/ 2147483646 w 219"/>
                    <a:gd name="T5" fmla="*/ 36005789 h 55"/>
                    <a:gd name="T6" fmla="*/ 125877510 w 219"/>
                    <a:gd name="T7" fmla="*/ 540082598 h 55"/>
                    <a:gd name="T8" fmla="*/ 71928794 w 219"/>
                    <a:gd name="T9" fmla="*/ 61209417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5" name="Freeform 33">
                  <a:extLst>
                    <a:ext uri="{FF2B5EF4-FFF2-40B4-BE49-F238E27FC236}">
                      <a16:creationId xmlns:a16="http://schemas.microsoft.com/office/drawing/2014/main" id="{369E410B-6EF1-B6BB-F71E-CA0A19EB8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490615883 w 54"/>
                    <a:gd name="T1" fmla="*/ 54245771 h 140"/>
                    <a:gd name="T2" fmla="*/ 854035845 w 54"/>
                    <a:gd name="T3" fmla="*/ 2147483646 h 140"/>
                    <a:gd name="T4" fmla="*/ 926719837 w 54"/>
                    <a:gd name="T5" fmla="*/ 2147483646 h 140"/>
                    <a:gd name="T6" fmla="*/ 581471939 w 54"/>
                    <a:gd name="T7" fmla="*/ 54245771 h 140"/>
                    <a:gd name="T8" fmla="*/ 490615883 w 54"/>
                    <a:gd name="T9" fmla="*/ 5424577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6" name="Freeform 34">
                  <a:extLst>
                    <a:ext uri="{FF2B5EF4-FFF2-40B4-BE49-F238E27FC236}">
                      <a16:creationId xmlns:a16="http://schemas.microsoft.com/office/drawing/2014/main" id="{C44167FE-39D5-B848-5E89-7F4E4CB92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82424783 w 42"/>
                    <a:gd name="T1" fmla="*/ 72503345 h 154"/>
                    <a:gd name="T2" fmla="*/ 638493146 w 42"/>
                    <a:gd name="T3" fmla="*/ 2147483646 h 154"/>
                    <a:gd name="T4" fmla="*/ 729707673 w 42"/>
                    <a:gd name="T5" fmla="*/ 2147483646 h 154"/>
                    <a:gd name="T6" fmla="*/ 291881361 w 42"/>
                    <a:gd name="T7" fmla="*/ 54375380 h 154"/>
                    <a:gd name="T8" fmla="*/ 182424783 w 42"/>
                    <a:gd name="T9" fmla="*/ 72503345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7" name="Freeform 35">
                  <a:extLst>
                    <a:ext uri="{FF2B5EF4-FFF2-40B4-BE49-F238E27FC236}">
                      <a16:creationId xmlns:a16="http://schemas.microsoft.com/office/drawing/2014/main" id="{16F123D1-841E-0230-0D50-B2EDAA6D9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158927426 w 34"/>
                    <a:gd name="T1" fmla="*/ 54223107 h 146"/>
                    <a:gd name="T2" fmla="*/ 494439949 w 34"/>
                    <a:gd name="T3" fmla="*/ 2147483646 h 146"/>
                    <a:gd name="T4" fmla="*/ 600390165 w 34"/>
                    <a:gd name="T5" fmla="*/ 2147483646 h 146"/>
                    <a:gd name="T6" fmla="*/ 247219974 w 34"/>
                    <a:gd name="T7" fmla="*/ 36150155 h 146"/>
                    <a:gd name="T8" fmla="*/ 158927426 w 34"/>
                    <a:gd name="T9" fmla="*/ 54223107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8" name="Freeform 36">
                  <a:extLst>
                    <a:ext uri="{FF2B5EF4-FFF2-40B4-BE49-F238E27FC236}">
                      <a16:creationId xmlns:a16="http://schemas.microsoft.com/office/drawing/2014/main" id="{FD2C96ED-1288-6E21-8BD1-8B92A2533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54315389 h 122"/>
                    <a:gd name="T2" fmla="*/ 523233856 w 37"/>
                    <a:gd name="T3" fmla="*/ 2147483646 h 122"/>
                    <a:gd name="T4" fmla="*/ 631489429 w 37"/>
                    <a:gd name="T5" fmla="*/ 2118312932 h 122"/>
                    <a:gd name="T6" fmla="*/ 108255573 w 37"/>
                    <a:gd name="T7" fmla="*/ 54315389 h 122"/>
                    <a:gd name="T8" fmla="*/ 0 w 37"/>
                    <a:gd name="T9" fmla="*/ 54315389 h 1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09" name="Freeform 37">
                  <a:extLst>
                    <a:ext uri="{FF2B5EF4-FFF2-40B4-BE49-F238E27FC236}">
                      <a16:creationId xmlns:a16="http://schemas.microsoft.com/office/drawing/2014/main" id="{27EC3CE6-649D-60F2-6793-6F07EE2AE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47883763 h 356"/>
                    <a:gd name="T2" fmla="*/ 148690089 w 609"/>
                    <a:gd name="T3" fmla="*/ 897175625 h 356"/>
                    <a:gd name="T4" fmla="*/ 1365925394 w 609"/>
                    <a:gd name="T5" fmla="*/ 897175625 h 356"/>
                    <a:gd name="T6" fmla="*/ 1534776744 w 609"/>
                    <a:gd name="T7" fmla="*/ 0 h 356"/>
                    <a:gd name="T8" fmla="*/ 0 w 609"/>
                    <a:gd name="T9" fmla="*/ 47883763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0" name="Freeform 38">
                  <a:extLst>
                    <a:ext uri="{FF2B5EF4-FFF2-40B4-BE49-F238E27FC236}">
                      <a16:creationId xmlns:a16="http://schemas.microsoft.com/office/drawing/2014/main" id="{E6A0EA95-9299-3DCF-B1C5-CA8C91280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47883763 h 356"/>
                    <a:gd name="T2" fmla="*/ 148690089 w 609"/>
                    <a:gd name="T3" fmla="*/ 897175625 h 356"/>
                    <a:gd name="T4" fmla="*/ 1365925394 w 609"/>
                    <a:gd name="T5" fmla="*/ 897175625 h 356"/>
                    <a:gd name="T6" fmla="*/ 1534776744 w 609"/>
                    <a:gd name="T7" fmla="*/ 0 h 356"/>
                    <a:gd name="T8" fmla="*/ 0 w 609"/>
                    <a:gd name="T9" fmla="*/ 47883763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1" name="Freeform 39">
                  <a:extLst>
                    <a:ext uri="{FF2B5EF4-FFF2-40B4-BE49-F238E27FC236}">
                      <a16:creationId xmlns:a16="http://schemas.microsoft.com/office/drawing/2014/main" id="{3A2F7866-FE0F-93B0-2D96-79196D460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147483646 w 209"/>
                    <a:gd name="T1" fmla="*/ 0 h 133"/>
                    <a:gd name="T2" fmla="*/ 2147483646 w 209"/>
                    <a:gd name="T3" fmla="*/ 18055055 h 133"/>
                    <a:gd name="T4" fmla="*/ 0 w 209"/>
                    <a:gd name="T5" fmla="*/ 2058395279 h 133"/>
                    <a:gd name="T6" fmla="*/ 53891219 w 209"/>
                    <a:gd name="T7" fmla="*/ 2147483646 h 133"/>
                    <a:gd name="T8" fmla="*/ 2147483646 w 209"/>
                    <a:gd name="T9" fmla="*/ 2147483646 h 133"/>
                    <a:gd name="T10" fmla="*/ 2147483646 w 209"/>
                    <a:gd name="T11" fmla="*/ 0 h 1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2" name="Freeform 40">
                  <a:extLst>
                    <a:ext uri="{FF2B5EF4-FFF2-40B4-BE49-F238E27FC236}">
                      <a16:creationId xmlns:a16="http://schemas.microsoft.com/office/drawing/2014/main" id="{7826E939-C252-83D9-B3C1-B98E7E57E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162765912 h 137"/>
                    <a:gd name="T2" fmla="*/ 413942125 w 235"/>
                    <a:gd name="T3" fmla="*/ 2147483646 h 137"/>
                    <a:gd name="T4" fmla="*/ 449938383 w 235"/>
                    <a:gd name="T5" fmla="*/ 2147483646 h 137"/>
                    <a:gd name="T6" fmla="*/ 2147483646 w 235"/>
                    <a:gd name="T7" fmla="*/ 2147483646 h 137"/>
                    <a:gd name="T8" fmla="*/ 2147483646 w 235"/>
                    <a:gd name="T9" fmla="*/ 2147483646 h 137"/>
                    <a:gd name="T10" fmla="*/ 2147483646 w 235"/>
                    <a:gd name="T11" fmla="*/ 36168785 h 137"/>
                    <a:gd name="T12" fmla="*/ 2147483646 w 235"/>
                    <a:gd name="T13" fmla="*/ 54255304 h 137"/>
                    <a:gd name="T14" fmla="*/ 2147483646 w 235"/>
                    <a:gd name="T15" fmla="*/ 2147483646 h 137"/>
                    <a:gd name="T16" fmla="*/ 2147483646 w 235"/>
                    <a:gd name="T17" fmla="*/ 2147483646 h 137"/>
                    <a:gd name="T18" fmla="*/ 2147483646 w 235"/>
                    <a:gd name="T19" fmla="*/ 2147483646 h 137"/>
                    <a:gd name="T20" fmla="*/ 2147483646 w 235"/>
                    <a:gd name="T21" fmla="*/ 2147483646 h 137"/>
                    <a:gd name="T22" fmla="*/ 2147483646 w 235"/>
                    <a:gd name="T23" fmla="*/ 2147483646 h 137"/>
                    <a:gd name="T24" fmla="*/ 899872524 w 235"/>
                    <a:gd name="T25" fmla="*/ 2147483646 h 137"/>
                    <a:gd name="T26" fmla="*/ 539922666 w 235"/>
                    <a:gd name="T27" fmla="*/ 2147483646 h 137"/>
                    <a:gd name="T28" fmla="*/ 521926658 w 235"/>
                    <a:gd name="T29" fmla="*/ 2147483646 h 137"/>
                    <a:gd name="T30" fmla="*/ 485930399 w 235"/>
                    <a:gd name="T31" fmla="*/ 2147483646 h 137"/>
                    <a:gd name="T32" fmla="*/ 107984533 w 235"/>
                    <a:gd name="T33" fmla="*/ 144679393 h 137"/>
                    <a:gd name="T34" fmla="*/ 0 w 235"/>
                    <a:gd name="T35" fmla="*/ 162765912 h 13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3" name="Freeform 41">
                  <a:extLst>
                    <a:ext uri="{FF2B5EF4-FFF2-40B4-BE49-F238E27FC236}">
                      <a16:creationId xmlns:a16="http://schemas.microsoft.com/office/drawing/2014/main" id="{9190670D-618F-4AFD-6BE3-E65CBE44C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271311944 h 81"/>
                    <a:gd name="T2" fmla="*/ 2147483646 w 282"/>
                    <a:gd name="T3" fmla="*/ 0 h 81"/>
                    <a:gd name="T4" fmla="*/ 2147483646 w 282"/>
                    <a:gd name="T5" fmla="*/ 976725551 h 81"/>
                    <a:gd name="T6" fmla="*/ 107813824 w 282"/>
                    <a:gd name="T7" fmla="*/ 1085247776 h 81"/>
                    <a:gd name="T8" fmla="*/ 0 w 282"/>
                    <a:gd name="T9" fmla="*/ 271311944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4" name="Freeform 42">
                  <a:extLst>
                    <a:ext uri="{FF2B5EF4-FFF2-40B4-BE49-F238E27FC236}">
                      <a16:creationId xmlns:a16="http://schemas.microsoft.com/office/drawing/2014/main" id="{23CE8176-FE31-87D3-22D1-54A0302F7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7968473 w 288"/>
                    <a:gd name="T1" fmla="*/ 308526887 h 79"/>
                    <a:gd name="T2" fmla="*/ 2084266612 w 288"/>
                    <a:gd name="T3" fmla="*/ 490012540 h 79"/>
                    <a:gd name="T4" fmla="*/ 2147483646 w 288"/>
                    <a:gd name="T5" fmla="*/ 290378748 h 79"/>
                    <a:gd name="T6" fmla="*/ 2147483646 w 288"/>
                    <a:gd name="T7" fmla="*/ 54444418 h 79"/>
                    <a:gd name="T8" fmla="*/ 2147483646 w 288"/>
                    <a:gd name="T9" fmla="*/ 635201914 h 79"/>
                    <a:gd name="T10" fmla="*/ 2147483646 w 288"/>
                    <a:gd name="T11" fmla="*/ 871136244 h 79"/>
                    <a:gd name="T12" fmla="*/ 2147483646 w 288"/>
                    <a:gd name="T13" fmla="*/ 998177479 h 79"/>
                    <a:gd name="T14" fmla="*/ 2147483646 w 288"/>
                    <a:gd name="T15" fmla="*/ 1034473758 h 79"/>
                    <a:gd name="T16" fmla="*/ 2147483646 w 288"/>
                    <a:gd name="T17" fmla="*/ 1179663132 h 79"/>
                    <a:gd name="T18" fmla="*/ 1365553110 w 288"/>
                    <a:gd name="T19" fmla="*/ 1215959410 h 79"/>
                    <a:gd name="T20" fmla="*/ 305451331 w 288"/>
                    <a:gd name="T21" fmla="*/ 1107070575 h 79"/>
                    <a:gd name="T22" fmla="*/ 125775075 w 288"/>
                    <a:gd name="T23" fmla="*/ 272230609 h 79"/>
                    <a:gd name="T24" fmla="*/ 17968473 w 288"/>
                    <a:gd name="T25" fmla="*/ 308526887 h 79"/>
                    <a:gd name="T26" fmla="*/ 125775075 w 288"/>
                    <a:gd name="T27" fmla="*/ 1125218714 h 79"/>
                    <a:gd name="T28" fmla="*/ 143743548 w 288"/>
                    <a:gd name="T29" fmla="*/ 1143366853 h 79"/>
                    <a:gd name="T30" fmla="*/ 2147483646 w 288"/>
                    <a:gd name="T31" fmla="*/ 1016325618 h 79"/>
                    <a:gd name="T32" fmla="*/ 2147483646 w 288"/>
                    <a:gd name="T33" fmla="*/ 998177479 h 79"/>
                    <a:gd name="T34" fmla="*/ 2147483646 w 288"/>
                    <a:gd name="T35" fmla="*/ 0 h 79"/>
                    <a:gd name="T36" fmla="*/ 2147483646 w 288"/>
                    <a:gd name="T37" fmla="*/ 0 h 79"/>
                    <a:gd name="T38" fmla="*/ 107806601 w 288"/>
                    <a:gd name="T39" fmla="*/ 272230609 h 79"/>
                    <a:gd name="T40" fmla="*/ 17968473 w 288"/>
                    <a:gd name="T41" fmla="*/ 308526887 h 7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5" name="Freeform 43">
                  <a:extLst>
                    <a:ext uri="{FF2B5EF4-FFF2-40B4-BE49-F238E27FC236}">
                      <a16:creationId xmlns:a16="http://schemas.microsoft.com/office/drawing/2014/main" id="{A395ABB5-2A0F-8772-D376-3D71E9EF3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1397846667 w 84"/>
                    <a:gd name="T1" fmla="*/ 509199111 h 51"/>
                    <a:gd name="T2" fmla="*/ 448026367 w 84"/>
                    <a:gd name="T3" fmla="*/ 36371670 h 51"/>
                    <a:gd name="T4" fmla="*/ 17919700 w 84"/>
                    <a:gd name="T5" fmla="*/ 272785390 h 51"/>
                    <a:gd name="T6" fmla="*/ 430106667 w 84"/>
                    <a:gd name="T7" fmla="*/ 781984501 h 51"/>
                    <a:gd name="T8" fmla="*/ 1433690300 w 84"/>
                    <a:gd name="T9" fmla="*/ 727429128 h 51"/>
                    <a:gd name="T10" fmla="*/ 1397846667 w 84"/>
                    <a:gd name="T11" fmla="*/ 691057459 h 51"/>
                    <a:gd name="T12" fmla="*/ 125446367 w 84"/>
                    <a:gd name="T13" fmla="*/ 345528729 h 51"/>
                    <a:gd name="T14" fmla="*/ 716843033 w 84"/>
                    <a:gd name="T15" fmla="*/ 181858348 h 51"/>
                    <a:gd name="T16" fmla="*/ 1308239700 w 84"/>
                    <a:gd name="T17" fmla="*/ 545570780 h 51"/>
                    <a:gd name="T18" fmla="*/ 1397846667 w 84"/>
                    <a:gd name="T19" fmla="*/ 509199111 h 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6" name="Freeform 44">
                  <a:extLst>
                    <a:ext uri="{FF2B5EF4-FFF2-40B4-BE49-F238E27FC236}">
                      <a16:creationId xmlns:a16="http://schemas.microsoft.com/office/drawing/2014/main" id="{77A28BEF-D4A4-98DB-85F7-1E9DDBBAC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651380664 w 78"/>
                    <a:gd name="T1" fmla="*/ 541128692 h 77"/>
                    <a:gd name="T2" fmla="*/ 1158008179 w 78"/>
                    <a:gd name="T3" fmla="*/ 288601686 h 77"/>
                    <a:gd name="T4" fmla="*/ 597099297 w 78"/>
                    <a:gd name="T5" fmla="*/ 1388900657 h 77"/>
                    <a:gd name="T6" fmla="*/ 90467528 w 78"/>
                    <a:gd name="T7" fmla="*/ 414867313 h 77"/>
                    <a:gd name="T8" fmla="*/ 651380664 w 78"/>
                    <a:gd name="T9" fmla="*/ 541128692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7" name="Freeform 45">
                  <a:extLst>
                    <a:ext uri="{FF2B5EF4-FFF2-40B4-BE49-F238E27FC236}">
                      <a16:creationId xmlns:a16="http://schemas.microsoft.com/office/drawing/2014/main" id="{23BF7E0E-5643-4A2C-951F-5DB343B4C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578605480 w 56"/>
                    <a:gd name="T1" fmla="*/ 837305603 h 48"/>
                    <a:gd name="T2" fmla="*/ 289304866 w 56"/>
                    <a:gd name="T3" fmla="*/ 709889069 h 48"/>
                    <a:gd name="T4" fmla="*/ 325465848 w 56"/>
                    <a:gd name="T5" fmla="*/ 109216000 h 48"/>
                    <a:gd name="T6" fmla="*/ 687096931 w 56"/>
                    <a:gd name="T7" fmla="*/ 163821867 h 48"/>
                    <a:gd name="T8" fmla="*/ 741342656 w 56"/>
                    <a:gd name="T9" fmla="*/ 473260802 h 48"/>
                    <a:gd name="T10" fmla="*/ 542444498 w 56"/>
                    <a:gd name="T11" fmla="*/ 600677335 h 48"/>
                    <a:gd name="T12" fmla="*/ 433957299 w 56"/>
                    <a:gd name="T13" fmla="*/ 473260802 h 48"/>
                    <a:gd name="T14" fmla="*/ 433957299 w 56"/>
                    <a:gd name="T15" fmla="*/ 327643734 h 48"/>
                    <a:gd name="T16" fmla="*/ 560524989 w 56"/>
                    <a:gd name="T17" fmla="*/ 327643734 h 48"/>
                    <a:gd name="T18" fmla="*/ 596690223 w 56"/>
                    <a:gd name="T19" fmla="*/ 436855468 h 48"/>
                    <a:gd name="T20" fmla="*/ 524364007 w 56"/>
                    <a:gd name="T21" fmla="*/ 491461335 h 48"/>
                    <a:gd name="T22" fmla="*/ 578605480 w 56"/>
                    <a:gd name="T23" fmla="*/ 218427734 h 48"/>
                    <a:gd name="T24" fmla="*/ 325465848 w 56"/>
                    <a:gd name="T25" fmla="*/ 455056002 h 48"/>
                    <a:gd name="T26" fmla="*/ 831749364 w 56"/>
                    <a:gd name="T27" fmla="*/ 218427734 h 48"/>
                    <a:gd name="T28" fmla="*/ 452037790 w 56"/>
                    <a:gd name="T29" fmla="*/ 18200534 h 48"/>
                    <a:gd name="T30" fmla="*/ 72326217 w 56"/>
                    <a:gd name="T31" fmla="*/ 418654935 h 48"/>
                    <a:gd name="T32" fmla="*/ 488198772 w 56"/>
                    <a:gd name="T33" fmla="*/ 873710936 h 48"/>
                    <a:gd name="T34" fmla="*/ 578605480 w 56"/>
                    <a:gd name="T35" fmla="*/ 837305603 h 4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8" name="Freeform 46">
                  <a:extLst>
                    <a:ext uri="{FF2B5EF4-FFF2-40B4-BE49-F238E27FC236}">
                      <a16:creationId xmlns:a16="http://schemas.microsoft.com/office/drawing/2014/main" id="{29BC961C-B0AB-9633-78C0-52F1EAE0F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342355467 w 46"/>
                    <a:gd name="T1" fmla="*/ 72882456 h 45"/>
                    <a:gd name="T2" fmla="*/ 558579525 w 46"/>
                    <a:gd name="T3" fmla="*/ 255097133 h 45"/>
                    <a:gd name="T4" fmla="*/ 414432983 w 46"/>
                    <a:gd name="T5" fmla="*/ 728845901 h 45"/>
                    <a:gd name="T6" fmla="*/ 108112029 w 46"/>
                    <a:gd name="T7" fmla="*/ 455530289 h 45"/>
                    <a:gd name="T8" fmla="*/ 378394225 w 46"/>
                    <a:gd name="T9" fmla="*/ 382643565 h 45"/>
                    <a:gd name="T10" fmla="*/ 414432983 w 46"/>
                    <a:gd name="T11" fmla="*/ 510189997 h 45"/>
                    <a:gd name="T12" fmla="*/ 342355467 w 46"/>
                    <a:gd name="T13" fmla="*/ 546635493 h 45"/>
                    <a:gd name="T14" fmla="*/ 288301575 w 46"/>
                    <a:gd name="T15" fmla="*/ 473748769 h 45"/>
                    <a:gd name="T16" fmla="*/ 360374846 w 46"/>
                    <a:gd name="T17" fmla="*/ 400866313 h 45"/>
                    <a:gd name="T18" fmla="*/ 234243438 w 46"/>
                    <a:gd name="T19" fmla="*/ 601299469 h 45"/>
                    <a:gd name="T20" fmla="*/ 522545012 w 46"/>
                    <a:gd name="T21" fmla="*/ 491971517 h 45"/>
                    <a:gd name="T22" fmla="*/ 252262817 w 46"/>
                    <a:gd name="T23" fmla="*/ 255097133 h 45"/>
                    <a:gd name="T24" fmla="*/ 18019379 w 46"/>
                    <a:gd name="T25" fmla="*/ 528412745 h 45"/>
                    <a:gd name="T26" fmla="*/ 270282196 w 46"/>
                    <a:gd name="T27" fmla="*/ 783509878 h 45"/>
                    <a:gd name="T28" fmla="*/ 648676421 w 46"/>
                    <a:gd name="T29" fmla="*/ 637740697 h 45"/>
                    <a:gd name="T30" fmla="*/ 432448117 w 46"/>
                    <a:gd name="T31" fmla="*/ 18222748 h 45"/>
                    <a:gd name="T32" fmla="*/ 342355467 w 46"/>
                    <a:gd name="T33" fmla="*/ 72882456 h 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19" name="Freeform 47">
                  <a:extLst>
                    <a:ext uri="{FF2B5EF4-FFF2-40B4-BE49-F238E27FC236}">
                      <a16:creationId xmlns:a16="http://schemas.microsoft.com/office/drawing/2014/main" id="{D424B51D-59BE-50A6-B0E0-BE70C7308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1082961465 w 105"/>
                    <a:gd name="T1" fmla="*/ 126707519 h 100"/>
                    <a:gd name="T2" fmla="*/ 1534198595 w 105"/>
                    <a:gd name="T3" fmla="*/ 1303255458 h 100"/>
                    <a:gd name="T4" fmla="*/ 108297421 w 105"/>
                    <a:gd name="T5" fmla="*/ 995544491 h 100"/>
                    <a:gd name="T6" fmla="*/ 1082961465 w 105"/>
                    <a:gd name="T7" fmla="*/ 126707519 h 1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0" name="Freeform 48">
                  <a:extLst>
                    <a:ext uri="{FF2B5EF4-FFF2-40B4-BE49-F238E27FC236}">
                      <a16:creationId xmlns:a16="http://schemas.microsoft.com/office/drawing/2014/main" id="{F4B19BF5-04E5-2374-CD09-3280CC09D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1154512308 w 114"/>
                    <a:gd name="T1" fmla="*/ 144898961 h 94"/>
                    <a:gd name="T2" fmla="*/ 1713728212 w 114"/>
                    <a:gd name="T3" fmla="*/ 1068622923 h 94"/>
                    <a:gd name="T4" fmla="*/ 721571785 w 114"/>
                    <a:gd name="T5" fmla="*/ 1521428453 h 94"/>
                    <a:gd name="T6" fmla="*/ 270588889 w 114"/>
                    <a:gd name="T7" fmla="*/ 742603452 h 94"/>
                    <a:gd name="T8" fmla="*/ 1172550435 w 114"/>
                    <a:gd name="T9" fmla="*/ 144898961 h 94"/>
                    <a:gd name="T10" fmla="*/ 1244707188 w 114"/>
                    <a:gd name="T11" fmla="*/ 90560255 h 94"/>
                    <a:gd name="T12" fmla="*/ 270588889 w 114"/>
                    <a:gd name="T13" fmla="*/ 434692628 h 94"/>
                    <a:gd name="T14" fmla="*/ 649410784 w 114"/>
                    <a:gd name="T15" fmla="*/ 1557654257 h 94"/>
                    <a:gd name="T16" fmla="*/ 1623533331 w 114"/>
                    <a:gd name="T17" fmla="*/ 1394646649 h 94"/>
                    <a:gd name="T18" fmla="*/ 1244707188 w 114"/>
                    <a:gd name="T19" fmla="*/ 90560255 h 94"/>
                    <a:gd name="T20" fmla="*/ 1154512308 w 114"/>
                    <a:gd name="T21" fmla="*/ 144898961 h 9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1" name="Freeform 49">
                  <a:extLst>
                    <a:ext uri="{FF2B5EF4-FFF2-40B4-BE49-F238E27FC236}">
                      <a16:creationId xmlns:a16="http://schemas.microsoft.com/office/drawing/2014/main" id="{B6E38FE3-ED06-C5A5-DFD9-30A0392B5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52098960 h 8"/>
                    <a:gd name="T2" fmla="*/ 121556859 w 16"/>
                    <a:gd name="T3" fmla="*/ 138927781 h 8"/>
                    <a:gd name="T4" fmla="*/ 260482556 w 16"/>
                    <a:gd name="T5" fmla="*/ 86828821 h 8"/>
                    <a:gd name="T6" fmla="*/ 138925697 w 16"/>
                    <a:gd name="T7" fmla="*/ 0 h 8"/>
                    <a:gd name="T8" fmla="*/ 0 w 16"/>
                    <a:gd name="T9" fmla="*/ 5209896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2" name="Freeform 50">
                  <a:extLst>
                    <a:ext uri="{FF2B5EF4-FFF2-40B4-BE49-F238E27FC236}">
                      <a16:creationId xmlns:a16="http://schemas.microsoft.com/office/drawing/2014/main" id="{F11A0221-EF84-7575-5DB3-A4136A06C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53763333 h 9"/>
                    <a:gd name="T2" fmla="*/ 127417156 w 16"/>
                    <a:gd name="T3" fmla="*/ 143370300 h 9"/>
                    <a:gd name="T4" fmla="*/ 273039201 w 16"/>
                    <a:gd name="T5" fmla="*/ 89606967 h 9"/>
                    <a:gd name="T6" fmla="*/ 145622045 w 16"/>
                    <a:gd name="T7" fmla="*/ 17919700 h 9"/>
                    <a:gd name="T8" fmla="*/ 0 w 16"/>
                    <a:gd name="T9" fmla="*/ 53763333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3" name="Freeform 51">
                  <a:extLst>
                    <a:ext uri="{FF2B5EF4-FFF2-40B4-BE49-F238E27FC236}">
                      <a16:creationId xmlns:a16="http://schemas.microsoft.com/office/drawing/2014/main" id="{33EE0741-127E-4C03-2F1A-0CF982F2A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971714453 w 61"/>
                    <a:gd name="T1" fmla="*/ 199734488 h 38"/>
                    <a:gd name="T2" fmla="*/ 161951702 w 61"/>
                    <a:gd name="T3" fmla="*/ 54474979 h 38"/>
                    <a:gd name="T4" fmla="*/ 53983901 w 61"/>
                    <a:gd name="T5" fmla="*/ 72631885 h 38"/>
                    <a:gd name="T6" fmla="*/ 1079682254 w 61"/>
                    <a:gd name="T7" fmla="*/ 181577582 h 38"/>
                    <a:gd name="T8" fmla="*/ 971714453 w 61"/>
                    <a:gd name="T9" fmla="*/ 199734488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4" name="Freeform 52">
                  <a:extLst>
                    <a:ext uri="{FF2B5EF4-FFF2-40B4-BE49-F238E27FC236}">
                      <a16:creationId xmlns:a16="http://schemas.microsoft.com/office/drawing/2014/main" id="{450538B1-D6C6-A1DA-A856-7D36BB4F4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87581017 w 11"/>
                    <a:gd name="T1" fmla="*/ 17364931 h 8"/>
                    <a:gd name="T2" fmla="*/ 87581017 w 11"/>
                    <a:gd name="T3" fmla="*/ 138927781 h 8"/>
                    <a:gd name="T4" fmla="*/ 87581017 w 11"/>
                    <a:gd name="T5" fmla="*/ 17364931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5" name="Freeform 53">
                  <a:extLst>
                    <a:ext uri="{FF2B5EF4-FFF2-40B4-BE49-F238E27FC236}">
                      <a16:creationId xmlns:a16="http://schemas.microsoft.com/office/drawing/2014/main" id="{07E29DD0-1BEB-1461-29CA-30F6C1885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68145025 w 10"/>
                    <a:gd name="T1" fmla="*/ 17364931 h 8"/>
                    <a:gd name="T2" fmla="*/ 85183345 w 10"/>
                    <a:gd name="T3" fmla="*/ 121562850 h 8"/>
                    <a:gd name="T4" fmla="*/ 68145025 w 10"/>
                    <a:gd name="T5" fmla="*/ 17364931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6" name="Freeform 54">
                  <a:extLst>
                    <a:ext uri="{FF2B5EF4-FFF2-40B4-BE49-F238E27FC236}">
                      <a16:creationId xmlns:a16="http://schemas.microsoft.com/office/drawing/2014/main" id="{6B0789B0-A944-0E52-1A5D-B639E9CC1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97133633 w 18"/>
                    <a:gd name="T1" fmla="*/ 35843633 h 27"/>
                    <a:gd name="T2" fmla="*/ 17919700 w 18"/>
                    <a:gd name="T3" fmla="*/ 430106667 h 27"/>
                    <a:gd name="T4" fmla="*/ 125446367 w 18"/>
                    <a:gd name="T5" fmla="*/ 448026367 h 27"/>
                    <a:gd name="T6" fmla="*/ 304660300 w 18"/>
                    <a:gd name="T7" fmla="*/ 53763333 h 27"/>
                    <a:gd name="T8" fmla="*/ 197133633 w 18"/>
                    <a:gd name="T9" fmla="*/ 35843633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7" name="Freeform 55">
                  <a:extLst>
                    <a:ext uri="{FF2B5EF4-FFF2-40B4-BE49-F238E27FC236}">
                      <a16:creationId xmlns:a16="http://schemas.microsoft.com/office/drawing/2014/main" id="{ECDF1A02-1B69-840C-36D6-9A07D750C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397797988 w 28"/>
                    <a:gd name="T1" fmla="*/ 18746932 h 11"/>
                    <a:gd name="T2" fmla="*/ 36165386 w 28"/>
                    <a:gd name="T3" fmla="*/ 168705068 h 11"/>
                    <a:gd name="T4" fmla="*/ 18080567 w 28"/>
                    <a:gd name="T5" fmla="*/ 206194602 h 11"/>
                    <a:gd name="T6" fmla="*/ 90407087 w 28"/>
                    <a:gd name="T7" fmla="*/ 187447670 h 11"/>
                    <a:gd name="T8" fmla="*/ 470124508 w 28"/>
                    <a:gd name="T9" fmla="*/ 18746932 h 11"/>
                    <a:gd name="T10" fmla="*/ 470124508 w 28"/>
                    <a:gd name="T11" fmla="*/ 0 h 11"/>
                    <a:gd name="T12" fmla="*/ 397797988 w 28"/>
                    <a:gd name="T13" fmla="*/ 18746932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8" name="Freeform 56">
                  <a:extLst>
                    <a:ext uri="{FF2B5EF4-FFF2-40B4-BE49-F238E27FC236}">
                      <a16:creationId xmlns:a16="http://schemas.microsoft.com/office/drawing/2014/main" id="{67C43B0F-DE06-5D96-65BE-9C855315E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8371082 w 10"/>
                    <a:gd name="T1" fmla="*/ 72326520 h 28"/>
                    <a:gd name="T2" fmla="*/ 73488614 w 10"/>
                    <a:gd name="T3" fmla="*/ 452039689 h 28"/>
                    <a:gd name="T4" fmla="*/ 183723677 w 10"/>
                    <a:gd name="T5" fmla="*/ 433959122 h 28"/>
                    <a:gd name="T6" fmla="*/ 128606145 w 10"/>
                    <a:gd name="T7" fmla="*/ 54245953 h 28"/>
                    <a:gd name="T8" fmla="*/ 18371082 w 10"/>
                    <a:gd name="T9" fmla="*/ 72326520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29" name="Freeform 57">
                  <a:extLst>
                    <a:ext uri="{FF2B5EF4-FFF2-40B4-BE49-F238E27FC236}">
                      <a16:creationId xmlns:a16="http://schemas.microsoft.com/office/drawing/2014/main" id="{74749197-A51C-DC3B-EFD9-84E0C53FD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8123791 w 22"/>
                    <a:gd name="T1" fmla="*/ 53180903 h 23"/>
                    <a:gd name="T2" fmla="*/ 271882402 w 22"/>
                    <a:gd name="T3" fmla="*/ 389996098 h 23"/>
                    <a:gd name="T4" fmla="*/ 380637917 w 22"/>
                    <a:gd name="T5" fmla="*/ 336815195 h 23"/>
                    <a:gd name="T6" fmla="*/ 126879306 w 22"/>
                    <a:gd name="T7" fmla="*/ 17725564 h 23"/>
                    <a:gd name="T8" fmla="*/ 18123791 w 22"/>
                    <a:gd name="T9" fmla="*/ 53180903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0" name="Freeform 58">
                  <a:extLst>
                    <a:ext uri="{FF2B5EF4-FFF2-40B4-BE49-F238E27FC236}">
                      <a16:creationId xmlns:a16="http://schemas.microsoft.com/office/drawing/2014/main" id="{C4D53194-6AA3-C44B-A6EF-6C76D7FAB3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649203646 w 40"/>
                    <a:gd name="T1" fmla="*/ 0 h 7"/>
                    <a:gd name="T2" fmla="*/ 90167527 w 40"/>
                    <a:gd name="T3" fmla="*/ 49989921 h 7"/>
                    <a:gd name="T4" fmla="*/ 72132323 w 40"/>
                    <a:gd name="T5" fmla="*/ 116647232 h 7"/>
                    <a:gd name="T6" fmla="*/ 649203646 w 40"/>
                    <a:gd name="T7" fmla="*/ 66657311 h 7"/>
                    <a:gd name="T8" fmla="*/ 649203646 w 40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1" name="Freeform 59">
                  <a:extLst>
                    <a:ext uri="{FF2B5EF4-FFF2-40B4-BE49-F238E27FC236}">
                      <a16:creationId xmlns:a16="http://schemas.microsoft.com/office/drawing/2014/main" id="{EF535C19-BFEF-9374-3944-9292DAEFA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465950300 w 27"/>
                    <a:gd name="T1" fmla="*/ 272368054 h 19"/>
                    <a:gd name="T2" fmla="*/ 125446367 w 27"/>
                    <a:gd name="T3" fmla="*/ 18157018 h 19"/>
                    <a:gd name="T4" fmla="*/ 17919700 w 27"/>
                    <a:gd name="T5" fmla="*/ 72632333 h 19"/>
                    <a:gd name="T6" fmla="*/ 358423633 w 27"/>
                    <a:gd name="T7" fmla="*/ 308686352 h 19"/>
                    <a:gd name="T8" fmla="*/ 465950300 w 27"/>
                    <a:gd name="T9" fmla="*/ 272368054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2" name="Freeform 60">
                  <a:extLst>
                    <a:ext uri="{FF2B5EF4-FFF2-40B4-BE49-F238E27FC236}">
                      <a16:creationId xmlns:a16="http://schemas.microsoft.com/office/drawing/2014/main" id="{D69E6E7D-90D2-24FD-44CA-76D11CCE2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116647232 w 7"/>
                    <a:gd name="T1" fmla="*/ 358423633 h 24"/>
                    <a:gd name="T2" fmla="*/ 99983925 w 7"/>
                    <a:gd name="T3" fmla="*/ 53763333 h 24"/>
                    <a:gd name="T4" fmla="*/ 0 w 7"/>
                    <a:gd name="T5" fmla="*/ 53763333 h 24"/>
                    <a:gd name="T6" fmla="*/ 16663307 w 7"/>
                    <a:gd name="T7" fmla="*/ 376343333 h 24"/>
                    <a:gd name="T8" fmla="*/ 116647232 w 7"/>
                    <a:gd name="T9" fmla="*/ 35842363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3" name="Freeform 61">
                  <a:extLst>
                    <a:ext uri="{FF2B5EF4-FFF2-40B4-BE49-F238E27FC236}">
                      <a16:creationId xmlns:a16="http://schemas.microsoft.com/office/drawing/2014/main" id="{9E5E7F5B-90EF-FDBA-3BF4-514C74CD1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110233778 w 20"/>
                    <a:gd name="T1" fmla="*/ 452039689 h 28"/>
                    <a:gd name="T2" fmla="*/ 349067914 w 20"/>
                    <a:gd name="T3" fmla="*/ 18080567 h 28"/>
                    <a:gd name="T4" fmla="*/ 257209290 w 20"/>
                    <a:gd name="T5" fmla="*/ 36165386 h 28"/>
                    <a:gd name="T6" fmla="*/ 0 w 20"/>
                    <a:gd name="T7" fmla="*/ 470124508 h 28"/>
                    <a:gd name="T8" fmla="*/ 110233778 w 20"/>
                    <a:gd name="T9" fmla="*/ 452039689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4" name="Freeform 62">
                  <a:extLst>
                    <a:ext uri="{FF2B5EF4-FFF2-40B4-BE49-F238E27FC236}">
                      <a16:creationId xmlns:a16="http://schemas.microsoft.com/office/drawing/2014/main" id="{97FDEB18-FA7A-6CA0-B21D-090727312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126371134 w 34"/>
                    <a:gd name="T1" fmla="*/ 304660300 h 18"/>
                    <a:gd name="T2" fmla="*/ 559649662 w 34"/>
                    <a:gd name="T3" fmla="*/ 53763333 h 18"/>
                    <a:gd name="T4" fmla="*/ 487439407 w 34"/>
                    <a:gd name="T5" fmla="*/ 17919700 h 18"/>
                    <a:gd name="T6" fmla="*/ 54160878 w 34"/>
                    <a:gd name="T7" fmla="*/ 250896967 h 18"/>
                    <a:gd name="T8" fmla="*/ 126371134 w 34"/>
                    <a:gd name="T9" fmla="*/ 30466030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5" name="Freeform 63">
                  <a:extLst>
                    <a:ext uri="{FF2B5EF4-FFF2-40B4-BE49-F238E27FC236}">
                      <a16:creationId xmlns:a16="http://schemas.microsoft.com/office/drawing/2014/main" id="{51C5810C-6FDB-A392-15F3-D4E3869F1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7766661 w 29"/>
                    <a:gd name="T1" fmla="*/ 37489534 h 11"/>
                    <a:gd name="T2" fmla="*/ 390874973 w 29"/>
                    <a:gd name="T3" fmla="*/ 187447670 h 11"/>
                    <a:gd name="T4" fmla="*/ 461945832 w 29"/>
                    <a:gd name="T5" fmla="*/ 187447670 h 11"/>
                    <a:gd name="T6" fmla="*/ 497479154 w 29"/>
                    <a:gd name="T7" fmla="*/ 149958136 h 11"/>
                    <a:gd name="T8" fmla="*/ 106604181 w 29"/>
                    <a:gd name="T9" fmla="*/ 0 h 11"/>
                    <a:gd name="T10" fmla="*/ 35533322 w 29"/>
                    <a:gd name="T11" fmla="*/ 18746932 h 11"/>
                    <a:gd name="T12" fmla="*/ 17766661 w 29"/>
                    <a:gd name="T13" fmla="*/ 37489534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6" name="Freeform 64">
                  <a:extLst>
                    <a:ext uri="{FF2B5EF4-FFF2-40B4-BE49-F238E27FC236}">
                      <a16:creationId xmlns:a16="http://schemas.microsoft.com/office/drawing/2014/main" id="{806EAFE4-DA07-39B4-93D1-2EE3E9BE1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641735826 w 47"/>
                    <a:gd name="T1" fmla="*/ 0 h 67"/>
                    <a:gd name="T2" fmla="*/ 570433252 w 47"/>
                    <a:gd name="T3" fmla="*/ 0 h 67"/>
                    <a:gd name="T4" fmla="*/ 160435012 w 47"/>
                    <a:gd name="T5" fmla="*/ 413724363 h 67"/>
                    <a:gd name="T6" fmla="*/ 124783725 w 47"/>
                    <a:gd name="T7" fmla="*/ 1079285004 h 67"/>
                    <a:gd name="T8" fmla="*/ 285214515 w 47"/>
                    <a:gd name="T9" fmla="*/ 1205203143 h 67"/>
                    <a:gd name="T10" fmla="*/ 285214515 w 47"/>
                    <a:gd name="T11" fmla="*/ 1205203143 h 67"/>
                    <a:gd name="T12" fmla="*/ 338695667 w 47"/>
                    <a:gd name="T13" fmla="*/ 1187216049 h 67"/>
                    <a:gd name="T14" fmla="*/ 356521311 w 47"/>
                    <a:gd name="T15" fmla="*/ 953371106 h 67"/>
                    <a:gd name="T16" fmla="*/ 570433252 w 47"/>
                    <a:gd name="T17" fmla="*/ 359763082 h 67"/>
                    <a:gd name="T18" fmla="*/ 837822124 w 47"/>
                    <a:gd name="T19" fmla="*/ 89939710 h 67"/>
                    <a:gd name="T20" fmla="*/ 641735826 w 47"/>
                    <a:gd name="T21" fmla="*/ 0 h 6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7" name="Freeform 65">
                  <a:extLst>
                    <a:ext uri="{FF2B5EF4-FFF2-40B4-BE49-F238E27FC236}">
                      <a16:creationId xmlns:a16="http://schemas.microsoft.com/office/drawing/2014/main" id="{3796FE59-0A4B-59AF-4DA1-633EBF546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89128217 w 47"/>
                    <a:gd name="T1" fmla="*/ 0 h 35"/>
                    <a:gd name="T2" fmla="*/ 17825643 w 47"/>
                    <a:gd name="T3" fmla="*/ 272672447 h 35"/>
                    <a:gd name="T4" fmla="*/ 338695667 w 47"/>
                    <a:gd name="T5" fmla="*/ 636231446 h 35"/>
                    <a:gd name="T6" fmla="*/ 392172597 w 47"/>
                    <a:gd name="T7" fmla="*/ 618051578 h 35"/>
                    <a:gd name="T8" fmla="*/ 837822124 w 47"/>
                    <a:gd name="T9" fmla="*/ 490805289 h 35"/>
                    <a:gd name="T10" fmla="*/ 374346954 w 47"/>
                    <a:gd name="T11" fmla="*/ 290848052 h 35"/>
                    <a:gd name="T12" fmla="*/ 89128217 w 47"/>
                    <a:gd name="T13" fmla="*/ 0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8" name="Freeform 66">
                  <a:extLst>
                    <a:ext uri="{FF2B5EF4-FFF2-40B4-BE49-F238E27FC236}">
                      <a16:creationId xmlns:a16="http://schemas.microsoft.com/office/drawing/2014/main" id="{CAC359DC-F698-3880-36CF-F43CD2780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796433891 w 50"/>
                    <a:gd name="T1" fmla="*/ 0 h 18"/>
                    <a:gd name="T2" fmla="*/ 633529086 w 50"/>
                    <a:gd name="T3" fmla="*/ 17919700 h 18"/>
                    <a:gd name="T4" fmla="*/ 579224648 w 50"/>
                    <a:gd name="T5" fmla="*/ 17919700 h 18"/>
                    <a:gd name="T6" fmla="*/ 506821567 w 50"/>
                    <a:gd name="T7" fmla="*/ 17919700 h 18"/>
                    <a:gd name="T8" fmla="*/ 54304438 w 50"/>
                    <a:gd name="T9" fmla="*/ 143370300 h 18"/>
                    <a:gd name="T10" fmla="*/ 0 w 50"/>
                    <a:gd name="T11" fmla="*/ 161290000 h 18"/>
                    <a:gd name="T12" fmla="*/ 90505979 w 50"/>
                    <a:gd name="T13" fmla="*/ 215053333 h 18"/>
                    <a:gd name="T14" fmla="*/ 506821567 w 50"/>
                    <a:gd name="T15" fmla="*/ 322580000 h 18"/>
                    <a:gd name="T16" fmla="*/ 778335248 w 50"/>
                    <a:gd name="T17" fmla="*/ 250896967 h 18"/>
                    <a:gd name="T18" fmla="*/ 905038513 w 50"/>
                    <a:gd name="T19" fmla="*/ 89606967 h 18"/>
                    <a:gd name="T20" fmla="*/ 868836972 w 50"/>
                    <a:gd name="T21" fmla="*/ 17919700 h 18"/>
                    <a:gd name="T22" fmla="*/ 796433891 w 50"/>
                    <a:gd name="T23" fmla="*/ 0 h 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39" name="Freeform 67">
                  <a:extLst>
                    <a:ext uri="{FF2B5EF4-FFF2-40B4-BE49-F238E27FC236}">
                      <a16:creationId xmlns:a16="http://schemas.microsoft.com/office/drawing/2014/main" id="{6500D93A-7931-618E-EC2F-9B4B60BB71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1204831918 w 73"/>
                    <a:gd name="T1" fmla="*/ 0 h 33"/>
                    <a:gd name="T2" fmla="*/ 1025009739 w 73"/>
                    <a:gd name="T3" fmla="*/ 128315193 h 33"/>
                    <a:gd name="T4" fmla="*/ 539479257 w 73"/>
                    <a:gd name="T5" fmla="*/ 311625669 h 33"/>
                    <a:gd name="T6" fmla="*/ 413601612 w 73"/>
                    <a:gd name="T7" fmla="*/ 293292481 h 33"/>
                    <a:gd name="T8" fmla="*/ 35964436 w 73"/>
                    <a:gd name="T9" fmla="*/ 219968290 h 33"/>
                    <a:gd name="T10" fmla="*/ 125877645 w 73"/>
                    <a:gd name="T11" fmla="*/ 476602957 h 33"/>
                    <a:gd name="T12" fmla="*/ 503510580 w 73"/>
                    <a:gd name="T13" fmla="*/ 604918150 h 33"/>
                    <a:gd name="T14" fmla="*/ 683336999 w 73"/>
                    <a:gd name="T15" fmla="*/ 604918150 h 33"/>
                    <a:gd name="T16" fmla="*/ 1276765030 w 73"/>
                    <a:gd name="T17" fmla="*/ 238301479 h 33"/>
                    <a:gd name="T18" fmla="*/ 1276765030 w 73"/>
                    <a:gd name="T19" fmla="*/ 36662095 h 33"/>
                    <a:gd name="T20" fmla="*/ 1222816256 w 73"/>
                    <a:gd name="T21" fmla="*/ 0 h 33"/>
                    <a:gd name="T22" fmla="*/ 1204831918 w 73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40" name="Freeform 68">
                  <a:extLst>
                    <a:ext uri="{FF2B5EF4-FFF2-40B4-BE49-F238E27FC236}">
                      <a16:creationId xmlns:a16="http://schemas.microsoft.com/office/drawing/2014/main" id="{4AA8262F-A76E-8BDE-8154-C79032E0C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606278544 w 50"/>
                    <a:gd name="T1" fmla="*/ 0 h 66"/>
                    <a:gd name="T2" fmla="*/ 552784621 w 50"/>
                    <a:gd name="T3" fmla="*/ 18123726 h 66"/>
                    <a:gd name="T4" fmla="*/ 534951905 w 50"/>
                    <a:gd name="T5" fmla="*/ 253757708 h 66"/>
                    <a:gd name="T6" fmla="*/ 303139272 w 50"/>
                    <a:gd name="T7" fmla="*/ 851896012 h 66"/>
                    <a:gd name="T8" fmla="*/ 0 w 50"/>
                    <a:gd name="T9" fmla="*/ 1105649463 h 66"/>
                    <a:gd name="T10" fmla="*/ 231812633 w 50"/>
                    <a:gd name="T11" fmla="*/ 1196276608 h 66"/>
                    <a:gd name="T12" fmla="*/ 267473841 w 50"/>
                    <a:gd name="T13" fmla="*/ 1196276608 h 66"/>
                    <a:gd name="T14" fmla="*/ 695437899 w 50"/>
                    <a:gd name="T15" fmla="*/ 815644303 h 66"/>
                    <a:gd name="T16" fmla="*/ 766764538 w 50"/>
                    <a:gd name="T17" fmla="*/ 126878854 h 66"/>
                    <a:gd name="T18" fmla="*/ 606278544 w 50"/>
                    <a:gd name="T19" fmla="*/ 0 h 66"/>
                    <a:gd name="T20" fmla="*/ 606278544 w 50"/>
                    <a:gd name="T21" fmla="*/ 0 h 6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41" name="Freeform 69">
                  <a:extLst>
                    <a:ext uri="{FF2B5EF4-FFF2-40B4-BE49-F238E27FC236}">
                      <a16:creationId xmlns:a16="http://schemas.microsoft.com/office/drawing/2014/main" id="{1E52EEFA-DB97-56D7-F1FD-B8DB28196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791234547 w 73"/>
                    <a:gd name="T1" fmla="*/ 0 h 33"/>
                    <a:gd name="T2" fmla="*/ 647372564 w 73"/>
                    <a:gd name="T3" fmla="*/ 18328907 h 33"/>
                    <a:gd name="T4" fmla="*/ 53948774 w 73"/>
                    <a:gd name="T5" fmla="*/ 348287764 h 33"/>
                    <a:gd name="T6" fmla="*/ 35964436 w 73"/>
                    <a:gd name="T7" fmla="*/ 568256055 h 33"/>
                    <a:gd name="T8" fmla="*/ 89913209 w 73"/>
                    <a:gd name="T9" fmla="*/ 604918150 h 33"/>
                    <a:gd name="T10" fmla="*/ 107897548 w 73"/>
                    <a:gd name="T11" fmla="*/ 604918150 h 33"/>
                    <a:gd name="T12" fmla="*/ 287719726 w 73"/>
                    <a:gd name="T13" fmla="*/ 476602957 h 33"/>
                    <a:gd name="T14" fmla="*/ 773250209 w 73"/>
                    <a:gd name="T15" fmla="*/ 311625669 h 33"/>
                    <a:gd name="T16" fmla="*/ 899127854 w 73"/>
                    <a:gd name="T17" fmla="*/ 329954576 h 33"/>
                    <a:gd name="T18" fmla="*/ 1294745127 w 73"/>
                    <a:gd name="T19" fmla="*/ 403278767 h 33"/>
                    <a:gd name="T20" fmla="*/ 1204831918 w 73"/>
                    <a:gd name="T21" fmla="*/ 128315193 h 33"/>
                    <a:gd name="T22" fmla="*/ 791234547 w 73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842" name="Freeform 70">
                  <a:extLst>
                    <a:ext uri="{FF2B5EF4-FFF2-40B4-BE49-F238E27FC236}">
                      <a16:creationId xmlns:a16="http://schemas.microsoft.com/office/drawing/2014/main" id="{4B80AF83-C9C4-42BC-D3D3-71332FE12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287914137 w 61"/>
                    <a:gd name="T1" fmla="*/ 0 h 57"/>
                    <a:gd name="T2" fmla="*/ 179946335 w 61"/>
                    <a:gd name="T3" fmla="*/ 18156943 h 57"/>
                    <a:gd name="T4" fmla="*/ 17994634 w 61"/>
                    <a:gd name="T5" fmla="*/ 127102864 h 57"/>
                    <a:gd name="T6" fmla="*/ 17994634 w 61"/>
                    <a:gd name="T7" fmla="*/ 199734899 h 57"/>
                    <a:gd name="T8" fmla="*/ 233930236 w 61"/>
                    <a:gd name="T9" fmla="*/ 290523876 h 57"/>
                    <a:gd name="T10" fmla="*/ 737784217 w 61"/>
                    <a:gd name="T11" fmla="*/ 671836730 h 57"/>
                    <a:gd name="T12" fmla="*/ 899735919 w 61"/>
                    <a:gd name="T13" fmla="*/ 1034992641 h 57"/>
                    <a:gd name="T14" fmla="*/ 1061687621 w 61"/>
                    <a:gd name="T15" fmla="*/ 798939595 h 57"/>
                    <a:gd name="T16" fmla="*/ 809762751 w 61"/>
                    <a:gd name="T17" fmla="*/ 272366933 h 57"/>
                    <a:gd name="T18" fmla="*/ 287914137 w 61"/>
                    <a:gd name="T19" fmla="*/ 0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5783" name="Text Box 32">
              <a:extLst>
                <a:ext uri="{FF2B5EF4-FFF2-40B4-BE49-F238E27FC236}">
                  <a16:creationId xmlns:a16="http://schemas.microsoft.com/office/drawing/2014/main" id="{D903D1FE-D65E-8614-C7DD-CFE273F65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3355" y="2996625"/>
              <a:ext cx="3297286" cy="49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70C0"/>
                  </a:solidFill>
                  <a:latin typeface="Times New Roman" panose="02020603050405020304" pitchFamily="18" charset="0"/>
                </a:rPr>
                <a:t>Giữ gìn sức khỏe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08516C-0FF1-BA37-78A3-09911AECD4CA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591969"/>
            <a:ext cx="6386512" cy="1757362"/>
            <a:chOff x="2605584" y="3925500"/>
            <a:chExt cx="4506713" cy="1211173"/>
          </a:xfrm>
        </p:grpSpPr>
        <p:grpSp>
          <p:nvGrpSpPr>
            <p:cNvPr id="115721" name="组合 377">
              <a:extLst>
                <a:ext uri="{FF2B5EF4-FFF2-40B4-BE49-F238E27FC236}">
                  <a16:creationId xmlns:a16="http://schemas.microsoft.com/office/drawing/2014/main" id="{9CCE6BA1-D186-1143-F3D7-DC52688C13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5584" y="3925500"/>
              <a:ext cx="4506713" cy="1211173"/>
              <a:chOff x="2972472" y="1362075"/>
              <a:chExt cx="5830217" cy="1566863"/>
            </a:xfrm>
          </p:grpSpPr>
          <p:sp>
            <p:nvSpPr>
              <p:cNvPr id="115723" name="Freeform 5">
                <a:extLst>
                  <a:ext uri="{FF2B5EF4-FFF2-40B4-BE49-F238E27FC236}">
                    <a16:creationId xmlns:a16="http://schemas.microsoft.com/office/drawing/2014/main" id="{D54289CC-0281-6A7E-BAE5-86FC854DF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71891339 w 1226"/>
                  <a:gd name="T1" fmla="*/ 904691386 h 234"/>
                  <a:gd name="T2" fmla="*/ 1096311117 w 1226"/>
                  <a:gd name="T3" fmla="*/ 796128760 h 234"/>
                  <a:gd name="T4" fmla="*/ 1311976654 w 1226"/>
                  <a:gd name="T5" fmla="*/ 796128760 h 234"/>
                  <a:gd name="T6" fmla="*/ 2147483646 w 1226"/>
                  <a:gd name="T7" fmla="*/ 995163077 h 234"/>
                  <a:gd name="T8" fmla="*/ 2147483646 w 1226"/>
                  <a:gd name="T9" fmla="*/ 1049444390 h 234"/>
                  <a:gd name="T10" fmla="*/ 2147483646 w 1226"/>
                  <a:gd name="T11" fmla="*/ 325687878 h 234"/>
                  <a:gd name="T12" fmla="*/ 2147483646 w 1226"/>
                  <a:gd name="T13" fmla="*/ 398064380 h 234"/>
                  <a:gd name="T14" fmla="*/ 2147483646 w 1226"/>
                  <a:gd name="T15" fmla="*/ 2147483646 h 234"/>
                  <a:gd name="T16" fmla="*/ 2147483646 w 1226"/>
                  <a:gd name="T17" fmla="*/ 2147483646 h 234"/>
                  <a:gd name="T18" fmla="*/ 2147483646 w 1226"/>
                  <a:gd name="T19" fmla="*/ 2147483646 h 234"/>
                  <a:gd name="T20" fmla="*/ 2147483646 w 1226"/>
                  <a:gd name="T21" fmla="*/ 2147483646 h 234"/>
                  <a:gd name="T22" fmla="*/ 2147483646 w 1226"/>
                  <a:gd name="T23" fmla="*/ 2147483646 h 234"/>
                  <a:gd name="T24" fmla="*/ 2147483646 w 1226"/>
                  <a:gd name="T25" fmla="*/ 2147483646 h 234"/>
                  <a:gd name="T26" fmla="*/ 2147483646 w 1226"/>
                  <a:gd name="T27" fmla="*/ 2147483646 h 234"/>
                  <a:gd name="T28" fmla="*/ 2147483646 w 1226"/>
                  <a:gd name="T29" fmla="*/ 2147483646 h 234"/>
                  <a:gd name="T30" fmla="*/ 2147483646 w 1226"/>
                  <a:gd name="T31" fmla="*/ 2147483646 h 234"/>
                  <a:gd name="T32" fmla="*/ 1222118840 w 1226"/>
                  <a:gd name="T33" fmla="*/ 2147483646 h 234"/>
                  <a:gd name="T34" fmla="*/ 179724107 w 1226"/>
                  <a:gd name="T35" fmla="*/ 2147483646 h 234"/>
                  <a:gd name="T36" fmla="*/ 125807723 w 1226"/>
                  <a:gd name="T37" fmla="*/ 2147483646 h 234"/>
                  <a:gd name="T38" fmla="*/ 71891339 w 1226"/>
                  <a:gd name="T39" fmla="*/ 904691386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24" name="Freeform 6">
                <a:extLst>
                  <a:ext uri="{FF2B5EF4-FFF2-40B4-BE49-F238E27FC236}">
                    <a16:creationId xmlns:a16="http://schemas.microsoft.com/office/drawing/2014/main" id="{9D716BAC-743B-29B9-DBE8-F6F23A4EF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97619815 w 1209"/>
                  <a:gd name="T1" fmla="*/ 814325596 h 231"/>
                  <a:gd name="T2" fmla="*/ 1185731608 w 1209"/>
                  <a:gd name="T3" fmla="*/ 723844029 h 231"/>
                  <a:gd name="T4" fmla="*/ 2147483646 w 1209"/>
                  <a:gd name="T5" fmla="*/ 741940343 h 231"/>
                  <a:gd name="T6" fmla="*/ 2147483646 w 1209"/>
                  <a:gd name="T7" fmla="*/ 868614537 h 231"/>
                  <a:gd name="T8" fmla="*/ 2147483646 w 1209"/>
                  <a:gd name="T9" fmla="*/ 959091850 h 231"/>
                  <a:gd name="T10" fmla="*/ 2147483646 w 1209"/>
                  <a:gd name="T11" fmla="*/ 633362462 h 231"/>
                  <a:gd name="T12" fmla="*/ 2147483646 w 1209"/>
                  <a:gd name="T13" fmla="*/ 271440447 h 231"/>
                  <a:gd name="T14" fmla="*/ 2147483646 w 1209"/>
                  <a:gd name="T15" fmla="*/ 126674194 h 231"/>
                  <a:gd name="T16" fmla="*/ 2147483646 w 1209"/>
                  <a:gd name="T17" fmla="*/ 1339110178 h 231"/>
                  <a:gd name="T18" fmla="*/ 2147483646 w 1209"/>
                  <a:gd name="T19" fmla="*/ 2147483646 h 231"/>
                  <a:gd name="T20" fmla="*/ 2147483646 w 1209"/>
                  <a:gd name="T21" fmla="*/ 2147483646 h 231"/>
                  <a:gd name="T22" fmla="*/ 2147483646 w 1209"/>
                  <a:gd name="T23" fmla="*/ 2147483646 h 231"/>
                  <a:gd name="T24" fmla="*/ 2147483646 w 1209"/>
                  <a:gd name="T25" fmla="*/ 2147483646 h 231"/>
                  <a:gd name="T26" fmla="*/ 2147483646 w 1209"/>
                  <a:gd name="T27" fmla="*/ 2147483646 h 231"/>
                  <a:gd name="T28" fmla="*/ 2147483646 w 1209"/>
                  <a:gd name="T29" fmla="*/ 2147483646 h 231"/>
                  <a:gd name="T30" fmla="*/ 2147483646 w 1209"/>
                  <a:gd name="T31" fmla="*/ 2147483646 h 231"/>
                  <a:gd name="T32" fmla="*/ 2147483646 w 1209"/>
                  <a:gd name="T33" fmla="*/ 2147483646 h 231"/>
                  <a:gd name="T34" fmla="*/ 2147483646 w 1209"/>
                  <a:gd name="T35" fmla="*/ 2147483646 h 231"/>
                  <a:gd name="T36" fmla="*/ 2147483646 w 1209"/>
                  <a:gd name="T37" fmla="*/ 2147483646 h 231"/>
                  <a:gd name="T38" fmla="*/ 2147483646 w 1209"/>
                  <a:gd name="T39" fmla="*/ 2147483646 h 231"/>
                  <a:gd name="T40" fmla="*/ 952177064 w 1209"/>
                  <a:gd name="T41" fmla="*/ 2147483646 h 231"/>
                  <a:gd name="T42" fmla="*/ 251517670 w 1209"/>
                  <a:gd name="T43" fmla="*/ 2147483646 h 231"/>
                  <a:gd name="T44" fmla="*/ 251517670 w 1209"/>
                  <a:gd name="T45" fmla="*/ 2147483646 h 231"/>
                  <a:gd name="T46" fmla="*/ 197619815 w 1209"/>
                  <a:gd name="T47" fmla="*/ 1701036446 h 231"/>
                  <a:gd name="T48" fmla="*/ 179656690 w 1209"/>
                  <a:gd name="T49" fmla="*/ 1103862357 h 231"/>
                  <a:gd name="T50" fmla="*/ 179656690 w 1209"/>
                  <a:gd name="T51" fmla="*/ 814325596 h 231"/>
                  <a:gd name="T52" fmla="*/ 125758835 w 1209"/>
                  <a:gd name="T53" fmla="*/ 778132970 h 231"/>
                  <a:gd name="T54" fmla="*/ 71860980 w 1209"/>
                  <a:gd name="T55" fmla="*/ 1357206491 h 231"/>
                  <a:gd name="T56" fmla="*/ 125758835 w 1209"/>
                  <a:gd name="T57" fmla="*/ 2147483646 h 231"/>
                  <a:gd name="T58" fmla="*/ 143726199 w 1209"/>
                  <a:gd name="T59" fmla="*/ 2147483646 h 231"/>
                  <a:gd name="T60" fmla="*/ 179656690 w 1209"/>
                  <a:gd name="T61" fmla="*/ 2147483646 h 231"/>
                  <a:gd name="T62" fmla="*/ 1419281914 w 1209"/>
                  <a:gd name="T63" fmla="*/ 2147483646 h 231"/>
                  <a:gd name="T64" fmla="*/ 2147483646 w 1209"/>
                  <a:gd name="T65" fmla="*/ 2147483646 h 231"/>
                  <a:gd name="T66" fmla="*/ 2147483646 w 1209"/>
                  <a:gd name="T67" fmla="*/ 2147483646 h 231"/>
                  <a:gd name="T68" fmla="*/ 2147483646 w 1209"/>
                  <a:gd name="T69" fmla="*/ 2147483646 h 231"/>
                  <a:gd name="T70" fmla="*/ 2147483646 w 1209"/>
                  <a:gd name="T71" fmla="*/ 2147483646 h 231"/>
                  <a:gd name="T72" fmla="*/ 2147483646 w 1209"/>
                  <a:gd name="T73" fmla="*/ 2147483646 h 231"/>
                  <a:gd name="T74" fmla="*/ 2147483646 w 1209"/>
                  <a:gd name="T75" fmla="*/ 2147483646 h 231"/>
                  <a:gd name="T76" fmla="*/ 2147483646 w 1209"/>
                  <a:gd name="T77" fmla="*/ 2147483646 h 231"/>
                  <a:gd name="T78" fmla="*/ 2147483646 w 1209"/>
                  <a:gd name="T79" fmla="*/ 2147483646 h 231"/>
                  <a:gd name="T80" fmla="*/ 2147483646 w 1209"/>
                  <a:gd name="T81" fmla="*/ 2147483646 h 231"/>
                  <a:gd name="T82" fmla="*/ 2147483646 w 1209"/>
                  <a:gd name="T83" fmla="*/ 2147483646 h 231"/>
                  <a:gd name="T84" fmla="*/ 2147483646 w 1209"/>
                  <a:gd name="T85" fmla="*/ 2147483646 h 231"/>
                  <a:gd name="T86" fmla="*/ 2147483646 w 1209"/>
                  <a:gd name="T87" fmla="*/ 850518223 h 231"/>
                  <a:gd name="T88" fmla="*/ 2147483646 w 1209"/>
                  <a:gd name="T89" fmla="*/ 18096313 h 231"/>
                  <a:gd name="T90" fmla="*/ 2147483646 w 1209"/>
                  <a:gd name="T91" fmla="*/ 271440447 h 231"/>
                  <a:gd name="T92" fmla="*/ 2147483646 w 1209"/>
                  <a:gd name="T93" fmla="*/ 470499895 h 231"/>
                  <a:gd name="T94" fmla="*/ 2147483646 w 1209"/>
                  <a:gd name="T95" fmla="*/ 922903477 h 231"/>
                  <a:gd name="T96" fmla="*/ 2147483646 w 1209"/>
                  <a:gd name="T97" fmla="*/ 705747716 h 231"/>
                  <a:gd name="T98" fmla="*/ 1239625224 w 1209"/>
                  <a:gd name="T99" fmla="*/ 651458776 h 231"/>
                  <a:gd name="T100" fmla="*/ 107795709 w 1209"/>
                  <a:gd name="T101" fmla="*/ 778132970 h 231"/>
                  <a:gd name="T102" fmla="*/ 197619815 w 1209"/>
                  <a:gd name="T103" fmla="*/ 814325596 h 2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5725" name="组合 380">
                <a:extLst>
                  <a:ext uri="{FF2B5EF4-FFF2-40B4-BE49-F238E27FC236}">
                    <a16:creationId xmlns:a16="http://schemas.microsoft.com/office/drawing/2014/main" id="{75ED846F-5799-51AD-1DE9-7378509D5F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15726" name="Freeform 15">
                  <a:extLst>
                    <a:ext uri="{FF2B5EF4-FFF2-40B4-BE49-F238E27FC236}">
                      <a16:creationId xmlns:a16="http://schemas.microsoft.com/office/drawing/2014/main" id="{2A63E3D5-FE5B-001D-B659-F1E66EAEE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1482979545 w 83"/>
                    <a:gd name="T1" fmla="*/ 737394969 h 70"/>
                    <a:gd name="T2" fmla="*/ 160806386 w 83"/>
                    <a:gd name="T3" fmla="*/ 359704656 h 70"/>
                    <a:gd name="T4" fmla="*/ 1482979545 w 83"/>
                    <a:gd name="T5" fmla="*/ 863290327 h 70"/>
                    <a:gd name="T6" fmla="*/ 1482979545 w 83"/>
                    <a:gd name="T7" fmla="*/ 737394969 h 7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27" name="Freeform 16">
                  <a:extLst>
                    <a:ext uri="{FF2B5EF4-FFF2-40B4-BE49-F238E27FC236}">
                      <a16:creationId xmlns:a16="http://schemas.microsoft.com/office/drawing/2014/main" id="{DB88F157-573D-1943-90CA-B64540A25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911259587 h 74"/>
                    <a:gd name="T2" fmla="*/ 1501151573 w 89"/>
                    <a:gd name="T3" fmla="*/ 510306222 h 74"/>
                    <a:gd name="T4" fmla="*/ 17869191 w 89"/>
                    <a:gd name="T5" fmla="*/ 1093511504 h 74"/>
                    <a:gd name="T6" fmla="*/ 0 w 89"/>
                    <a:gd name="T7" fmla="*/ 911259587 h 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28" name="Freeform 17">
                  <a:extLst>
                    <a:ext uri="{FF2B5EF4-FFF2-40B4-BE49-F238E27FC236}">
                      <a16:creationId xmlns:a16="http://schemas.microsoft.com/office/drawing/2014/main" id="{AE6F529C-D2BE-3505-0A10-5851893E6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125760152 w 100"/>
                    <a:gd name="T1" fmla="*/ 899405584 h 67"/>
                    <a:gd name="T2" fmla="*/ 1401346180 w 100"/>
                    <a:gd name="T3" fmla="*/ 359763082 h 67"/>
                    <a:gd name="T4" fmla="*/ 1401346180 w 100"/>
                    <a:gd name="T5" fmla="*/ 809465874 h 67"/>
                    <a:gd name="T6" fmla="*/ 125760152 w 100"/>
                    <a:gd name="T7" fmla="*/ 1061297910 h 67"/>
                    <a:gd name="T8" fmla="*/ 53898419 w 100"/>
                    <a:gd name="T9" fmla="*/ 1097276339 h 67"/>
                    <a:gd name="T10" fmla="*/ 1221687609 w 100"/>
                    <a:gd name="T11" fmla="*/ 989345294 h 67"/>
                    <a:gd name="T12" fmla="*/ 1563041437 w 100"/>
                    <a:gd name="T13" fmla="*/ 377750175 h 67"/>
                    <a:gd name="T14" fmla="*/ 17967553 w 100"/>
                    <a:gd name="T15" fmla="*/ 899405584 h 67"/>
                    <a:gd name="T16" fmla="*/ 125760152 w 100"/>
                    <a:gd name="T17" fmla="*/ 899405584 h 6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29" name="Freeform 18">
                  <a:extLst>
                    <a:ext uri="{FF2B5EF4-FFF2-40B4-BE49-F238E27FC236}">
                      <a16:creationId xmlns:a16="http://schemas.microsoft.com/office/drawing/2014/main" id="{CAC07DD5-021E-FA78-9421-5B4C0C42C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125446367 w 18"/>
                    <a:gd name="T1" fmla="*/ 72326217 h 112"/>
                    <a:gd name="T2" fmla="*/ 197133633 w 18"/>
                    <a:gd name="T3" fmla="*/ 1970879833 h 112"/>
                    <a:gd name="T4" fmla="*/ 304660300 w 18"/>
                    <a:gd name="T5" fmla="*/ 1934718850 h 112"/>
                    <a:gd name="T6" fmla="*/ 232973033 w 18"/>
                    <a:gd name="T7" fmla="*/ 54245725 h 112"/>
                    <a:gd name="T8" fmla="*/ 125446367 w 18"/>
                    <a:gd name="T9" fmla="*/ 72326217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0" name="Freeform 19">
                  <a:extLst>
                    <a:ext uri="{FF2B5EF4-FFF2-40B4-BE49-F238E27FC236}">
                      <a16:creationId xmlns:a16="http://schemas.microsoft.com/office/drawing/2014/main" id="{56769C34-CE33-5944-FFA2-CF32C985A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905132910 w 346"/>
                    <a:gd name="T1" fmla="*/ 1264840908 h 273"/>
                    <a:gd name="T2" fmla="*/ 2147483646 w 346"/>
                    <a:gd name="T3" fmla="*/ 180692166 h 273"/>
                    <a:gd name="T4" fmla="*/ 2147483646 w 346"/>
                    <a:gd name="T5" fmla="*/ 957662526 h 273"/>
                    <a:gd name="T6" fmla="*/ 2147483646 w 346"/>
                    <a:gd name="T7" fmla="*/ 831180561 h 273"/>
                    <a:gd name="T8" fmla="*/ 2147483646 w 346"/>
                    <a:gd name="T9" fmla="*/ 2147483646 h 273"/>
                    <a:gd name="T10" fmla="*/ 2147483646 w 346"/>
                    <a:gd name="T11" fmla="*/ 2147483646 h 273"/>
                    <a:gd name="T12" fmla="*/ 2147483646 w 346"/>
                    <a:gd name="T13" fmla="*/ 2147483646 h 273"/>
                    <a:gd name="T14" fmla="*/ 2147483646 w 346"/>
                    <a:gd name="T15" fmla="*/ 2147483646 h 273"/>
                    <a:gd name="T16" fmla="*/ 2147483646 w 346"/>
                    <a:gd name="T17" fmla="*/ 2147483646 h 273"/>
                    <a:gd name="T18" fmla="*/ 2147483646 w 346"/>
                    <a:gd name="T19" fmla="*/ 2147483646 h 273"/>
                    <a:gd name="T20" fmla="*/ 1132293735 w 346"/>
                    <a:gd name="T21" fmla="*/ 2147483646 h 273"/>
                    <a:gd name="T22" fmla="*/ 952566455 w 346"/>
                    <a:gd name="T23" fmla="*/ 2147483646 h 273"/>
                    <a:gd name="T24" fmla="*/ 251619888 w 346"/>
                    <a:gd name="T25" fmla="*/ 1861119104 h 273"/>
                    <a:gd name="T26" fmla="*/ 1905132910 w 346"/>
                    <a:gd name="T27" fmla="*/ 1264840908 h 2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1" name="Freeform 20">
                  <a:extLst>
                    <a:ext uri="{FF2B5EF4-FFF2-40B4-BE49-F238E27FC236}">
                      <a16:creationId xmlns:a16="http://schemas.microsoft.com/office/drawing/2014/main" id="{6C3C4661-7893-965E-A19C-02C06EDCA6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1711477901 h 95"/>
                    <a:gd name="T2" fmla="*/ 0 w 44"/>
                    <a:gd name="T3" fmla="*/ 1711477901 h 95"/>
                    <a:gd name="T4" fmla="*/ 0 w 44"/>
                    <a:gd name="T5" fmla="*/ 1711477901 h 95"/>
                    <a:gd name="T6" fmla="*/ 0 w 44"/>
                    <a:gd name="T7" fmla="*/ 1711477901 h 95"/>
                    <a:gd name="T8" fmla="*/ 797514901 w 44"/>
                    <a:gd name="T9" fmla="*/ 828716509 h 95"/>
                    <a:gd name="T10" fmla="*/ 0 w 44"/>
                    <a:gd name="T11" fmla="*/ 1711477901 h 95"/>
                    <a:gd name="T12" fmla="*/ 797514901 w 44"/>
                    <a:gd name="T13" fmla="*/ 828716509 h 95"/>
                    <a:gd name="T14" fmla="*/ 797514901 w 44"/>
                    <a:gd name="T15" fmla="*/ 810698718 h 95"/>
                    <a:gd name="T16" fmla="*/ 797514901 w 44"/>
                    <a:gd name="T17" fmla="*/ 810698718 h 95"/>
                    <a:gd name="T18" fmla="*/ 797514901 w 44"/>
                    <a:gd name="T19" fmla="*/ 810698718 h 95"/>
                    <a:gd name="T20" fmla="*/ 797514901 w 44"/>
                    <a:gd name="T21" fmla="*/ 810698718 h 95"/>
                    <a:gd name="T22" fmla="*/ 797514901 w 44"/>
                    <a:gd name="T23" fmla="*/ 810698718 h 95"/>
                    <a:gd name="T24" fmla="*/ 797514901 w 44"/>
                    <a:gd name="T25" fmla="*/ 810698718 h 95"/>
                    <a:gd name="T26" fmla="*/ 126878628 w 44"/>
                    <a:gd name="T27" fmla="*/ 0 h 95"/>
                    <a:gd name="T28" fmla="*/ 126878628 w 44"/>
                    <a:gd name="T29" fmla="*/ 0 h 95"/>
                    <a:gd name="T30" fmla="*/ 126878628 w 44"/>
                    <a:gd name="T31" fmla="*/ 0 h 9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2" name="Freeform 21">
                  <a:extLst>
                    <a:ext uri="{FF2B5EF4-FFF2-40B4-BE49-F238E27FC236}">
                      <a16:creationId xmlns:a16="http://schemas.microsoft.com/office/drawing/2014/main" id="{AC9AB5DC-5ECC-CA01-39D5-7FAD5C1CD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555553033 w 48"/>
                    <a:gd name="T1" fmla="*/ 0 h 143"/>
                    <a:gd name="T2" fmla="*/ 430106667 w 48"/>
                    <a:gd name="T3" fmla="*/ 162705129 h 143"/>
                    <a:gd name="T4" fmla="*/ 125446367 w 48"/>
                    <a:gd name="T5" fmla="*/ 813517142 h 143"/>
                    <a:gd name="T6" fmla="*/ 250896967 w 48"/>
                    <a:gd name="T7" fmla="*/ 903906991 h 143"/>
                    <a:gd name="T8" fmla="*/ 537633333 w 48"/>
                    <a:gd name="T9" fmla="*/ 1120844329 h 143"/>
                    <a:gd name="T10" fmla="*/ 645160000 w 48"/>
                    <a:gd name="T11" fmla="*/ 2042830140 h 143"/>
                    <a:gd name="T12" fmla="*/ 0 w 48"/>
                    <a:gd name="T13" fmla="*/ 2147483646 h 143"/>
                    <a:gd name="T14" fmla="*/ 53763333 w 48"/>
                    <a:gd name="T15" fmla="*/ 2147483646 h 143"/>
                    <a:gd name="T16" fmla="*/ 53763333 w 48"/>
                    <a:gd name="T17" fmla="*/ 2147483646 h 143"/>
                    <a:gd name="T18" fmla="*/ 53763333 w 48"/>
                    <a:gd name="T19" fmla="*/ 2147483646 h 143"/>
                    <a:gd name="T20" fmla="*/ 842293633 w 48"/>
                    <a:gd name="T21" fmla="*/ 1699345313 h 143"/>
                    <a:gd name="T22" fmla="*/ 842293633 w 48"/>
                    <a:gd name="T23" fmla="*/ 1681266493 h 143"/>
                    <a:gd name="T24" fmla="*/ 842293633 w 48"/>
                    <a:gd name="T25" fmla="*/ 1681266493 h 143"/>
                    <a:gd name="T26" fmla="*/ 842293633 w 48"/>
                    <a:gd name="T27" fmla="*/ 1681266493 h 143"/>
                    <a:gd name="T28" fmla="*/ 842293633 w 48"/>
                    <a:gd name="T29" fmla="*/ 1681266493 h 143"/>
                    <a:gd name="T30" fmla="*/ 842293633 w 48"/>
                    <a:gd name="T31" fmla="*/ 1663187673 h 143"/>
                    <a:gd name="T32" fmla="*/ 860213333 w 48"/>
                    <a:gd name="T33" fmla="*/ 1572797824 h 143"/>
                    <a:gd name="T34" fmla="*/ 179209700 w 48"/>
                    <a:gd name="T35" fmla="*/ 867749351 h 143"/>
                    <a:gd name="T36" fmla="*/ 179209700 w 48"/>
                    <a:gd name="T37" fmla="*/ 867749351 h 143"/>
                    <a:gd name="T38" fmla="*/ 179209700 w 48"/>
                    <a:gd name="T39" fmla="*/ 867749351 h 143"/>
                    <a:gd name="T40" fmla="*/ 179209700 w 48"/>
                    <a:gd name="T41" fmla="*/ 867749351 h 143"/>
                    <a:gd name="T42" fmla="*/ 179209700 w 48"/>
                    <a:gd name="T43" fmla="*/ 867749351 h 143"/>
                    <a:gd name="T44" fmla="*/ 555553033 w 48"/>
                    <a:gd name="T45" fmla="*/ 0 h 14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3" name="Freeform 22">
                  <a:extLst>
                    <a:ext uri="{FF2B5EF4-FFF2-40B4-BE49-F238E27FC236}">
                      <a16:creationId xmlns:a16="http://schemas.microsoft.com/office/drawing/2014/main" id="{77B03FAE-FCB6-59BA-5AEB-C6FAE590F0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89818693 w 106"/>
                    <a:gd name="T1" fmla="*/ 312327393 h 30"/>
                    <a:gd name="T2" fmla="*/ 0 w 106"/>
                    <a:gd name="T3" fmla="*/ 330698332 h 30"/>
                    <a:gd name="T4" fmla="*/ 359270535 w 106"/>
                    <a:gd name="T5" fmla="*/ 532791519 h 30"/>
                    <a:gd name="T6" fmla="*/ 485013315 w 106"/>
                    <a:gd name="T7" fmla="*/ 551162458 h 30"/>
                    <a:gd name="T8" fmla="*/ 269451842 w 106"/>
                    <a:gd name="T9" fmla="*/ 440928252 h 30"/>
                    <a:gd name="T10" fmla="*/ 89818693 w 106"/>
                    <a:gd name="T11" fmla="*/ 312327393 h 30"/>
                    <a:gd name="T12" fmla="*/ 1904124936 w 106"/>
                    <a:gd name="T13" fmla="*/ 0 h 30"/>
                    <a:gd name="T14" fmla="*/ 1904124936 w 106"/>
                    <a:gd name="T15" fmla="*/ 0 h 30"/>
                    <a:gd name="T16" fmla="*/ 1904124936 w 106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4" name="Freeform 23">
                  <a:extLst>
                    <a:ext uri="{FF2B5EF4-FFF2-40B4-BE49-F238E27FC236}">
                      <a16:creationId xmlns:a16="http://schemas.microsoft.com/office/drawing/2014/main" id="{D0D2372C-024D-3BF6-9E69-0BF5F033FE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2147483646 w 276"/>
                    <a:gd name="T1" fmla="*/ 2147483646 h 174"/>
                    <a:gd name="T2" fmla="*/ 2147483646 w 276"/>
                    <a:gd name="T3" fmla="*/ 2147483646 h 174"/>
                    <a:gd name="T4" fmla="*/ 2147483646 w 276"/>
                    <a:gd name="T5" fmla="*/ 2147483646 h 174"/>
                    <a:gd name="T6" fmla="*/ 2147483646 w 276"/>
                    <a:gd name="T7" fmla="*/ 2147483646 h 174"/>
                    <a:gd name="T8" fmla="*/ 2012625227 w 276"/>
                    <a:gd name="T9" fmla="*/ 2147483646 h 174"/>
                    <a:gd name="T10" fmla="*/ 2147483646 w 276"/>
                    <a:gd name="T11" fmla="*/ 2147483646 h 174"/>
                    <a:gd name="T12" fmla="*/ 2147483646 w 276"/>
                    <a:gd name="T13" fmla="*/ 2006427108 h 174"/>
                    <a:gd name="T14" fmla="*/ 2147483646 w 276"/>
                    <a:gd name="T15" fmla="*/ 1156859295 h 174"/>
                    <a:gd name="T16" fmla="*/ 2147483646 w 276"/>
                    <a:gd name="T17" fmla="*/ 903796723 h 174"/>
                    <a:gd name="T18" fmla="*/ 2147483646 w 276"/>
                    <a:gd name="T19" fmla="*/ 1030328009 h 174"/>
                    <a:gd name="T20" fmla="*/ 2147483646 w 276"/>
                    <a:gd name="T21" fmla="*/ 2096807206 h 174"/>
                    <a:gd name="T22" fmla="*/ 2147483646 w 276"/>
                    <a:gd name="T23" fmla="*/ 0 h 174"/>
                    <a:gd name="T24" fmla="*/ 682853322 w 276"/>
                    <a:gd name="T25" fmla="*/ 2147483646 h 174"/>
                    <a:gd name="T26" fmla="*/ 898491437 w 276"/>
                    <a:gd name="T27" fmla="*/ 2147483646 h 174"/>
                    <a:gd name="T28" fmla="*/ 1006312614 w 276"/>
                    <a:gd name="T29" fmla="*/ 2147483646 h 174"/>
                    <a:gd name="T30" fmla="*/ 610975364 w 276"/>
                    <a:gd name="T31" fmla="*/ 2147483646 h 174"/>
                    <a:gd name="T32" fmla="*/ 107821177 w 276"/>
                    <a:gd name="T33" fmla="*/ 2147483646 h 174"/>
                    <a:gd name="T34" fmla="*/ 179699135 w 276"/>
                    <a:gd name="T35" fmla="*/ 2147483646 h 174"/>
                    <a:gd name="T36" fmla="*/ 503154187 w 276"/>
                    <a:gd name="T37" fmla="*/ 2147483646 h 174"/>
                    <a:gd name="T38" fmla="*/ 1509466801 w 276"/>
                    <a:gd name="T39" fmla="*/ 2147483646 h 174"/>
                    <a:gd name="T40" fmla="*/ 1671196446 w 276"/>
                    <a:gd name="T41" fmla="*/ 2147483646 h 174"/>
                    <a:gd name="T42" fmla="*/ 1725104915 w 276"/>
                    <a:gd name="T43" fmla="*/ 2147483646 h 174"/>
                    <a:gd name="T44" fmla="*/ 1814956602 w 276"/>
                    <a:gd name="T45" fmla="*/ 2147483646 h 174"/>
                    <a:gd name="T46" fmla="*/ 1814956602 w 276"/>
                    <a:gd name="T47" fmla="*/ 2147483646 h 174"/>
                    <a:gd name="T48" fmla="*/ 2147483646 w 276"/>
                    <a:gd name="T49" fmla="*/ 2147483646 h 174"/>
                    <a:gd name="T50" fmla="*/ 2147483646 w 276"/>
                    <a:gd name="T51" fmla="*/ 2078733737 h 174"/>
                    <a:gd name="T52" fmla="*/ 2147483646 w 276"/>
                    <a:gd name="T53" fmla="*/ 2042582549 h 174"/>
                    <a:gd name="T54" fmla="*/ 2147483646 w 276"/>
                    <a:gd name="T55" fmla="*/ 2060656017 h 174"/>
                    <a:gd name="T56" fmla="*/ 2147483646 w 276"/>
                    <a:gd name="T57" fmla="*/ 2060656017 h 174"/>
                    <a:gd name="T58" fmla="*/ 2147483646 w 276"/>
                    <a:gd name="T59" fmla="*/ 2147483646 h 174"/>
                    <a:gd name="T60" fmla="*/ 2147483646 w 276"/>
                    <a:gd name="T61" fmla="*/ 1084556917 h 174"/>
                    <a:gd name="T62" fmla="*/ 2147483646 w 276"/>
                    <a:gd name="T63" fmla="*/ 578431773 h 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5" name="Freeform 24">
                  <a:extLst>
                    <a:ext uri="{FF2B5EF4-FFF2-40B4-BE49-F238E27FC236}">
                      <a16:creationId xmlns:a16="http://schemas.microsoft.com/office/drawing/2014/main" id="{CA85008C-296B-26B9-4BC8-FAF9D5075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138927781 w 8"/>
                    <a:gd name="T1" fmla="*/ 0 w 8"/>
                    <a:gd name="T2" fmla="*/ 0 w 8"/>
                    <a:gd name="T3" fmla="*/ 138927781 w 8"/>
                    <a:gd name="T4" fmla="*/ 0 60000 65536"/>
                    <a:gd name="T5" fmla="*/ 0 60000 65536"/>
                    <a:gd name="T6" fmla="*/ 0 60000 65536"/>
                    <a:gd name="T7" fmla="*/ 0 60000 65536"/>
                  </a:gdLst>
                  <a:ahLst/>
                  <a:cxnLst>
                    <a:cxn ang="T4">
                      <a:pos x="T0" y="0"/>
                    </a:cxn>
                    <a:cxn ang="T5">
                      <a:pos x="T1" y="0"/>
                    </a:cxn>
                    <a:cxn ang="T6">
                      <a:pos x="T2" y="0"/>
                    </a:cxn>
                    <a:cxn ang="T7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6" name="Freeform 25">
                  <a:extLst>
                    <a:ext uri="{FF2B5EF4-FFF2-40B4-BE49-F238E27FC236}">
                      <a16:creationId xmlns:a16="http://schemas.microsoft.com/office/drawing/2014/main" id="{108B5A3A-EB9E-1BDC-5F26-2B14D149D9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107745341 w 124"/>
                    <a:gd name="T1" fmla="*/ 361631083 h 56"/>
                    <a:gd name="T2" fmla="*/ 0 w 124"/>
                    <a:gd name="T3" fmla="*/ 470118281 h 56"/>
                    <a:gd name="T4" fmla="*/ 107745341 w 124"/>
                    <a:gd name="T5" fmla="*/ 397792065 h 56"/>
                    <a:gd name="T6" fmla="*/ 107745341 w 124"/>
                    <a:gd name="T7" fmla="*/ 361631083 h 56"/>
                    <a:gd name="T8" fmla="*/ 2101004479 w 124"/>
                    <a:gd name="T9" fmla="*/ 0 h 56"/>
                    <a:gd name="T10" fmla="*/ 2101004479 w 124"/>
                    <a:gd name="T11" fmla="*/ 108487199 h 56"/>
                    <a:gd name="T12" fmla="*/ 1382713508 w 124"/>
                    <a:gd name="T13" fmla="*/ 994482288 h 56"/>
                    <a:gd name="T14" fmla="*/ 1203140766 w 124"/>
                    <a:gd name="T15" fmla="*/ 1012562779 h 56"/>
                    <a:gd name="T16" fmla="*/ 1346795570 w 124"/>
                    <a:gd name="T17" fmla="*/ 1012562779 h 56"/>
                    <a:gd name="T18" fmla="*/ 1346795570 w 124"/>
                    <a:gd name="T19" fmla="*/ 1012562779 h 56"/>
                    <a:gd name="T20" fmla="*/ 2147483646 w 124"/>
                    <a:gd name="T21" fmla="*/ 72326217 h 56"/>
                    <a:gd name="T22" fmla="*/ 2147483646 w 124"/>
                    <a:gd name="T23" fmla="*/ 72326217 h 56"/>
                    <a:gd name="T24" fmla="*/ 2101004479 w 124"/>
                    <a:gd name="T25" fmla="*/ 0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7" name="Freeform 26">
                  <a:extLst>
                    <a:ext uri="{FF2B5EF4-FFF2-40B4-BE49-F238E27FC236}">
                      <a16:creationId xmlns:a16="http://schemas.microsoft.com/office/drawing/2014/main" id="{5BC5B2C1-572A-3495-71E3-1886A5440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9060865 w 4"/>
                    <a:gd name="T1" fmla="*/ 0 h 2"/>
                    <a:gd name="T2" fmla="*/ 19060865 w 4"/>
                    <a:gd name="T3" fmla="*/ 0 h 2"/>
                    <a:gd name="T4" fmla="*/ 76239092 w 4"/>
                    <a:gd name="T5" fmla="*/ 31505922 h 2"/>
                    <a:gd name="T6" fmla="*/ 19060865 w 4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8" name="Freeform 27">
                  <a:extLst>
                    <a:ext uri="{FF2B5EF4-FFF2-40B4-BE49-F238E27FC236}">
                      <a16:creationId xmlns:a16="http://schemas.microsoft.com/office/drawing/2014/main" id="{512FD1CB-65A8-719A-3313-08287596E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2147483646 w 361"/>
                    <a:gd name="T1" fmla="*/ 1610139941 h 290"/>
                    <a:gd name="T2" fmla="*/ 2147483646 w 361"/>
                    <a:gd name="T3" fmla="*/ 814114840 h 290"/>
                    <a:gd name="T4" fmla="*/ 2147483646 w 361"/>
                    <a:gd name="T5" fmla="*/ 687473903 h 290"/>
                    <a:gd name="T6" fmla="*/ 2147483646 w 361"/>
                    <a:gd name="T7" fmla="*/ 1338768328 h 290"/>
                    <a:gd name="T8" fmla="*/ 2147483646 w 361"/>
                    <a:gd name="T9" fmla="*/ 1320678588 h 290"/>
                    <a:gd name="T10" fmla="*/ 2147483646 w 361"/>
                    <a:gd name="T11" fmla="*/ 1067396714 h 290"/>
                    <a:gd name="T12" fmla="*/ 2147483646 w 361"/>
                    <a:gd name="T13" fmla="*/ 1573956208 h 290"/>
                    <a:gd name="T14" fmla="*/ 2147483646 w 361"/>
                    <a:gd name="T15" fmla="*/ 2147483646 h 290"/>
                    <a:gd name="T16" fmla="*/ 2147483646 w 361"/>
                    <a:gd name="T17" fmla="*/ 2147483646 h 290"/>
                    <a:gd name="T18" fmla="*/ 2147483646 w 361"/>
                    <a:gd name="T19" fmla="*/ 2147483646 h 290"/>
                    <a:gd name="T20" fmla="*/ 2147483646 w 361"/>
                    <a:gd name="T21" fmla="*/ 2147483646 h 290"/>
                    <a:gd name="T22" fmla="*/ 2147483646 w 361"/>
                    <a:gd name="T23" fmla="*/ 2147483646 h 290"/>
                    <a:gd name="T24" fmla="*/ 2147483646 w 361"/>
                    <a:gd name="T25" fmla="*/ 2147483646 h 290"/>
                    <a:gd name="T26" fmla="*/ 2147483646 w 361"/>
                    <a:gd name="T27" fmla="*/ 2147483646 h 290"/>
                    <a:gd name="T28" fmla="*/ 2147483646 w 361"/>
                    <a:gd name="T29" fmla="*/ 2147483646 h 290"/>
                    <a:gd name="T30" fmla="*/ 2147483646 w 361"/>
                    <a:gd name="T31" fmla="*/ 2147483646 h 290"/>
                    <a:gd name="T32" fmla="*/ 2147483646 w 361"/>
                    <a:gd name="T33" fmla="*/ 2147483646 h 290"/>
                    <a:gd name="T34" fmla="*/ 1868960074 w 361"/>
                    <a:gd name="T35" fmla="*/ 2147483646 h 290"/>
                    <a:gd name="T36" fmla="*/ 1042304004 w 361"/>
                    <a:gd name="T37" fmla="*/ 2147483646 h 290"/>
                    <a:gd name="T38" fmla="*/ 1275926133 w 361"/>
                    <a:gd name="T39" fmla="*/ 2147483646 h 290"/>
                    <a:gd name="T40" fmla="*/ 1311866043 w 361"/>
                    <a:gd name="T41" fmla="*/ 2147483646 h 290"/>
                    <a:gd name="T42" fmla="*/ 593033941 w 361"/>
                    <a:gd name="T43" fmla="*/ 2147483646 h 290"/>
                    <a:gd name="T44" fmla="*/ 2147483646 w 361"/>
                    <a:gd name="T45" fmla="*/ 1646323673 h 290"/>
                    <a:gd name="T46" fmla="*/ 2147483646 w 361"/>
                    <a:gd name="T47" fmla="*/ 1610139941 h 290"/>
                    <a:gd name="T48" fmla="*/ 646948044 w 361"/>
                    <a:gd name="T49" fmla="*/ 2147483646 h 290"/>
                    <a:gd name="T50" fmla="*/ 1114188062 w 361"/>
                    <a:gd name="T51" fmla="*/ 2147483646 h 290"/>
                    <a:gd name="T52" fmla="*/ 1222012030 w 361"/>
                    <a:gd name="T53" fmla="*/ 2147483646 h 290"/>
                    <a:gd name="T54" fmla="*/ 1168102166 w 361"/>
                    <a:gd name="T55" fmla="*/ 2147483646 h 290"/>
                    <a:gd name="T56" fmla="*/ 1311866043 w 361"/>
                    <a:gd name="T57" fmla="*/ 2147483646 h 290"/>
                    <a:gd name="T58" fmla="*/ 2147483646 w 361"/>
                    <a:gd name="T59" fmla="*/ 2147483646 h 290"/>
                    <a:gd name="T60" fmla="*/ 2147483646 w 361"/>
                    <a:gd name="T61" fmla="*/ 2147483646 h 290"/>
                    <a:gd name="T62" fmla="*/ 2147483646 w 361"/>
                    <a:gd name="T63" fmla="*/ 2147483646 h 290"/>
                    <a:gd name="T64" fmla="*/ 2147483646 w 361"/>
                    <a:gd name="T65" fmla="*/ 2147483646 h 290"/>
                    <a:gd name="T66" fmla="*/ 2147483646 w 361"/>
                    <a:gd name="T67" fmla="*/ 2147483646 h 290"/>
                    <a:gd name="T68" fmla="*/ 2147483646 w 361"/>
                    <a:gd name="T69" fmla="*/ 2147483646 h 290"/>
                    <a:gd name="T70" fmla="*/ 2147483646 w 361"/>
                    <a:gd name="T71" fmla="*/ 2147483646 h 290"/>
                    <a:gd name="T72" fmla="*/ 2147483646 w 361"/>
                    <a:gd name="T73" fmla="*/ 2147483646 h 290"/>
                    <a:gd name="T74" fmla="*/ 2147483646 w 361"/>
                    <a:gd name="T75" fmla="*/ 2147483646 h 290"/>
                    <a:gd name="T76" fmla="*/ 2147483646 w 361"/>
                    <a:gd name="T77" fmla="*/ 2147483646 h 290"/>
                    <a:gd name="T78" fmla="*/ 2147483646 w 361"/>
                    <a:gd name="T79" fmla="*/ 2147483646 h 290"/>
                    <a:gd name="T80" fmla="*/ 2147483646 w 361"/>
                    <a:gd name="T81" fmla="*/ 2147483646 h 290"/>
                    <a:gd name="T82" fmla="*/ 2147483646 w 361"/>
                    <a:gd name="T83" fmla="*/ 976939510 h 290"/>
                    <a:gd name="T84" fmla="*/ 2147483646 w 361"/>
                    <a:gd name="T85" fmla="*/ 1320678588 h 290"/>
                    <a:gd name="T86" fmla="*/ 2147483646 w 361"/>
                    <a:gd name="T87" fmla="*/ 1302584595 h 290"/>
                    <a:gd name="T88" fmla="*/ 2147483646 w 361"/>
                    <a:gd name="T89" fmla="*/ 1646323673 h 290"/>
                    <a:gd name="T90" fmla="*/ 2147483646 w 361"/>
                    <a:gd name="T91" fmla="*/ 1610139941 h 29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39" name="Freeform 28">
                  <a:extLst>
                    <a:ext uri="{FF2B5EF4-FFF2-40B4-BE49-F238E27FC236}">
                      <a16:creationId xmlns:a16="http://schemas.microsoft.com/office/drawing/2014/main" id="{1B155879-E56E-C46A-7DBA-587F9C9FE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883697018 w 238"/>
                    <a:gd name="T1" fmla="*/ 54375380 h 154"/>
                    <a:gd name="T2" fmla="*/ 107638256 w 238"/>
                    <a:gd name="T3" fmla="*/ 1341277825 h 154"/>
                    <a:gd name="T4" fmla="*/ 2147483646 w 238"/>
                    <a:gd name="T5" fmla="*/ 2147483646 h 154"/>
                    <a:gd name="T6" fmla="*/ 2147483646 w 238"/>
                    <a:gd name="T7" fmla="*/ 1812536795 h 154"/>
                    <a:gd name="T8" fmla="*/ 2147483646 w 238"/>
                    <a:gd name="T9" fmla="*/ 163130398 h 154"/>
                    <a:gd name="T10" fmla="*/ 1883697018 w 238"/>
                    <a:gd name="T11" fmla="*/ 54375380 h 1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0" name="Freeform 29">
                  <a:extLst>
                    <a:ext uri="{FF2B5EF4-FFF2-40B4-BE49-F238E27FC236}">
                      <a16:creationId xmlns:a16="http://schemas.microsoft.com/office/drawing/2014/main" id="{33136DD4-EEBD-0AE6-D405-D5C0B4E59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941536704 w 240"/>
                    <a:gd name="T1" fmla="*/ 72487003 h 157"/>
                    <a:gd name="T2" fmla="*/ 89886940 w 240"/>
                    <a:gd name="T3" fmla="*/ 1485958019 h 157"/>
                    <a:gd name="T4" fmla="*/ 1905581928 w 240"/>
                    <a:gd name="T5" fmla="*/ 2147483646 h 157"/>
                    <a:gd name="T6" fmla="*/ 2147483646 w 240"/>
                    <a:gd name="T7" fmla="*/ 1848388777 h 157"/>
                    <a:gd name="T8" fmla="*/ 2147483646 w 240"/>
                    <a:gd name="T9" fmla="*/ 416791753 h 157"/>
                    <a:gd name="T10" fmla="*/ 1941536704 w 240"/>
                    <a:gd name="T11" fmla="*/ 72487003 h 157"/>
                    <a:gd name="T12" fmla="*/ 1905581928 w 240"/>
                    <a:gd name="T13" fmla="*/ 108730504 h 157"/>
                    <a:gd name="T14" fmla="*/ 2147483646 w 240"/>
                    <a:gd name="T15" fmla="*/ 1467836268 h 157"/>
                    <a:gd name="T16" fmla="*/ 1833672376 w 240"/>
                    <a:gd name="T17" fmla="*/ 2147483646 h 157"/>
                    <a:gd name="T18" fmla="*/ 215724416 w 240"/>
                    <a:gd name="T19" fmla="*/ 1703414771 h 157"/>
                    <a:gd name="T20" fmla="*/ 1923559316 w 240"/>
                    <a:gd name="T21" fmla="*/ 108730504 h 157"/>
                    <a:gd name="T22" fmla="*/ 1941536704 w 240"/>
                    <a:gd name="T23" fmla="*/ 72487003 h 1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1" name="Freeform 30">
                  <a:extLst>
                    <a:ext uri="{FF2B5EF4-FFF2-40B4-BE49-F238E27FC236}">
                      <a16:creationId xmlns:a16="http://schemas.microsoft.com/office/drawing/2014/main" id="{058C2D1E-E558-E596-F96B-B1D986DF0C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53909250 w 182"/>
                    <a:gd name="T1" fmla="*/ 309438179 h 32"/>
                    <a:gd name="T2" fmla="*/ 2147483646 w 182"/>
                    <a:gd name="T3" fmla="*/ 36405245 h 32"/>
                    <a:gd name="T4" fmla="*/ 2147483646 w 182"/>
                    <a:gd name="T5" fmla="*/ 18200489 h 32"/>
                    <a:gd name="T6" fmla="*/ 125792488 w 182"/>
                    <a:gd name="T7" fmla="*/ 254832445 h 32"/>
                    <a:gd name="T8" fmla="*/ 53909250 w 182"/>
                    <a:gd name="T9" fmla="*/ 309438179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2" name="Freeform 31">
                  <a:extLst>
                    <a:ext uri="{FF2B5EF4-FFF2-40B4-BE49-F238E27FC236}">
                      <a16:creationId xmlns:a16="http://schemas.microsoft.com/office/drawing/2014/main" id="{FB98C902-E1E5-336B-3FA2-2B86E1A62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465950300 h 51"/>
                    <a:gd name="T2" fmla="*/ 2147483646 w 219"/>
                    <a:gd name="T3" fmla="*/ 17919700 h 51"/>
                    <a:gd name="T4" fmla="*/ 2147483646 w 219"/>
                    <a:gd name="T5" fmla="*/ 17919700 h 51"/>
                    <a:gd name="T6" fmla="*/ 107897431 w 219"/>
                    <a:gd name="T7" fmla="*/ 430106667 h 51"/>
                    <a:gd name="T8" fmla="*/ 0 w 219"/>
                    <a:gd name="T9" fmla="*/ 46595030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3" name="Freeform 32">
                  <a:extLst>
                    <a:ext uri="{FF2B5EF4-FFF2-40B4-BE49-F238E27FC236}">
                      <a16:creationId xmlns:a16="http://schemas.microsoft.com/office/drawing/2014/main" id="{A5CFAED0-451F-D6F5-D367-D61E87E2D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71928794 w 219"/>
                    <a:gd name="T1" fmla="*/ 612094177 h 55"/>
                    <a:gd name="T2" fmla="*/ 2147483646 w 219"/>
                    <a:gd name="T3" fmla="*/ 90014474 h 55"/>
                    <a:gd name="T4" fmla="*/ 2147483646 w 219"/>
                    <a:gd name="T5" fmla="*/ 36005789 h 55"/>
                    <a:gd name="T6" fmla="*/ 125877510 w 219"/>
                    <a:gd name="T7" fmla="*/ 540082598 h 55"/>
                    <a:gd name="T8" fmla="*/ 71928794 w 219"/>
                    <a:gd name="T9" fmla="*/ 61209417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4" name="Freeform 33">
                  <a:extLst>
                    <a:ext uri="{FF2B5EF4-FFF2-40B4-BE49-F238E27FC236}">
                      <a16:creationId xmlns:a16="http://schemas.microsoft.com/office/drawing/2014/main" id="{2824C3C9-C213-14F0-BA99-AE8296AB4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490615883 w 54"/>
                    <a:gd name="T1" fmla="*/ 54245771 h 140"/>
                    <a:gd name="T2" fmla="*/ 854035845 w 54"/>
                    <a:gd name="T3" fmla="*/ 2147483646 h 140"/>
                    <a:gd name="T4" fmla="*/ 926719837 w 54"/>
                    <a:gd name="T5" fmla="*/ 2147483646 h 140"/>
                    <a:gd name="T6" fmla="*/ 581471939 w 54"/>
                    <a:gd name="T7" fmla="*/ 54245771 h 140"/>
                    <a:gd name="T8" fmla="*/ 490615883 w 54"/>
                    <a:gd name="T9" fmla="*/ 54245771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5" name="Freeform 34">
                  <a:extLst>
                    <a:ext uri="{FF2B5EF4-FFF2-40B4-BE49-F238E27FC236}">
                      <a16:creationId xmlns:a16="http://schemas.microsoft.com/office/drawing/2014/main" id="{12C7D4D7-0CD0-7452-2ED2-BE4CE0B08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82424783 w 42"/>
                    <a:gd name="T1" fmla="*/ 72503345 h 154"/>
                    <a:gd name="T2" fmla="*/ 638493146 w 42"/>
                    <a:gd name="T3" fmla="*/ 2147483646 h 154"/>
                    <a:gd name="T4" fmla="*/ 729707673 w 42"/>
                    <a:gd name="T5" fmla="*/ 2147483646 h 154"/>
                    <a:gd name="T6" fmla="*/ 291881361 w 42"/>
                    <a:gd name="T7" fmla="*/ 54375380 h 154"/>
                    <a:gd name="T8" fmla="*/ 182424783 w 42"/>
                    <a:gd name="T9" fmla="*/ 72503345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6" name="Freeform 35">
                  <a:extLst>
                    <a:ext uri="{FF2B5EF4-FFF2-40B4-BE49-F238E27FC236}">
                      <a16:creationId xmlns:a16="http://schemas.microsoft.com/office/drawing/2014/main" id="{CB5FD6F1-7DA6-A26A-3559-40C536F05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158927426 w 34"/>
                    <a:gd name="T1" fmla="*/ 54223107 h 146"/>
                    <a:gd name="T2" fmla="*/ 494439949 w 34"/>
                    <a:gd name="T3" fmla="*/ 2147483646 h 146"/>
                    <a:gd name="T4" fmla="*/ 600390165 w 34"/>
                    <a:gd name="T5" fmla="*/ 2147483646 h 146"/>
                    <a:gd name="T6" fmla="*/ 247219974 w 34"/>
                    <a:gd name="T7" fmla="*/ 36150155 h 146"/>
                    <a:gd name="T8" fmla="*/ 158927426 w 34"/>
                    <a:gd name="T9" fmla="*/ 54223107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7" name="Freeform 36">
                  <a:extLst>
                    <a:ext uri="{FF2B5EF4-FFF2-40B4-BE49-F238E27FC236}">
                      <a16:creationId xmlns:a16="http://schemas.microsoft.com/office/drawing/2014/main" id="{5E5065CF-4EC9-E781-DBCE-AA666BC2C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54315389 h 122"/>
                    <a:gd name="T2" fmla="*/ 523233856 w 37"/>
                    <a:gd name="T3" fmla="*/ 2147483646 h 122"/>
                    <a:gd name="T4" fmla="*/ 631489429 w 37"/>
                    <a:gd name="T5" fmla="*/ 2118312932 h 122"/>
                    <a:gd name="T6" fmla="*/ 108255573 w 37"/>
                    <a:gd name="T7" fmla="*/ 54315389 h 122"/>
                    <a:gd name="T8" fmla="*/ 0 w 37"/>
                    <a:gd name="T9" fmla="*/ 54315389 h 1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8" name="Freeform 37">
                  <a:extLst>
                    <a:ext uri="{FF2B5EF4-FFF2-40B4-BE49-F238E27FC236}">
                      <a16:creationId xmlns:a16="http://schemas.microsoft.com/office/drawing/2014/main" id="{29EAF7A5-0CD7-441D-DEB8-02982C916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47883763 h 356"/>
                    <a:gd name="T2" fmla="*/ 148690089 w 609"/>
                    <a:gd name="T3" fmla="*/ 897175625 h 356"/>
                    <a:gd name="T4" fmla="*/ 1365925394 w 609"/>
                    <a:gd name="T5" fmla="*/ 897175625 h 356"/>
                    <a:gd name="T6" fmla="*/ 1534776744 w 609"/>
                    <a:gd name="T7" fmla="*/ 0 h 356"/>
                    <a:gd name="T8" fmla="*/ 0 w 609"/>
                    <a:gd name="T9" fmla="*/ 47883763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49" name="Freeform 38">
                  <a:extLst>
                    <a:ext uri="{FF2B5EF4-FFF2-40B4-BE49-F238E27FC236}">
                      <a16:creationId xmlns:a16="http://schemas.microsoft.com/office/drawing/2014/main" id="{DA81F9C2-9023-506E-3364-6905CD587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47883763 h 356"/>
                    <a:gd name="T2" fmla="*/ 148690089 w 609"/>
                    <a:gd name="T3" fmla="*/ 897175625 h 356"/>
                    <a:gd name="T4" fmla="*/ 1365925394 w 609"/>
                    <a:gd name="T5" fmla="*/ 897175625 h 356"/>
                    <a:gd name="T6" fmla="*/ 1534776744 w 609"/>
                    <a:gd name="T7" fmla="*/ 0 h 356"/>
                    <a:gd name="T8" fmla="*/ 0 w 609"/>
                    <a:gd name="T9" fmla="*/ 47883763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0" name="Freeform 39">
                  <a:extLst>
                    <a:ext uri="{FF2B5EF4-FFF2-40B4-BE49-F238E27FC236}">
                      <a16:creationId xmlns:a16="http://schemas.microsoft.com/office/drawing/2014/main" id="{A1EA5CF7-59A7-018D-3590-A2FB74D37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147483646 w 209"/>
                    <a:gd name="T1" fmla="*/ 0 h 133"/>
                    <a:gd name="T2" fmla="*/ 2147483646 w 209"/>
                    <a:gd name="T3" fmla="*/ 18055055 h 133"/>
                    <a:gd name="T4" fmla="*/ 0 w 209"/>
                    <a:gd name="T5" fmla="*/ 2058395279 h 133"/>
                    <a:gd name="T6" fmla="*/ 53891219 w 209"/>
                    <a:gd name="T7" fmla="*/ 2147483646 h 133"/>
                    <a:gd name="T8" fmla="*/ 2147483646 w 209"/>
                    <a:gd name="T9" fmla="*/ 2147483646 h 133"/>
                    <a:gd name="T10" fmla="*/ 2147483646 w 209"/>
                    <a:gd name="T11" fmla="*/ 0 h 1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1" name="Freeform 40">
                  <a:extLst>
                    <a:ext uri="{FF2B5EF4-FFF2-40B4-BE49-F238E27FC236}">
                      <a16:creationId xmlns:a16="http://schemas.microsoft.com/office/drawing/2014/main" id="{A39CCFC0-6375-B9EC-782D-9C46BBFD0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162765912 h 137"/>
                    <a:gd name="T2" fmla="*/ 413942125 w 235"/>
                    <a:gd name="T3" fmla="*/ 2147483646 h 137"/>
                    <a:gd name="T4" fmla="*/ 449938383 w 235"/>
                    <a:gd name="T5" fmla="*/ 2147483646 h 137"/>
                    <a:gd name="T6" fmla="*/ 2147483646 w 235"/>
                    <a:gd name="T7" fmla="*/ 2147483646 h 137"/>
                    <a:gd name="T8" fmla="*/ 2147483646 w 235"/>
                    <a:gd name="T9" fmla="*/ 2147483646 h 137"/>
                    <a:gd name="T10" fmla="*/ 2147483646 w 235"/>
                    <a:gd name="T11" fmla="*/ 36168785 h 137"/>
                    <a:gd name="T12" fmla="*/ 2147483646 w 235"/>
                    <a:gd name="T13" fmla="*/ 54255304 h 137"/>
                    <a:gd name="T14" fmla="*/ 2147483646 w 235"/>
                    <a:gd name="T15" fmla="*/ 2147483646 h 137"/>
                    <a:gd name="T16" fmla="*/ 2147483646 w 235"/>
                    <a:gd name="T17" fmla="*/ 2147483646 h 137"/>
                    <a:gd name="T18" fmla="*/ 2147483646 w 235"/>
                    <a:gd name="T19" fmla="*/ 2147483646 h 137"/>
                    <a:gd name="T20" fmla="*/ 2147483646 w 235"/>
                    <a:gd name="T21" fmla="*/ 2147483646 h 137"/>
                    <a:gd name="T22" fmla="*/ 2147483646 w 235"/>
                    <a:gd name="T23" fmla="*/ 2147483646 h 137"/>
                    <a:gd name="T24" fmla="*/ 899872524 w 235"/>
                    <a:gd name="T25" fmla="*/ 2147483646 h 137"/>
                    <a:gd name="T26" fmla="*/ 539922666 w 235"/>
                    <a:gd name="T27" fmla="*/ 2147483646 h 137"/>
                    <a:gd name="T28" fmla="*/ 521926658 w 235"/>
                    <a:gd name="T29" fmla="*/ 2147483646 h 137"/>
                    <a:gd name="T30" fmla="*/ 485930399 w 235"/>
                    <a:gd name="T31" fmla="*/ 2147483646 h 137"/>
                    <a:gd name="T32" fmla="*/ 107984533 w 235"/>
                    <a:gd name="T33" fmla="*/ 144679393 h 137"/>
                    <a:gd name="T34" fmla="*/ 0 w 235"/>
                    <a:gd name="T35" fmla="*/ 162765912 h 13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2" name="Freeform 41">
                  <a:extLst>
                    <a:ext uri="{FF2B5EF4-FFF2-40B4-BE49-F238E27FC236}">
                      <a16:creationId xmlns:a16="http://schemas.microsoft.com/office/drawing/2014/main" id="{10C06C75-D9E5-E16F-A0BB-70F8673E0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271311944 h 81"/>
                    <a:gd name="T2" fmla="*/ 2147483646 w 282"/>
                    <a:gd name="T3" fmla="*/ 0 h 81"/>
                    <a:gd name="T4" fmla="*/ 2147483646 w 282"/>
                    <a:gd name="T5" fmla="*/ 976725551 h 81"/>
                    <a:gd name="T6" fmla="*/ 107813824 w 282"/>
                    <a:gd name="T7" fmla="*/ 1085247776 h 81"/>
                    <a:gd name="T8" fmla="*/ 0 w 282"/>
                    <a:gd name="T9" fmla="*/ 271311944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3" name="Freeform 42">
                  <a:extLst>
                    <a:ext uri="{FF2B5EF4-FFF2-40B4-BE49-F238E27FC236}">
                      <a16:creationId xmlns:a16="http://schemas.microsoft.com/office/drawing/2014/main" id="{A6141353-311C-5EE7-89D3-0872D0447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7968473 w 288"/>
                    <a:gd name="T1" fmla="*/ 308526887 h 79"/>
                    <a:gd name="T2" fmla="*/ 2084266612 w 288"/>
                    <a:gd name="T3" fmla="*/ 490012540 h 79"/>
                    <a:gd name="T4" fmla="*/ 2147483646 w 288"/>
                    <a:gd name="T5" fmla="*/ 290378748 h 79"/>
                    <a:gd name="T6" fmla="*/ 2147483646 w 288"/>
                    <a:gd name="T7" fmla="*/ 54444418 h 79"/>
                    <a:gd name="T8" fmla="*/ 2147483646 w 288"/>
                    <a:gd name="T9" fmla="*/ 635201914 h 79"/>
                    <a:gd name="T10" fmla="*/ 2147483646 w 288"/>
                    <a:gd name="T11" fmla="*/ 871136244 h 79"/>
                    <a:gd name="T12" fmla="*/ 2147483646 w 288"/>
                    <a:gd name="T13" fmla="*/ 998177479 h 79"/>
                    <a:gd name="T14" fmla="*/ 2147483646 w 288"/>
                    <a:gd name="T15" fmla="*/ 1034473758 h 79"/>
                    <a:gd name="T16" fmla="*/ 2147483646 w 288"/>
                    <a:gd name="T17" fmla="*/ 1179663132 h 79"/>
                    <a:gd name="T18" fmla="*/ 1365553110 w 288"/>
                    <a:gd name="T19" fmla="*/ 1215959410 h 79"/>
                    <a:gd name="T20" fmla="*/ 305451331 w 288"/>
                    <a:gd name="T21" fmla="*/ 1107070575 h 79"/>
                    <a:gd name="T22" fmla="*/ 125775075 w 288"/>
                    <a:gd name="T23" fmla="*/ 272230609 h 79"/>
                    <a:gd name="T24" fmla="*/ 17968473 w 288"/>
                    <a:gd name="T25" fmla="*/ 308526887 h 79"/>
                    <a:gd name="T26" fmla="*/ 125775075 w 288"/>
                    <a:gd name="T27" fmla="*/ 1125218714 h 79"/>
                    <a:gd name="T28" fmla="*/ 143743548 w 288"/>
                    <a:gd name="T29" fmla="*/ 1143366853 h 79"/>
                    <a:gd name="T30" fmla="*/ 2147483646 w 288"/>
                    <a:gd name="T31" fmla="*/ 1016325618 h 79"/>
                    <a:gd name="T32" fmla="*/ 2147483646 w 288"/>
                    <a:gd name="T33" fmla="*/ 998177479 h 79"/>
                    <a:gd name="T34" fmla="*/ 2147483646 w 288"/>
                    <a:gd name="T35" fmla="*/ 0 h 79"/>
                    <a:gd name="T36" fmla="*/ 2147483646 w 288"/>
                    <a:gd name="T37" fmla="*/ 0 h 79"/>
                    <a:gd name="T38" fmla="*/ 107806601 w 288"/>
                    <a:gd name="T39" fmla="*/ 272230609 h 79"/>
                    <a:gd name="T40" fmla="*/ 17968473 w 288"/>
                    <a:gd name="T41" fmla="*/ 308526887 h 7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4" name="Freeform 43">
                  <a:extLst>
                    <a:ext uri="{FF2B5EF4-FFF2-40B4-BE49-F238E27FC236}">
                      <a16:creationId xmlns:a16="http://schemas.microsoft.com/office/drawing/2014/main" id="{EDF87874-AC7C-72F9-C46F-4C46B1FEB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1397846667 w 84"/>
                    <a:gd name="T1" fmla="*/ 509199111 h 51"/>
                    <a:gd name="T2" fmla="*/ 448026367 w 84"/>
                    <a:gd name="T3" fmla="*/ 36371670 h 51"/>
                    <a:gd name="T4" fmla="*/ 17919700 w 84"/>
                    <a:gd name="T5" fmla="*/ 272785390 h 51"/>
                    <a:gd name="T6" fmla="*/ 430106667 w 84"/>
                    <a:gd name="T7" fmla="*/ 781984501 h 51"/>
                    <a:gd name="T8" fmla="*/ 1433690300 w 84"/>
                    <a:gd name="T9" fmla="*/ 727429128 h 51"/>
                    <a:gd name="T10" fmla="*/ 1397846667 w 84"/>
                    <a:gd name="T11" fmla="*/ 691057459 h 51"/>
                    <a:gd name="T12" fmla="*/ 125446367 w 84"/>
                    <a:gd name="T13" fmla="*/ 345528729 h 51"/>
                    <a:gd name="T14" fmla="*/ 716843033 w 84"/>
                    <a:gd name="T15" fmla="*/ 181858348 h 51"/>
                    <a:gd name="T16" fmla="*/ 1308239700 w 84"/>
                    <a:gd name="T17" fmla="*/ 545570780 h 51"/>
                    <a:gd name="T18" fmla="*/ 1397846667 w 84"/>
                    <a:gd name="T19" fmla="*/ 509199111 h 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5" name="Freeform 44">
                  <a:extLst>
                    <a:ext uri="{FF2B5EF4-FFF2-40B4-BE49-F238E27FC236}">
                      <a16:creationId xmlns:a16="http://schemas.microsoft.com/office/drawing/2014/main" id="{9C32C8F2-B889-024C-762A-4B149B76B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651380664 w 78"/>
                    <a:gd name="T1" fmla="*/ 541128692 h 77"/>
                    <a:gd name="T2" fmla="*/ 1158008179 w 78"/>
                    <a:gd name="T3" fmla="*/ 288601686 h 77"/>
                    <a:gd name="T4" fmla="*/ 597099297 w 78"/>
                    <a:gd name="T5" fmla="*/ 1388900657 h 77"/>
                    <a:gd name="T6" fmla="*/ 90467528 w 78"/>
                    <a:gd name="T7" fmla="*/ 414867313 h 77"/>
                    <a:gd name="T8" fmla="*/ 651380664 w 78"/>
                    <a:gd name="T9" fmla="*/ 541128692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6" name="Freeform 45">
                  <a:extLst>
                    <a:ext uri="{FF2B5EF4-FFF2-40B4-BE49-F238E27FC236}">
                      <a16:creationId xmlns:a16="http://schemas.microsoft.com/office/drawing/2014/main" id="{C7408068-5741-0CD7-CD5D-F6A58BB80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578605480 w 56"/>
                    <a:gd name="T1" fmla="*/ 837305603 h 48"/>
                    <a:gd name="T2" fmla="*/ 289304866 w 56"/>
                    <a:gd name="T3" fmla="*/ 709889069 h 48"/>
                    <a:gd name="T4" fmla="*/ 325465848 w 56"/>
                    <a:gd name="T5" fmla="*/ 109216000 h 48"/>
                    <a:gd name="T6" fmla="*/ 687096931 w 56"/>
                    <a:gd name="T7" fmla="*/ 163821867 h 48"/>
                    <a:gd name="T8" fmla="*/ 741342656 w 56"/>
                    <a:gd name="T9" fmla="*/ 473260802 h 48"/>
                    <a:gd name="T10" fmla="*/ 542444498 w 56"/>
                    <a:gd name="T11" fmla="*/ 600677335 h 48"/>
                    <a:gd name="T12" fmla="*/ 433957299 w 56"/>
                    <a:gd name="T13" fmla="*/ 473260802 h 48"/>
                    <a:gd name="T14" fmla="*/ 433957299 w 56"/>
                    <a:gd name="T15" fmla="*/ 327643734 h 48"/>
                    <a:gd name="T16" fmla="*/ 560524989 w 56"/>
                    <a:gd name="T17" fmla="*/ 327643734 h 48"/>
                    <a:gd name="T18" fmla="*/ 596690223 w 56"/>
                    <a:gd name="T19" fmla="*/ 436855468 h 48"/>
                    <a:gd name="T20" fmla="*/ 524364007 w 56"/>
                    <a:gd name="T21" fmla="*/ 491461335 h 48"/>
                    <a:gd name="T22" fmla="*/ 578605480 w 56"/>
                    <a:gd name="T23" fmla="*/ 218427734 h 48"/>
                    <a:gd name="T24" fmla="*/ 325465848 w 56"/>
                    <a:gd name="T25" fmla="*/ 455056002 h 48"/>
                    <a:gd name="T26" fmla="*/ 831749364 w 56"/>
                    <a:gd name="T27" fmla="*/ 218427734 h 48"/>
                    <a:gd name="T28" fmla="*/ 452037790 w 56"/>
                    <a:gd name="T29" fmla="*/ 18200534 h 48"/>
                    <a:gd name="T30" fmla="*/ 72326217 w 56"/>
                    <a:gd name="T31" fmla="*/ 418654935 h 48"/>
                    <a:gd name="T32" fmla="*/ 488198772 w 56"/>
                    <a:gd name="T33" fmla="*/ 873710936 h 48"/>
                    <a:gd name="T34" fmla="*/ 578605480 w 56"/>
                    <a:gd name="T35" fmla="*/ 837305603 h 4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7" name="Freeform 46">
                  <a:extLst>
                    <a:ext uri="{FF2B5EF4-FFF2-40B4-BE49-F238E27FC236}">
                      <a16:creationId xmlns:a16="http://schemas.microsoft.com/office/drawing/2014/main" id="{670C7FC8-DA5F-D359-FF89-03D9B5D0BC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342355467 w 46"/>
                    <a:gd name="T1" fmla="*/ 72882456 h 45"/>
                    <a:gd name="T2" fmla="*/ 558579525 w 46"/>
                    <a:gd name="T3" fmla="*/ 255097133 h 45"/>
                    <a:gd name="T4" fmla="*/ 414432983 w 46"/>
                    <a:gd name="T5" fmla="*/ 728845901 h 45"/>
                    <a:gd name="T6" fmla="*/ 108112029 w 46"/>
                    <a:gd name="T7" fmla="*/ 455530289 h 45"/>
                    <a:gd name="T8" fmla="*/ 378394225 w 46"/>
                    <a:gd name="T9" fmla="*/ 382643565 h 45"/>
                    <a:gd name="T10" fmla="*/ 414432983 w 46"/>
                    <a:gd name="T11" fmla="*/ 510189997 h 45"/>
                    <a:gd name="T12" fmla="*/ 342355467 w 46"/>
                    <a:gd name="T13" fmla="*/ 546635493 h 45"/>
                    <a:gd name="T14" fmla="*/ 288301575 w 46"/>
                    <a:gd name="T15" fmla="*/ 473748769 h 45"/>
                    <a:gd name="T16" fmla="*/ 360374846 w 46"/>
                    <a:gd name="T17" fmla="*/ 400866313 h 45"/>
                    <a:gd name="T18" fmla="*/ 234243438 w 46"/>
                    <a:gd name="T19" fmla="*/ 601299469 h 45"/>
                    <a:gd name="T20" fmla="*/ 522545012 w 46"/>
                    <a:gd name="T21" fmla="*/ 491971517 h 45"/>
                    <a:gd name="T22" fmla="*/ 252262817 w 46"/>
                    <a:gd name="T23" fmla="*/ 255097133 h 45"/>
                    <a:gd name="T24" fmla="*/ 18019379 w 46"/>
                    <a:gd name="T25" fmla="*/ 528412745 h 45"/>
                    <a:gd name="T26" fmla="*/ 270282196 w 46"/>
                    <a:gd name="T27" fmla="*/ 783509878 h 45"/>
                    <a:gd name="T28" fmla="*/ 648676421 w 46"/>
                    <a:gd name="T29" fmla="*/ 637740697 h 45"/>
                    <a:gd name="T30" fmla="*/ 432448117 w 46"/>
                    <a:gd name="T31" fmla="*/ 18222748 h 45"/>
                    <a:gd name="T32" fmla="*/ 342355467 w 46"/>
                    <a:gd name="T33" fmla="*/ 72882456 h 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8" name="Freeform 47">
                  <a:extLst>
                    <a:ext uri="{FF2B5EF4-FFF2-40B4-BE49-F238E27FC236}">
                      <a16:creationId xmlns:a16="http://schemas.microsoft.com/office/drawing/2014/main" id="{7123C2FA-FDDD-A8A7-0617-A51C5E3E7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1082961465 w 105"/>
                    <a:gd name="T1" fmla="*/ 126707519 h 100"/>
                    <a:gd name="T2" fmla="*/ 1534198595 w 105"/>
                    <a:gd name="T3" fmla="*/ 1303255458 h 100"/>
                    <a:gd name="T4" fmla="*/ 108297421 w 105"/>
                    <a:gd name="T5" fmla="*/ 995544491 h 100"/>
                    <a:gd name="T6" fmla="*/ 1082961465 w 105"/>
                    <a:gd name="T7" fmla="*/ 126707519 h 1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59" name="Freeform 48">
                  <a:extLst>
                    <a:ext uri="{FF2B5EF4-FFF2-40B4-BE49-F238E27FC236}">
                      <a16:creationId xmlns:a16="http://schemas.microsoft.com/office/drawing/2014/main" id="{20F5642F-2079-3800-0BD8-1F89766FC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1154512308 w 114"/>
                    <a:gd name="T1" fmla="*/ 144898961 h 94"/>
                    <a:gd name="T2" fmla="*/ 1713728212 w 114"/>
                    <a:gd name="T3" fmla="*/ 1068622923 h 94"/>
                    <a:gd name="T4" fmla="*/ 721571785 w 114"/>
                    <a:gd name="T5" fmla="*/ 1521428453 h 94"/>
                    <a:gd name="T6" fmla="*/ 270588889 w 114"/>
                    <a:gd name="T7" fmla="*/ 742603452 h 94"/>
                    <a:gd name="T8" fmla="*/ 1172550435 w 114"/>
                    <a:gd name="T9" fmla="*/ 144898961 h 94"/>
                    <a:gd name="T10" fmla="*/ 1244707188 w 114"/>
                    <a:gd name="T11" fmla="*/ 90560255 h 94"/>
                    <a:gd name="T12" fmla="*/ 270588889 w 114"/>
                    <a:gd name="T13" fmla="*/ 434692628 h 94"/>
                    <a:gd name="T14" fmla="*/ 649410784 w 114"/>
                    <a:gd name="T15" fmla="*/ 1557654257 h 94"/>
                    <a:gd name="T16" fmla="*/ 1623533331 w 114"/>
                    <a:gd name="T17" fmla="*/ 1394646649 h 94"/>
                    <a:gd name="T18" fmla="*/ 1244707188 w 114"/>
                    <a:gd name="T19" fmla="*/ 90560255 h 94"/>
                    <a:gd name="T20" fmla="*/ 1154512308 w 114"/>
                    <a:gd name="T21" fmla="*/ 144898961 h 9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0" name="Freeform 49">
                  <a:extLst>
                    <a:ext uri="{FF2B5EF4-FFF2-40B4-BE49-F238E27FC236}">
                      <a16:creationId xmlns:a16="http://schemas.microsoft.com/office/drawing/2014/main" id="{539D27C2-EFE6-3503-948F-82BBF45B1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52098960 h 8"/>
                    <a:gd name="T2" fmla="*/ 121556859 w 16"/>
                    <a:gd name="T3" fmla="*/ 138927781 h 8"/>
                    <a:gd name="T4" fmla="*/ 260482556 w 16"/>
                    <a:gd name="T5" fmla="*/ 86828821 h 8"/>
                    <a:gd name="T6" fmla="*/ 138925697 w 16"/>
                    <a:gd name="T7" fmla="*/ 0 h 8"/>
                    <a:gd name="T8" fmla="*/ 0 w 16"/>
                    <a:gd name="T9" fmla="*/ 5209896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1" name="Freeform 50">
                  <a:extLst>
                    <a:ext uri="{FF2B5EF4-FFF2-40B4-BE49-F238E27FC236}">
                      <a16:creationId xmlns:a16="http://schemas.microsoft.com/office/drawing/2014/main" id="{45EF9FC8-6B70-CEA4-6DF5-DE2D7ABDC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53763333 h 9"/>
                    <a:gd name="T2" fmla="*/ 127417156 w 16"/>
                    <a:gd name="T3" fmla="*/ 143370300 h 9"/>
                    <a:gd name="T4" fmla="*/ 273039201 w 16"/>
                    <a:gd name="T5" fmla="*/ 89606967 h 9"/>
                    <a:gd name="T6" fmla="*/ 145622045 w 16"/>
                    <a:gd name="T7" fmla="*/ 17919700 h 9"/>
                    <a:gd name="T8" fmla="*/ 0 w 16"/>
                    <a:gd name="T9" fmla="*/ 53763333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2" name="Freeform 51">
                  <a:extLst>
                    <a:ext uri="{FF2B5EF4-FFF2-40B4-BE49-F238E27FC236}">
                      <a16:creationId xmlns:a16="http://schemas.microsoft.com/office/drawing/2014/main" id="{4A810723-11A8-B666-53E1-29CEBC71DA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971714453 w 61"/>
                    <a:gd name="T1" fmla="*/ 199734488 h 38"/>
                    <a:gd name="T2" fmla="*/ 161951702 w 61"/>
                    <a:gd name="T3" fmla="*/ 54474979 h 38"/>
                    <a:gd name="T4" fmla="*/ 53983901 w 61"/>
                    <a:gd name="T5" fmla="*/ 72631885 h 38"/>
                    <a:gd name="T6" fmla="*/ 1079682254 w 61"/>
                    <a:gd name="T7" fmla="*/ 181577582 h 38"/>
                    <a:gd name="T8" fmla="*/ 971714453 w 61"/>
                    <a:gd name="T9" fmla="*/ 199734488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3" name="Freeform 52">
                  <a:extLst>
                    <a:ext uri="{FF2B5EF4-FFF2-40B4-BE49-F238E27FC236}">
                      <a16:creationId xmlns:a16="http://schemas.microsoft.com/office/drawing/2014/main" id="{5378FD26-9052-A0A5-7D76-A5FC89D409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87581017 w 11"/>
                    <a:gd name="T1" fmla="*/ 17364931 h 8"/>
                    <a:gd name="T2" fmla="*/ 87581017 w 11"/>
                    <a:gd name="T3" fmla="*/ 138927781 h 8"/>
                    <a:gd name="T4" fmla="*/ 87581017 w 11"/>
                    <a:gd name="T5" fmla="*/ 17364931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4" name="Freeform 53">
                  <a:extLst>
                    <a:ext uri="{FF2B5EF4-FFF2-40B4-BE49-F238E27FC236}">
                      <a16:creationId xmlns:a16="http://schemas.microsoft.com/office/drawing/2014/main" id="{EAE195E9-D95F-2483-92FD-88822EEAE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68145025 w 10"/>
                    <a:gd name="T1" fmla="*/ 17364931 h 8"/>
                    <a:gd name="T2" fmla="*/ 85183345 w 10"/>
                    <a:gd name="T3" fmla="*/ 121562850 h 8"/>
                    <a:gd name="T4" fmla="*/ 68145025 w 10"/>
                    <a:gd name="T5" fmla="*/ 17364931 h 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5" name="Freeform 54">
                  <a:extLst>
                    <a:ext uri="{FF2B5EF4-FFF2-40B4-BE49-F238E27FC236}">
                      <a16:creationId xmlns:a16="http://schemas.microsoft.com/office/drawing/2014/main" id="{B035D858-AACF-2B59-AE60-E6D07CB25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97133633 w 18"/>
                    <a:gd name="T1" fmla="*/ 35843633 h 27"/>
                    <a:gd name="T2" fmla="*/ 17919700 w 18"/>
                    <a:gd name="T3" fmla="*/ 430106667 h 27"/>
                    <a:gd name="T4" fmla="*/ 125446367 w 18"/>
                    <a:gd name="T5" fmla="*/ 448026367 h 27"/>
                    <a:gd name="T6" fmla="*/ 304660300 w 18"/>
                    <a:gd name="T7" fmla="*/ 53763333 h 27"/>
                    <a:gd name="T8" fmla="*/ 197133633 w 18"/>
                    <a:gd name="T9" fmla="*/ 35843633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6" name="Freeform 55">
                  <a:extLst>
                    <a:ext uri="{FF2B5EF4-FFF2-40B4-BE49-F238E27FC236}">
                      <a16:creationId xmlns:a16="http://schemas.microsoft.com/office/drawing/2014/main" id="{99ED7E2A-E496-69BD-1960-3F255A10A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397797988 w 28"/>
                    <a:gd name="T1" fmla="*/ 18746932 h 11"/>
                    <a:gd name="T2" fmla="*/ 36165386 w 28"/>
                    <a:gd name="T3" fmla="*/ 168705068 h 11"/>
                    <a:gd name="T4" fmla="*/ 18080567 w 28"/>
                    <a:gd name="T5" fmla="*/ 206194602 h 11"/>
                    <a:gd name="T6" fmla="*/ 90407087 w 28"/>
                    <a:gd name="T7" fmla="*/ 187447670 h 11"/>
                    <a:gd name="T8" fmla="*/ 470124508 w 28"/>
                    <a:gd name="T9" fmla="*/ 18746932 h 11"/>
                    <a:gd name="T10" fmla="*/ 470124508 w 28"/>
                    <a:gd name="T11" fmla="*/ 0 h 11"/>
                    <a:gd name="T12" fmla="*/ 397797988 w 28"/>
                    <a:gd name="T13" fmla="*/ 18746932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7" name="Freeform 56">
                  <a:extLst>
                    <a:ext uri="{FF2B5EF4-FFF2-40B4-BE49-F238E27FC236}">
                      <a16:creationId xmlns:a16="http://schemas.microsoft.com/office/drawing/2014/main" id="{0A359D59-A2D6-A90D-7417-676B66473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8371082 w 10"/>
                    <a:gd name="T1" fmla="*/ 72326520 h 28"/>
                    <a:gd name="T2" fmla="*/ 73488614 w 10"/>
                    <a:gd name="T3" fmla="*/ 452039689 h 28"/>
                    <a:gd name="T4" fmla="*/ 183723677 w 10"/>
                    <a:gd name="T5" fmla="*/ 433959122 h 28"/>
                    <a:gd name="T6" fmla="*/ 128606145 w 10"/>
                    <a:gd name="T7" fmla="*/ 54245953 h 28"/>
                    <a:gd name="T8" fmla="*/ 18371082 w 10"/>
                    <a:gd name="T9" fmla="*/ 72326520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8" name="Freeform 57">
                  <a:extLst>
                    <a:ext uri="{FF2B5EF4-FFF2-40B4-BE49-F238E27FC236}">
                      <a16:creationId xmlns:a16="http://schemas.microsoft.com/office/drawing/2014/main" id="{8C7E1CFF-B921-E339-A4AD-9ABF9F211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8123791 w 22"/>
                    <a:gd name="T1" fmla="*/ 53180903 h 23"/>
                    <a:gd name="T2" fmla="*/ 271882402 w 22"/>
                    <a:gd name="T3" fmla="*/ 389996098 h 23"/>
                    <a:gd name="T4" fmla="*/ 380637917 w 22"/>
                    <a:gd name="T5" fmla="*/ 336815195 h 23"/>
                    <a:gd name="T6" fmla="*/ 126879306 w 22"/>
                    <a:gd name="T7" fmla="*/ 17725564 h 23"/>
                    <a:gd name="T8" fmla="*/ 18123791 w 22"/>
                    <a:gd name="T9" fmla="*/ 53180903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69" name="Freeform 58">
                  <a:extLst>
                    <a:ext uri="{FF2B5EF4-FFF2-40B4-BE49-F238E27FC236}">
                      <a16:creationId xmlns:a16="http://schemas.microsoft.com/office/drawing/2014/main" id="{25144B10-D89F-AD1C-40F2-F5EA80F602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649203646 w 40"/>
                    <a:gd name="T1" fmla="*/ 0 h 7"/>
                    <a:gd name="T2" fmla="*/ 90167527 w 40"/>
                    <a:gd name="T3" fmla="*/ 49989921 h 7"/>
                    <a:gd name="T4" fmla="*/ 72132323 w 40"/>
                    <a:gd name="T5" fmla="*/ 116647232 h 7"/>
                    <a:gd name="T6" fmla="*/ 649203646 w 40"/>
                    <a:gd name="T7" fmla="*/ 66657311 h 7"/>
                    <a:gd name="T8" fmla="*/ 649203646 w 40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0" name="Freeform 59">
                  <a:extLst>
                    <a:ext uri="{FF2B5EF4-FFF2-40B4-BE49-F238E27FC236}">
                      <a16:creationId xmlns:a16="http://schemas.microsoft.com/office/drawing/2014/main" id="{CE33EA4A-19E4-55E9-4196-288E13710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465950300 w 27"/>
                    <a:gd name="T1" fmla="*/ 272368054 h 19"/>
                    <a:gd name="T2" fmla="*/ 125446367 w 27"/>
                    <a:gd name="T3" fmla="*/ 18157018 h 19"/>
                    <a:gd name="T4" fmla="*/ 17919700 w 27"/>
                    <a:gd name="T5" fmla="*/ 72632333 h 19"/>
                    <a:gd name="T6" fmla="*/ 358423633 w 27"/>
                    <a:gd name="T7" fmla="*/ 308686352 h 19"/>
                    <a:gd name="T8" fmla="*/ 465950300 w 27"/>
                    <a:gd name="T9" fmla="*/ 272368054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1" name="Freeform 60">
                  <a:extLst>
                    <a:ext uri="{FF2B5EF4-FFF2-40B4-BE49-F238E27FC236}">
                      <a16:creationId xmlns:a16="http://schemas.microsoft.com/office/drawing/2014/main" id="{5FED3F97-F224-0313-F196-BB20B311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116647232 w 7"/>
                    <a:gd name="T1" fmla="*/ 358423633 h 24"/>
                    <a:gd name="T2" fmla="*/ 99983925 w 7"/>
                    <a:gd name="T3" fmla="*/ 53763333 h 24"/>
                    <a:gd name="T4" fmla="*/ 0 w 7"/>
                    <a:gd name="T5" fmla="*/ 53763333 h 24"/>
                    <a:gd name="T6" fmla="*/ 16663307 w 7"/>
                    <a:gd name="T7" fmla="*/ 376343333 h 24"/>
                    <a:gd name="T8" fmla="*/ 116647232 w 7"/>
                    <a:gd name="T9" fmla="*/ 35842363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2" name="Freeform 61">
                  <a:extLst>
                    <a:ext uri="{FF2B5EF4-FFF2-40B4-BE49-F238E27FC236}">
                      <a16:creationId xmlns:a16="http://schemas.microsoft.com/office/drawing/2014/main" id="{A884E92E-EB64-5EF2-A762-C5F610CA8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110233778 w 20"/>
                    <a:gd name="T1" fmla="*/ 452039689 h 28"/>
                    <a:gd name="T2" fmla="*/ 349067914 w 20"/>
                    <a:gd name="T3" fmla="*/ 18080567 h 28"/>
                    <a:gd name="T4" fmla="*/ 257209290 w 20"/>
                    <a:gd name="T5" fmla="*/ 36165386 h 28"/>
                    <a:gd name="T6" fmla="*/ 0 w 20"/>
                    <a:gd name="T7" fmla="*/ 470124508 h 28"/>
                    <a:gd name="T8" fmla="*/ 110233778 w 20"/>
                    <a:gd name="T9" fmla="*/ 452039689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3" name="Freeform 62">
                  <a:extLst>
                    <a:ext uri="{FF2B5EF4-FFF2-40B4-BE49-F238E27FC236}">
                      <a16:creationId xmlns:a16="http://schemas.microsoft.com/office/drawing/2014/main" id="{664BF997-6C45-1D8A-E52E-73C10F2A6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126371134 w 34"/>
                    <a:gd name="T1" fmla="*/ 304660300 h 18"/>
                    <a:gd name="T2" fmla="*/ 559649662 w 34"/>
                    <a:gd name="T3" fmla="*/ 53763333 h 18"/>
                    <a:gd name="T4" fmla="*/ 487439407 w 34"/>
                    <a:gd name="T5" fmla="*/ 17919700 h 18"/>
                    <a:gd name="T6" fmla="*/ 54160878 w 34"/>
                    <a:gd name="T7" fmla="*/ 250896967 h 18"/>
                    <a:gd name="T8" fmla="*/ 126371134 w 34"/>
                    <a:gd name="T9" fmla="*/ 30466030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4" name="Freeform 63">
                  <a:extLst>
                    <a:ext uri="{FF2B5EF4-FFF2-40B4-BE49-F238E27FC236}">
                      <a16:creationId xmlns:a16="http://schemas.microsoft.com/office/drawing/2014/main" id="{C248BF47-4F9A-B6FE-DBD4-B311D752F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7766661 w 29"/>
                    <a:gd name="T1" fmla="*/ 37489534 h 11"/>
                    <a:gd name="T2" fmla="*/ 390874973 w 29"/>
                    <a:gd name="T3" fmla="*/ 187447670 h 11"/>
                    <a:gd name="T4" fmla="*/ 461945832 w 29"/>
                    <a:gd name="T5" fmla="*/ 187447670 h 11"/>
                    <a:gd name="T6" fmla="*/ 497479154 w 29"/>
                    <a:gd name="T7" fmla="*/ 149958136 h 11"/>
                    <a:gd name="T8" fmla="*/ 106604181 w 29"/>
                    <a:gd name="T9" fmla="*/ 0 h 11"/>
                    <a:gd name="T10" fmla="*/ 35533322 w 29"/>
                    <a:gd name="T11" fmla="*/ 18746932 h 11"/>
                    <a:gd name="T12" fmla="*/ 17766661 w 29"/>
                    <a:gd name="T13" fmla="*/ 37489534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5" name="Freeform 64">
                  <a:extLst>
                    <a:ext uri="{FF2B5EF4-FFF2-40B4-BE49-F238E27FC236}">
                      <a16:creationId xmlns:a16="http://schemas.microsoft.com/office/drawing/2014/main" id="{90FCFFF2-2CCE-2929-C39D-ADE18C208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641735826 w 47"/>
                    <a:gd name="T1" fmla="*/ 0 h 67"/>
                    <a:gd name="T2" fmla="*/ 570433252 w 47"/>
                    <a:gd name="T3" fmla="*/ 0 h 67"/>
                    <a:gd name="T4" fmla="*/ 160435012 w 47"/>
                    <a:gd name="T5" fmla="*/ 413724363 h 67"/>
                    <a:gd name="T6" fmla="*/ 124783725 w 47"/>
                    <a:gd name="T7" fmla="*/ 1079285004 h 67"/>
                    <a:gd name="T8" fmla="*/ 285214515 w 47"/>
                    <a:gd name="T9" fmla="*/ 1205203143 h 67"/>
                    <a:gd name="T10" fmla="*/ 285214515 w 47"/>
                    <a:gd name="T11" fmla="*/ 1205203143 h 67"/>
                    <a:gd name="T12" fmla="*/ 338695667 w 47"/>
                    <a:gd name="T13" fmla="*/ 1187216049 h 67"/>
                    <a:gd name="T14" fmla="*/ 356521311 w 47"/>
                    <a:gd name="T15" fmla="*/ 953371106 h 67"/>
                    <a:gd name="T16" fmla="*/ 570433252 w 47"/>
                    <a:gd name="T17" fmla="*/ 359763082 h 67"/>
                    <a:gd name="T18" fmla="*/ 837822124 w 47"/>
                    <a:gd name="T19" fmla="*/ 89939710 h 67"/>
                    <a:gd name="T20" fmla="*/ 641735826 w 47"/>
                    <a:gd name="T21" fmla="*/ 0 h 6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6" name="Freeform 65">
                  <a:extLst>
                    <a:ext uri="{FF2B5EF4-FFF2-40B4-BE49-F238E27FC236}">
                      <a16:creationId xmlns:a16="http://schemas.microsoft.com/office/drawing/2014/main" id="{0FED9736-C8EF-BA8F-280E-33BA70B51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89128217 w 47"/>
                    <a:gd name="T1" fmla="*/ 0 h 35"/>
                    <a:gd name="T2" fmla="*/ 17825643 w 47"/>
                    <a:gd name="T3" fmla="*/ 272672447 h 35"/>
                    <a:gd name="T4" fmla="*/ 338695667 w 47"/>
                    <a:gd name="T5" fmla="*/ 636231446 h 35"/>
                    <a:gd name="T6" fmla="*/ 392172597 w 47"/>
                    <a:gd name="T7" fmla="*/ 618051578 h 35"/>
                    <a:gd name="T8" fmla="*/ 837822124 w 47"/>
                    <a:gd name="T9" fmla="*/ 490805289 h 35"/>
                    <a:gd name="T10" fmla="*/ 374346954 w 47"/>
                    <a:gd name="T11" fmla="*/ 290848052 h 35"/>
                    <a:gd name="T12" fmla="*/ 89128217 w 47"/>
                    <a:gd name="T13" fmla="*/ 0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7" name="Freeform 66">
                  <a:extLst>
                    <a:ext uri="{FF2B5EF4-FFF2-40B4-BE49-F238E27FC236}">
                      <a16:creationId xmlns:a16="http://schemas.microsoft.com/office/drawing/2014/main" id="{FAD894B6-39AA-4559-1D14-B5BF9C9BA6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796433891 w 50"/>
                    <a:gd name="T1" fmla="*/ 0 h 18"/>
                    <a:gd name="T2" fmla="*/ 633529086 w 50"/>
                    <a:gd name="T3" fmla="*/ 17919700 h 18"/>
                    <a:gd name="T4" fmla="*/ 579224648 w 50"/>
                    <a:gd name="T5" fmla="*/ 17919700 h 18"/>
                    <a:gd name="T6" fmla="*/ 506821567 w 50"/>
                    <a:gd name="T7" fmla="*/ 17919700 h 18"/>
                    <a:gd name="T8" fmla="*/ 54304438 w 50"/>
                    <a:gd name="T9" fmla="*/ 143370300 h 18"/>
                    <a:gd name="T10" fmla="*/ 0 w 50"/>
                    <a:gd name="T11" fmla="*/ 161290000 h 18"/>
                    <a:gd name="T12" fmla="*/ 90505979 w 50"/>
                    <a:gd name="T13" fmla="*/ 215053333 h 18"/>
                    <a:gd name="T14" fmla="*/ 506821567 w 50"/>
                    <a:gd name="T15" fmla="*/ 322580000 h 18"/>
                    <a:gd name="T16" fmla="*/ 778335248 w 50"/>
                    <a:gd name="T17" fmla="*/ 250896967 h 18"/>
                    <a:gd name="T18" fmla="*/ 905038513 w 50"/>
                    <a:gd name="T19" fmla="*/ 89606967 h 18"/>
                    <a:gd name="T20" fmla="*/ 868836972 w 50"/>
                    <a:gd name="T21" fmla="*/ 17919700 h 18"/>
                    <a:gd name="T22" fmla="*/ 796433891 w 50"/>
                    <a:gd name="T23" fmla="*/ 0 h 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8" name="Freeform 67">
                  <a:extLst>
                    <a:ext uri="{FF2B5EF4-FFF2-40B4-BE49-F238E27FC236}">
                      <a16:creationId xmlns:a16="http://schemas.microsoft.com/office/drawing/2014/main" id="{6303FBD9-456D-350A-8014-043FFAB5B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1204831918 w 73"/>
                    <a:gd name="T1" fmla="*/ 0 h 33"/>
                    <a:gd name="T2" fmla="*/ 1025009739 w 73"/>
                    <a:gd name="T3" fmla="*/ 128315193 h 33"/>
                    <a:gd name="T4" fmla="*/ 539479257 w 73"/>
                    <a:gd name="T5" fmla="*/ 311625669 h 33"/>
                    <a:gd name="T6" fmla="*/ 413601612 w 73"/>
                    <a:gd name="T7" fmla="*/ 293292481 h 33"/>
                    <a:gd name="T8" fmla="*/ 35964436 w 73"/>
                    <a:gd name="T9" fmla="*/ 219968290 h 33"/>
                    <a:gd name="T10" fmla="*/ 125877645 w 73"/>
                    <a:gd name="T11" fmla="*/ 476602957 h 33"/>
                    <a:gd name="T12" fmla="*/ 503510580 w 73"/>
                    <a:gd name="T13" fmla="*/ 604918150 h 33"/>
                    <a:gd name="T14" fmla="*/ 683336999 w 73"/>
                    <a:gd name="T15" fmla="*/ 604918150 h 33"/>
                    <a:gd name="T16" fmla="*/ 1276765030 w 73"/>
                    <a:gd name="T17" fmla="*/ 238301479 h 33"/>
                    <a:gd name="T18" fmla="*/ 1276765030 w 73"/>
                    <a:gd name="T19" fmla="*/ 36662095 h 33"/>
                    <a:gd name="T20" fmla="*/ 1222816256 w 73"/>
                    <a:gd name="T21" fmla="*/ 0 h 33"/>
                    <a:gd name="T22" fmla="*/ 1204831918 w 73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79" name="Freeform 68">
                  <a:extLst>
                    <a:ext uri="{FF2B5EF4-FFF2-40B4-BE49-F238E27FC236}">
                      <a16:creationId xmlns:a16="http://schemas.microsoft.com/office/drawing/2014/main" id="{5D8CC1A7-A600-092E-9705-AA8E4F24F8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606278544 w 50"/>
                    <a:gd name="T1" fmla="*/ 0 h 66"/>
                    <a:gd name="T2" fmla="*/ 552784621 w 50"/>
                    <a:gd name="T3" fmla="*/ 18123726 h 66"/>
                    <a:gd name="T4" fmla="*/ 534951905 w 50"/>
                    <a:gd name="T5" fmla="*/ 253757708 h 66"/>
                    <a:gd name="T6" fmla="*/ 303139272 w 50"/>
                    <a:gd name="T7" fmla="*/ 851896012 h 66"/>
                    <a:gd name="T8" fmla="*/ 0 w 50"/>
                    <a:gd name="T9" fmla="*/ 1105649463 h 66"/>
                    <a:gd name="T10" fmla="*/ 231812633 w 50"/>
                    <a:gd name="T11" fmla="*/ 1196276608 h 66"/>
                    <a:gd name="T12" fmla="*/ 267473841 w 50"/>
                    <a:gd name="T13" fmla="*/ 1196276608 h 66"/>
                    <a:gd name="T14" fmla="*/ 695437899 w 50"/>
                    <a:gd name="T15" fmla="*/ 815644303 h 66"/>
                    <a:gd name="T16" fmla="*/ 766764538 w 50"/>
                    <a:gd name="T17" fmla="*/ 126878854 h 66"/>
                    <a:gd name="T18" fmla="*/ 606278544 w 50"/>
                    <a:gd name="T19" fmla="*/ 0 h 66"/>
                    <a:gd name="T20" fmla="*/ 606278544 w 50"/>
                    <a:gd name="T21" fmla="*/ 0 h 6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80" name="Freeform 69">
                  <a:extLst>
                    <a:ext uri="{FF2B5EF4-FFF2-40B4-BE49-F238E27FC236}">
                      <a16:creationId xmlns:a16="http://schemas.microsoft.com/office/drawing/2014/main" id="{83F37640-19F5-F23E-A425-7D5AD320B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791234547 w 73"/>
                    <a:gd name="T1" fmla="*/ 0 h 33"/>
                    <a:gd name="T2" fmla="*/ 647372564 w 73"/>
                    <a:gd name="T3" fmla="*/ 18328907 h 33"/>
                    <a:gd name="T4" fmla="*/ 53948774 w 73"/>
                    <a:gd name="T5" fmla="*/ 348287764 h 33"/>
                    <a:gd name="T6" fmla="*/ 35964436 w 73"/>
                    <a:gd name="T7" fmla="*/ 568256055 h 33"/>
                    <a:gd name="T8" fmla="*/ 89913209 w 73"/>
                    <a:gd name="T9" fmla="*/ 604918150 h 33"/>
                    <a:gd name="T10" fmla="*/ 107897548 w 73"/>
                    <a:gd name="T11" fmla="*/ 604918150 h 33"/>
                    <a:gd name="T12" fmla="*/ 287719726 w 73"/>
                    <a:gd name="T13" fmla="*/ 476602957 h 33"/>
                    <a:gd name="T14" fmla="*/ 773250209 w 73"/>
                    <a:gd name="T15" fmla="*/ 311625669 h 33"/>
                    <a:gd name="T16" fmla="*/ 899127854 w 73"/>
                    <a:gd name="T17" fmla="*/ 329954576 h 33"/>
                    <a:gd name="T18" fmla="*/ 1294745127 w 73"/>
                    <a:gd name="T19" fmla="*/ 403278767 h 33"/>
                    <a:gd name="T20" fmla="*/ 1204831918 w 73"/>
                    <a:gd name="T21" fmla="*/ 128315193 h 33"/>
                    <a:gd name="T22" fmla="*/ 791234547 w 73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781" name="Freeform 70">
                  <a:extLst>
                    <a:ext uri="{FF2B5EF4-FFF2-40B4-BE49-F238E27FC236}">
                      <a16:creationId xmlns:a16="http://schemas.microsoft.com/office/drawing/2014/main" id="{0B4B794C-D40B-0BBD-1802-82B7325BF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287914137 w 61"/>
                    <a:gd name="T1" fmla="*/ 0 h 57"/>
                    <a:gd name="T2" fmla="*/ 179946335 w 61"/>
                    <a:gd name="T3" fmla="*/ 18156943 h 57"/>
                    <a:gd name="T4" fmla="*/ 17994634 w 61"/>
                    <a:gd name="T5" fmla="*/ 127102864 h 57"/>
                    <a:gd name="T6" fmla="*/ 17994634 w 61"/>
                    <a:gd name="T7" fmla="*/ 199734899 h 57"/>
                    <a:gd name="T8" fmla="*/ 233930236 w 61"/>
                    <a:gd name="T9" fmla="*/ 290523876 h 57"/>
                    <a:gd name="T10" fmla="*/ 737784217 w 61"/>
                    <a:gd name="T11" fmla="*/ 671836730 h 57"/>
                    <a:gd name="T12" fmla="*/ 899735919 w 61"/>
                    <a:gd name="T13" fmla="*/ 1034992641 h 57"/>
                    <a:gd name="T14" fmla="*/ 1061687621 w 61"/>
                    <a:gd name="T15" fmla="*/ 798939595 h 57"/>
                    <a:gd name="T16" fmla="*/ 809762751 w 61"/>
                    <a:gd name="T17" fmla="*/ 272366933 h 57"/>
                    <a:gd name="T18" fmla="*/ 287914137 w 61"/>
                    <a:gd name="T19" fmla="*/ 0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5722" name="Text Box 32">
              <a:extLst>
                <a:ext uri="{FF2B5EF4-FFF2-40B4-BE49-F238E27FC236}">
                  <a16:creationId xmlns:a16="http://schemas.microsoft.com/office/drawing/2014/main" id="{FCD271A9-D1D7-0510-A6A7-E75F95724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5129" y="4632563"/>
              <a:ext cx="3352800" cy="402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70C0"/>
                  </a:solidFill>
                  <a:latin typeface="Times New Roman" panose="02020603050405020304" pitchFamily="18" charset="0"/>
                </a:rPr>
                <a:t>Chuẩn bị bài: </a:t>
              </a:r>
              <a:r>
                <a:rPr lang="en-US" altLang="en-US" sz="32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Út Vịnh</a:t>
              </a:r>
              <a:endPara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15717" name="Picture 9">
            <a:extLst>
              <a:ext uri="{FF2B5EF4-FFF2-40B4-BE49-F238E27FC236}">
                <a16:creationId xmlns:a16="http://schemas.microsoft.com/office/drawing/2014/main" id="{8483D257-CFBA-81A9-7819-4759B73D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25400"/>
            <a:ext cx="72850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18" name="Group 5">
            <a:extLst>
              <a:ext uri="{FF2B5EF4-FFF2-40B4-BE49-F238E27FC236}">
                <a16:creationId xmlns:a16="http://schemas.microsoft.com/office/drawing/2014/main" id="{FE01A8F5-7FA4-D92A-091D-8A1443CAD736}"/>
              </a:ext>
            </a:extLst>
          </p:cNvPr>
          <p:cNvGrpSpPr>
            <a:grpSpLocks/>
          </p:cNvGrpSpPr>
          <p:nvPr/>
        </p:nvGrpSpPr>
        <p:grpSpPr bwMode="auto">
          <a:xfrm>
            <a:off x="69850" y="923925"/>
            <a:ext cx="2813050" cy="3835400"/>
            <a:chOff x="70202" y="923545"/>
            <a:chExt cx="2812716" cy="3835895"/>
          </a:xfrm>
        </p:grpSpPr>
        <p:pic>
          <p:nvPicPr>
            <p:cNvPr id="115719" name="图片 1">
              <a:extLst>
                <a:ext uri="{FF2B5EF4-FFF2-40B4-BE49-F238E27FC236}">
                  <a16:creationId xmlns:a16="http://schemas.microsoft.com/office/drawing/2014/main" id="{44AE0C20-F583-8D95-42C2-9A32145C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" y="923545"/>
              <a:ext cx="2812716" cy="3835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376CB4C-FAB2-066F-3BDE-9E409141BB63}"/>
                </a:ext>
              </a:extLst>
            </p:cNvPr>
            <p:cNvSpPr/>
            <p:nvPr/>
          </p:nvSpPr>
          <p:spPr>
            <a:xfrm>
              <a:off x="855421" y="2940664"/>
              <a:ext cx="1643204" cy="163142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srgbClr val="E53238"/>
                  </a:solidFill>
                  <a:latin typeface="UTM Azuki" panose="02040603050506020204" pitchFamily="18" charset="0"/>
                </a:rPr>
                <a:t>Nhận</a:t>
              </a:r>
              <a:r>
                <a:rPr lang="en-US" sz="5000" b="1" dirty="0">
                  <a:solidFill>
                    <a:srgbClr val="E53238"/>
                  </a:solidFill>
                  <a:latin typeface="UTM Azuki" panose="020406030505060202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5000" b="1" dirty="0" err="1">
                  <a:solidFill>
                    <a:srgbClr val="E53238"/>
                  </a:solidFill>
                  <a:latin typeface="UTM Azuki" panose="02040603050506020204" pitchFamily="18" charset="0"/>
                </a:rPr>
                <a:t>xét</a:t>
              </a:r>
              <a:endParaRPr lang="en-US" sz="5000" b="1" dirty="0">
                <a:solidFill>
                  <a:srgbClr val="E53238"/>
                </a:solidFill>
                <a:latin typeface="UTM Azuki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9229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组合 92">
            <a:extLst>
              <a:ext uri="{FF2B5EF4-FFF2-40B4-BE49-F238E27FC236}">
                <a16:creationId xmlns:a16="http://schemas.microsoft.com/office/drawing/2014/main" id="{C69C7A11-7C36-AB71-3237-E2BCC8755A95}"/>
              </a:ext>
            </a:extLst>
          </p:cNvPr>
          <p:cNvGrpSpPr>
            <a:grpSpLocks/>
          </p:cNvGrpSpPr>
          <p:nvPr/>
        </p:nvGrpSpPr>
        <p:grpSpPr bwMode="auto">
          <a:xfrm rot="-373397">
            <a:off x="3765664" y="4127838"/>
            <a:ext cx="4566717" cy="836115"/>
            <a:chOff x="3532280" y="5405788"/>
            <a:chExt cx="6131700" cy="470667"/>
          </a:xfrm>
        </p:grpSpPr>
        <p:sp>
          <p:nvSpPr>
            <p:cNvPr id="10" name="Freeform 34">
              <a:extLst>
                <a:ext uri="{FF2B5EF4-FFF2-40B4-BE49-F238E27FC236}">
                  <a16:creationId xmlns:a16="http://schemas.microsoft.com/office/drawing/2014/main" id="{9ADE13B4-3C28-68CA-9939-774EA443C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4034" y="5405229"/>
              <a:ext cx="1038883" cy="434368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1" name="任意多边形 95">
              <a:extLst>
                <a:ext uri="{FF2B5EF4-FFF2-40B4-BE49-F238E27FC236}">
                  <a16:creationId xmlns:a16="http://schemas.microsoft.com/office/drawing/2014/main" id="{1BD9F835-F3EB-D532-7256-CD8F0E0AFE1E}"/>
                </a:ext>
              </a:extLst>
            </p:cNvPr>
            <p:cNvSpPr/>
            <p:nvPr/>
          </p:nvSpPr>
          <p:spPr>
            <a:xfrm>
              <a:off x="3531738" y="5472945"/>
              <a:ext cx="5024235" cy="4017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ysClr val="windowText" lastClr="000000"/>
              </a:solidFill>
              <a:prstDash val="dash"/>
              <a:round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117765" name="Picture 13">
            <a:extLst>
              <a:ext uri="{FF2B5EF4-FFF2-40B4-BE49-F238E27FC236}">
                <a16:creationId xmlns:a16="http://schemas.microsoft.com/office/drawing/2014/main" id="{EAEE418D-9F45-61B2-C526-9D8EEED72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5105400" cy="229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7461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0"/>
            <a:ext cx="108362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676400" y="1524000"/>
            <a:ext cx="8991600" cy="23336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80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Út đã nghĩ ra cách gì để rải hết truyền đơn?</a:t>
            </a:r>
          </a:p>
        </p:txBody>
      </p:sp>
    </p:spTree>
    <p:extLst>
      <p:ext uri="{BB962C8B-B14F-4D97-AF65-F5344CB8AC3E}">
        <p14:creationId xmlns:p14="http://schemas.microsoft.com/office/powerpoint/2010/main" val="17220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0"/>
            <a:ext cx="108362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676400" y="1524000"/>
            <a:ext cx="8991600" cy="23336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800" smtClean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thấy chị Út là người như thế nào?</a:t>
            </a:r>
            <a:endParaRPr lang="en-US" altLang="en-US" sz="480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5307013" y="368300"/>
            <a:ext cx="1595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u="sng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4805363" y="900113"/>
            <a:ext cx="25908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Bầm ơi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altLang="en-US" sz="2800" b="1" i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4191000" y="1914525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1" i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Tố Hữu )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533526" y="1039813"/>
            <a:ext cx="2667000" cy="1066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</a:rPr>
              <a:t>Mở SGK  (Trang 130 )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227639" y="992188"/>
            <a:ext cx="1858961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i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400" b="1" i="1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400" b="1" i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7351" name="Picture 9" descr="butterfly-flowers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45428"/>
            <a:ext cx="1917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4" descr="trannh day hoc 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433639"/>
            <a:ext cx="12192000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562600" y="992188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altLang="en-US" sz="2400" b="1" i="1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4429125" y="685800"/>
            <a:ext cx="77628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Hữu</a:t>
            </a: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(tên thật là </a:t>
            </a:r>
            <a:r>
              <a:rPr lang="vi-VN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Kim Thành</a:t>
            </a: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1920–2002) là một nhà thơ tiêu biểu </a:t>
            </a:r>
            <a:r>
              <a:rPr lang="vi-VN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</a:t>
            </a: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cách mạng Việt Nam</a:t>
            </a:r>
            <a:r>
              <a:rPr lang="vi-VN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 </a:t>
            </a:r>
            <a:r>
              <a:rPr lang="vi-VN" sz="36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ấy</a:t>
            </a: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Bắc,tập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  <a:p>
            <a:pPr>
              <a:defRPr/>
            </a:pP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Bầm ơi là một bài thơ được rút ra từ tập Việt Bắc (1954) của nhà thơ Tố Hữu.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6" name="Picture 2" descr="tiểu sử nhà thơ tố hữ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5" cy="682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en-US" sz="2000" b="1" dirty="0">
              <a:solidFill>
                <a:srgbClr val="333333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vi-VN" sz="2000" b="1" dirty="0">
                <a:solidFill>
                  <a:srgbClr val="333333"/>
                </a:solidFill>
                <a:latin typeface="+mn-lt"/>
              </a:rPr>
              <a:t>Ai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về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thăm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mẹ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quê ta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Chiều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nay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có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đứa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con xa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nhớ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thầm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…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ơi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có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rét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không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!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Heo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heo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gió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núi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, lâm thâm 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000" b="1" dirty="0"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phùn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ra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ruộng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cấy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run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Chân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lội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dưới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bùn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, tay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cấy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mạ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non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Mạ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non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cấy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mấy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đon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Ruột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gan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lại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thương con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mấy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lần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.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Mưa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phùn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ướt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áo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tứ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thân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Mưa bao nhiêu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hạt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, thương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bấy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nhiêu!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ơi,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sớm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sớm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chiều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chiều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Thương con,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chớ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lo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nhiều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nghe!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Con đi trăm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núi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ngàn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khe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Chưa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bằng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muôn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nỗi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tái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tê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lòng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Con đi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đánh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giặc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mười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năm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Chưa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bằng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khó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nhọc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đời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sáu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mươi.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Con ra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tiền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tuyến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xa xôi</a:t>
            </a:r>
            <a:r>
              <a:rPr lang="vi-VN" sz="2000" b="1" dirty="0">
                <a:latin typeface="+mn-lt"/>
              </a:rPr>
              <a:t/>
            </a:r>
            <a:br>
              <a:rPr lang="vi-VN" sz="2000" b="1" dirty="0">
                <a:latin typeface="+mn-lt"/>
              </a:rPr>
            </a:br>
            <a:r>
              <a:rPr lang="vi-VN" sz="2000" b="1" dirty="0">
                <a:solidFill>
                  <a:srgbClr val="333333"/>
                </a:solidFill>
                <a:latin typeface="+mn-lt"/>
              </a:rPr>
              <a:t>Yêu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bầm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yêu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nước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,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cả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đôi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mẹ</a:t>
            </a:r>
            <a:r>
              <a:rPr lang="vi-VN" sz="2000" b="1" dirty="0">
                <a:solidFill>
                  <a:srgbClr val="333333"/>
                </a:solidFill>
                <a:latin typeface="+mn-lt"/>
              </a:rPr>
              <a:t> </a:t>
            </a:r>
            <a:r>
              <a:rPr lang="vi-VN" sz="2000" b="1" dirty="0" err="1">
                <a:solidFill>
                  <a:srgbClr val="333333"/>
                </a:solidFill>
                <a:latin typeface="+mn-lt"/>
              </a:rPr>
              <a:t>hiền</a:t>
            </a: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4876800" y="120650"/>
            <a:ext cx="25908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5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Bầm ơi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altLang="en-US" sz="2800" b="1" i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i.pinimg.com/564x/a9/74/cb/a974cbc336becdd8895d09709e1d42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 descr="https://i.pinimg.com/564x/22/61/09/226109289f48bf7e2de77302ea2602d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171450"/>
            <a:ext cx="219233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5162 L 0.06789 0.09167 C 0.08177 0.1007 0.10261 0.10556 0.12483 0.10556 C 0.14983 0.10556 0.1698 0.1007 0.18368 0.09167 L 0.2507 0.05162 " pathEditMode="relative" rAng="0" ptsTypes="AAAAA">
                                      <p:cBhvr>
                                        <p:cTn id="6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61443" name="Text Box 8"/>
          <p:cNvSpPr txBox="1">
            <a:spLocks noChangeArrowheads="1"/>
          </p:cNvSpPr>
          <p:nvPr/>
        </p:nvSpPr>
        <p:spPr bwMode="auto">
          <a:xfrm>
            <a:off x="4876800" y="1447800"/>
            <a:ext cx="312420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vi-VN" altLang="en-US" sz="1800"/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1371600" y="1828800"/>
            <a:ext cx="80772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CC"/>
                </a:solidFill>
              </a:rPr>
              <a:t>*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Đoạn 1 : Từ đầu ….. mạ non.</a:t>
            </a:r>
            <a:endParaRPr lang="en-US" altLang="en-US" b="1">
              <a:solidFill>
                <a:srgbClr val="0000CC"/>
              </a:solidFill>
            </a:endParaRP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2362200" y="2743200"/>
            <a:ext cx="71628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3333CC"/>
                </a:solidFill>
              </a:rPr>
              <a:t>* </a:t>
            </a:r>
            <a:r>
              <a:rPr lang="en-US" altLang="en-US" b="1">
                <a:solidFill>
                  <a:srgbClr val="3333CC"/>
                </a:solidFill>
                <a:latin typeface="Times New Roman" panose="02020603050405020304" pitchFamily="18" charset="0"/>
              </a:rPr>
              <a:t>Đoạn 2 : Mạ non……….bấy nhiêu.</a:t>
            </a:r>
            <a:endParaRPr lang="en-US" altLang="en-US" b="1">
              <a:solidFill>
                <a:srgbClr val="3333CC"/>
              </a:solidFill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2133600" y="4419600"/>
            <a:ext cx="54864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7B2E1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* Đoạn 4 : Phần còn lại </a:t>
            </a:r>
            <a:r>
              <a:rPr lang="en-US" altLang="en-US" sz="2800" b="1">
                <a:solidFill>
                  <a:srgbClr val="0000CC"/>
                </a:solidFill>
              </a:rPr>
              <a:t> .</a:t>
            </a: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2895600" y="304800"/>
            <a:ext cx="6248400" cy="1143000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50000">
                <a:schemeClr val="tx2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66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2057400" y="3581400"/>
            <a:ext cx="69342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7B2E1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* Đoạn 3 : Bầm ơi …. sáu mươi</a:t>
            </a:r>
            <a:r>
              <a:rPr lang="en-US" altLang="en-US" sz="2800" b="1">
                <a:solidFill>
                  <a:srgbClr val="0000CC"/>
                </a:solidFill>
              </a:rPr>
              <a:t> .</a:t>
            </a:r>
          </a:p>
        </p:txBody>
      </p:sp>
      <p:pic>
        <p:nvPicPr>
          <p:cNvPr id="61449" name="Picture 4" descr="https://i.pinimg.com/564x/cd/fd/fc/cdfdfc3ef9be601f618f3109c425ac0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44888"/>
            <a:ext cx="273208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377290421,C:\Users\Admin-LTD\Desktop\Bam_Oi_Hien_pptx\Media.ppcx"/>
  <p:tag name="HTML_SHAPEINFO" val="&lt;SlideThumbPath val=&quot;Slide13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C1643FF5-D9A9-4912-8C77-59209192543E}_13.png&quot;/&gt;&lt;left val=&quot;116&quot;/&gt;&lt;top val=&quot;241&quot;/&gt;&lt;width val=&quot;94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5911FA75-EB12-4E3D-9D55-2C5BDD7530AF}_13.png&quot;/&gt;&lt;left val=&quot;50&quot;/&gt;&lt;top val=&quot;124&quot;/&gt;&lt;width val=&quot;265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8D03AE7A-E70D-426D-9663-428F4480476D}_13.png&quot;/&gt;&lt;left val=&quot;117&quot;/&gt;&lt;top val=&quot;204&quot;/&gt;&lt;width val=&quot;94&quot;/&gt;&lt;height val=&quot;79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8A1EAE3E-F382-4AD5-914E-B104EEC51EC5}_13.png&quot;/&gt;&lt;left val=&quot;122&quot;/&gt;&lt;top val=&quot;169&quot;/&gt;&lt;width val=&quot;67&quot;/&gt;&lt;height val=&quot;79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FEA1C75F-21F4-4974-92C2-FBF4CB581CBC}_13.png&quot;/&gt;&lt;left val=&quot;81&quot;/&gt;&lt;top val=&quot;283&quot;/&gt;&lt;width val=&quot;150&quot;/&gt;&lt;height val=&quot;59&quot;/&gt;&lt;hasText val=&quot;1&quot;/&gt;&lt;/Image&gt;&lt;/ThreeDShapeInfo&gt;"/>
  <p:tag name="PRESENTER_SHAPEINFO" val="&lt;ThreeDShapeInfo&gt;&lt;uuid val=&quot;{B2757445-06DB-40F7-B0AE-8B352F0C3846}&quot;/&gt;&lt;isInvalidForFieldText val=&quot;0&quot;/&gt;&lt;Image&gt;&lt;filename val=&quot;C:\Users\ADMIN-~1\AppData\Local\Temp\PR\data\asimages\{B2757445-06DB-40F7-B0AE-8B352F0C3846}_13.png&quot;/&gt;&lt;left val=&quot;82&quot;/&gt;&lt;top val=&quot;286&quot;/&gt;&lt;width val=&quot;148&quot;/&gt;&lt;height val=&quot;45&quot;/&gt;&lt;hasText val=&quot;0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94C0E993-35C7-4D69-BEFB-6783C55F0436}_13.png&quot;/&gt;&lt;left val=&quot;80&quot;/&gt;&lt;top val=&quot;331&quot;/&gt;&lt;width val=&quot;152&quot;/&gt;&lt;height val=&quot;59&quot;/&gt;&lt;hasText val=&quot;1&quot;/&gt;&lt;/Image&gt;&lt;/ThreeDShapeInfo&gt;"/>
  <p:tag name="PRESENTER_SHAPEINFO" val="&lt;ThreeDShapeInfo&gt;&lt;uuid val=&quot;{BAA03708-5DEC-4B22-A7AD-995A59ECC1B2}&quot;/&gt;&lt;isInvalidForFieldText val=&quot;0&quot;/&gt;&lt;Image&gt;&lt;filename val=&quot;C:\Users\ADMIN-~1\AppData\Local\Temp\PR\data\asimages\{BAA03708-5DEC-4B22-A7AD-995A59ECC1B2}_13.png&quot;/&gt;&lt;left val=&quot;82&quot;/&gt;&lt;top val=&quot;334&quot;/&gt;&lt;width val=&quot;148&quot;/&gt;&lt;height val=&quot;45&quot;/&gt;&lt;hasText val=&quot;0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FB565EA0-DE29-41DA-8A13-4A34C7567FAF}_13.png&quot;/&gt;&lt;left val=&quot;193&quot;/&gt;&lt;top val=&quot;15&quot;/&gt;&lt;width val=&quot;361&quot;/&gt;&lt;height val=&quot;133&quot;/&gt;&lt;hasText val=&quot;1&quot;/&gt;&lt;/Image&gt;&lt;/ThreeDShapeInfo&gt;"/>
  <p:tag name="PRESENTER_SHAPETEXTINFO" val="&lt;ShapeTextInfo&gt;&lt;TableIndex row=&quot;-1&quot; col=&quot;-1&quot;&gt;&lt;linesCount val=&quot;3&quot;/&gt;&lt;lineCharCount val=&quot;8&quot;/&gt;&lt;lineCharCount val=&quot;17&quot;/&gt;&lt;lineCharCount val=&quot;31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CE1B549-F6D9-471B-AF95-CCD7F8DB15FC}&quot;/&gt;&lt;isInvalidForFieldText val=&quot;0&quot;/&gt;&lt;Image&gt;&lt;filename val=&quot;C:\Users\ADMIN-~1\AppData\Local\Temp\PR\data\asimages\{2CE1B549-F6D9-471B-AF95-CCD7F8DB15FC}.png&quot;/&gt;&lt;left val=&quot;660&quot;/&gt;&lt;top val=&quot;303&quot;/&gt;&lt;width val=&quot;60&quot;/&gt;&lt;height val=&quot;22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32D2FC1-A54B-4BDE-AC20-9AEECBFED30E}&quot;/&gt;&lt;isInvalidForFieldText val=&quot;0&quot;/&gt;&lt;Image&gt;&lt;filename val=&quot;C:\Users\ADMIN-~1\AppData\Local\Temp\PR\data\asimages\{632D2FC1-A54B-4BDE-AC20-9AEECBFED30E}.png&quot;/&gt;&lt;left val=&quot;6&quot;/&gt;&lt;top val=&quot;2&quot;/&gt;&lt;width val=&quot;60&quot;/&gt;&lt;height val=&quot;327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377290421,C:\Users\Admin-LTD\Desktop\Bam_Oi_Hien_pptx\Media.ppcx"/>
  <p:tag name="HTML_SHAPEINFO" val="&lt;SlideThumbPath val=&quot;Slide15.PNG&quot;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C17E5397-D11F-4FC1-981D-543D9368DBAD}_15.png&quot;/&gt;&lt;left val=&quot;37&quot;/&gt;&lt;top val=&quot;205&quot;/&gt;&lt;width val=&quot;583&quot;/&gt;&lt;height val=&quot;142&quot;/&gt;&lt;hasText val=&quot;1&quot;/&gt;&lt;/Image&gt;&lt;/ThreeDShapeInfo&gt;"/>
  <p:tag name="PRESENTER_SHAPETEXTINFO" val="&lt;ShapeTextInfo&gt;&lt;TableIndex row=&quot;-1&quot; col=&quot;-1&quot;&gt;&lt;linesCount val=&quot;4&quot;/&gt;&lt;lineCharCount val=&quot;46&quot;/&gt;&lt;lineCharCount val=&quot;41&quot;/&gt;&lt;lineCharCount val=&quot;1&quot;/&gt;&lt;lineCharCount val=&quot;3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7745D7A-F0F5-4666-A35D-DFE9B12730E9}&quot;/&gt;&lt;isInvalidForFieldText val=&quot;0&quot;/&gt;&lt;Image&gt;&lt;filename val=&quot;C:\Users\ADMIN-~1\AppData\Local\Temp\PR\data\asimages\{07745D7A-F0F5-4666-A35D-DFE9B12730E9}.png&quot;/&gt;&lt;left val=&quot;660&quot;/&gt;&lt;top val=&quot;303&quot;/&gt;&lt;width val=&quot;60&quot;/&gt;&lt;height val=&quot;22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-~1\AppData\Local\Temp\PR\data\asimages\{587CC30D-FF73-4DF2-A0F5-83D1B451CB6D}_15.png&quot;/&gt;&lt;left val=&quot;26&quot;/&gt;&lt;top val=&quot;160&quot;/&gt;&lt;width val=&quot;526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377290421,C:\Users\Admin-LTD\Desktop\Bam_Oi_Hien_pptx\Media.ppcx"/>
  <p:tag name="HTML_SHAPEINFO" val="&lt;SlideThumbPath val=&quot;Slide21.PNG&quot;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104167-27B8-42AB-867A-70BEE0C5F11F}&quot;/&gt;&lt;isInvalidForFieldText val=&quot;0&quot;/&gt;&lt;Image&gt;&lt;filename val=&quot;C:\Users\ADMIN-~1\AppData\Local\Temp\PR\data\asimages\{82104167-27B8-42AB-867A-70BEE0C5F11F}_21.png&quot;/&gt;&lt;left val=&quot;167&quot;/&gt;&lt;top val=&quot;149&quot;/&gt;&lt;width val=&quot;446&quot;/&gt;&lt;height val=&quot;86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969</Words>
  <Application>Microsoft Office PowerPoint</Application>
  <PresentationFormat>Widescreen</PresentationFormat>
  <Paragraphs>182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77" baseType="lpstr">
      <vt:lpstr>Microsoft YaHei</vt:lpstr>
      <vt:lpstr>Microsoft YaHei</vt:lpstr>
      <vt:lpstr>宋体</vt:lpstr>
      <vt:lpstr>宋体</vt:lpstr>
      <vt:lpstr>.VnTime</vt:lpstr>
      <vt:lpstr>Akrobat Regular</vt:lpstr>
      <vt:lpstr>Arial</vt:lpstr>
      <vt:lpstr>Calibri</vt:lpstr>
      <vt:lpstr>Calibri Light</vt:lpstr>
      <vt:lpstr>Constantia</vt:lpstr>
      <vt:lpstr>等线</vt:lpstr>
      <vt:lpstr>Helvetica Neue</vt:lpstr>
      <vt:lpstr>HP001 4 hàng</vt:lpstr>
      <vt:lpstr>Lato</vt:lpstr>
      <vt:lpstr>Roboto Condensed</vt:lpstr>
      <vt:lpstr>Roboto Condensed Light</vt:lpstr>
      <vt:lpstr>Roboto Condensed Regular</vt:lpstr>
      <vt:lpstr>Tahoma</vt:lpstr>
      <vt:lpstr>Times New Roman</vt:lpstr>
      <vt:lpstr>UTM Azuki</vt:lpstr>
      <vt:lpstr>UTM Scriptina KT</vt:lpstr>
      <vt:lpstr>UVN Bach Dang Nang</vt:lpstr>
      <vt:lpstr>VN-NTime</vt:lpstr>
      <vt:lpstr>Wingdings</vt:lpstr>
      <vt:lpstr>Wingdings 2</vt:lpstr>
      <vt:lpstr>仓耳玄三M W05</vt:lpstr>
      <vt:lpstr>字魂59号-创粗黑</vt:lpstr>
      <vt:lpstr>阿里巴巴普惠体 H</vt:lpstr>
      <vt:lpstr>Ocean</vt:lpstr>
      <vt:lpstr>Flow</vt:lpstr>
      <vt:lpstr>Office Theme</vt:lpstr>
      <vt:lpstr>1_Office Theme</vt:lpstr>
      <vt:lpstr>2_Office Theme</vt:lpstr>
      <vt:lpstr>3_Office Theme</vt:lpstr>
      <vt:lpstr>1_包图主题2</vt:lpstr>
      <vt:lpstr>2_Default Design</vt:lpstr>
      <vt:lpstr>End of Course Jeopardy by Slidesgo</vt:lpstr>
      <vt:lpstr>Default Design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Thue Viet 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4 ngày 15 tháng 10 năm 2008</dc:title>
  <dc:creator>Thietbi2007</dc:creator>
  <cp:lastModifiedBy>admin</cp:lastModifiedBy>
  <cp:revision>648</cp:revision>
  <dcterms:created xsi:type="dcterms:W3CDTF">2008-10-13T04:59:40Z</dcterms:created>
  <dcterms:modified xsi:type="dcterms:W3CDTF">2023-04-17T14:35:42Z</dcterms:modified>
</cp:coreProperties>
</file>