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79" r:id="rId4"/>
    <p:sldId id="313" r:id="rId5"/>
    <p:sldId id="260" r:id="rId6"/>
    <p:sldId id="283" r:id="rId7"/>
    <p:sldId id="282" r:id="rId8"/>
    <p:sldId id="263" r:id="rId9"/>
    <p:sldId id="264" r:id="rId10"/>
    <p:sldId id="267" r:id="rId11"/>
    <p:sldId id="268" r:id="rId12"/>
    <p:sldId id="270" r:id="rId13"/>
    <p:sldId id="284" r:id="rId14"/>
    <p:sldId id="285" r:id="rId15"/>
    <p:sldId id="271" r:id="rId16"/>
    <p:sldId id="272" r:id="rId17"/>
    <p:sldId id="274" r:id="rId18"/>
    <p:sldId id="276" r:id="rId19"/>
    <p:sldId id="291" r:id="rId20"/>
    <p:sldId id="288" r:id="rId21"/>
    <p:sldId id="287" r:id="rId22"/>
    <p:sldId id="290" r:id="rId2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CCFF"/>
    <a:srgbClr val="FF99FF"/>
    <a:srgbClr val="FF9900"/>
    <a:srgbClr val="0000FF"/>
    <a:srgbClr val="F2ACEF"/>
    <a:srgbClr val="FFFF99"/>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1" d="100"/>
          <a:sy n="61" d="100"/>
        </p:scale>
        <p:origin x="161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Tiêu đề bản chiếu">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Picture 6" descr="CoverOverlay.pn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 name="Title 1"/>
          <p:cNvSpPr>
            <a:spLocks noGrp="1"/>
          </p:cNvSpPr>
          <p:nvPr>
            <p:ph type="ctrTitle" hasCustomPrompt="1"/>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vi-VN"/>
              <a:t>Bấm &amp; sửa kiểu tiêu đề</a:t>
            </a:r>
            <a:endParaRPr lang="en-US" dirty="0"/>
          </a:p>
        </p:txBody>
      </p:sp>
      <p:sp>
        <p:nvSpPr>
          <p:cNvPr id="3" name="Subtitle 2"/>
          <p:cNvSpPr>
            <a:spLocks noGrp="1"/>
          </p:cNvSpPr>
          <p:nvPr>
            <p:ph type="subTitle" idx="1" hasCustomPrompt="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dirty="0"/>
          </a:p>
        </p:txBody>
      </p:sp>
      <p:grpSp>
        <p:nvGrpSpPr>
          <p:cNvPr id="9"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10" name="TextBox 8"/>
            <p:cNvSpPr txBox="1"/>
            <p:nvPr/>
          </p:nvSpPr>
          <p:spPr>
            <a:xfrm>
              <a:off x="4147073" y="1381459"/>
              <a:ext cx="877163" cy="92333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uLnTx/>
                  <a:uFillTx/>
                  <a:latin typeface="Wingdings" panose="05000000000000000000" pitchFamily="2" charset="2"/>
                  <a:ea typeface="+mn-ea"/>
                  <a:cs typeface="+mn-cs"/>
                </a:rPr>
                <a:t></a:t>
              </a:r>
              <a:endParaRPr kumimoji="0" lang="en-US" sz="5400" b="0" i="0" u="none" strike="noStrike" kern="1200" cap="none" spc="0" normalizeH="0" baseline="0" noProof="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uLnTx/>
                <a:uFillTx/>
                <a:latin typeface="Wingdings" panose="05000000000000000000" pitchFamily="2" charset="2"/>
                <a:ea typeface="+mn-ea"/>
                <a:cs typeface="+mn-cs"/>
              </a:endParaRPr>
            </a:p>
          </p:txBody>
        </p:sp>
        <p:cxnSp>
          <p:nvCxnSpPr>
            <p:cNvPr id="11"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13"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4F5AA8B-7F4D-4939-A5FB-49F39CD49065}"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5"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solidFill>
                  <a:srgbClr val="ECE9C6"/>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7890870-4B29-43C5-81DF-C0D7C656FBF2}" type="slidenum">
              <a:rPr kumimoji="0" lang="en-US" altLang="en-US" sz="1200" b="0" i="0" u="none" strike="noStrike" kern="1200" cap="none" spc="0" normalizeH="0" baseline="0" noProof="0" smtClean="0">
                <a:ln>
                  <a:noFill/>
                </a:ln>
                <a:solidFill>
                  <a:srgbClr val="ECE9C6"/>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ECE9C6"/>
              </a:solidFill>
              <a:effectLst/>
              <a:uLnTx/>
              <a:uFillTx/>
              <a:latin typeface="Arial" panose="020B0604020202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101" name="Group 11"/>
          <p:cNvGrpSpPr/>
          <p:nvPr/>
        </p:nvGrpSpPr>
        <p:grpSpPr>
          <a:xfrm>
            <a:off x="1173163" y="1392238"/>
            <a:ext cx="6778625" cy="923925"/>
            <a:chOff x="1172584" y="1381459"/>
            <a:chExt cx="6779110" cy="923330"/>
          </a:xfrm>
        </p:grpSpPr>
        <p:sp>
          <p:nvSpPr>
            <p:cNvPr id="9" name="TextBox 12"/>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rPr>
                <a:t></a:t>
              </a:r>
              <a:endPar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endParaRPr>
            </a:p>
          </p:txBody>
        </p:sp>
        <p:cxnSp>
          <p:nvCxnSpPr>
            <p:cNvPr id="10"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2"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hasCustomPrompt="1"/>
          </p:nvPr>
        </p:nvSpPr>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1" name="Title 10"/>
          <p:cNvSpPr>
            <a:spLocks noGrp="1"/>
          </p:cNvSpPr>
          <p:nvPr>
            <p:ph type="title" hasCustomPrompt="1"/>
          </p:nvPr>
        </p:nvSpPr>
        <p:spPr/>
        <p:txBody>
          <a:bodyPr/>
          <a:lstStyle/>
          <a:p>
            <a:r>
              <a:rPr lang="vi-VN"/>
              <a:t>Bấm &amp; sửa kiểu tiêu đề</a:t>
            </a:r>
            <a:endParaRPr lang="en-US"/>
          </a:p>
        </p:txBody>
      </p:sp>
      <p:sp>
        <p:nvSpPr>
          <p:cNvPr id="12"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530D0E0-71FF-4D01-AE22-A31A23A6795B}"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3"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63AE1A6-495E-4F0B-86E2-332CB16D5878}"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5" name="Picture 11" descr="CoverOverlay.png"/>
          <p:cNvPicPr>
            <a:picLocks noChangeAspect="1"/>
          </p:cNvPicPr>
          <p:nvPr/>
        </p:nvPicPr>
        <p:blipFill>
          <a:blip r:embed="rId3"/>
          <a:stretch>
            <a:fillRect/>
          </a:stretch>
        </p:blipFill>
        <p:spPr>
          <a:xfrm>
            <a:off x="0" y="0"/>
            <a:ext cx="9144000" cy="6858000"/>
          </a:xfrm>
          <a:prstGeom prst="rect">
            <a:avLst/>
          </a:prstGeom>
          <a:noFill/>
          <a:ln w="9525">
            <a:noFill/>
          </a:ln>
        </p:spPr>
      </p:pic>
      <p:grpSp>
        <p:nvGrpSpPr>
          <p:cNvPr id="5126" name="Group 7"/>
          <p:cNvGrpSpPr/>
          <p:nvPr/>
        </p:nvGrpSpPr>
        <p:grpSpPr>
          <a:xfrm>
            <a:off x="1173163" y="2887663"/>
            <a:ext cx="6778625" cy="923925"/>
            <a:chOff x="1172584" y="1381459"/>
            <a:chExt cx="6779110" cy="923330"/>
          </a:xfrm>
        </p:grpSpPr>
        <p:sp>
          <p:nvSpPr>
            <p:cNvPr id="10" name="TextBox 8"/>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rPr>
                <a:t></a:t>
              </a:r>
              <a:endPar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endParaRPr>
            </a:p>
          </p:txBody>
        </p:sp>
        <p:cxnSp>
          <p:nvCxnSpPr>
            <p:cNvPr id="11"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90040" y="1204857"/>
            <a:ext cx="7754713" cy="1910716"/>
          </a:xfrm>
        </p:spPr>
        <p:txBody>
          <a:bodyPr anchor="b"/>
          <a:lstStyle>
            <a:lvl1pPr algn="ctr">
              <a:defRPr sz="5400" b="0" cap="none" baseline="0">
                <a:solidFill>
                  <a:schemeClr val="tx2"/>
                </a:solidFill>
              </a:defRPr>
            </a:lvl1pPr>
          </a:lstStyle>
          <a:p>
            <a:r>
              <a:rPr lang="vi-VN"/>
              <a:t>Bấm &amp; sửa kiểu tiêu đề</a:t>
            </a:r>
            <a:endParaRPr lang="en-US" dirty="0"/>
          </a:p>
        </p:txBody>
      </p:sp>
      <p:sp>
        <p:nvSpPr>
          <p:cNvPr id="3" name="Text Placeholder 2"/>
          <p:cNvSpPr>
            <a:spLocks noGrp="1"/>
          </p:cNvSpPr>
          <p:nvPr>
            <p:ph type="body" idx="1" hasCustomPrompt="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endParaRPr lang="vi-VN"/>
          </a:p>
        </p:txBody>
      </p:sp>
      <p:sp>
        <p:nvSpPr>
          <p:cNvPr id="13"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D6C81AC-B8F3-48AF-8BD2-AE1634CDDF01}"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5"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EED5339-2E78-4B2A-927A-714ECC88E141}"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6149" name="Group 12"/>
          <p:cNvGrpSpPr/>
          <p:nvPr/>
        </p:nvGrpSpPr>
        <p:grpSpPr>
          <a:xfrm>
            <a:off x="1173163" y="1392238"/>
            <a:ext cx="6778625" cy="923925"/>
            <a:chOff x="1172584" y="1381459"/>
            <a:chExt cx="6779110" cy="923330"/>
          </a:xfrm>
        </p:grpSpPr>
        <p:sp>
          <p:nvSpPr>
            <p:cNvPr id="9" name="TextBox 13"/>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rPr>
                <a:t></a:t>
              </a:r>
              <a:endPar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endParaRPr>
            </a:p>
          </p:txBody>
        </p:sp>
        <p:cxnSp>
          <p:nvCxnSpPr>
            <p:cNvPr id="2"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hasCustomPrompt="1"/>
          </p:nvPr>
        </p:nvSpPr>
        <p:spPr/>
        <p:txBody>
          <a:bodyPr/>
          <a:lstStyle>
            <a:lvl1pPr>
              <a:defRPr>
                <a:solidFill>
                  <a:schemeClr val="tx2"/>
                </a:solidFill>
              </a:defRPr>
            </a:lvl1pPr>
          </a:lstStyle>
          <a:p>
            <a:r>
              <a:rPr lang="vi-VN"/>
              <a:t>Bấm &amp; sửa kiểu tiêu đề</a:t>
            </a:r>
            <a:endParaRPr lang="en-US" dirty="0"/>
          </a:p>
        </p:txBody>
      </p:sp>
      <p:sp>
        <p:nvSpPr>
          <p:cNvPr id="8" name="Content Placeholder 7"/>
          <p:cNvSpPr>
            <a:spLocks noGrp="1"/>
          </p:cNvSpPr>
          <p:nvPr>
            <p:ph sz="quarter" idx="13" hasCustomPrompt="1"/>
          </p:nvPr>
        </p:nvSpPr>
        <p:spPr>
          <a:xfrm>
            <a:off x="685800" y="2240280"/>
            <a:ext cx="3803904" cy="3877056"/>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0" name="Content Placeholder 9"/>
          <p:cNvSpPr>
            <a:spLocks noGrp="1"/>
          </p:cNvSpPr>
          <p:nvPr>
            <p:ph sz="quarter" idx="14" hasCustomPrompt="1"/>
          </p:nvPr>
        </p:nvSpPr>
        <p:spPr>
          <a:xfrm>
            <a:off x="4645151" y="2240280"/>
            <a:ext cx="3803904" cy="3877056"/>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4"/>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3AFEA52-F297-4BC8-BADB-98C2D3C4B400}"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3" name="Footer Placeholder 5"/>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Slide Number Placeholder 6"/>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83B4D99-20CA-4933-90F4-9C204A94C505}"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173" name="Group 13"/>
          <p:cNvGrpSpPr/>
          <p:nvPr/>
        </p:nvGrpSpPr>
        <p:grpSpPr>
          <a:xfrm>
            <a:off x="1173163" y="1392238"/>
            <a:ext cx="6778625" cy="923925"/>
            <a:chOff x="1172584" y="1381459"/>
            <a:chExt cx="6779110" cy="923330"/>
          </a:xfrm>
        </p:grpSpPr>
        <p:sp>
          <p:nvSpPr>
            <p:cNvPr id="9" name="TextBox 15"/>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rPr>
                <a:t></a:t>
              </a:r>
              <a:endPar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endParaRPr>
            </a:p>
          </p:txBody>
        </p:sp>
        <p:cxnSp>
          <p:nvCxnSpPr>
            <p:cNvPr id="10"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p:txBody>
          <a:bodyPr/>
          <a:lstStyle>
            <a:lvl1pPr>
              <a:defRPr/>
            </a:lvl1pPr>
          </a:lstStyle>
          <a:p>
            <a:r>
              <a:rPr lang="vi-VN"/>
              <a:t>Bấm &amp; sửa kiểu tiêu đề</a:t>
            </a:r>
            <a:endParaRPr lang="en-US"/>
          </a:p>
        </p:txBody>
      </p:sp>
      <p:sp>
        <p:nvSpPr>
          <p:cNvPr id="3" name="Text Placeholder 2"/>
          <p:cNvSpPr>
            <a:spLocks noGrp="1"/>
          </p:cNvSpPr>
          <p:nvPr>
            <p:ph type="body" idx="1" hasCustomPrompt="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4" name="Content Placeholder 3"/>
          <p:cNvSpPr>
            <a:spLocks noGrp="1"/>
          </p:cNvSpPr>
          <p:nvPr>
            <p:ph sz="half" idx="2" hasCustomPrompt="1"/>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5" name="Text Placeholder 4"/>
          <p:cNvSpPr>
            <a:spLocks noGrp="1"/>
          </p:cNvSpPr>
          <p:nvPr>
            <p:ph type="body" sz="quarter" idx="3" hasCustomPrompt="1"/>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6" name="Content Placeholder 5"/>
          <p:cNvSpPr>
            <a:spLocks noGrp="1"/>
          </p:cNvSpPr>
          <p:nvPr>
            <p:ph sz="quarter" idx="4" hasCustomPrompt="1"/>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12" name="Date Placeholder 6"/>
          <p:cNvSpPr>
            <a:spLocks noGrp="1"/>
          </p:cNvSpPr>
          <p:nvPr>
            <p:ph type="dt" sz="half" idx="1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BBB958E-E32D-4BE0-812F-32FB258BCF3D}"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3" name="Footer Placeholder 7"/>
          <p:cNvSpPr>
            <a:spLocks noGrp="1"/>
          </p:cNvSpPr>
          <p:nvPr>
            <p:ph type="ftr" sz="quarter" idx="1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Slide Number Placeholder 8"/>
          <p:cNvSpPr>
            <a:spLocks noGrp="1"/>
          </p:cNvSpPr>
          <p:nvPr>
            <p:ph type="sldNum" sz="quarter" idx="1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DC7D96-6489-4B4B-8E4B-F4556109B916}"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197" name="Group 9"/>
          <p:cNvGrpSpPr/>
          <p:nvPr/>
        </p:nvGrpSpPr>
        <p:grpSpPr>
          <a:xfrm>
            <a:off x="1173163" y="1392238"/>
            <a:ext cx="6778625" cy="923925"/>
            <a:chOff x="1172584" y="1381459"/>
            <a:chExt cx="6779110" cy="923330"/>
          </a:xfrm>
        </p:grpSpPr>
        <p:sp>
          <p:nvSpPr>
            <p:cNvPr id="9" name="TextBox 13"/>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rPr>
                <a:t></a:t>
              </a:r>
              <a:endPar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endParaRPr>
            </a:p>
          </p:txBody>
        </p:sp>
        <p:cxnSp>
          <p:nvCxnSpPr>
            <p:cNvPr id="10"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p:txBody>
          <a:bodyPr/>
          <a:lstStyle/>
          <a:p>
            <a:r>
              <a:rPr lang="vi-VN"/>
              <a:t>Bấm &amp; sửa kiểu tiêu đề</a:t>
            </a:r>
            <a:endParaRPr lang="en-US" dirty="0"/>
          </a:p>
        </p:txBody>
      </p:sp>
      <p:sp>
        <p:nvSpPr>
          <p:cNvPr id="12" name="Date Placeholder 2"/>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4F27D11-A8D9-4C6C-A0B2-938E38F68B0A}"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3" name="Footer Placeholder 3"/>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Slide Number Placeholder 4"/>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21DA9BF-65A2-4A92-A8EA-B877394BAE73}"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Date Placeholder 1"/>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04FE772-5298-4865-B3F4-F01C8516D3E3}"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Footer Placeholder 2"/>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0" name="Slide Number Placeholder 3"/>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DB84335-CB1D-4B20-9819-7BDBAAC78AC1}"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579" y="1678195"/>
            <a:ext cx="3422483" cy="1886921"/>
          </a:xfrm>
        </p:spPr>
        <p:txBody>
          <a:bodyPr anchor="b"/>
          <a:lstStyle>
            <a:lvl1pPr algn="l">
              <a:defRPr sz="2800" b="0"/>
            </a:lvl1pPr>
          </a:lstStyle>
          <a:p>
            <a:r>
              <a:rPr lang="vi-VN"/>
              <a:t>Bấm &amp; sửa kiểu tiêu đề</a:t>
            </a:r>
            <a:endParaRPr lang="en-US"/>
          </a:p>
        </p:txBody>
      </p:sp>
      <p:sp>
        <p:nvSpPr>
          <p:cNvPr id="3" name="Content Placeholder 2"/>
          <p:cNvSpPr>
            <a:spLocks noGrp="1"/>
          </p:cNvSpPr>
          <p:nvPr>
            <p:ph idx="1" hasCustomPrompt="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Text Placeholder 3"/>
          <p:cNvSpPr>
            <a:spLocks noGrp="1"/>
          </p:cNvSpPr>
          <p:nvPr>
            <p:ph type="body" sz="half" idx="2" hasCustomPrompt="1"/>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8" name="Date Placeholder 4"/>
          <p:cNvSpPr>
            <a:spLocks noGrp="1"/>
          </p:cNvSpPr>
          <p:nvPr>
            <p:ph type="dt" sz="half" idx="1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22118B-103F-470A-A7F8-C4E2ED0A6420}"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Footer Placeholder 5"/>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0" name="Slide Number Placeholder 6"/>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B623D5-4018-414D-8118-66FC9B63C446}"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731" y="4668818"/>
            <a:ext cx="7767021" cy="644729"/>
          </a:xfrm>
        </p:spPr>
        <p:txBody>
          <a:bodyPr anchor="b"/>
          <a:lstStyle>
            <a:lvl1pPr algn="ctr">
              <a:defRPr sz="2800" b="0"/>
            </a:lvl1pPr>
          </a:lstStyle>
          <a:p>
            <a:r>
              <a:rPr lang="vi-VN"/>
              <a:t>Bấm &amp; sửa kiểu tiêu đề</a:t>
            </a:r>
            <a:endParaRPr lang="en-US"/>
          </a:p>
        </p:txBody>
      </p:sp>
      <p:sp>
        <p:nvSpPr>
          <p:cNvPr id="3" name="Picture Placeholder 2"/>
          <p:cNvSpPr>
            <a:spLocks noGrp="1"/>
          </p:cNvSpPr>
          <p:nvPr>
            <p:ph type="pic" idx="1" hasCustomPrompt="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vi-VN" sz="3200" b="0" i="0" u="none" strike="noStrike" kern="1200" cap="none" spc="0" normalizeH="0" baseline="0" noProof="0">
                <a:ln>
                  <a:noFill/>
                </a:ln>
                <a:solidFill>
                  <a:srgbClr val="262626"/>
                </a:solidFill>
                <a:effectLst/>
                <a:uLnTx/>
                <a:uFillTx/>
                <a:latin typeface="+mn-lt"/>
                <a:ea typeface="+mn-ea"/>
                <a:cs typeface="+mn-cs"/>
              </a:rPr>
              <a:t>Bấm biểu tượng để thêm hình ảnh</a:t>
            </a:r>
            <a:endParaRPr kumimoji="0" lang="en-US" sz="3200" b="0" i="0" u="none" strike="noStrike" kern="1200" cap="none" spc="0" normalizeH="0" baseline="0" noProof="0" dirty="0">
              <a:ln>
                <a:noFill/>
              </a:ln>
              <a:solidFill>
                <a:srgbClr val="262626"/>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8" name="Date Placeholder 4"/>
          <p:cNvSpPr>
            <a:spLocks noGrp="1"/>
          </p:cNvSpPr>
          <p:nvPr>
            <p:ph type="dt" sz="half" idx="1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4A2DC52-A947-4398-B3DF-EE5357BB3A1D}"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Footer Placeholder 5"/>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0" name="Slide Number Placeholder 6"/>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8C30650-9274-49EB-B68E-102BD15C5193}"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293" name="Group 10"/>
          <p:cNvGrpSpPr/>
          <p:nvPr/>
        </p:nvGrpSpPr>
        <p:grpSpPr>
          <a:xfrm>
            <a:off x="1173163" y="1392238"/>
            <a:ext cx="6778625" cy="923925"/>
            <a:chOff x="1172584" y="1381459"/>
            <a:chExt cx="6779110" cy="923330"/>
          </a:xfrm>
        </p:grpSpPr>
        <p:sp>
          <p:nvSpPr>
            <p:cNvPr id="9" name="TextBox 14"/>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rPr>
                <a:t></a:t>
              </a:r>
              <a:endPar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endParaRPr>
            </a:p>
          </p:txBody>
        </p:sp>
        <p:cxnSp>
          <p:nvCxnSpPr>
            <p:cNvPr id="10"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p:txBody>
          <a:bodyPr/>
          <a:lstStyle/>
          <a:p>
            <a:r>
              <a:rPr lang="vi-VN"/>
              <a:t>Bấm &amp; sửa kiểu tiêu đề</a:t>
            </a:r>
            <a:endParaRPr lang="en-US"/>
          </a:p>
        </p:txBody>
      </p:sp>
      <p:sp>
        <p:nvSpPr>
          <p:cNvPr id="3" name="Vertical Text Placeholder 2"/>
          <p:cNvSpPr>
            <a:spLocks noGrp="1"/>
          </p:cNvSpPr>
          <p:nvPr>
            <p:ph type="body" orient="vert" idx="1" hasCustomPrompt="1"/>
          </p:nvPr>
        </p:nvSpPr>
        <p:spPr/>
        <p:txBody>
          <a:bodyPr vert="eaVert" anchor="ct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2"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E4D476E-7F77-42F0-B50D-5AC01845EE0C}"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3"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6D84925-BAEB-41D3-AD43-29ADCBB410BF}"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3317" name="Group 10"/>
          <p:cNvGrpSpPr/>
          <p:nvPr/>
        </p:nvGrpSpPr>
        <p:grpSpPr>
          <a:xfrm rot="5400000">
            <a:off x="3908425" y="2881313"/>
            <a:ext cx="5481638" cy="922337"/>
            <a:chOff x="1815339" y="1381459"/>
            <a:chExt cx="5480154" cy="923330"/>
          </a:xfrm>
        </p:grpSpPr>
        <p:sp>
          <p:nvSpPr>
            <p:cNvPr id="9" name="TextBox 11"/>
            <p:cNvSpPr txBox="1">
              <a:spLocks noChangeArrowheads="1"/>
            </p:cNvSpPr>
            <p:nvPr/>
          </p:nvSpPr>
          <p:spPr bwMode="auto">
            <a:xfrm>
              <a:off x="4146745" y="1381458"/>
              <a:ext cx="877650" cy="923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rPr>
                <a:t></a:t>
              </a:r>
              <a:endParaRPr kumimoji="0" lang="en-US" sz="5400" b="0" i="0" u="none" strike="noStrike" kern="1200" cap="none" spc="0" normalizeH="0" baseline="0" noProof="0">
                <a:ln>
                  <a:noFill/>
                </a:ln>
                <a:solidFill>
                  <a:srgbClr val="DBA455"/>
                </a:solidFill>
                <a:effectLst/>
                <a:uLnTx/>
                <a:uFillTx/>
                <a:latin typeface="Wingdings" panose="05000000000000000000" pitchFamily="2" charset="2"/>
                <a:ea typeface="+mn-ea"/>
                <a:cs typeface="+mn-cs"/>
              </a:endParaRPr>
            </a:p>
          </p:txBody>
        </p:sp>
        <p:cxnSp>
          <p:nvCxnSpPr>
            <p:cNvPr id="10"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hasCustomPrompt="1"/>
          </p:nvPr>
        </p:nvSpPr>
        <p:spPr>
          <a:xfrm>
            <a:off x="6766560" y="559398"/>
            <a:ext cx="1678193" cy="5566765"/>
          </a:xfrm>
        </p:spPr>
        <p:txBody>
          <a:bodyPr vert="eaVert"/>
          <a:lstStyle/>
          <a:p>
            <a:r>
              <a:rPr lang="vi-VN"/>
              <a:t>Bấm &amp; sửa kiểu tiêu đề</a:t>
            </a:r>
            <a:endParaRPr lang="en-US" dirty="0"/>
          </a:p>
        </p:txBody>
      </p:sp>
      <p:sp>
        <p:nvSpPr>
          <p:cNvPr id="3" name="Vertical Text Placeholder 2"/>
          <p:cNvSpPr>
            <a:spLocks noGrp="1"/>
          </p:cNvSpPr>
          <p:nvPr>
            <p:ph type="body" orient="vert" idx="1" hasCustomPrompt="1"/>
          </p:nvPr>
        </p:nvSpPr>
        <p:spPr>
          <a:xfrm>
            <a:off x="688488" y="849854"/>
            <a:ext cx="5507917" cy="5023821"/>
          </a:xfrm>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2"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E693AE3-4B0F-4259-9CAA-6256680C0E23}"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3"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eaLnBrk="1" hangingPunct="1">
              <a:defRPr>
                <a:solidFill>
                  <a:prstClr val="black">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C1A2219-A3F8-4091-B0A4-A76F49638DA5}"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6758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6E09AF61-B5E7-43F9-A8A0-92F4BF69B759}"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053" name="Title Placeholder 1"/>
          <p:cNvSpPr>
            <a:spLocks noGrp="1"/>
          </p:cNvSpPr>
          <p:nvPr>
            <p:ph type="title"/>
          </p:nvPr>
        </p:nvSpPr>
        <p:spPr>
          <a:xfrm>
            <a:off x="688975" y="569913"/>
            <a:ext cx="7756525" cy="1054100"/>
          </a:xfrm>
          <a:prstGeom prst="rect">
            <a:avLst/>
          </a:prstGeom>
          <a:noFill/>
          <a:ln w="9525">
            <a:noFill/>
          </a:ln>
        </p:spPr>
        <p:txBody>
          <a:bodyPr anchor="ctr" anchorCtr="0"/>
          <a:p>
            <a:pPr lvl="0"/>
            <a:r>
              <a:rPr lang="vi-VN" altLang="en-US" dirty="0"/>
              <a:t>Bấm &amp; sửa kiểu tiêu đề</a:t>
            </a:r>
            <a:endParaRPr lang="en-US" altLang="en-US" dirty="0"/>
          </a:p>
        </p:txBody>
      </p:sp>
      <p:sp>
        <p:nvSpPr>
          <p:cNvPr id="2054" name="Text Placeholder 2"/>
          <p:cNvSpPr>
            <a:spLocks noGrp="1"/>
          </p:cNvSpPr>
          <p:nvPr>
            <p:ph type="body" idx="1"/>
          </p:nvPr>
        </p:nvSpPr>
        <p:spPr>
          <a:xfrm>
            <a:off x="698500" y="2247900"/>
            <a:ext cx="7747000" cy="3878263"/>
          </a:xfrm>
          <a:prstGeom prst="rect">
            <a:avLst/>
          </a:prstGeom>
          <a:noFill/>
          <a:ln w="9525">
            <a:noFill/>
          </a:ln>
        </p:spPr>
        <p:txBody>
          <a:bodyPr/>
          <a:p>
            <a:pPr lvl="0"/>
            <a:r>
              <a:rPr lang="vi-VN" altLang="en-US" dirty="0"/>
              <a:t>Bấm &amp; sửa kiểu tiêu đề</a:t>
            </a:r>
            <a:endParaRPr lang="vi-VN" altLang="en-US" dirty="0"/>
          </a:p>
          <a:p>
            <a:pPr lvl="1"/>
            <a:r>
              <a:rPr lang="vi-VN" altLang="en-US" dirty="0"/>
              <a:t>Mức hai</a:t>
            </a:r>
            <a:endParaRPr lang="vi-VN" altLang="en-US" dirty="0"/>
          </a:p>
          <a:p>
            <a:pPr lvl="2"/>
            <a:r>
              <a:rPr lang="vi-VN" altLang="en-US" dirty="0"/>
              <a:t>Mức ba</a:t>
            </a:r>
            <a:endParaRPr lang="vi-VN" altLang="en-US" dirty="0"/>
          </a:p>
          <a:p>
            <a:pPr lvl="3"/>
            <a:r>
              <a:rPr lang="vi-VN" altLang="en-US" dirty="0"/>
              <a:t>Mức bốn</a:t>
            </a:r>
            <a:endParaRPr lang="vi-VN" altLang="en-US" dirty="0"/>
          </a:p>
          <a:p>
            <a:pPr lvl="4"/>
            <a:r>
              <a:rPr lang="vi-VN" altLang="en-US" dirty="0"/>
              <a:t>Mức năm</a:t>
            </a:r>
            <a:endParaRPr lang="en-US" altLang="en-US" dirty="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eaLnBrk="0" hangingPunct="0">
              <a:defRPr sz="1200">
                <a:solidFill>
                  <a:srgbClr val="895D1D"/>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8BB737F-DFBA-42B8-BD5F-6DC446DB159F}" type="datetime1">
              <a:rPr kumimoji="0" 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rPr>
            </a:fld>
            <a:endParaRPr kumimoji="0" lang="en-US" sz="1200" b="0" i="0" u="none" strike="noStrike" kern="1200" cap="none" spc="0" normalizeH="0" baseline="0" noProof="0" dirty="0">
              <a:ln>
                <a:noFill/>
              </a:ln>
              <a:solidFill>
                <a:srgbClr val="895D1D"/>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eaLnBrk="0" hangingPunct="0">
              <a:defRPr sz="1200">
                <a:solidFill>
                  <a:srgbClr val="895D1D"/>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lstStyle>
            <a:lvl1pPr algn="r" eaLnBrk="0" hangingPunct="0">
              <a:defRPr sz="1200">
                <a:solidFill>
                  <a:srgbClr val="895D1D"/>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A65E5CB-7054-460E-A9C0-00B26E9E122A}" type="slidenum">
              <a:rPr kumimoji="0" lang="en-US" altLang="en-US" sz="1200" b="0" i="0" u="none" strike="noStrike" kern="1200" cap="none" spc="0" normalizeH="0" baseline="0" noProof="0" smtClean="0">
                <a:ln>
                  <a:noFill/>
                </a:ln>
                <a:solidFill>
                  <a:srgbClr val="895D1D"/>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5D1D"/>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anose="02040602050305030304" pitchFamily="18" charset="0"/>
        </a:defRPr>
      </a:lvl2pPr>
      <a:lvl3pPr algn="ctr" rtl="0" eaLnBrk="0" fontAlgn="base" hangingPunct="0">
        <a:spcBef>
          <a:spcPct val="0"/>
        </a:spcBef>
        <a:spcAft>
          <a:spcPct val="0"/>
        </a:spcAft>
        <a:defRPr sz="5400">
          <a:solidFill>
            <a:schemeClr val="tx2"/>
          </a:solidFill>
          <a:latin typeface="Book Antiqua" panose="02040602050305030304" pitchFamily="18" charset="0"/>
        </a:defRPr>
      </a:lvl3pPr>
      <a:lvl4pPr algn="ctr" rtl="0" eaLnBrk="0" fontAlgn="base" hangingPunct="0">
        <a:spcBef>
          <a:spcPct val="0"/>
        </a:spcBef>
        <a:spcAft>
          <a:spcPct val="0"/>
        </a:spcAft>
        <a:defRPr sz="5400">
          <a:solidFill>
            <a:schemeClr val="tx2"/>
          </a:solidFill>
          <a:latin typeface="Book Antiqua" panose="02040602050305030304" pitchFamily="18" charset="0"/>
        </a:defRPr>
      </a:lvl4pPr>
      <a:lvl5pPr algn="ctr" rtl="0" eaLnBrk="0" fontAlgn="base" hangingPunct="0">
        <a:spcBef>
          <a:spcPct val="0"/>
        </a:spcBef>
        <a:spcAft>
          <a:spcPct val="0"/>
        </a:spcAft>
        <a:defRPr sz="5400">
          <a:solidFill>
            <a:schemeClr val="tx2"/>
          </a:solidFill>
          <a:latin typeface="Book Antiqua" panose="020406020503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605"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40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4pPr>
      <a:lvl5pPr marL="1828800" indent="-319405"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3.GIF"/><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jpeg"/><Relationship Id="rId3" Type="http://schemas.openxmlformats.org/officeDocument/2006/relationships/image" Target="../media/image34.GIF"/><Relationship Id="rId2" Type="http://schemas.openxmlformats.org/officeDocument/2006/relationships/image" Target="../media/image32.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3.GIF"/><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GIF"/><Relationship Id="rId1"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GIF"/><Relationship Id="rId1"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GIF"/><Relationship Id="rId1" Type="http://schemas.openxmlformats.org/officeDocument/2006/relationships/image" Target="../media/image4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11.GIF"/><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wmf"/></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51.png"/><Relationship Id="rId3" Type="http://schemas.microsoft.com/office/2007/relationships/media" Target="file:///F:\GADT%205A\em_yeu_truong_em-thanh_lam.mp3" TargetMode="External"/><Relationship Id="rId2" Type="http://schemas.openxmlformats.org/officeDocument/2006/relationships/audio" Target="file:///F:\GADT%205A\em_yeu_truong_em-thanh_lam.mp3" TargetMode="External"/><Relationship Id="rId1" Type="http://schemas.openxmlformats.org/officeDocument/2006/relationships/image" Target="../media/image50.GI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wmf"/></Relationships>
</file>

<file path=ppt/slides/_rels/slide4.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0" Type="http://schemas.openxmlformats.org/officeDocument/2006/relationships/slideLayout" Target="../slideLayouts/slideLayout2.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GIF"/><Relationship Id="rId1"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GIF"/><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5.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9.GIF"/><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GIF"/><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6" name="Picture 6" descr="FRAME_25"/>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7048" name="Text Box 8"/>
          <p:cNvSpPr txBox="1"/>
          <p:nvPr/>
        </p:nvSpPr>
        <p:spPr>
          <a:xfrm>
            <a:off x="1447800" y="1600200"/>
            <a:ext cx="6189345" cy="286131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1800" b="1" dirty="0">
                <a:solidFill>
                  <a:srgbClr val="CC0000"/>
                </a:solidFill>
                <a:latin typeface="Times New Roman" panose="02020603050405020304" pitchFamily="18" charset="0"/>
              </a:rPr>
              <a:t>I / Mục tiêu</a:t>
            </a:r>
            <a:endParaRPr lang="en-US" altLang="en-US" sz="1800" b="1" dirty="0">
              <a:solidFill>
                <a:srgbClr val="CC0000"/>
              </a:solidFill>
              <a:latin typeface="Times New Roman" panose="02020603050405020304" pitchFamily="18" charset="0"/>
            </a:endParaRPr>
          </a:p>
          <a:p>
            <a:pPr marL="0" lvl="0" indent="0">
              <a:spcBef>
                <a:spcPct val="50000"/>
              </a:spcBef>
              <a:buNone/>
            </a:pPr>
            <a:r>
              <a:rPr lang="en-US" altLang="en-US" sz="1800" b="1" dirty="0">
                <a:solidFill>
                  <a:srgbClr val="CC0000"/>
                </a:solidFill>
                <a:latin typeface="Times New Roman" panose="02020603050405020304" pitchFamily="18" charset="0"/>
              </a:rPr>
              <a:t>          Giúp HS ôn tập về:</a:t>
            </a:r>
            <a:endParaRPr lang="en-US" altLang="en-US" sz="1800" b="1" dirty="0">
              <a:solidFill>
                <a:srgbClr val="CC0000"/>
              </a:solidFill>
              <a:latin typeface="Times New Roman" panose="02020603050405020304" pitchFamily="18" charset="0"/>
            </a:endParaRPr>
          </a:p>
          <a:p>
            <a:pPr marL="0" lvl="0" indent="0">
              <a:spcBef>
                <a:spcPct val="50000"/>
              </a:spcBef>
              <a:buNone/>
            </a:pPr>
            <a:r>
              <a:rPr lang="en-US" altLang="en-US" sz="1800" b="1" dirty="0">
                <a:solidFill>
                  <a:srgbClr val="CC0000"/>
                </a:solidFill>
                <a:latin typeface="Times New Roman" panose="02020603050405020304" pitchFamily="18" charset="0"/>
              </a:rPr>
              <a:t>          - Một số hoa thụ phấn nhờ gió, một số hoa thụ phấn nhờ côn trùng.</a:t>
            </a:r>
            <a:endParaRPr lang="en-US" altLang="en-US" sz="1800" b="1" dirty="0">
              <a:solidFill>
                <a:srgbClr val="CC0000"/>
              </a:solidFill>
              <a:latin typeface="Times New Roman" panose="02020603050405020304" pitchFamily="18" charset="0"/>
            </a:endParaRPr>
          </a:p>
          <a:p>
            <a:pPr marL="0" lvl="0" indent="0">
              <a:spcBef>
                <a:spcPct val="50000"/>
              </a:spcBef>
              <a:buNone/>
            </a:pPr>
            <a:r>
              <a:rPr lang="en-US" altLang="en-US" sz="1800" b="1" dirty="0">
                <a:solidFill>
                  <a:srgbClr val="CC0000"/>
                </a:solidFill>
                <a:latin typeface="Times New Roman" panose="02020603050405020304" pitchFamily="18" charset="0"/>
              </a:rPr>
              <a:t>          - Một số  loài  động vật đẻ trứng, một số  loài  động vật đẻ con.</a:t>
            </a:r>
            <a:endParaRPr lang="en-US" altLang="en-US" sz="1800" b="1" dirty="0">
              <a:solidFill>
                <a:srgbClr val="CC0000"/>
              </a:solidFill>
              <a:latin typeface="Times New Roman" panose="02020603050405020304" pitchFamily="18" charset="0"/>
            </a:endParaRPr>
          </a:p>
          <a:p>
            <a:pPr marL="0" lvl="0" indent="0">
              <a:spcBef>
                <a:spcPct val="50000"/>
              </a:spcBef>
              <a:buNone/>
            </a:pPr>
            <a:r>
              <a:rPr lang="en-US" altLang="en-US" sz="1800" b="1" dirty="0">
                <a:solidFill>
                  <a:srgbClr val="CC0000"/>
                </a:solidFill>
                <a:latin typeface="Times New Roman" panose="02020603050405020304" pitchFamily="18" charset="0"/>
              </a:rPr>
              <a:t>          - Một số hình thức sinh sản của thực vật và động vật thông qua một số đại diện.</a:t>
            </a:r>
            <a:endParaRPr lang="en-US" altLang="en-US" sz="1800" b="1" dirty="0">
              <a:solidFill>
                <a:srgbClr val="CC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7046"/>
                                        </p:tgtEl>
                                        <p:attrNameLst>
                                          <p:attrName>style.visibility</p:attrName>
                                        </p:attrNameLst>
                                      </p:cBhvr>
                                      <p:to>
                                        <p:strVal val="visible"/>
                                      </p:to>
                                    </p:set>
                                    <p:anim to="" calcmode="lin" valueType="num">
                                      <p:cBhvr>
                                        <p:cTn id="7" dur="1" fill="hold"/>
                                        <p:tgtEl>
                                          <p:spTgt spid="87046"/>
                                        </p:tgtEl>
                                        <p:attrNameLst>
                                          <p:attrName>style.visibility</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7048"/>
                                        </p:tgtEl>
                                        <p:attrNameLst>
                                          <p:attrName>style.visibility</p:attrName>
                                        </p:attrNameLst>
                                      </p:cBhvr>
                                      <p:to>
                                        <p:strVal val="visible"/>
                                      </p:to>
                                    </p:set>
                                    <p:anim to="" calcmode="lin" valueType="num">
                                      <p:cBhvr>
                                        <p:cTn id="10" dur="1" fill="hold"/>
                                        <p:tgtEl>
                                          <p:spTgt spid="87048"/>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1522413" y="228600"/>
            <a:ext cx="7621587" cy="1128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latin typeface="Times New Roman" panose="02020603050405020304" pitchFamily="18" charset="0"/>
              </a:rPr>
              <a:t>3.</a:t>
            </a:r>
            <a:r>
              <a:rPr lang="en-US" altLang="en-US" sz="3600" b="1" dirty="0">
                <a:solidFill>
                  <a:srgbClr val="990033"/>
                </a:solidFill>
                <a:latin typeface="Times New Roman" panose="02020603050405020304" pitchFamily="18" charset="0"/>
              </a:rPr>
              <a:t> </a:t>
            </a:r>
            <a:r>
              <a:rPr lang="en-US" altLang="en-US" dirty="0">
                <a:solidFill>
                  <a:srgbClr val="990033"/>
                </a:solidFill>
                <a:latin typeface="Times New Roman" panose="02020603050405020304" pitchFamily="18" charset="0"/>
              </a:rPr>
              <a:t>Cây nào có hoa thụ phấn nhờ gió? Cây nào có hoa thụ phấn nhờ côn trùng?</a:t>
            </a:r>
            <a:endParaRPr lang="en-US" altLang="en-US" dirty="0">
              <a:solidFill>
                <a:srgbClr val="990033"/>
              </a:solidFill>
              <a:latin typeface="Times New Roman" panose="02020603050405020304" pitchFamily="18" charset="0"/>
            </a:endParaRPr>
          </a:p>
        </p:txBody>
      </p:sp>
      <p:pic>
        <p:nvPicPr>
          <p:cNvPr id="25606" name="Picture 6" descr="J087"/>
          <p:cNvPicPr>
            <a:picLocks noChangeAspect="1"/>
          </p:cNvPicPr>
          <p:nvPr/>
        </p:nvPicPr>
        <p:blipFill>
          <a:blip r:embed="rId1"/>
          <a:stretch>
            <a:fillRect/>
          </a:stretch>
        </p:blipFill>
        <p:spPr>
          <a:xfrm>
            <a:off x="5029200" y="2133600"/>
            <a:ext cx="2514600" cy="3429000"/>
          </a:xfrm>
          <a:prstGeom prst="rect">
            <a:avLst/>
          </a:prstGeom>
          <a:noFill/>
          <a:ln w="9525">
            <a:noFill/>
          </a:ln>
        </p:spPr>
      </p:pic>
      <p:sp>
        <p:nvSpPr>
          <p:cNvPr id="25609" name="Text Box 9"/>
          <p:cNvSpPr txBox="1"/>
          <p:nvPr/>
        </p:nvSpPr>
        <p:spPr>
          <a:xfrm>
            <a:off x="4267200" y="5638800"/>
            <a:ext cx="4114800" cy="608013"/>
          </a:xfrm>
          <a:prstGeom prst="rect">
            <a:avLst/>
          </a:prstGeom>
          <a:noFill/>
          <a:ln w="28575" cap="flat" cmpd="sng">
            <a:solidFill>
              <a:srgbClr val="FF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solidFill>
                  <a:srgbClr val="0000FF"/>
                </a:solidFill>
                <a:latin typeface="Times New Roman" panose="02020603050405020304" pitchFamily="18" charset="0"/>
              </a:rPr>
              <a:t>Cây hoa hướng dương</a:t>
            </a:r>
            <a:endParaRPr lang="en-US" altLang="en-US" dirty="0">
              <a:solidFill>
                <a:srgbClr val="0000FF"/>
              </a:solidFill>
              <a:latin typeface="Times New Roman" panose="02020603050405020304" pitchFamily="18" charset="0"/>
            </a:endParaRPr>
          </a:p>
        </p:txBody>
      </p:sp>
      <p:pic>
        <p:nvPicPr>
          <p:cNvPr id="23557" name="Picture 10" descr="BD20530_"/>
          <p:cNvPicPr>
            <a:picLocks noChangeAspect="1"/>
          </p:cNvPicPr>
          <p:nvPr/>
        </p:nvPicPr>
        <p:blipFill>
          <a:blip r:embed="rId2"/>
          <a:stretch>
            <a:fillRect/>
          </a:stretch>
        </p:blipFill>
        <p:spPr>
          <a:xfrm>
            <a:off x="0" y="3048000"/>
            <a:ext cx="2005013" cy="3810000"/>
          </a:xfrm>
          <a:prstGeom prst="rect">
            <a:avLst/>
          </a:prstGeom>
          <a:noFill/>
          <a:ln w="9525">
            <a:noFill/>
          </a:ln>
        </p:spPr>
      </p:pic>
      <p:pic>
        <p:nvPicPr>
          <p:cNvPr id="23558" name="Picture 11" descr="BD20530_"/>
          <p:cNvPicPr>
            <a:picLocks noChangeAspect="1"/>
          </p:cNvPicPr>
          <p:nvPr/>
        </p:nvPicPr>
        <p:blipFill>
          <a:blip r:embed="rId3"/>
          <a:stretch>
            <a:fillRect/>
          </a:stretch>
        </p:blipFill>
        <p:spPr>
          <a:xfrm>
            <a:off x="5162550" y="4762500"/>
            <a:ext cx="3981450" cy="2095500"/>
          </a:xfrm>
          <a:prstGeom prst="rect">
            <a:avLst/>
          </a:prstGeom>
          <a:noFill/>
          <a:ln w="9525">
            <a:noFill/>
          </a:ln>
        </p:spPr>
      </p:pic>
      <p:sp>
        <p:nvSpPr>
          <p:cNvPr id="25614" name="Oval 14"/>
          <p:cNvSpPr/>
          <p:nvPr/>
        </p:nvSpPr>
        <p:spPr>
          <a:xfrm>
            <a:off x="1371600" y="2057400"/>
            <a:ext cx="2971800" cy="1905000"/>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0"/>
              </a:spcBef>
              <a:buNone/>
            </a:pPr>
            <a:r>
              <a:rPr lang="en-US" altLang="en-US" dirty="0">
                <a:solidFill>
                  <a:srgbClr val="FF0000"/>
                </a:solidFill>
                <a:latin typeface="Times New Roman" panose="02020603050405020304" pitchFamily="18" charset="0"/>
              </a:rPr>
              <a:t>Thụ phấn nhờ </a:t>
            </a:r>
            <a:endParaRPr lang="en-US" altLang="en-US" dirty="0">
              <a:solidFill>
                <a:srgbClr val="FF0000"/>
              </a:solidFill>
              <a:latin typeface="Times New Roman" panose="02020603050405020304" pitchFamily="18" charset="0"/>
            </a:endParaRPr>
          </a:p>
          <a:p>
            <a:pPr marL="0" lvl="0" indent="0" algn="ctr" defTabSz="497205" eaLnBrk="1" hangingPunct="1">
              <a:spcBef>
                <a:spcPct val="0"/>
              </a:spcBef>
              <a:buNone/>
            </a:pPr>
            <a:r>
              <a:rPr lang="en-US" altLang="en-US" dirty="0">
                <a:solidFill>
                  <a:srgbClr val="FF0000"/>
                </a:solidFill>
                <a:latin typeface="Times New Roman" panose="02020603050405020304" pitchFamily="18" charset="0"/>
              </a:rPr>
              <a:t>côn trùng</a:t>
            </a:r>
            <a:endParaRPr lang="en-US" altLang="en-US" dirty="0">
              <a:solidFill>
                <a:srgbClr val="FF0000"/>
              </a:solidFill>
              <a:latin typeface="Times New Roman" panose="02020603050405020304" pitchFamily="18" charset="0"/>
            </a:endParaRPr>
          </a:p>
        </p:txBody>
      </p:sp>
      <p:sp>
        <p:nvSpPr>
          <p:cNvPr id="25619" name="AutoShape 19"/>
          <p:cNvSpPr/>
          <p:nvPr/>
        </p:nvSpPr>
        <p:spPr>
          <a:xfrm>
            <a:off x="-61912" y="0"/>
            <a:ext cx="1600200" cy="1676400"/>
          </a:xfrm>
          <a:prstGeom prst="star24">
            <a:avLst>
              <a:gd name="adj" fmla="val 25801"/>
            </a:avLst>
          </a:prstGeom>
          <a:solidFill>
            <a:srgbClr val="CC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chemeClr val="bg1"/>
                </a:solidFill>
              </a:rPr>
              <a:t> B</a:t>
            </a:r>
            <a:endParaRPr lang="en-US" altLang="en-US" sz="2800" b="1" dirty="0">
              <a:solidFill>
                <a:schemeClr val="bg1"/>
              </a:solidFill>
            </a:endParaRPr>
          </a:p>
        </p:txBody>
      </p:sp>
      <p:pic>
        <p:nvPicPr>
          <p:cNvPr id="25622" name="Picture 22" descr="tiger_flap_mc"/>
          <p:cNvPicPr>
            <a:picLocks noChangeAspect="1"/>
          </p:cNvPicPr>
          <p:nvPr/>
        </p:nvPicPr>
        <p:blipFill>
          <a:blip r:embed="rId4"/>
          <a:stretch>
            <a:fillRect/>
          </a:stretch>
        </p:blipFill>
        <p:spPr>
          <a:xfrm>
            <a:off x="6172200" y="3276600"/>
            <a:ext cx="928688" cy="990600"/>
          </a:xfrm>
          <a:prstGeom prst="rect">
            <a:avLst/>
          </a:prstGeom>
          <a:noFill/>
          <a:ln w="9525">
            <a:noFill/>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iterate type="wd">
                                    <p:tmAbs val="500"/>
                                  </p:iterate>
                                  <p:childTnLst>
                                    <p:set>
                                      <p:cBhvr>
                                        <p:cTn id="6" dur="1" fill="hold">
                                          <p:stCondLst>
                                            <p:cond delay="0"/>
                                          </p:stCondLst>
                                        </p:cTn>
                                        <p:tgtEl>
                                          <p:spTgt spid="25602"/>
                                        </p:tgtEl>
                                        <p:attrNameLst>
                                          <p:attrName>style.visibility</p:attrName>
                                        </p:attrNameLst>
                                      </p:cBhvr>
                                      <p:to>
                                        <p:strVal val="visible"/>
                                      </p:to>
                                    </p:set>
                                    <p:anim to="" calcmode="lin" valueType="num">
                                      <p:cBhvr>
                                        <p:cTn id="7" dur="1" fill="hold"/>
                                        <p:tgtEl>
                                          <p:spTgt spid="25602"/>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5619"/>
                                        </p:tgtEl>
                                        <p:attrNameLst>
                                          <p:attrName>style.visibility</p:attrName>
                                        </p:attrNameLst>
                                      </p:cBhvr>
                                      <p:to>
                                        <p:strVal val="visible"/>
                                      </p:to>
                                    </p:set>
                                    <p:anim calcmode="lin" valueType="num">
                                      <p:cBhvr additive="base">
                                        <p:cTn id="12" dur="2000" fill="hold"/>
                                        <p:tgtEl>
                                          <p:spTgt spid="25619"/>
                                        </p:tgtEl>
                                        <p:attrNameLst>
                                          <p:attrName>ppt_x</p:attrName>
                                        </p:attrNameLst>
                                      </p:cBhvr>
                                      <p:tavLst>
                                        <p:tav tm="0">
                                          <p:val>
                                            <p:strVal val="1+#ppt_w/2"/>
                                          </p:val>
                                        </p:tav>
                                        <p:tav tm="100000">
                                          <p:val>
                                            <p:strVal val="#ppt_x"/>
                                          </p:val>
                                        </p:tav>
                                      </p:tavLst>
                                    </p:anim>
                                    <p:anim calcmode="lin" valueType="num">
                                      <p:cBhvr additive="base">
                                        <p:cTn id="13" dur="2000" fill="hold"/>
                                        <p:tgtEl>
                                          <p:spTgt spid="256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5606"/>
                                        </p:tgtEl>
                                        <p:attrNameLst>
                                          <p:attrName>style.visibility</p:attrName>
                                        </p:attrNameLst>
                                      </p:cBhvr>
                                      <p:to>
                                        <p:strVal val="visible"/>
                                      </p:to>
                                    </p:set>
                                    <p:animEffect transition="in" filter="circle(in)">
                                      <p:cBhvr>
                                        <p:cTn id="18" dur="2000"/>
                                        <p:tgtEl>
                                          <p:spTgt spid="2560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5609"/>
                                        </p:tgtEl>
                                        <p:attrNameLst>
                                          <p:attrName>style.visibility</p:attrName>
                                        </p:attrNameLst>
                                      </p:cBhvr>
                                      <p:to>
                                        <p:strVal val="visible"/>
                                      </p:to>
                                    </p:set>
                                    <p:animEffect transition="in" filter="checkerboard(across)">
                                      <p:cBhvr>
                                        <p:cTn id="23" dur="500"/>
                                        <p:tgtEl>
                                          <p:spTgt spid="2560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randombar(horizontal)">
                                      <p:cBhvr>
                                        <p:cTn id="28" dur="2000"/>
                                        <p:tgtEl>
                                          <p:spTgt spid="25614"/>
                                        </p:tgtEl>
                                      </p:cBhvr>
                                    </p:animEffect>
                                  </p:childTnLst>
                                </p:cTn>
                              </p:par>
                              <p:par>
                                <p:cTn id="29" presetID="2" presetClass="entr" presetSubtype="12" fill="hold" nodeType="withEffect">
                                  <p:stCondLst>
                                    <p:cond delay="0"/>
                                  </p:stCondLst>
                                  <p:childTnLst>
                                    <p:set>
                                      <p:cBhvr>
                                        <p:cTn id="30" dur="1" fill="hold">
                                          <p:stCondLst>
                                            <p:cond delay="0"/>
                                          </p:stCondLst>
                                        </p:cTn>
                                        <p:tgtEl>
                                          <p:spTgt spid="25622"/>
                                        </p:tgtEl>
                                        <p:attrNameLst>
                                          <p:attrName>style.visibility</p:attrName>
                                        </p:attrNameLst>
                                      </p:cBhvr>
                                      <p:to>
                                        <p:strVal val="visible"/>
                                      </p:to>
                                    </p:set>
                                    <p:anim calcmode="lin" valueType="num">
                                      <p:cBhvr additive="base">
                                        <p:cTn id="31" dur="1000" fill="hold"/>
                                        <p:tgtEl>
                                          <p:spTgt spid="25622"/>
                                        </p:tgtEl>
                                        <p:attrNameLst>
                                          <p:attrName>ppt_x</p:attrName>
                                        </p:attrNameLst>
                                      </p:cBhvr>
                                      <p:tavLst>
                                        <p:tav tm="0">
                                          <p:val>
                                            <p:strVal val="0-#ppt_w/2"/>
                                          </p:val>
                                        </p:tav>
                                        <p:tav tm="100000">
                                          <p:val>
                                            <p:strVal val="#ppt_x"/>
                                          </p:val>
                                        </p:tav>
                                      </p:tavLst>
                                    </p:anim>
                                    <p:anim calcmode="lin" valueType="num">
                                      <p:cBhvr additive="base">
                                        <p:cTn id="32" dur="1000" fill="hold"/>
                                        <p:tgtEl>
                                          <p:spTgt spid="25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9" grpId="0" animBg="1"/>
      <p:bldP spid="25614" grpId="0" animBg="1"/>
      <p:bldP spid="256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2"/>
          <p:cNvSpPr txBox="1"/>
          <p:nvPr/>
        </p:nvSpPr>
        <p:spPr>
          <a:xfrm>
            <a:off x="1447800" y="228600"/>
            <a:ext cx="7467600" cy="1128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latin typeface="Times New Roman" panose="02020603050405020304" pitchFamily="18" charset="0"/>
              </a:rPr>
              <a:t>3.</a:t>
            </a:r>
            <a:r>
              <a:rPr lang="en-US" altLang="en-US" sz="3600" b="1" dirty="0">
                <a:solidFill>
                  <a:srgbClr val="990033"/>
                </a:solidFill>
                <a:latin typeface="Times New Roman" panose="02020603050405020304" pitchFamily="18" charset="0"/>
              </a:rPr>
              <a:t> </a:t>
            </a:r>
            <a:r>
              <a:rPr lang="en-US" altLang="en-US" dirty="0">
                <a:solidFill>
                  <a:srgbClr val="990033"/>
                </a:solidFill>
                <a:latin typeface="Times New Roman" panose="02020603050405020304" pitchFamily="18" charset="0"/>
              </a:rPr>
              <a:t>Cây nào có hoa thụ phấn nhờ gió? Cây nào có hoa thụ phấn nhờ côn trùng?</a:t>
            </a:r>
            <a:endParaRPr lang="en-US" altLang="en-US" dirty="0">
              <a:solidFill>
                <a:srgbClr val="990033"/>
              </a:solidFill>
              <a:latin typeface="Times New Roman" panose="02020603050405020304" pitchFamily="18" charset="0"/>
            </a:endParaRPr>
          </a:p>
        </p:txBody>
      </p:sp>
      <p:pic>
        <p:nvPicPr>
          <p:cNvPr id="24579" name="Picture 6" descr="BD20530_"/>
          <p:cNvPicPr>
            <a:picLocks noChangeAspect="1"/>
          </p:cNvPicPr>
          <p:nvPr/>
        </p:nvPicPr>
        <p:blipFill>
          <a:blip r:embed="rId1"/>
          <a:stretch>
            <a:fillRect/>
          </a:stretch>
        </p:blipFill>
        <p:spPr>
          <a:xfrm>
            <a:off x="0" y="3048000"/>
            <a:ext cx="2005013" cy="3810000"/>
          </a:xfrm>
          <a:prstGeom prst="rect">
            <a:avLst/>
          </a:prstGeom>
          <a:noFill/>
          <a:ln w="9525">
            <a:noFill/>
          </a:ln>
        </p:spPr>
      </p:pic>
      <p:pic>
        <p:nvPicPr>
          <p:cNvPr id="24580" name="Picture 7" descr="BD20530_"/>
          <p:cNvPicPr>
            <a:picLocks noChangeAspect="1"/>
          </p:cNvPicPr>
          <p:nvPr/>
        </p:nvPicPr>
        <p:blipFill>
          <a:blip r:embed="rId2"/>
          <a:stretch>
            <a:fillRect/>
          </a:stretch>
        </p:blipFill>
        <p:spPr>
          <a:xfrm>
            <a:off x="5162550" y="4762500"/>
            <a:ext cx="3981450" cy="2095500"/>
          </a:xfrm>
          <a:prstGeom prst="rect">
            <a:avLst/>
          </a:prstGeom>
          <a:noFill/>
          <a:ln w="9525">
            <a:noFill/>
          </a:ln>
        </p:spPr>
      </p:pic>
      <p:sp>
        <p:nvSpPr>
          <p:cNvPr id="24581" name="AutoShape 11"/>
          <p:cNvSpPr/>
          <p:nvPr/>
        </p:nvSpPr>
        <p:spPr>
          <a:xfrm>
            <a:off x="-61912" y="0"/>
            <a:ext cx="1600200" cy="1676400"/>
          </a:xfrm>
          <a:prstGeom prst="star24">
            <a:avLst>
              <a:gd name="adj" fmla="val 25801"/>
            </a:avLst>
          </a:prstGeom>
          <a:solidFill>
            <a:srgbClr val="CC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chemeClr val="bg1"/>
                </a:solidFill>
              </a:rPr>
              <a:t> B</a:t>
            </a:r>
            <a:endParaRPr lang="en-US" altLang="en-US" sz="2800" b="1" dirty="0">
              <a:solidFill>
                <a:schemeClr val="bg1"/>
              </a:solidFill>
            </a:endParaRPr>
          </a:p>
        </p:txBody>
      </p:sp>
      <p:pic>
        <p:nvPicPr>
          <p:cNvPr id="92172" name="Picture 12" descr="2"/>
          <p:cNvPicPr>
            <a:picLocks noChangeAspect="1"/>
          </p:cNvPicPr>
          <p:nvPr/>
        </p:nvPicPr>
        <p:blipFill>
          <a:blip r:embed="rId3"/>
          <a:stretch>
            <a:fillRect/>
          </a:stretch>
        </p:blipFill>
        <p:spPr>
          <a:xfrm>
            <a:off x="609600" y="3429000"/>
            <a:ext cx="1828800" cy="2247900"/>
          </a:xfrm>
          <a:prstGeom prst="rect">
            <a:avLst/>
          </a:prstGeom>
          <a:noFill/>
          <a:ln w="9525">
            <a:noFill/>
          </a:ln>
        </p:spPr>
      </p:pic>
      <p:pic>
        <p:nvPicPr>
          <p:cNvPr id="92175" name="Picture 15" descr="hinh 5"/>
          <p:cNvPicPr>
            <a:picLocks noChangeAspect="1"/>
          </p:cNvPicPr>
          <p:nvPr/>
        </p:nvPicPr>
        <p:blipFill>
          <a:blip r:embed="rId4"/>
          <a:stretch>
            <a:fillRect/>
          </a:stretch>
        </p:blipFill>
        <p:spPr>
          <a:xfrm>
            <a:off x="4876800" y="1524000"/>
            <a:ext cx="3200400" cy="4114800"/>
          </a:xfrm>
          <a:prstGeom prst="rect">
            <a:avLst/>
          </a:prstGeom>
          <a:noFill/>
          <a:ln w="9525">
            <a:noFill/>
          </a:ln>
        </p:spPr>
      </p:pic>
      <p:sp>
        <p:nvSpPr>
          <p:cNvPr id="92176" name="Text Box 16"/>
          <p:cNvSpPr txBox="1"/>
          <p:nvPr/>
        </p:nvSpPr>
        <p:spPr>
          <a:xfrm>
            <a:off x="5688013" y="5668963"/>
            <a:ext cx="1828800" cy="608012"/>
          </a:xfrm>
          <a:prstGeom prst="rect">
            <a:avLst/>
          </a:prstGeom>
          <a:noFill/>
          <a:ln w="28575" cap="flat" cmpd="sng">
            <a:solidFill>
              <a:schemeClr val="hlink"/>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dirty="0">
                <a:solidFill>
                  <a:srgbClr val="FF0066"/>
                </a:solidFill>
                <a:latin typeface="Times New Roman" panose="02020603050405020304" pitchFamily="18" charset="0"/>
              </a:rPr>
              <a:t>Cây bắp</a:t>
            </a:r>
            <a:endParaRPr lang="en-US" altLang="en-US" dirty="0">
              <a:solidFill>
                <a:srgbClr val="FF0066"/>
              </a:solidFill>
              <a:latin typeface="Times New Roman" panose="02020603050405020304" pitchFamily="18" charset="0"/>
            </a:endParaRPr>
          </a:p>
        </p:txBody>
      </p:sp>
      <p:sp>
        <p:nvSpPr>
          <p:cNvPr id="92177" name="Oval 17"/>
          <p:cNvSpPr/>
          <p:nvPr/>
        </p:nvSpPr>
        <p:spPr>
          <a:xfrm>
            <a:off x="1905000" y="2133600"/>
            <a:ext cx="2514600" cy="1447800"/>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0"/>
              </a:spcBef>
              <a:buNone/>
            </a:pPr>
            <a:r>
              <a:rPr lang="en-US" altLang="en-US" sz="3000" dirty="0">
                <a:solidFill>
                  <a:srgbClr val="FF0000"/>
                </a:solidFill>
                <a:latin typeface="Times New Roman" panose="02020603050405020304" pitchFamily="18" charset="0"/>
              </a:rPr>
              <a:t>Thụ phấn nhờ </a:t>
            </a:r>
            <a:endParaRPr lang="en-US" altLang="en-US" sz="3000" dirty="0">
              <a:solidFill>
                <a:srgbClr val="FF0000"/>
              </a:solidFill>
              <a:latin typeface="Times New Roman" panose="02020603050405020304" pitchFamily="18" charset="0"/>
            </a:endParaRPr>
          </a:p>
          <a:p>
            <a:pPr marL="0" lvl="0" indent="0" algn="ctr" defTabSz="497205" eaLnBrk="1" hangingPunct="1">
              <a:spcBef>
                <a:spcPct val="0"/>
              </a:spcBef>
              <a:buNone/>
            </a:pPr>
            <a:r>
              <a:rPr lang="en-US" altLang="en-US" sz="3000" dirty="0">
                <a:solidFill>
                  <a:srgbClr val="FF0000"/>
                </a:solidFill>
                <a:latin typeface="Times New Roman" panose="02020603050405020304" pitchFamily="18" charset="0"/>
              </a:rPr>
              <a:t>gió</a:t>
            </a:r>
            <a:endParaRPr lang="en-US" altLang="en-US" sz="3000" dirty="0">
              <a:solidFill>
                <a:srgbClr val="FF0000"/>
              </a:solidFill>
              <a:latin typeface="Times New Roman" panose="02020603050405020304"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2175"/>
                                        </p:tgtEl>
                                        <p:attrNameLst>
                                          <p:attrName>style.visibility</p:attrName>
                                        </p:attrNameLst>
                                      </p:cBhvr>
                                      <p:to>
                                        <p:strVal val="visible"/>
                                      </p:to>
                                    </p:set>
                                    <p:anim to="" calcmode="lin" valueType="num">
                                      <p:cBhvr>
                                        <p:cTn id="7" dur="1" fill="hold"/>
                                        <p:tgtEl>
                                          <p:spTgt spid="92175"/>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76"/>
                                        </p:tgtEl>
                                        <p:attrNameLst>
                                          <p:attrName>style.visibility</p:attrName>
                                        </p:attrNameLst>
                                      </p:cBhvr>
                                      <p:to>
                                        <p:strVal val="visible"/>
                                      </p:to>
                                    </p:set>
                                    <p:animEffect transition="in" filter="box(in)">
                                      <p:cBhvr>
                                        <p:cTn id="12" dur="500"/>
                                        <p:tgtEl>
                                          <p:spTgt spid="921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92177"/>
                                        </p:tgtEl>
                                        <p:attrNameLst>
                                          <p:attrName>style.visibility</p:attrName>
                                        </p:attrNameLst>
                                      </p:cBhvr>
                                      <p:to>
                                        <p:strVal val="visible"/>
                                      </p:to>
                                    </p:set>
                                    <p:anim calcmode="lin" valueType="num">
                                      <p:cBhvr additive="base">
                                        <p:cTn id="17" dur="500" fill="hold"/>
                                        <p:tgtEl>
                                          <p:spTgt spid="92177"/>
                                        </p:tgtEl>
                                        <p:attrNameLst>
                                          <p:attrName>ppt_x</p:attrName>
                                        </p:attrNameLst>
                                      </p:cBhvr>
                                      <p:tavLst>
                                        <p:tav tm="0">
                                          <p:val>
                                            <p:strVal val="0-#ppt_w/2"/>
                                          </p:val>
                                        </p:tav>
                                        <p:tav tm="100000">
                                          <p:val>
                                            <p:strVal val="#ppt_x"/>
                                          </p:val>
                                        </p:tav>
                                      </p:tavLst>
                                    </p:anim>
                                    <p:anim calcmode="lin" valueType="num">
                                      <p:cBhvr additive="base">
                                        <p:cTn id="18" dur="500" fill="hold"/>
                                        <p:tgtEl>
                                          <p:spTgt spid="92177"/>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92172"/>
                                        </p:tgtEl>
                                        <p:attrNameLst>
                                          <p:attrName>style.visibility</p:attrName>
                                        </p:attrNameLst>
                                      </p:cBhvr>
                                      <p:to>
                                        <p:strVal val="visible"/>
                                      </p:to>
                                    </p:set>
                                    <p:anim calcmode="lin" valueType="num">
                                      <p:cBhvr additive="base">
                                        <p:cTn id="21" dur="500" fill="hold"/>
                                        <p:tgtEl>
                                          <p:spTgt spid="92172"/>
                                        </p:tgtEl>
                                        <p:attrNameLst>
                                          <p:attrName>ppt_x</p:attrName>
                                        </p:attrNameLst>
                                      </p:cBhvr>
                                      <p:tavLst>
                                        <p:tav tm="0">
                                          <p:val>
                                            <p:strVal val="0-#ppt_w/2"/>
                                          </p:val>
                                        </p:tav>
                                        <p:tav tm="100000">
                                          <p:val>
                                            <p:strVal val="#ppt_x"/>
                                          </p:val>
                                        </p:tav>
                                      </p:tavLst>
                                    </p:anim>
                                    <p:anim calcmode="lin" valueType="num">
                                      <p:cBhvr additive="base">
                                        <p:cTn id="22" dur="500" fill="hold"/>
                                        <p:tgtEl>
                                          <p:spTgt spid="92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6" grpId="0" animBg="1"/>
      <p:bldP spid="921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1295400" y="228600"/>
            <a:ext cx="7848600" cy="1128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latin typeface="Times New Roman" panose="02020603050405020304" pitchFamily="18" charset="0"/>
              </a:rPr>
              <a:t>3.</a:t>
            </a:r>
            <a:r>
              <a:rPr lang="en-US" altLang="en-US" sz="3600" b="1" dirty="0">
                <a:solidFill>
                  <a:srgbClr val="990033"/>
                </a:solidFill>
                <a:latin typeface="Times New Roman" panose="02020603050405020304" pitchFamily="18" charset="0"/>
              </a:rPr>
              <a:t> </a:t>
            </a:r>
            <a:r>
              <a:rPr lang="en-US" altLang="en-US" dirty="0">
                <a:solidFill>
                  <a:srgbClr val="990033"/>
                </a:solidFill>
                <a:latin typeface="Times New Roman" panose="02020603050405020304" pitchFamily="18" charset="0"/>
              </a:rPr>
              <a:t>Cây nào có hoa thụ phấn nhờ gió? Cây nào có hoa thụ phấn nhờ côn trùng?</a:t>
            </a:r>
            <a:endParaRPr lang="en-US" altLang="en-US" dirty="0">
              <a:solidFill>
                <a:srgbClr val="990033"/>
              </a:solidFill>
              <a:latin typeface="Times New Roman" panose="02020603050405020304" pitchFamily="18" charset="0"/>
            </a:endParaRPr>
          </a:p>
        </p:txBody>
      </p:sp>
      <p:pic>
        <p:nvPicPr>
          <p:cNvPr id="93188" name="Picture 4" descr="066_132"/>
          <p:cNvPicPr>
            <a:picLocks noChangeAspect="1"/>
          </p:cNvPicPr>
          <p:nvPr/>
        </p:nvPicPr>
        <p:blipFill>
          <a:blip r:embed="rId1"/>
          <a:stretch>
            <a:fillRect/>
          </a:stretch>
        </p:blipFill>
        <p:spPr>
          <a:xfrm>
            <a:off x="4572000" y="1752600"/>
            <a:ext cx="3429000" cy="3733800"/>
          </a:xfrm>
          <a:prstGeom prst="rect">
            <a:avLst/>
          </a:prstGeom>
          <a:noFill/>
          <a:ln w="9525">
            <a:noFill/>
          </a:ln>
        </p:spPr>
      </p:pic>
      <p:pic>
        <p:nvPicPr>
          <p:cNvPr id="25604" name="Picture 6" descr="BD20530_"/>
          <p:cNvPicPr>
            <a:picLocks noChangeAspect="1"/>
          </p:cNvPicPr>
          <p:nvPr/>
        </p:nvPicPr>
        <p:blipFill>
          <a:blip r:embed="rId2"/>
          <a:stretch>
            <a:fillRect/>
          </a:stretch>
        </p:blipFill>
        <p:spPr>
          <a:xfrm>
            <a:off x="0" y="3048000"/>
            <a:ext cx="2005013" cy="3810000"/>
          </a:xfrm>
          <a:prstGeom prst="rect">
            <a:avLst/>
          </a:prstGeom>
          <a:noFill/>
          <a:ln w="9525">
            <a:noFill/>
          </a:ln>
        </p:spPr>
      </p:pic>
      <p:pic>
        <p:nvPicPr>
          <p:cNvPr id="25605" name="Picture 7" descr="BD20530_"/>
          <p:cNvPicPr>
            <a:picLocks noChangeAspect="1"/>
          </p:cNvPicPr>
          <p:nvPr/>
        </p:nvPicPr>
        <p:blipFill>
          <a:blip r:embed="rId3"/>
          <a:stretch>
            <a:fillRect/>
          </a:stretch>
        </p:blipFill>
        <p:spPr>
          <a:xfrm>
            <a:off x="5162550" y="4762500"/>
            <a:ext cx="3981450" cy="2095500"/>
          </a:xfrm>
          <a:prstGeom prst="rect">
            <a:avLst/>
          </a:prstGeom>
          <a:noFill/>
          <a:ln w="9525">
            <a:noFill/>
          </a:ln>
        </p:spPr>
      </p:pic>
      <p:sp>
        <p:nvSpPr>
          <p:cNvPr id="93193" name="Text Box 9"/>
          <p:cNvSpPr txBox="1"/>
          <p:nvPr/>
        </p:nvSpPr>
        <p:spPr>
          <a:xfrm>
            <a:off x="4800600" y="5562600"/>
            <a:ext cx="2971800" cy="608013"/>
          </a:xfrm>
          <a:prstGeom prst="rect">
            <a:avLst/>
          </a:prstGeom>
          <a:noFill/>
          <a:ln w="28575" cap="flat" cmpd="sng">
            <a:solidFill>
              <a:srgbClr val="FF00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solidFill>
                  <a:srgbClr val="0000FF"/>
                </a:solidFill>
                <a:latin typeface="Times New Roman" panose="02020603050405020304" pitchFamily="18" charset="0"/>
              </a:rPr>
              <a:t>Cây hoa hồng</a:t>
            </a:r>
            <a:endParaRPr lang="en-US" altLang="en-US" dirty="0">
              <a:solidFill>
                <a:srgbClr val="0000FF"/>
              </a:solidFill>
              <a:latin typeface="Times New Roman" panose="02020603050405020304" pitchFamily="18" charset="0"/>
            </a:endParaRPr>
          </a:p>
        </p:txBody>
      </p:sp>
      <p:sp>
        <p:nvSpPr>
          <p:cNvPr id="93194" name="Oval 10"/>
          <p:cNvSpPr/>
          <p:nvPr/>
        </p:nvSpPr>
        <p:spPr>
          <a:xfrm>
            <a:off x="1143000" y="2286000"/>
            <a:ext cx="3124200" cy="1905000"/>
          </a:xfrm>
          <a:prstGeom prst="ellipse">
            <a:avLst/>
          </a:prstGeom>
          <a:solidFill>
            <a:srgbClr val="CCEC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0"/>
              </a:spcBef>
              <a:buNone/>
            </a:pPr>
            <a:r>
              <a:rPr lang="en-US" altLang="en-US" dirty="0">
                <a:solidFill>
                  <a:srgbClr val="FF0000"/>
                </a:solidFill>
                <a:latin typeface="Times New Roman" panose="02020603050405020304" pitchFamily="18" charset="0"/>
              </a:rPr>
              <a:t>Thụ phấn nhờ </a:t>
            </a:r>
            <a:endParaRPr lang="en-US" altLang="en-US" dirty="0">
              <a:solidFill>
                <a:srgbClr val="FF0000"/>
              </a:solidFill>
              <a:latin typeface="Times New Roman" panose="02020603050405020304" pitchFamily="18" charset="0"/>
            </a:endParaRPr>
          </a:p>
          <a:p>
            <a:pPr marL="0" lvl="0" indent="0" algn="ctr" defTabSz="497205" eaLnBrk="1" hangingPunct="1">
              <a:spcBef>
                <a:spcPct val="0"/>
              </a:spcBef>
              <a:buNone/>
            </a:pPr>
            <a:r>
              <a:rPr lang="en-US" altLang="en-US" dirty="0">
                <a:solidFill>
                  <a:srgbClr val="FF0000"/>
                </a:solidFill>
                <a:latin typeface="Times New Roman" panose="02020603050405020304" pitchFamily="18" charset="0"/>
              </a:rPr>
              <a:t>côn trùng</a:t>
            </a:r>
            <a:endParaRPr lang="en-US" altLang="en-US" dirty="0">
              <a:solidFill>
                <a:srgbClr val="FF0000"/>
              </a:solidFill>
              <a:latin typeface="Times New Roman" panose="02020603050405020304" pitchFamily="18" charset="0"/>
            </a:endParaRPr>
          </a:p>
        </p:txBody>
      </p:sp>
      <p:sp>
        <p:nvSpPr>
          <p:cNvPr id="25608" name="AutoShape 11"/>
          <p:cNvSpPr/>
          <p:nvPr/>
        </p:nvSpPr>
        <p:spPr>
          <a:xfrm>
            <a:off x="-61912" y="0"/>
            <a:ext cx="1600200" cy="1676400"/>
          </a:xfrm>
          <a:prstGeom prst="star24">
            <a:avLst>
              <a:gd name="adj" fmla="val 25801"/>
            </a:avLst>
          </a:prstGeom>
          <a:solidFill>
            <a:srgbClr val="CC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chemeClr val="bg1"/>
                </a:solidFill>
              </a:rPr>
              <a:t> B</a:t>
            </a:r>
            <a:endParaRPr lang="en-US" altLang="en-US" sz="2800" b="1" dirty="0">
              <a:solidFill>
                <a:schemeClr val="bg1"/>
              </a:solidFill>
            </a:endParaRPr>
          </a:p>
        </p:txBody>
      </p:sp>
      <p:pic>
        <p:nvPicPr>
          <p:cNvPr id="93197" name="Picture 13" descr="tiger_flap_mc"/>
          <p:cNvPicPr>
            <a:picLocks noChangeAspect="1"/>
          </p:cNvPicPr>
          <p:nvPr/>
        </p:nvPicPr>
        <p:blipFill>
          <a:blip r:embed="rId4"/>
          <a:stretch>
            <a:fillRect/>
          </a:stretch>
        </p:blipFill>
        <p:spPr>
          <a:xfrm>
            <a:off x="6172200" y="3276600"/>
            <a:ext cx="928688" cy="990600"/>
          </a:xfrm>
          <a:prstGeom prst="rect">
            <a:avLst/>
          </a:prstGeom>
          <a:noFill/>
          <a:ln w="9525">
            <a:noFill/>
          </a:ln>
        </p:spPr>
      </p:pic>
      <p:pic>
        <p:nvPicPr>
          <p:cNvPr id="93198" name="Picture 14" descr="1021-0~2"/>
          <p:cNvPicPr>
            <a:picLocks noChangeAspect="1"/>
          </p:cNvPicPr>
          <p:nvPr/>
        </p:nvPicPr>
        <p:blipFill>
          <a:blip r:embed="rId5"/>
          <a:stretch>
            <a:fillRect/>
          </a:stretch>
        </p:blipFill>
        <p:spPr>
          <a:xfrm>
            <a:off x="990600" y="1828800"/>
            <a:ext cx="3048000" cy="2667000"/>
          </a:xfrm>
          <a:prstGeom prst="rect">
            <a:avLst/>
          </a:prstGeom>
          <a:noFill/>
          <a:ln w="9525">
            <a:noFill/>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heel(4)">
                                      <p:cBhvr>
                                        <p:cTn id="7" dur="2000"/>
                                        <p:tgtEl>
                                          <p:spTgt spid="9318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193"/>
                                        </p:tgtEl>
                                        <p:attrNameLst>
                                          <p:attrName>style.visibility</p:attrName>
                                        </p:attrNameLst>
                                      </p:cBhvr>
                                      <p:to>
                                        <p:strVal val="visible"/>
                                      </p:to>
                                    </p:set>
                                    <p:animEffect transition="in" filter="checkerboard(across)">
                                      <p:cBhvr>
                                        <p:cTn id="12" dur="500"/>
                                        <p:tgtEl>
                                          <p:spTgt spid="9319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3198"/>
                                        </p:tgtEl>
                                        <p:attrNameLst>
                                          <p:attrName>style.visibility</p:attrName>
                                        </p:attrNameLst>
                                      </p:cBhvr>
                                      <p:to>
                                        <p:strVal val="visible"/>
                                      </p:to>
                                    </p:set>
                                    <p:anim to="" calcmode="lin" valueType="num">
                                      <p:cBhvr>
                                        <p:cTn id="17" dur="1" fill="hold"/>
                                        <p:tgtEl>
                                          <p:spTgt spid="93198"/>
                                        </p:tgtEl>
                                        <p:attrNameLst>
                                          <p:attrName>style.visibility</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1000"/>
                                        <p:tgtEl>
                                          <p:spTgt spid="93198"/>
                                        </p:tgtEl>
                                      </p:cBhvr>
                                    </p:animEffect>
                                    <p:set>
                                      <p:cBhvr>
                                        <p:cTn id="22" dur="1" fill="hold">
                                          <p:stCondLst>
                                            <p:cond delay="999"/>
                                          </p:stCondLst>
                                        </p:cTn>
                                        <p:tgtEl>
                                          <p:spTgt spid="93198"/>
                                        </p:tgtEl>
                                        <p:attrNameLst>
                                          <p:attrName>style.visibility</p:attrName>
                                        </p:attrNameLst>
                                      </p:cBhvr>
                                      <p:to>
                                        <p:strVal val="hidden"/>
                                      </p:to>
                                    </p:set>
                                  </p:childTnLst>
                                </p:cTn>
                              </p:par>
                              <p:par>
                                <p:cTn id="23" presetID="14" presetClass="entr" presetSubtype="10" fill="hold" grpId="0" nodeType="withEffect">
                                  <p:stCondLst>
                                    <p:cond delay="0"/>
                                  </p:stCondLst>
                                  <p:childTnLst>
                                    <p:set>
                                      <p:cBhvr>
                                        <p:cTn id="24" dur="1" fill="hold">
                                          <p:stCondLst>
                                            <p:cond delay="0"/>
                                          </p:stCondLst>
                                        </p:cTn>
                                        <p:tgtEl>
                                          <p:spTgt spid="93194"/>
                                        </p:tgtEl>
                                        <p:attrNameLst>
                                          <p:attrName>style.visibility</p:attrName>
                                        </p:attrNameLst>
                                      </p:cBhvr>
                                      <p:to>
                                        <p:strVal val="visible"/>
                                      </p:to>
                                    </p:set>
                                    <p:animEffect transition="in" filter="randombar(horizontal)">
                                      <p:cBhvr>
                                        <p:cTn id="25" dur="2000"/>
                                        <p:tgtEl>
                                          <p:spTgt spid="93194"/>
                                        </p:tgtEl>
                                      </p:cBhvr>
                                    </p:animEffect>
                                  </p:childTnLst>
                                </p:cTn>
                              </p:par>
                              <p:par>
                                <p:cTn id="26" presetID="2" presetClass="entr" presetSubtype="12" fill="hold" nodeType="withEffect">
                                  <p:stCondLst>
                                    <p:cond delay="0"/>
                                  </p:stCondLst>
                                  <p:childTnLst>
                                    <p:set>
                                      <p:cBhvr>
                                        <p:cTn id="27" dur="1" fill="hold">
                                          <p:stCondLst>
                                            <p:cond delay="0"/>
                                          </p:stCondLst>
                                        </p:cTn>
                                        <p:tgtEl>
                                          <p:spTgt spid="93197"/>
                                        </p:tgtEl>
                                        <p:attrNameLst>
                                          <p:attrName>style.visibility</p:attrName>
                                        </p:attrNameLst>
                                      </p:cBhvr>
                                      <p:to>
                                        <p:strVal val="visible"/>
                                      </p:to>
                                    </p:set>
                                    <p:anim calcmode="lin" valueType="num">
                                      <p:cBhvr additive="base">
                                        <p:cTn id="28" dur="2000" fill="hold"/>
                                        <p:tgtEl>
                                          <p:spTgt spid="93197"/>
                                        </p:tgtEl>
                                        <p:attrNameLst>
                                          <p:attrName>ppt_x</p:attrName>
                                        </p:attrNameLst>
                                      </p:cBhvr>
                                      <p:tavLst>
                                        <p:tav tm="0">
                                          <p:val>
                                            <p:strVal val="0-#ppt_w/2"/>
                                          </p:val>
                                        </p:tav>
                                        <p:tav tm="100000">
                                          <p:val>
                                            <p:strVal val="#ppt_x"/>
                                          </p:val>
                                        </p:tav>
                                      </p:tavLst>
                                    </p:anim>
                                    <p:anim calcmode="lin" valueType="num">
                                      <p:cBhvr additive="base">
                                        <p:cTn id="29" dur="2000" fill="hold"/>
                                        <p:tgtEl>
                                          <p:spTgt spid="93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3" grpId="0" animBg="1"/>
      <p:bldP spid="931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2" descr="T4-WhiteRoseB bottom"/>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69637" name="Picture 5" descr="ELEPHANTS"/>
          <p:cNvPicPr>
            <a:picLocks noChangeAspect="1"/>
          </p:cNvPicPr>
          <p:nvPr/>
        </p:nvPicPr>
        <p:blipFill>
          <a:blip r:embed="rId2"/>
          <a:stretch>
            <a:fillRect/>
          </a:stretch>
        </p:blipFill>
        <p:spPr>
          <a:xfrm>
            <a:off x="2667000" y="3276600"/>
            <a:ext cx="2743200" cy="2133600"/>
          </a:xfrm>
          <a:prstGeom prst="rect">
            <a:avLst/>
          </a:prstGeom>
          <a:noFill/>
          <a:ln w="9525">
            <a:noFill/>
          </a:ln>
        </p:spPr>
      </p:pic>
      <p:sp>
        <p:nvSpPr>
          <p:cNvPr id="69639" name="AutoShape 7"/>
          <p:cNvSpPr/>
          <p:nvPr/>
        </p:nvSpPr>
        <p:spPr>
          <a:xfrm>
            <a:off x="5334000" y="304800"/>
            <a:ext cx="3581400" cy="1828800"/>
          </a:xfrm>
          <a:prstGeom prst="cloudCallout">
            <a:avLst>
              <a:gd name="adj1" fmla="val -38032"/>
              <a:gd name="adj2" fmla="val 82468"/>
            </a:avLst>
          </a:prstGeom>
          <a:solidFill>
            <a:srgbClr val="FF99FF"/>
          </a:solidFill>
          <a:ln w="2857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0000FF"/>
                </a:solidFill>
                <a:latin typeface="Times New Roman" panose="02020603050405020304" pitchFamily="18" charset="0"/>
              </a:rPr>
              <a:t> Động vật</a:t>
            </a:r>
            <a:endParaRPr lang="en-US" altLang="en-US" sz="4000" b="1" dirty="0">
              <a:solidFill>
                <a:srgbClr val="0000FF"/>
              </a:solidFill>
              <a:latin typeface="Times New Roman" panose="02020603050405020304" pitchFamily="18" charset="0"/>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randombar(horizontal)">
                                      <p:cBhvr>
                                        <p:cTn id="7" dur="500"/>
                                        <p:tgtEl>
                                          <p:spTgt spid="696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9639"/>
                                        </p:tgtEl>
                                        <p:attrNameLst>
                                          <p:attrName>style.visibility</p:attrName>
                                        </p:attrNameLst>
                                      </p:cBhvr>
                                      <p:to>
                                        <p:strVal val="visible"/>
                                      </p:to>
                                    </p:set>
                                    <p:animEffect transition="in" filter="wipe(down)">
                                      <p:cBhvr>
                                        <p:cTn id="10" dur="10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4"/>
          <p:cNvPicPr>
            <a:picLocks noChangeAspect="1"/>
          </p:cNvPicPr>
          <p:nvPr/>
        </p:nvPicPr>
        <p:blipFill>
          <a:blip r:embed="rId1"/>
          <a:stretch>
            <a:fillRect/>
          </a:stretch>
        </p:blipFill>
        <p:spPr>
          <a:xfrm>
            <a:off x="-381000" y="0"/>
            <a:ext cx="9906000" cy="6858000"/>
          </a:xfrm>
          <a:prstGeom prst="rect">
            <a:avLst/>
          </a:prstGeom>
          <a:noFill/>
          <a:ln w="9525">
            <a:noFill/>
          </a:ln>
        </p:spPr>
      </p:pic>
      <p:sp>
        <p:nvSpPr>
          <p:cNvPr id="70661" name="Text Box 5"/>
          <p:cNvSpPr txBox="1"/>
          <p:nvPr/>
        </p:nvSpPr>
        <p:spPr>
          <a:xfrm>
            <a:off x="1135063" y="541338"/>
            <a:ext cx="7772400" cy="9906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latin typeface="Times New Roman" panose="02020603050405020304" pitchFamily="18" charset="0"/>
              </a:rPr>
              <a:t>4. Tìm xem mỗi từ dưới đây phù hợp với chỗ . . . nào trong câu.</a:t>
            </a:r>
            <a:endParaRPr lang="en-US" altLang="en-US" sz="1000" dirty="0">
              <a:latin typeface="Times New Roman" panose="02020603050405020304" pitchFamily="18" charset="0"/>
            </a:endParaRPr>
          </a:p>
        </p:txBody>
      </p:sp>
      <p:sp>
        <p:nvSpPr>
          <p:cNvPr id="70662" name="Text Box 6"/>
          <p:cNvSpPr txBox="1"/>
          <p:nvPr/>
        </p:nvSpPr>
        <p:spPr>
          <a:xfrm>
            <a:off x="119063" y="3629025"/>
            <a:ext cx="8839200" cy="29718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sz="3000" dirty="0">
                <a:solidFill>
                  <a:srgbClr val="0000FF"/>
                </a:solidFill>
                <a:latin typeface="Times New Roman" panose="02020603050405020304" pitchFamily="18" charset="0"/>
              </a:rPr>
              <a:t>        Đa số loài vật chia thành hai giống: . . . . . . . . Con đực có cơ quan sinh dục đực tạo ra . . . . . . . . Con cái có cơ quan sinh dục cái tạo ra . . . . .</a:t>
            </a:r>
            <a:endParaRPr lang="en-US" altLang="en-US" sz="3000" dirty="0">
              <a:solidFill>
                <a:srgbClr val="0000FF"/>
              </a:solidFill>
              <a:latin typeface="Times New Roman" panose="02020603050405020304" pitchFamily="18" charset="0"/>
            </a:endParaRPr>
          </a:p>
          <a:p>
            <a:pPr marL="0" lvl="0" indent="0" defTabSz="497205" eaLnBrk="1" hangingPunct="1">
              <a:spcBef>
                <a:spcPct val="0"/>
              </a:spcBef>
              <a:buNone/>
            </a:pPr>
            <a:r>
              <a:rPr lang="en-US" altLang="en-US" sz="3000" dirty="0">
                <a:solidFill>
                  <a:srgbClr val="0000FF"/>
                </a:solidFill>
                <a:latin typeface="Times New Roman" panose="02020603050405020304" pitchFamily="18" charset="0"/>
              </a:rPr>
              <a:t>        Hiện tượng tinh trùng kết hợp với trứng gọi là sự  . . . . . . . Hợp tử phân chia nhiều lần và phát triển thành . . . . . . . . . . Mang những đặc tính của bố và mẹ.</a:t>
            </a:r>
            <a:endParaRPr lang="en-US" altLang="en-US" sz="3000" dirty="0">
              <a:solidFill>
                <a:srgbClr val="0000FF"/>
              </a:solidFill>
              <a:latin typeface="Times New Roman" panose="02020603050405020304" pitchFamily="18" charset="0"/>
            </a:endParaRPr>
          </a:p>
          <a:p>
            <a:pPr marL="0" lvl="0" indent="0" defTabSz="497205" eaLnBrk="1" hangingPunct="1">
              <a:spcBef>
                <a:spcPct val="0"/>
              </a:spcBef>
              <a:buNone/>
            </a:pPr>
            <a:endParaRPr lang="en-US" altLang="en-US" sz="3000" dirty="0">
              <a:latin typeface="Times New Roman" panose="02020603050405020304" pitchFamily="18" charset="0"/>
            </a:endParaRPr>
          </a:p>
        </p:txBody>
      </p:sp>
      <p:sp>
        <p:nvSpPr>
          <p:cNvPr id="70667" name="AutoShape 11"/>
          <p:cNvSpPr/>
          <p:nvPr/>
        </p:nvSpPr>
        <p:spPr>
          <a:xfrm>
            <a:off x="-412750" y="0"/>
            <a:ext cx="1600200" cy="1676400"/>
          </a:xfrm>
          <a:prstGeom prst="star24">
            <a:avLst>
              <a:gd name="adj" fmla="val 25801"/>
            </a:avLst>
          </a:prstGeom>
          <a:solidFill>
            <a:srgbClr val="CC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chemeClr val="bg1"/>
                </a:solidFill>
              </a:rPr>
              <a:t>N 4</a:t>
            </a:r>
            <a:endParaRPr lang="en-US" altLang="en-US" sz="2800" b="1" dirty="0">
              <a:solidFill>
                <a:schemeClr val="bg1"/>
              </a:solidFill>
            </a:endParaRPr>
          </a:p>
        </p:txBody>
      </p:sp>
      <p:sp>
        <p:nvSpPr>
          <p:cNvPr id="27654" name="Text Box 53"/>
          <p:cNvSpPr txBox="1"/>
          <p:nvPr/>
        </p:nvSpPr>
        <p:spPr>
          <a:xfrm>
            <a:off x="1143000" y="2057400"/>
            <a:ext cx="7620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p>
        </p:txBody>
      </p:sp>
      <p:sp>
        <p:nvSpPr>
          <p:cNvPr id="27655" name="Text Box 118"/>
          <p:cNvSpPr txBox="1"/>
          <p:nvPr/>
        </p:nvSpPr>
        <p:spPr>
          <a:xfrm>
            <a:off x="0" y="1752600"/>
            <a:ext cx="8915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p>
        </p:txBody>
      </p:sp>
      <p:graphicFrame>
        <p:nvGraphicFramePr>
          <p:cNvPr id="70789" name="Group 133"/>
          <p:cNvGraphicFramePr>
            <a:graphicFrameLocks noGrp="1"/>
          </p:cNvGraphicFramePr>
          <p:nvPr>
            <p:ph idx="1"/>
          </p:nvPr>
        </p:nvGraphicFramePr>
        <p:xfrm>
          <a:off x="103188" y="1752600"/>
          <a:ext cx="8839200" cy="762000"/>
        </p:xfrm>
        <a:graphic>
          <a:graphicData uri="http://schemas.openxmlformats.org/drawingml/2006/table">
            <a:tbl>
              <a:tblPr/>
              <a:tblGrid>
                <a:gridCol w="1768475"/>
                <a:gridCol w="1766887"/>
                <a:gridCol w="1768475"/>
                <a:gridCol w="1766888"/>
                <a:gridCol w="1768475"/>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792" name="Text Box 136"/>
          <p:cNvSpPr txBox="1"/>
          <p:nvPr/>
        </p:nvSpPr>
        <p:spPr>
          <a:xfrm>
            <a:off x="0" y="1828800"/>
            <a:ext cx="17526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00"/>
                </a:solidFill>
                <a:latin typeface="Times New Roman" panose="02020603050405020304" pitchFamily="18" charset="0"/>
              </a:rPr>
              <a:t>trứng</a:t>
            </a:r>
            <a:endParaRPr lang="en-US" altLang="en-US" sz="3000" dirty="0">
              <a:solidFill>
                <a:srgbClr val="FF0000"/>
              </a:solidFill>
              <a:latin typeface="Times New Roman" panose="02020603050405020304" pitchFamily="18" charset="0"/>
            </a:endParaRPr>
          </a:p>
        </p:txBody>
      </p:sp>
      <p:sp>
        <p:nvSpPr>
          <p:cNvPr id="70793" name="Text Box 137"/>
          <p:cNvSpPr txBox="1"/>
          <p:nvPr/>
        </p:nvSpPr>
        <p:spPr>
          <a:xfrm>
            <a:off x="1905000" y="1822450"/>
            <a:ext cx="17526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00"/>
                </a:solidFill>
                <a:latin typeface="Times New Roman" panose="02020603050405020304" pitchFamily="18" charset="0"/>
              </a:rPr>
              <a:t>thụ tinh</a:t>
            </a:r>
            <a:endParaRPr lang="en-US" altLang="en-US" sz="3000" dirty="0">
              <a:solidFill>
                <a:srgbClr val="FF0000"/>
              </a:solidFill>
              <a:latin typeface="Times New Roman" panose="02020603050405020304" pitchFamily="18" charset="0"/>
            </a:endParaRPr>
          </a:p>
        </p:txBody>
      </p:sp>
      <p:sp>
        <p:nvSpPr>
          <p:cNvPr id="70794" name="Text Box 138"/>
          <p:cNvSpPr txBox="1"/>
          <p:nvPr/>
        </p:nvSpPr>
        <p:spPr>
          <a:xfrm>
            <a:off x="3575050" y="1828800"/>
            <a:ext cx="19812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00"/>
                </a:solidFill>
                <a:latin typeface="Times New Roman" panose="02020603050405020304" pitchFamily="18" charset="0"/>
              </a:rPr>
              <a:t>cơ thể mới</a:t>
            </a:r>
            <a:endParaRPr lang="en-US" altLang="en-US" sz="3000" dirty="0">
              <a:solidFill>
                <a:srgbClr val="FF0000"/>
              </a:solidFill>
              <a:latin typeface="Times New Roman" panose="02020603050405020304" pitchFamily="18" charset="0"/>
            </a:endParaRPr>
          </a:p>
        </p:txBody>
      </p:sp>
      <p:sp>
        <p:nvSpPr>
          <p:cNvPr id="70795" name="Text Box 139"/>
          <p:cNvSpPr txBox="1"/>
          <p:nvPr/>
        </p:nvSpPr>
        <p:spPr>
          <a:xfrm>
            <a:off x="5410200" y="1822450"/>
            <a:ext cx="17526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00"/>
                </a:solidFill>
                <a:latin typeface="Times New Roman" panose="02020603050405020304" pitchFamily="18" charset="0"/>
              </a:rPr>
              <a:t>tinh trùng</a:t>
            </a:r>
            <a:endParaRPr lang="en-US" altLang="en-US" sz="3000" dirty="0">
              <a:solidFill>
                <a:srgbClr val="FF0000"/>
              </a:solidFill>
              <a:latin typeface="Times New Roman" panose="02020603050405020304" pitchFamily="18" charset="0"/>
            </a:endParaRPr>
          </a:p>
        </p:txBody>
      </p:sp>
      <p:sp>
        <p:nvSpPr>
          <p:cNvPr id="70796" name="Text Box 140"/>
          <p:cNvSpPr txBox="1"/>
          <p:nvPr/>
        </p:nvSpPr>
        <p:spPr>
          <a:xfrm>
            <a:off x="7061200" y="1822450"/>
            <a:ext cx="19812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00"/>
                </a:solidFill>
                <a:latin typeface="Times New Roman" panose="02020603050405020304" pitchFamily="18" charset="0"/>
              </a:rPr>
              <a:t>đực và cái</a:t>
            </a:r>
            <a:endParaRPr lang="en-US" altLang="en-US" sz="30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wedge">
                                      <p:cBhvr>
                                        <p:cTn id="7" dur="500"/>
                                        <p:tgtEl>
                                          <p:spTgt spid="7066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0789"/>
                                        </p:tgtEl>
                                        <p:attrNameLst>
                                          <p:attrName>style.visibility</p:attrName>
                                        </p:attrNameLst>
                                      </p:cBhvr>
                                      <p:to>
                                        <p:strVal val="visible"/>
                                      </p:to>
                                    </p:set>
                                    <p:animEffect transition="in" filter="plus(in)">
                                      <p:cBhvr>
                                        <p:cTn id="12" dur="2000"/>
                                        <p:tgtEl>
                                          <p:spTgt spid="70789"/>
                                        </p:tgtEl>
                                      </p:cBhvr>
                                    </p:animEffect>
                                  </p:childTnLst>
                                </p:cTn>
                              </p:par>
                              <p:par>
                                <p:cTn id="13" presetID="2" presetClass="entr" presetSubtype="9" fill="hold" grpId="0" nodeType="withEffect">
                                  <p:stCondLst>
                                    <p:cond delay="0"/>
                                  </p:stCondLst>
                                  <p:childTnLst>
                                    <p:set>
                                      <p:cBhvr>
                                        <p:cTn id="14" dur="1" fill="hold">
                                          <p:stCondLst>
                                            <p:cond delay="0"/>
                                          </p:stCondLst>
                                        </p:cTn>
                                        <p:tgtEl>
                                          <p:spTgt spid="70792"/>
                                        </p:tgtEl>
                                        <p:attrNameLst>
                                          <p:attrName>style.visibility</p:attrName>
                                        </p:attrNameLst>
                                      </p:cBhvr>
                                      <p:to>
                                        <p:strVal val="visible"/>
                                      </p:to>
                                    </p:set>
                                    <p:anim calcmode="lin" valueType="num">
                                      <p:cBhvr additive="base">
                                        <p:cTn id="15" dur="2000" fill="hold"/>
                                        <p:tgtEl>
                                          <p:spTgt spid="70792"/>
                                        </p:tgtEl>
                                        <p:attrNameLst>
                                          <p:attrName>ppt_x</p:attrName>
                                        </p:attrNameLst>
                                      </p:cBhvr>
                                      <p:tavLst>
                                        <p:tav tm="0">
                                          <p:val>
                                            <p:strVal val="0-#ppt_w/2"/>
                                          </p:val>
                                        </p:tav>
                                        <p:tav tm="100000">
                                          <p:val>
                                            <p:strVal val="#ppt_x"/>
                                          </p:val>
                                        </p:tav>
                                      </p:tavLst>
                                    </p:anim>
                                    <p:anim calcmode="lin" valueType="num">
                                      <p:cBhvr additive="base">
                                        <p:cTn id="16" dur="2000" fill="hold"/>
                                        <p:tgtEl>
                                          <p:spTgt spid="7079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70793"/>
                                        </p:tgtEl>
                                        <p:attrNameLst>
                                          <p:attrName>style.visibility</p:attrName>
                                        </p:attrNameLst>
                                      </p:cBhvr>
                                      <p:to>
                                        <p:strVal val="visible"/>
                                      </p:to>
                                    </p:set>
                                    <p:anim calcmode="lin" valueType="num">
                                      <p:cBhvr additive="base">
                                        <p:cTn id="19" dur="2000" fill="hold"/>
                                        <p:tgtEl>
                                          <p:spTgt spid="70793"/>
                                        </p:tgtEl>
                                        <p:attrNameLst>
                                          <p:attrName>ppt_x</p:attrName>
                                        </p:attrNameLst>
                                      </p:cBhvr>
                                      <p:tavLst>
                                        <p:tav tm="0">
                                          <p:val>
                                            <p:strVal val="0-#ppt_w/2"/>
                                          </p:val>
                                        </p:tav>
                                        <p:tav tm="100000">
                                          <p:val>
                                            <p:strVal val="#ppt_x"/>
                                          </p:val>
                                        </p:tav>
                                      </p:tavLst>
                                    </p:anim>
                                    <p:anim calcmode="lin" valueType="num">
                                      <p:cBhvr additive="base">
                                        <p:cTn id="20" dur="2000" fill="hold"/>
                                        <p:tgtEl>
                                          <p:spTgt spid="7079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70794"/>
                                        </p:tgtEl>
                                        <p:attrNameLst>
                                          <p:attrName>style.visibility</p:attrName>
                                        </p:attrNameLst>
                                      </p:cBhvr>
                                      <p:to>
                                        <p:strVal val="visible"/>
                                      </p:to>
                                    </p:set>
                                    <p:anim calcmode="lin" valueType="num">
                                      <p:cBhvr additive="base">
                                        <p:cTn id="23" dur="2000" fill="hold"/>
                                        <p:tgtEl>
                                          <p:spTgt spid="70794"/>
                                        </p:tgtEl>
                                        <p:attrNameLst>
                                          <p:attrName>ppt_x</p:attrName>
                                        </p:attrNameLst>
                                      </p:cBhvr>
                                      <p:tavLst>
                                        <p:tav tm="0">
                                          <p:val>
                                            <p:strVal val="0-#ppt_w/2"/>
                                          </p:val>
                                        </p:tav>
                                        <p:tav tm="100000">
                                          <p:val>
                                            <p:strVal val="#ppt_x"/>
                                          </p:val>
                                        </p:tav>
                                      </p:tavLst>
                                    </p:anim>
                                    <p:anim calcmode="lin" valueType="num">
                                      <p:cBhvr additive="base">
                                        <p:cTn id="24" dur="2000" fill="hold"/>
                                        <p:tgtEl>
                                          <p:spTgt spid="7079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70795"/>
                                        </p:tgtEl>
                                        <p:attrNameLst>
                                          <p:attrName>style.visibility</p:attrName>
                                        </p:attrNameLst>
                                      </p:cBhvr>
                                      <p:to>
                                        <p:strVal val="visible"/>
                                      </p:to>
                                    </p:set>
                                    <p:anim calcmode="lin" valueType="num">
                                      <p:cBhvr additive="base">
                                        <p:cTn id="27" dur="2000" fill="hold"/>
                                        <p:tgtEl>
                                          <p:spTgt spid="70795"/>
                                        </p:tgtEl>
                                        <p:attrNameLst>
                                          <p:attrName>ppt_x</p:attrName>
                                        </p:attrNameLst>
                                      </p:cBhvr>
                                      <p:tavLst>
                                        <p:tav tm="0">
                                          <p:val>
                                            <p:strVal val="0-#ppt_w/2"/>
                                          </p:val>
                                        </p:tav>
                                        <p:tav tm="100000">
                                          <p:val>
                                            <p:strVal val="#ppt_x"/>
                                          </p:val>
                                        </p:tav>
                                      </p:tavLst>
                                    </p:anim>
                                    <p:anim calcmode="lin" valueType="num">
                                      <p:cBhvr additive="base">
                                        <p:cTn id="28" dur="2000" fill="hold"/>
                                        <p:tgtEl>
                                          <p:spTgt spid="70795"/>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70796"/>
                                        </p:tgtEl>
                                        <p:attrNameLst>
                                          <p:attrName>style.visibility</p:attrName>
                                        </p:attrNameLst>
                                      </p:cBhvr>
                                      <p:to>
                                        <p:strVal val="visible"/>
                                      </p:to>
                                    </p:set>
                                    <p:anim calcmode="lin" valueType="num">
                                      <p:cBhvr additive="base">
                                        <p:cTn id="31" dur="2000" fill="hold"/>
                                        <p:tgtEl>
                                          <p:spTgt spid="70796"/>
                                        </p:tgtEl>
                                        <p:attrNameLst>
                                          <p:attrName>ppt_x</p:attrName>
                                        </p:attrNameLst>
                                      </p:cBhvr>
                                      <p:tavLst>
                                        <p:tav tm="0">
                                          <p:val>
                                            <p:strVal val="0-#ppt_w/2"/>
                                          </p:val>
                                        </p:tav>
                                        <p:tav tm="100000">
                                          <p:val>
                                            <p:strVal val="#ppt_x"/>
                                          </p:val>
                                        </p:tav>
                                      </p:tavLst>
                                    </p:anim>
                                    <p:anim calcmode="lin" valueType="num">
                                      <p:cBhvr additive="base">
                                        <p:cTn id="32" dur="2000" fill="hold"/>
                                        <p:tgtEl>
                                          <p:spTgt spid="7079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0661"/>
                                        </p:tgtEl>
                                        <p:attrNameLst>
                                          <p:attrName>style.visibility</p:attrName>
                                        </p:attrNameLst>
                                      </p:cBhvr>
                                      <p:to>
                                        <p:strVal val="visible"/>
                                      </p:to>
                                    </p:set>
                                    <p:anim calcmode="lin" valueType="num">
                                      <p:cBhvr additive="base">
                                        <p:cTn id="37" dur="500" fill="hold"/>
                                        <p:tgtEl>
                                          <p:spTgt spid="70661"/>
                                        </p:tgtEl>
                                        <p:attrNameLst>
                                          <p:attrName>ppt_x</p:attrName>
                                        </p:attrNameLst>
                                      </p:cBhvr>
                                      <p:tavLst>
                                        <p:tav tm="0">
                                          <p:val>
                                            <p:strVal val="0-#ppt_w/2"/>
                                          </p:val>
                                        </p:tav>
                                        <p:tav tm="100000">
                                          <p:val>
                                            <p:strVal val="#ppt_x"/>
                                          </p:val>
                                        </p:tav>
                                      </p:tavLst>
                                    </p:anim>
                                    <p:anim calcmode="lin" valueType="num">
                                      <p:cBhvr additive="base">
                                        <p:cTn id="38" dur="500" fill="hold"/>
                                        <p:tgtEl>
                                          <p:spTgt spid="7066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70667"/>
                                        </p:tgtEl>
                                        <p:attrNameLst>
                                          <p:attrName>style.visibility</p:attrName>
                                        </p:attrNameLst>
                                      </p:cBhvr>
                                      <p:to>
                                        <p:strVal val="visible"/>
                                      </p:to>
                                    </p:set>
                                    <p:anim calcmode="lin" valueType="num">
                                      <p:cBhvr additive="base">
                                        <p:cTn id="43" dur="500" fill="hold"/>
                                        <p:tgtEl>
                                          <p:spTgt spid="70667"/>
                                        </p:tgtEl>
                                        <p:attrNameLst>
                                          <p:attrName>ppt_x</p:attrName>
                                        </p:attrNameLst>
                                      </p:cBhvr>
                                      <p:tavLst>
                                        <p:tav tm="0">
                                          <p:val>
                                            <p:strVal val="1+#ppt_w/2"/>
                                          </p:val>
                                        </p:tav>
                                        <p:tav tm="100000">
                                          <p:val>
                                            <p:strVal val="#ppt_x"/>
                                          </p:val>
                                        </p:tav>
                                      </p:tavLst>
                                    </p:anim>
                                    <p:anim calcmode="lin" valueType="num">
                                      <p:cBhvr additive="base">
                                        <p:cTn id="44" dur="500" fill="hold"/>
                                        <p:tgtEl>
                                          <p:spTgt spid="706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1" nodeType="clickEffect">
                                  <p:stCondLst>
                                    <p:cond delay="0"/>
                                  </p:stCondLst>
                                  <p:childTnLst>
                                    <p:animMotion origin="layout" path="M 4.44444E-6 -2.35036E-6 C -0.0066 0.01364 -0.00921 0.02958 -0.01268 0.04576 C -0.01476 0.05524 -0.02917 0.06379 -0.02917 0.06402 C -0.03386 0.07442 -0.03716 0.08389 -0.04393 0.09175 C -0.04775 0.09614 -0.05608 0.104 -0.05608 0.10423 C -0.0625 0.1181 -0.06424 0.12919 -0.07466 0.13451 C -0.07674 0.1389 -0.08056 0.14676 -0.08056 0.153 C -0.08056 0.17634 -0.075 0.18489 -0.07049 0.20476 C -0.06737 0.23735 -0.06858 0.21909 -0.06858 0.26046 " pathEditMode="relative" rAng="0" ptsTypes="ffffffffA">
                                      <p:cBhvr>
                                        <p:cTn id="48" dur="2000" fill="hold"/>
                                        <p:tgtEl>
                                          <p:spTgt spid="70796"/>
                                        </p:tgtEl>
                                        <p:attrNameLst>
                                          <p:attrName>ppt_x</p:attrName>
                                          <p:attrName>ppt_y</p:attrName>
                                        </p:attrNameLst>
                                      </p:cBhvr>
                                      <p:rCtr x="-4000" y="13000"/>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0658 -2.35036E-6 C 0.04983 0.0104 0.03142 0.01895 0.01424 0.03005 C 0.00608 0.03536 -0.0092 0.04576 -0.0092 0.04599 C -0.0191 0.06564 -0.02899 0.08343 -0.04705 0.101 C -0.06111 0.12896 -0.06042 0.1181 -0.06545 0.15669 C -0.06424 0.17819 -0.06389 0.19968 -0.06111 0.22094 C -0.06076 0.22464 -0.05764 0.22718 -0.0566 0.23042 C -0.05434 0.23642 -0.0566 0.24359 -0.05191 0.2489 C -0.04635 0.25561 -0.03611 0.25954 -0.02795 0.26462 C -0.02431 0.26693 -0.02326 0.27132 -0.0184 0.27386 C -0.00278 0.28311 0.03212 0.30021 0.05191 0.3046 C 0.07917 0.32309 0.04063 0.29882 0.07569 0.31385 C 0.0809 0.31616 0.0842 0.32055 0.08976 0.32309 C 0.09392 0.32494 0.10417 0.32633 0.10417 0.32702 " pathEditMode="relative" rAng="0" ptsTypes="fffffffffffffA">
                                      <p:cBhvr>
                                        <p:cTn id="52" dur="2000" fill="hold"/>
                                        <p:tgtEl>
                                          <p:spTgt spid="70795"/>
                                        </p:tgtEl>
                                        <p:attrNameLst>
                                          <p:attrName>ppt_x</p:attrName>
                                          <p:attrName>ppt_y</p:attrName>
                                        </p:attrNameLst>
                                      </p:cBhvr>
                                      <p:rCtr x="-4700" y="16300"/>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3.33333E-6 3.22163E-6 C 0.00243 0.02426 0.00417 0.05292 0.01268 0.07649 C 0.01789 0.09175 0.02865 0.09984 0.03802 0.11023 C 0.05886 0.13219 0.0448 0.12595 0.06355 0.13127 C 0.07153 0.14074 0.07917 0.14698 0.08889 0.15299 C 0.10018 0.1731 0.10452 0.17633 0.12483 0.18049 C 0.14184 0.18766 0.12101 0.17772 0.14271 0.19251 C 0.14809 0.19644 0.15469 0.19852 0.16025 0.20152 C 0.17014 0.20684 0.18056 0.20846 0.19098 0.211 C 0.21077 0.21654 0.229 0.22047 0.24931 0.22371 C 0.29306 0.23642 0.33698 0.23619 0.38212 0.23896 C 0.38959 0.24104 0.39757 0.24243 0.40504 0.24497 C 0.4099 0.24682 0.41493 0.2489 0.42014 0.25121 C 0.42257 0.2519 0.42813 0.25398 0.42813 0.25421 C 0.4375 0.26184 0.4474 0.263 0.45851 0.266 C 0.4691 0.27548 0.48177 0.28195 0.4941 0.28772 C 0.49896 0.29027 0.50452 0.29096 0.5092 0.29373 C 0.51893 0.29951 0.52709 0.30275 0.5375 0.30621 C 0.54427 0.31153 0.54757 0.31315 0.55261 0.32124 C 0.55625 0.32724 0.56302 0.33972 0.56302 0.33996 C 0.56754 0.35636 0.57084 0.39195 0.57084 0.39265 " pathEditMode="relative" rAng="0" ptsTypes="ffffffffffffffffffffA">
                                      <p:cBhvr>
                                        <p:cTn id="56" dur="2000" fill="hold"/>
                                        <p:tgtEl>
                                          <p:spTgt spid="70792"/>
                                        </p:tgtEl>
                                        <p:attrNameLst>
                                          <p:attrName>ppt_x</p:attrName>
                                          <p:attrName>ppt_y</p:attrName>
                                        </p:attrNameLst>
                                      </p:cBhvr>
                                      <p:rCtr x="28500" y="19600"/>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1" nodeType="clickEffect">
                                  <p:stCondLst>
                                    <p:cond delay="0"/>
                                  </p:stCondLst>
                                  <p:childTnLst>
                                    <p:animMotion origin="layout" path="M 3.33333E-6 2.96296E-6 C -0.00174 0.0081 -0.00139 0.01736 -0.00469 0.0243 C -0.00643 0.02754 -0.00834 0.03032 -0.00938 0.03379 C -0.01789 0.05879 -0.0092 0.04606 -0.01893 0.05833 C -0.02709 0.07986 -0.01893 0.06365 -0.03073 0.07685 C -0.0349 0.08171 -0.04254 0.09236 -0.04254 0.09259 C -0.04549 0.1037 -0.04931 0.11319 -0.05434 0.12315 C -0.05764 0.14537 -0.06563 0.16203 -0.07309 0.18194 C -0.07587 0.19953 -0.08125 0.21365 -0.08959 0.22801 C -0.09323 0.24259 -0.09792 0.25671 -0.10139 0.27152 C -0.10313 0.27824 -0.11806 0.29004 -0.12275 0.29606 C -0.12587 0.30902 -0.12934 0.31713 -0.13681 0.32685 C -0.14063 0.34791 -0.13681 0.33634 -0.1533 0.35764 C -0.15556 0.36088 -0.16025 0.3669 -0.16025 0.36713 C -0.16407 0.38171 -0.16945 0.38935 -0.17917 0.39768 C -0.18091 0.40092 -0.18177 0.40486 -0.18386 0.40717 C -0.1882 0.41227 -0.19809 0.41944 -0.19809 0.41967 C -0.20382 0.43055 -0.20712 0.44074 -0.21441 0.45046 C -0.21528 0.45347 -0.21545 0.45694 -0.21684 0.45949 C -0.22032 0.46551 -0.22865 0.475 -0.22865 0.47523 C -0.22795 0.48727 -0.22917 0.50023 -0.22639 0.51203 C -0.2257 0.51527 -0.22101 0.51273 -0.2191 0.51527 C -0.21667 0.51852 -0.21702 0.52407 -0.21441 0.52754 " pathEditMode="relative" rAng="0" ptsTypes="ffffffffffffffffffffffA">
                                      <p:cBhvr>
                                        <p:cTn id="60" dur="2000" fill="hold"/>
                                        <p:tgtEl>
                                          <p:spTgt spid="70793"/>
                                        </p:tgtEl>
                                        <p:attrNameLst>
                                          <p:attrName>ppt_x</p:attrName>
                                          <p:attrName>ppt_y</p:attrName>
                                        </p:attrNameLst>
                                      </p:cBhvr>
                                      <p:rCtr x="-11500" y="26400"/>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1" nodeType="clickEffect">
                                  <p:stCondLst>
                                    <p:cond delay="0"/>
                                  </p:stCondLst>
                                  <p:childTnLst>
                                    <p:animMotion origin="layout" path="M 0 0 C -0.00851 0.0118 -0.00921 0.02176 -0.01598 0.03333 C -0.01893 0.03842 -0.02153 0.04398 -0.025 0.04861 C -0.02848 0.05324 -0.03299 0.05625 -0.03646 0.06064 C -0.04549 0.09699 -0.05921 0.10625 -0.07952 0.13333 C -0.08334 0.13842 -0.0849 0.14629 -0.08872 0.15162 C -0.09549 0.16064 -0.10938 0.17615 -0.11598 0.18796 C -0.12396 0.20231 -0.13143 0.21643 -0.14323 0.2243 C -0.14584 0.23449 -0.15 0.23958 -0.15452 0.24861 C -0.15834 0.26875 -0.17084 0.28842 -0.18421 0.3 C -0.18993 0.31041 -0.19549 0.3243 -0.20226 0.33333 C -0.20504 0.33703 -0.20868 0.33889 -0.21146 0.34259 C -0.22657 0.36273 -0.20469 0.34166 -0.22275 0.35764 C -0.2257 0.36365 -0.23039 0.36898 -0.23177 0.37592 C -0.23698 0.40162 -0.24341 0.43842 -0.25452 0.46064 C -0.26841 0.51481 -0.26146 0.4956 -0.26146 0.59097 " pathEditMode="relative" ptsTypes="fffffffffffffffA">
                                      <p:cBhvr>
                                        <p:cTn id="64" dur="2000" fill="hold"/>
                                        <p:tgtEl>
                                          <p:spTgt spid="707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7" grpId="0" animBg="1"/>
      <p:bldP spid="70792" grpId="0"/>
      <p:bldP spid="70792" grpId="1"/>
      <p:bldP spid="70793" grpId="0"/>
      <p:bldP spid="70793" grpId="1"/>
      <p:bldP spid="70794" grpId="0"/>
      <p:bldP spid="70794" grpId="1"/>
      <p:bldP spid="70795" grpId="0"/>
      <p:bldP spid="70795" grpId="1"/>
      <p:bldP spid="70796" grpId="0"/>
      <p:bldP spid="7079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901" name="Picture 5" descr="48"/>
          <p:cNvPicPr>
            <a:picLocks noChangeAspect="1"/>
          </p:cNvPicPr>
          <p:nvPr/>
        </p:nvPicPr>
        <p:blipFill>
          <a:blip r:embed="rId1"/>
          <a:stretch>
            <a:fillRect/>
          </a:stretch>
        </p:blipFill>
        <p:spPr>
          <a:xfrm>
            <a:off x="-1143000" y="-381000"/>
            <a:ext cx="11277600" cy="7543800"/>
          </a:xfrm>
          <a:prstGeom prst="rect">
            <a:avLst/>
          </a:prstGeom>
          <a:noFill/>
          <a:ln w="9525">
            <a:noFill/>
          </a:ln>
        </p:spPr>
      </p:pic>
      <p:sp>
        <p:nvSpPr>
          <p:cNvPr id="80903" name="Text Box 7"/>
          <p:cNvSpPr txBox="1"/>
          <p:nvPr/>
        </p:nvSpPr>
        <p:spPr>
          <a:xfrm>
            <a:off x="727075" y="533400"/>
            <a:ext cx="7772400" cy="9906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latin typeface="Times New Roman" panose="02020603050405020304" pitchFamily="18" charset="0"/>
              </a:rPr>
              <a:t>5. Động vật nào đẻ trứng, động vật nào đẻ con?</a:t>
            </a:r>
            <a:endParaRPr lang="en-US" altLang="en-US" sz="1000" dirty="0">
              <a:latin typeface="Times New Roman" panose="02020603050405020304" pitchFamily="18" charset="0"/>
            </a:endParaRPr>
          </a:p>
        </p:txBody>
      </p:sp>
      <p:pic>
        <p:nvPicPr>
          <p:cNvPr id="80904" name="Picture 8" descr="J014"/>
          <p:cNvPicPr>
            <a:picLocks noChangeAspect="1"/>
          </p:cNvPicPr>
          <p:nvPr/>
        </p:nvPicPr>
        <p:blipFill>
          <a:blip r:embed="rId2"/>
          <a:stretch>
            <a:fillRect/>
          </a:stretch>
        </p:blipFill>
        <p:spPr>
          <a:xfrm>
            <a:off x="914400" y="1905000"/>
            <a:ext cx="3505200" cy="3200400"/>
          </a:xfrm>
          <a:prstGeom prst="rect">
            <a:avLst/>
          </a:prstGeom>
          <a:noFill/>
          <a:ln w="9525">
            <a:noFill/>
          </a:ln>
        </p:spPr>
      </p:pic>
      <p:sp>
        <p:nvSpPr>
          <p:cNvPr id="80905" name="Text Box 9"/>
          <p:cNvSpPr txBox="1"/>
          <p:nvPr/>
        </p:nvSpPr>
        <p:spPr>
          <a:xfrm>
            <a:off x="1524000" y="5334000"/>
            <a:ext cx="1828800" cy="608013"/>
          </a:xfrm>
          <a:prstGeom prst="rect">
            <a:avLst/>
          </a:prstGeom>
          <a:no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pPr>
            <a:r>
              <a:rPr lang="en-US" altLang="en-US" dirty="0">
                <a:solidFill>
                  <a:srgbClr val="FF0000"/>
                </a:solidFill>
                <a:latin typeface="Times New Roman" panose="02020603050405020304" pitchFamily="18" charset="0"/>
              </a:rPr>
              <a:t>Báo</a:t>
            </a:r>
            <a:endParaRPr lang="en-US" altLang="en-US" dirty="0">
              <a:solidFill>
                <a:srgbClr val="FF0000"/>
              </a:solidFill>
              <a:latin typeface="Times New Roman" panose="02020603050405020304" pitchFamily="18" charset="0"/>
            </a:endParaRPr>
          </a:p>
        </p:txBody>
      </p:sp>
      <p:sp>
        <p:nvSpPr>
          <p:cNvPr id="80907" name="AutoShape 11"/>
          <p:cNvSpPr/>
          <p:nvPr/>
        </p:nvSpPr>
        <p:spPr>
          <a:xfrm>
            <a:off x="4953000" y="1371600"/>
            <a:ext cx="3124200" cy="1524000"/>
          </a:xfrm>
          <a:prstGeom prst="cloudCallout">
            <a:avLst>
              <a:gd name="adj1" fmla="val -57315"/>
              <a:gd name="adj2" fmla="val 100315"/>
            </a:avLst>
          </a:prstGeom>
          <a:solidFill>
            <a:srgbClr val="FF99FF"/>
          </a:solidFill>
          <a:ln w="2857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0000FF"/>
                </a:solidFill>
                <a:latin typeface="Times New Roman" panose="02020603050405020304" pitchFamily="18" charset="0"/>
              </a:rPr>
              <a:t> Đẻ con</a:t>
            </a:r>
            <a:endParaRPr lang="en-US" altLang="en-US" sz="4000" b="1" dirty="0">
              <a:solidFill>
                <a:srgbClr val="0000FF"/>
              </a:solidFill>
              <a:latin typeface="Times New Roman" panose="02020603050405020304" pitchFamily="18" charset="0"/>
            </a:endParaRPr>
          </a:p>
        </p:txBody>
      </p:sp>
      <p:pic>
        <p:nvPicPr>
          <p:cNvPr id="80908" name="Picture 12" descr="DVBIEN01"/>
          <p:cNvPicPr>
            <a:picLocks noChangeAspect="1"/>
          </p:cNvPicPr>
          <p:nvPr/>
        </p:nvPicPr>
        <p:blipFill>
          <a:blip r:embed="rId3"/>
          <a:stretch>
            <a:fillRect/>
          </a:stretch>
        </p:blipFill>
        <p:spPr>
          <a:xfrm>
            <a:off x="762000" y="1981200"/>
            <a:ext cx="3505200" cy="2971800"/>
          </a:xfrm>
          <a:prstGeom prst="rect">
            <a:avLst/>
          </a:prstGeom>
          <a:noFill/>
          <a:ln w="9525">
            <a:noFill/>
          </a:ln>
        </p:spPr>
      </p:pic>
      <p:sp>
        <p:nvSpPr>
          <p:cNvPr id="80911" name="Text Box 15"/>
          <p:cNvSpPr txBox="1"/>
          <p:nvPr/>
        </p:nvSpPr>
        <p:spPr>
          <a:xfrm>
            <a:off x="1447800" y="5334000"/>
            <a:ext cx="1828800" cy="608013"/>
          </a:xfrm>
          <a:prstGeom prst="rect">
            <a:avLst/>
          </a:prstGeom>
          <a:no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pPr>
            <a:r>
              <a:rPr lang="en-US" altLang="en-US" dirty="0">
                <a:solidFill>
                  <a:srgbClr val="FF0000"/>
                </a:solidFill>
                <a:latin typeface="Times New Roman" panose="02020603050405020304" pitchFamily="18" charset="0"/>
              </a:rPr>
              <a:t>Cá</a:t>
            </a:r>
            <a:endParaRPr lang="en-US" altLang="en-US" dirty="0">
              <a:solidFill>
                <a:srgbClr val="FF0000"/>
              </a:solidFill>
              <a:latin typeface="Times New Roman" panose="02020603050405020304" pitchFamily="18" charset="0"/>
            </a:endParaRPr>
          </a:p>
        </p:txBody>
      </p:sp>
      <p:sp>
        <p:nvSpPr>
          <p:cNvPr id="80912" name="AutoShape 16"/>
          <p:cNvSpPr/>
          <p:nvPr/>
        </p:nvSpPr>
        <p:spPr>
          <a:xfrm>
            <a:off x="5410200" y="1295400"/>
            <a:ext cx="2895600" cy="2057400"/>
          </a:xfrm>
          <a:prstGeom prst="cloudCallout">
            <a:avLst>
              <a:gd name="adj1" fmla="val -75546"/>
              <a:gd name="adj2" fmla="val 64042"/>
            </a:avLst>
          </a:prstGeom>
          <a:solidFill>
            <a:srgbClr val="FF99FF"/>
          </a:solidFill>
          <a:ln w="2857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0000FF"/>
                </a:solidFill>
                <a:latin typeface="Times New Roman" panose="02020603050405020304" pitchFamily="18" charset="0"/>
              </a:rPr>
              <a:t> Đẻ trứng</a:t>
            </a:r>
            <a:endParaRPr lang="en-US" altLang="en-US" sz="4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2000" fill="hold"/>
                                        <p:tgtEl>
                                          <p:spTgt spid="80901"/>
                                        </p:tgtEl>
                                        <p:attrNameLst>
                                          <p:attrName>ppt_w</p:attrName>
                                        </p:attrNameLst>
                                      </p:cBhvr>
                                      <p:tavLst>
                                        <p:tav tm="0">
                                          <p:val>
                                            <p:strVal val="#ppt_w*0.70"/>
                                          </p:val>
                                        </p:tav>
                                        <p:tav tm="100000">
                                          <p:val>
                                            <p:strVal val="#ppt_w"/>
                                          </p:val>
                                        </p:tav>
                                      </p:tavLst>
                                    </p:anim>
                                    <p:anim calcmode="lin" valueType="num">
                                      <p:cBhvr>
                                        <p:cTn id="8" dur="2000" fill="hold"/>
                                        <p:tgtEl>
                                          <p:spTgt spid="80901"/>
                                        </p:tgtEl>
                                        <p:attrNameLst>
                                          <p:attrName>ppt_h</p:attrName>
                                        </p:attrNameLst>
                                      </p:cBhvr>
                                      <p:tavLst>
                                        <p:tav tm="0">
                                          <p:val>
                                            <p:strVal val="#ppt_h"/>
                                          </p:val>
                                        </p:tav>
                                        <p:tav tm="100000">
                                          <p:val>
                                            <p:strVal val="#ppt_h"/>
                                          </p:val>
                                        </p:tav>
                                      </p:tavLst>
                                    </p:anim>
                                    <p:animEffect transition="in" filter="fade">
                                      <p:cBhvr>
                                        <p:cTn id="9" dur="2000"/>
                                        <p:tgtEl>
                                          <p:spTgt spid="8090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80903"/>
                                        </p:tgtEl>
                                        <p:attrNameLst>
                                          <p:attrName>style.visibility</p:attrName>
                                        </p:attrNameLst>
                                      </p:cBhvr>
                                      <p:to>
                                        <p:strVal val="visible"/>
                                      </p:to>
                                    </p:set>
                                    <p:animEffect transition="in" filter="diamond(in)">
                                      <p:cBhvr>
                                        <p:cTn id="14" dur="2000"/>
                                        <p:tgtEl>
                                          <p:spTgt spid="8090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0904"/>
                                        </p:tgtEl>
                                        <p:attrNameLst>
                                          <p:attrName>style.visibility</p:attrName>
                                        </p:attrNameLst>
                                      </p:cBhvr>
                                      <p:to>
                                        <p:strVal val="visible"/>
                                      </p:to>
                                    </p:set>
                                    <p:animEffect transition="in" filter="diamond(in)">
                                      <p:cBhvr>
                                        <p:cTn id="19" dur="2000"/>
                                        <p:tgtEl>
                                          <p:spTgt spid="8090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0905"/>
                                        </p:tgtEl>
                                        <p:attrNameLst>
                                          <p:attrName>style.visibility</p:attrName>
                                        </p:attrNameLst>
                                      </p:cBhvr>
                                      <p:to>
                                        <p:strVal val="visible"/>
                                      </p:to>
                                    </p:set>
                                    <p:anim calcmode="lin" valueType="num">
                                      <p:cBhvr>
                                        <p:cTn id="24" dur="500" fill="hold"/>
                                        <p:tgtEl>
                                          <p:spTgt spid="80905"/>
                                        </p:tgtEl>
                                        <p:attrNameLst>
                                          <p:attrName>ppt_w</p:attrName>
                                        </p:attrNameLst>
                                      </p:cBhvr>
                                      <p:tavLst>
                                        <p:tav tm="0">
                                          <p:val>
                                            <p:fltVal val="0.000000"/>
                                          </p:val>
                                        </p:tav>
                                        <p:tav tm="100000">
                                          <p:val>
                                            <p:strVal val="#ppt_w"/>
                                          </p:val>
                                        </p:tav>
                                      </p:tavLst>
                                    </p:anim>
                                    <p:anim calcmode="lin" valueType="num">
                                      <p:cBhvr>
                                        <p:cTn id="25" dur="500" fill="hold"/>
                                        <p:tgtEl>
                                          <p:spTgt spid="80905"/>
                                        </p:tgtEl>
                                        <p:attrNameLst>
                                          <p:attrName>ppt_h</p:attrName>
                                        </p:attrNameLst>
                                      </p:cBhvr>
                                      <p:tavLst>
                                        <p:tav tm="0">
                                          <p:val>
                                            <p:fltVal val="0.000000"/>
                                          </p:val>
                                        </p:tav>
                                        <p:tav tm="100000">
                                          <p:val>
                                            <p:strVal val="#ppt_h"/>
                                          </p:val>
                                        </p:tav>
                                      </p:tavLst>
                                    </p:anim>
                                    <p:animEffect transition="in" filter="fade">
                                      <p:cBhvr>
                                        <p:cTn id="26" dur="500"/>
                                        <p:tgtEl>
                                          <p:spTgt spid="809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0907"/>
                                        </p:tgtEl>
                                        <p:attrNameLst>
                                          <p:attrName>style.visibility</p:attrName>
                                        </p:attrNameLst>
                                      </p:cBhvr>
                                      <p:to>
                                        <p:strVal val="visible"/>
                                      </p:to>
                                    </p:set>
                                    <p:animEffect transition="in" filter="wipe(down)">
                                      <p:cBhvr>
                                        <p:cTn id="31" dur="1000"/>
                                        <p:tgtEl>
                                          <p:spTgt spid="8090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80904"/>
                                        </p:tgtEl>
                                      </p:cBhvr>
                                    </p:animEffect>
                                    <p:set>
                                      <p:cBhvr>
                                        <p:cTn id="36" dur="1" fill="hold">
                                          <p:stCondLst>
                                            <p:cond delay="499"/>
                                          </p:stCondLst>
                                        </p:cTn>
                                        <p:tgtEl>
                                          <p:spTgt spid="80904"/>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80907"/>
                                        </p:tgtEl>
                                      </p:cBhvr>
                                    </p:animEffect>
                                    <p:set>
                                      <p:cBhvr>
                                        <p:cTn id="39" dur="1" fill="hold">
                                          <p:stCondLst>
                                            <p:cond delay="499"/>
                                          </p:stCondLst>
                                        </p:cTn>
                                        <p:tgtEl>
                                          <p:spTgt spid="80907"/>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80905"/>
                                        </p:tgtEl>
                                      </p:cBhvr>
                                    </p:animEffect>
                                    <p:set>
                                      <p:cBhvr>
                                        <p:cTn id="42" dur="1" fill="hold">
                                          <p:stCondLst>
                                            <p:cond delay="499"/>
                                          </p:stCondLst>
                                        </p:cTn>
                                        <p:tgtEl>
                                          <p:spTgt spid="80905"/>
                                        </p:tgtEl>
                                        <p:attrNameLst>
                                          <p:attrName>style.visibility</p:attrName>
                                        </p:attrNameLst>
                                      </p:cBhvr>
                                      <p:to>
                                        <p:strVal val="hidden"/>
                                      </p:to>
                                    </p:set>
                                  </p:childTnLst>
                                </p:cTn>
                              </p:par>
                              <p:par>
                                <p:cTn id="43" presetID="9" presetClass="entr" presetSubtype="0" fill="hold" nodeType="withEffect">
                                  <p:stCondLst>
                                    <p:cond delay="0"/>
                                  </p:stCondLst>
                                  <p:childTnLst>
                                    <p:set>
                                      <p:cBhvr>
                                        <p:cTn id="44" dur="1" fill="hold">
                                          <p:stCondLst>
                                            <p:cond delay="0"/>
                                          </p:stCondLst>
                                        </p:cTn>
                                        <p:tgtEl>
                                          <p:spTgt spid="80908"/>
                                        </p:tgtEl>
                                        <p:attrNameLst>
                                          <p:attrName>style.visibility</p:attrName>
                                        </p:attrNameLst>
                                      </p:cBhvr>
                                      <p:to>
                                        <p:strVal val="visible"/>
                                      </p:to>
                                    </p:set>
                                    <p:animEffect transition="in" filter="dissolve">
                                      <p:cBhvr>
                                        <p:cTn id="45" dur="500"/>
                                        <p:tgtEl>
                                          <p:spTgt spid="80908"/>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80911"/>
                                        </p:tgtEl>
                                        <p:attrNameLst>
                                          <p:attrName>style.visibility</p:attrName>
                                        </p:attrNameLst>
                                      </p:cBhvr>
                                      <p:to>
                                        <p:strVal val="visible"/>
                                      </p:to>
                                    </p:set>
                                    <p:animEffect transition="in" filter="checkerboard(across)">
                                      <p:cBhvr>
                                        <p:cTn id="50" dur="500"/>
                                        <p:tgtEl>
                                          <p:spTgt spid="8091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80912"/>
                                        </p:tgtEl>
                                        <p:attrNameLst>
                                          <p:attrName>style.visibility</p:attrName>
                                        </p:attrNameLst>
                                      </p:cBhvr>
                                      <p:to>
                                        <p:strVal val="visible"/>
                                      </p:to>
                                    </p:set>
                                    <p:animEffect transition="in" filter="diamond(in)">
                                      <p:cBhvr>
                                        <p:cTn id="55" dur="1000"/>
                                        <p:tgtEl>
                                          <p:spTgt spid="80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animBg="1"/>
      <p:bldP spid="80905" grpId="0" animBg="1"/>
      <p:bldP spid="80905" grpId="1" animBg="1"/>
      <p:bldP spid="80907" grpId="0" animBg="1"/>
      <p:bldP spid="80907" grpId="1" animBg="1"/>
      <p:bldP spid="80911" grpId="0" animBg="1"/>
      <p:bldP spid="809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48"/>
          <p:cNvPicPr>
            <a:picLocks noChangeAspect="1"/>
          </p:cNvPicPr>
          <p:nvPr/>
        </p:nvPicPr>
        <p:blipFill>
          <a:blip r:embed="rId1"/>
          <a:stretch>
            <a:fillRect/>
          </a:stretch>
        </p:blipFill>
        <p:spPr>
          <a:xfrm>
            <a:off x="-1143000" y="-381000"/>
            <a:ext cx="11277600" cy="7543800"/>
          </a:xfrm>
          <a:prstGeom prst="rect">
            <a:avLst/>
          </a:prstGeom>
          <a:noFill/>
          <a:ln w="9525">
            <a:noFill/>
          </a:ln>
        </p:spPr>
      </p:pic>
      <p:sp>
        <p:nvSpPr>
          <p:cNvPr id="29699" name="Text Box 3"/>
          <p:cNvSpPr txBox="1"/>
          <p:nvPr/>
        </p:nvSpPr>
        <p:spPr>
          <a:xfrm>
            <a:off x="727075" y="533400"/>
            <a:ext cx="7772400" cy="9906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latin typeface="Times New Roman" panose="02020603050405020304" pitchFamily="18" charset="0"/>
              </a:rPr>
              <a:t>5. Động vật nào đẻ trứng, động vật nào đẻ con?</a:t>
            </a:r>
            <a:endParaRPr lang="en-US" altLang="en-US" sz="1000" dirty="0">
              <a:latin typeface="Times New Roman" panose="02020603050405020304" pitchFamily="18" charset="0"/>
            </a:endParaRPr>
          </a:p>
        </p:txBody>
      </p:sp>
      <p:pic>
        <p:nvPicPr>
          <p:cNvPr id="82956" name="Picture 12" descr="ANMAQ024"/>
          <p:cNvPicPr>
            <a:picLocks noChangeAspect="1"/>
          </p:cNvPicPr>
          <p:nvPr/>
        </p:nvPicPr>
        <p:blipFill>
          <a:blip r:embed="rId2"/>
          <a:stretch>
            <a:fillRect/>
          </a:stretch>
        </p:blipFill>
        <p:spPr>
          <a:xfrm>
            <a:off x="5257800" y="1905000"/>
            <a:ext cx="2819400" cy="3048000"/>
          </a:xfrm>
          <a:prstGeom prst="rect">
            <a:avLst/>
          </a:prstGeom>
          <a:noFill/>
          <a:ln w="9525">
            <a:noFill/>
          </a:ln>
        </p:spPr>
      </p:pic>
      <p:sp>
        <p:nvSpPr>
          <p:cNvPr id="82957" name="Text Box 13"/>
          <p:cNvSpPr txBox="1"/>
          <p:nvPr/>
        </p:nvSpPr>
        <p:spPr>
          <a:xfrm>
            <a:off x="5715000" y="5105400"/>
            <a:ext cx="1828800" cy="608013"/>
          </a:xfrm>
          <a:prstGeom prst="rect">
            <a:avLst/>
          </a:prstGeom>
          <a:no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pPr>
            <a:r>
              <a:rPr lang="en-US" altLang="en-US" dirty="0">
                <a:solidFill>
                  <a:srgbClr val="FF0000"/>
                </a:solidFill>
                <a:latin typeface="Times New Roman" panose="02020603050405020304" pitchFamily="18" charset="0"/>
              </a:rPr>
              <a:t>Rùa</a:t>
            </a:r>
            <a:endParaRPr lang="en-US" altLang="en-US" dirty="0">
              <a:solidFill>
                <a:srgbClr val="FF0000"/>
              </a:solidFill>
              <a:latin typeface="Times New Roman" panose="02020603050405020304" pitchFamily="18" charset="0"/>
            </a:endParaRPr>
          </a:p>
        </p:txBody>
      </p:sp>
      <p:sp>
        <p:nvSpPr>
          <p:cNvPr id="82960" name="AutoShape 16"/>
          <p:cNvSpPr/>
          <p:nvPr/>
        </p:nvSpPr>
        <p:spPr>
          <a:xfrm>
            <a:off x="1676400" y="1600200"/>
            <a:ext cx="2895600" cy="2057400"/>
          </a:xfrm>
          <a:prstGeom prst="cloudCallout">
            <a:avLst>
              <a:gd name="adj1" fmla="val 68639"/>
              <a:gd name="adj2" fmla="val 66051"/>
            </a:avLst>
          </a:prstGeom>
          <a:solidFill>
            <a:srgbClr val="66FFFF"/>
          </a:solidFill>
          <a:ln w="2857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0000FF"/>
                </a:solidFill>
                <a:latin typeface="Times New Roman" panose="02020603050405020304" pitchFamily="18" charset="0"/>
              </a:rPr>
              <a:t> Đẻ trứng</a:t>
            </a:r>
            <a:endParaRPr lang="en-US" altLang="en-US" sz="4000" b="1" dirty="0">
              <a:solidFill>
                <a:srgbClr val="0000FF"/>
              </a:solidFill>
              <a:latin typeface="Times New Roman" panose="02020603050405020304" pitchFamily="18" charset="0"/>
            </a:endParaRPr>
          </a:p>
        </p:txBody>
      </p:sp>
      <p:pic>
        <p:nvPicPr>
          <p:cNvPr id="82961" name="Picture 17" descr="0382"/>
          <p:cNvPicPr>
            <a:picLocks noChangeAspect="1"/>
          </p:cNvPicPr>
          <p:nvPr/>
        </p:nvPicPr>
        <p:blipFill>
          <a:blip r:embed="rId3"/>
          <a:stretch>
            <a:fillRect/>
          </a:stretch>
        </p:blipFill>
        <p:spPr>
          <a:xfrm>
            <a:off x="5181600" y="1911350"/>
            <a:ext cx="3200400" cy="2895600"/>
          </a:xfrm>
          <a:prstGeom prst="rect">
            <a:avLst/>
          </a:prstGeom>
          <a:noFill/>
          <a:ln w="9525">
            <a:noFill/>
          </a:ln>
        </p:spPr>
      </p:pic>
      <p:sp>
        <p:nvSpPr>
          <p:cNvPr id="82962" name="Text Box 18"/>
          <p:cNvSpPr txBox="1"/>
          <p:nvPr/>
        </p:nvSpPr>
        <p:spPr>
          <a:xfrm>
            <a:off x="5486400" y="5105400"/>
            <a:ext cx="2286000" cy="608013"/>
          </a:xfrm>
          <a:prstGeom prst="rect">
            <a:avLst/>
          </a:prstGeom>
          <a:no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pPr>
            <a:r>
              <a:rPr lang="en-US" altLang="en-US" dirty="0">
                <a:solidFill>
                  <a:srgbClr val="FF0000"/>
                </a:solidFill>
                <a:latin typeface="Times New Roman" panose="02020603050405020304" pitchFamily="18" charset="0"/>
              </a:rPr>
              <a:t>Ngựa vằn</a:t>
            </a:r>
            <a:endParaRPr lang="en-US" altLang="en-US" dirty="0">
              <a:solidFill>
                <a:srgbClr val="FF0000"/>
              </a:solidFill>
              <a:latin typeface="Times New Roman" panose="02020603050405020304" pitchFamily="18" charset="0"/>
            </a:endParaRPr>
          </a:p>
        </p:txBody>
      </p:sp>
      <p:sp>
        <p:nvSpPr>
          <p:cNvPr id="82963" name="AutoShape 19"/>
          <p:cNvSpPr/>
          <p:nvPr/>
        </p:nvSpPr>
        <p:spPr>
          <a:xfrm>
            <a:off x="1752600" y="1676400"/>
            <a:ext cx="2895600" cy="1600200"/>
          </a:xfrm>
          <a:prstGeom prst="cloudCallout">
            <a:avLst>
              <a:gd name="adj1" fmla="val 55921"/>
              <a:gd name="adj2" fmla="val 55259"/>
            </a:avLst>
          </a:prstGeom>
          <a:solidFill>
            <a:srgbClr val="66FFFF"/>
          </a:solidFill>
          <a:ln w="2857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0000FF"/>
                </a:solidFill>
                <a:latin typeface="Times New Roman" panose="02020603050405020304" pitchFamily="18" charset="0"/>
              </a:rPr>
              <a:t> Đẻ con</a:t>
            </a:r>
            <a:endParaRPr lang="en-US" altLang="en-US" sz="4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82956"/>
                                        </p:tgtEl>
                                        <p:attrNameLst>
                                          <p:attrName>style.visibility</p:attrName>
                                        </p:attrNameLst>
                                      </p:cBhvr>
                                      <p:to>
                                        <p:strVal val="visible"/>
                                      </p:to>
                                    </p:set>
                                    <p:animEffect transition="in" filter="plus(in)">
                                      <p:cBhvr>
                                        <p:cTn id="7" dur="2000"/>
                                        <p:tgtEl>
                                          <p:spTgt spid="8295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2957"/>
                                        </p:tgtEl>
                                        <p:attrNameLst>
                                          <p:attrName>style.visibility</p:attrName>
                                        </p:attrNameLst>
                                      </p:cBhvr>
                                      <p:to>
                                        <p:strVal val="visible"/>
                                      </p:to>
                                    </p:set>
                                    <p:animEffect transition="in" filter="strips(downLeft)">
                                      <p:cBhvr>
                                        <p:cTn id="12" dur="500"/>
                                        <p:tgtEl>
                                          <p:spTgt spid="829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60"/>
                                        </p:tgtEl>
                                        <p:attrNameLst>
                                          <p:attrName>style.visibility</p:attrName>
                                        </p:attrNameLst>
                                      </p:cBhvr>
                                      <p:to>
                                        <p:strVal val="visible"/>
                                      </p:to>
                                    </p:set>
                                    <p:animEffect transition="in" filter="dissolve">
                                      <p:cBhvr>
                                        <p:cTn id="17" dur="500"/>
                                        <p:tgtEl>
                                          <p:spTgt spid="829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82960"/>
                                        </p:tgtEl>
                                      </p:cBhvr>
                                    </p:animEffect>
                                    <p:set>
                                      <p:cBhvr>
                                        <p:cTn id="22" dur="1" fill="hold">
                                          <p:stCondLst>
                                            <p:cond delay="499"/>
                                          </p:stCondLst>
                                        </p:cTn>
                                        <p:tgtEl>
                                          <p:spTgt spid="82960"/>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82956"/>
                                        </p:tgtEl>
                                      </p:cBhvr>
                                    </p:animEffect>
                                    <p:set>
                                      <p:cBhvr>
                                        <p:cTn id="25" dur="1" fill="hold">
                                          <p:stCondLst>
                                            <p:cond delay="499"/>
                                          </p:stCondLst>
                                        </p:cTn>
                                        <p:tgtEl>
                                          <p:spTgt spid="82956"/>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82957"/>
                                        </p:tgtEl>
                                      </p:cBhvr>
                                    </p:animEffect>
                                    <p:set>
                                      <p:cBhvr>
                                        <p:cTn id="28" dur="1" fill="hold">
                                          <p:stCondLst>
                                            <p:cond delay="499"/>
                                          </p:stCondLst>
                                        </p:cTn>
                                        <p:tgtEl>
                                          <p:spTgt spid="82957"/>
                                        </p:tgtEl>
                                        <p:attrNameLst>
                                          <p:attrName>style.visibility</p:attrName>
                                        </p:attrNameLst>
                                      </p:cBhvr>
                                      <p:to>
                                        <p:strVal val="hidden"/>
                                      </p:to>
                                    </p:set>
                                  </p:childTnLst>
                                </p:cTn>
                              </p:par>
                              <p:par>
                                <p:cTn id="29" presetID="6" presetClass="entr" presetSubtype="16" fill="hold" nodeType="withEffect">
                                  <p:stCondLst>
                                    <p:cond delay="0"/>
                                  </p:stCondLst>
                                  <p:childTnLst>
                                    <p:set>
                                      <p:cBhvr>
                                        <p:cTn id="30" dur="1" fill="hold">
                                          <p:stCondLst>
                                            <p:cond delay="0"/>
                                          </p:stCondLst>
                                        </p:cTn>
                                        <p:tgtEl>
                                          <p:spTgt spid="82961"/>
                                        </p:tgtEl>
                                        <p:attrNameLst>
                                          <p:attrName>style.visibility</p:attrName>
                                        </p:attrNameLst>
                                      </p:cBhvr>
                                      <p:to>
                                        <p:strVal val="visible"/>
                                      </p:to>
                                    </p:set>
                                    <p:animEffect transition="in" filter="circle(in)">
                                      <p:cBhvr>
                                        <p:cTn id="31" dur="2000"/>
                                        <p:tgtEl>
                                          <p:spTgt spid="8296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2962"/>
                                        </p:tgtEl>
                                        <p:attrNameLst>
                                          <p:attrName>style.visibility</p:attrName>
                                        </p:attrNameLst>
                                      </p:cBhvr>
                                      <p:to>
                                        <p:strVal val="visible"/>
                                      </p:to>
                                    </p:set>
                                    <p:animEffect transition="in" filter="dissolve">
                                      <p:cBhvr>
                                        <p:cTn id="36" dur="500"/>
                                        <p:tgtEl>
                                          <p:spTgt spid="8296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2963"/>
                                        </p:tgtEl>
                                        <p:attrNameLst>
                                          <p:attrName>style.visibility</p:attrName>
                                        </p:attrNameLst>
                                      </p:cBhvr>
                                      <p:to>
                                        <p:strVal val="visible"/>
                                      </p:to>
                                    </p:set>
                                    <p:anim calcmode="lin" valueType="num">
                                      <p:cBhvr>
                                        <p:cTn id="41" dur="1000" fill="hold"/>
                                        <p:tgtEl>
                                          <p:spTgt spid="82963"/>
                                        </p:tgtEl>
                                        <p:attrNameLst>
                                          <p:attrName>ppt_w</p:attrName>
                                        </p:attrNameLst>
                                      </p:cBhvr>
                                      <p:tavLst>
                                        <p:tav tm="0">
                                          <p:val>
                                            <p:strVal val="#ppt_w*0.70"/>
                                          </p:val>
                                        </p:tav>
                                        <p:tav tm="100000">
                                          <p:val>
                                            <p:strVal val="#ppt_w"/>
                                          </p:val>
                                        </p:tav>
                                      </p:tavLst>
                                    </p:anim>
                                    <p:anim calcmode="lin" valueType="num">
                                      <p:cBhvr>
                                        <p:cTn id="42" dur="1000" fill="hold"/>
                                        <p:tgtEl>
                                          <p:spTgt spid="82963"/>
                                        </p:tgtEl>
                                        <p:attrNameLst>
                                          <p:attrName>ppt_h</p:attrName>
                                        </p:attrNameLst>
                                      </p:cBhvr>
                                      <p:tavLst>
                                        <p:tav tm="0">
                                          <p:val>
                                            <p:strVal val="#ppt_h"/>
                                          </p:val>
                                        </p:tav>
                                        <p:tav tm="100000">
                                          <p:val>
                                            <p:strVal val="#ppt_h"/>
                                          </p:val>
                                        </p:tav>
                                      </p:tavLst>
                                    </p:anim>
                                    <p:animEffect transition="in" filter="fade">
                                      <p:cBhvr>
                                        <p:cTn id="43" dur="1000"/>
                                        <p:tgtEl>
                                          <p:spTgt spid="8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animBg="1"/>
      <p:bldP spid="82957" grpId="1" animBg="1"/>
      <p:bldP spid="82960" grpId="0" animBg="1"/>
      <p:bldP spid="82960" grpId="1" animBg="1"/>
      <p:bldP spid="82962" grpId="0" animBg="1"/>
      <p:bldP spid="829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6" name="Picture 2" descr="86"/>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0723" name="WordArt 6"/>
          <p:cNvSpPr>
            <a:spLocks noTextEdit="1"/>
          </p:cNvSpPr>
          <p:nvPr/>
        </p:nvSpPr>
        <p:spPr>
          <a:xfrm>
            <a:off x="1600200" y="762000"/>
            <a:ext cx="5562600" cy="2590800"/>
          </a:xfrm>
          <a:prstGeom prst="rect">
            <a:avLst/>
          </a:prstGeom>
        </p:spPr>
        <p:txBody>
          <a:bodyPr wrap="none" fromWordArt="1">
            <a:prstTxWarp prst="textSlantUp">
              <a:avLst>
                <a:gd name="adj" fmla="val 32056"/>
              </a:avLst>
            </a:prstTxWarp>
            <a:normAutofit/>
          </a:bodyPr>
          <a:p>
            <a:pPr algn="ctr"/>
            <a:r>
              <a:rPr lang="en-US" sz="60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Đố vui</a:t>
            </a:r>
            <a:endParaRPr lang="en-US" sz="60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pic>
        <p:nvPicPr>
          <p:cNvPr id="103431" name="Picture 7" descr="1005-0~3"/>
          <p:cNvPicPr>
            <a:picLocks noChangeAspect="1"/>
          </p:cNvPicPr>
          <p:nvPr/>
        </p:nvPicPr>
        <p:blipFill>
          <a:blip r:embed="rId2"/>
          <a:stretch>
            <a:fillRect/>
          </a:stretch>
        </p:blipFill>
        <p:spPr>
          <a:xfrm>
            <a:off x="2514600" y="2819400"/>
            <a:ext cx="4191000" cy="3200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3426"/>
                                        </p:tgtEl>
                                        <p:attrNameLst>
                                          <p:attrName>style.visibility</p:attrName>
                                        </p:attrNameLst>
                                      </p:cBhvr>
                                      <p:to>
                                        <p:strVal val="visible"/>
                                      </p:to>
                                    </p:set>
                                    <p:anim to="" calcmode="lin" valueType="num">
                                      <p:cBhvr>
                                        <p:cTn id="7" dur="1" fill="hold"/>
                                        <p:tgtEl>
                                          <p:spTgt spid="103426"/>
                                        </p:tgtEl>
                                        <p:attrNameLst>
                                          <p:attrName>style.visibility</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3"/>
                                        </p:tgtEl>
                                        <p:attrNameLst>
                                          <p:attrName>style.visibility</p:attrName>
                                        </p:attrNameLst>
                                      </p:cBhvr>
                                      <p:to>
                                        <p:strVal val="visible"/>
                                      </p:to>
                                    </p:set>
                                    <p:anim to="" calcmode="lin" valueType="num">
                                      <p:cBhvr>
                                        <p:cTn id="10" dur="1" fill="hold"/>
                                        <p:tgtEl>
                                          <p:spTgt spid="30723"/>
                                        </p:tgtEl>
                                        <p:attrNameLst>
                                          <p:attrName>style.visibility</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3431"/>
                                        </p:tgtEl>
                                        <p:attrNameLst>
                                          <p:attrName>style.visibility</p:attrName>
                                        </p:attrNameLst>
                                      </p:cBhvr>
                                      <p:to>
                                        <p:strVal val="visible"/>
                                      </p:to>
                                    </p:set>
                                    <p:anim to="" calcmode="lin" valueType="num">
                                      <p:cBhvr>
                                        <p:cTn id="13" dur="1" fill="hold"/>
                                        <p:tgtEl>
                                          <p:spTgt spid="103431"/>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Picture 2" descr="KHUNG HMOI"/>
          <p:cNvPicPr>
            <a:picLocks noChangeAspect="1"/>
          </p:cNvPicPr>
          <p:nvPr/>
        </p:nvPicPr>
        <p:blipFill>
          <a:blip r:embed="rId1"/>
          <a:stretch>
            <a:fillRect/>
          </a:stretch>
        </p:blipFill>
        <p:spPr>
          <a:xfrm>
            <a:off x="0" y="-1371600"/>
            <a:ext cx="9144000" cy="8229600"/>
          </a:xfrm>
          <a:prstGeom prst="rect">
            <a:avLst/>
          </a:prstGeom>
          <a:noFill/>
          <a:ln w="9525">
            <a:noFill/>
          </a:ln>
        </p:spPr>
      </p:pic>
      <p:sp>
        <p:nvSpPr>
          <p:cNvPr id="98307" name="Text Box 3"/>
          <p:cNvSpPr txBox="1"/>
          <p:nvPr/>
        </p:nvSpPr>
        <p:spPr>
          <a:xfrm>
            <a:off x="3733800" y="1524000"/>
            <a:ext cx="2438400" cy="823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800" dirty="0">
                <a:solidFill>
                  <a:srgbClr val="FF0066"/>
                </a:solidFill>
                <a:latin typeface="Times New Roman" panose="02020603050405020304" pitchFamily="18" charset="0"/>
              </a:rPr>
              <a:t>Kết luận</a:t>
            </a:r>
            <a:endParaRPr lang="en-US" altLang="en-US" sz="4800" dirty="0">
              <a:solidFill>
                <a:srgbClr val="FF0066"/>
              </a:solidFill>
              <a:latin typeface="Times New Roman" panose="02020603050405020304" pitchFamily="18" charset="0"/>
            </a:endParaRPr>
          </a:p>
        </p:txBody>
      </p:sp>
      <p:pic>
        <p:nvPicPr>
          <p:cNvPr id="31748" name="Picture 6" descr="HOAMAI3"/>
          <p:cNvPicPr>
            <a:picLocks noChangeAspect="1"/>
          </p:cNvPicPr>
          <p:nvPr/>
        </p:nvPicPr>
        <p:blipFill>
          <a:blip r:embed="rId2"/>
          <a:stretch>
            <a:fillRect/>
          </a:stretch>
        </p:blipFill>
        <p:spPr>
          <a:xfrm>
            <a:off x="1066800" y="838200"/>
            <a:ext cx="1905000" cy="2333625"/>
          </a:xfrm>
          <a:prstGeom prst="rect">
            <a:avLst/>
          </a:prstGeom>
          <a:noFill/>
          <a:ln w="9525">
            <a:noFill/>
          </a:ln>
        </p:spPr>
      </p:pic>
      <p:sp>
        <p:nvSpPr>
          <p:cNvPr id="98311" name="Text Box 7"/>
          <p:cNvSpPr txBox="1"/>
          <p:nvPr/>
        </p:nvSpPr>
        <p:spPr>
          <a:xfrm>
            <a:off x="838200" y="3505200"/>
            <a:ext cx="7696200" cy="1828800"/>
          </a:xfrm>
          <a:prstGeom prst="rect">
            <a:avLst/>
          </a:prstGeom>
          <a:solidFill>
            <a:srgbClr val="FFFFFF"/>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solidFill>
                  <a:srgbClr val="0000FF"/>
                </a:solidFill>
                <a:latin typeface="Times New Roman" panose="02020603050405020304" pitchFamily="18" charset="0"/>
              </a:rPr>
              <a:t>Hoa là cơ quan sinh sản của những loài thực vật có hoa. Cơ quan sinh dục đực gọi là nhị.    Cơ quan sinh dục cái gọi là nhuy. </a:t>
            </a:r>
            <a:endParaRPr lang="en-US" altLang="en-US" sz="1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wheel(4)">
                                      <p:cBhvr>
                                        <p:cTn id="7" dur="2000"/>
                                        <p:tgtEl>
                                          <p:spTgt spid="9830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98307"/>
                                        </p:tgtEl>
                                        <p:attrNameLst>
                                          <p:attrName>style.visibility</p:attrName>
                                        </p:attrNameLst>
                                      </p:cBhvr>
                                      <p:to>
                                        <p:strVal val="visible"/>
                                      </p:to>
                                    </p:set>
                                    <p:anim to="" calcmode="lin" valueType="num">
                                      <p:cBhvr>
                                        <p:cTn id="10" dur="1" fill="hold"/>
                                        <p:tgtEl>
                                          <p:spTgt spid="98307"/>
                                        </p:tgtEl>
                                        <p:attrNameLst>
                                          <p:attrName>style.visibility</p:attrName>
                                        </p:attrNameLst>
                                      </p:cBhvr>
                                    </p:anim>
                                  </p:childTnLst>
                                </p:cTn>
                              </p:par>
                              <p:par>
                                <p:cTn id="11" presetID="20" presetClass="entr" presetSubtype="0" fill="hold" grpId="0" nodeType="withEffect">
                                  <p:stCondLst>
                                    <p:cond delay="0"/>
                                  </p:stCondLst>
                                  <p:childTnLst>
                                    <p:set>
                                      <p:cBhvr>
                                        <p:cTn id="12" dur="1" fill="hold">
                                          <p:stCondLst>
                                            <p:cond delay="0"/>
                                          </p:stCondLst>
                                        </p:cTn>
                                        <p:tgtEl>
                                          <p:spTgt spid="98311"/>
                                        </p:tgtEl>
                                        <p:attrNameLst>
                                          <p:attrName>style.visibility</p:attrName>
                                        </p:attrNameLst>
                                      </p:cBhvr>
                                      <p:to>
                                        <p:strVal val="visible"/>
                                      </p:to>
                                    </p:set>
                                    <p:animEffect transition="in" filter="wedge">
                                      <p:cBhvr>
                                        <p:cTn id="13"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4" name="Picture 2" descr="KHUNG HMOI"/>
          <p:cNvPicPr>
            <a:picLocks noChangeAspect="1"/>
          </p:cNvPicPr>
          <p:nvPr/>
        </p:nvPicPr>
        <p:blipFill>
          <a:blip r:embed="rId1"/>
          <a:stretch>
            <a:fillRect/>
          </a:stretch>
        </p:blipFill>
        <p:spPr>
          <a:xfrm>
            <a:off x="0" y="-1371600"/>
            <a:ext cx="9144000" cy="8229600"/>
          </a:xfrm>
          <a:prstGeom prst="rect">
            <a:avLst/>
          </a:prstGeom>
          <a:noFill/>
          <a:ln w="9525">
            <a:noFill/>
          </a:ln>
        </p:spPr>
      </p:pic>
      <p:sp>
        <p:nvSpPr>
          <p:cNvPr id="95235" name="Text Box 3"/>
          <p:cNvSpPr txBox="1"/>
          <p:nvPr/>
        </p:nvSpPr>
        <p:spPr>
          <a:xfrm>
            <a:off x="3733800" y="1524000"/>
            <a:ext cx="2438400" cy="823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800" dirty="0">
                <a:solidFill>
                  <a:srgbClr val="FF0066"/>
                </a:solidFill>
                <a:latin typeface="Times New Roman" panose="02020603050405020304" pitchFamily="18" charset="0"/>
              </a:rPr>
              <a:t>Kết luận</a:t>
            </a:r>
            <a:endParaRPr lang="en-US" altLang="en-US" sz="4800" dirty="0">
              <a:solidFill>
                <a:srgbClr val="FF0066"/>
              </a:solidFill>
              <a:latin typeface="Times New Roman" panose="02020603050405020304" pitchFamily="18" charset="0"/>
            </a:endParaRPr>
          </a:p>
        </p:txBody>
      </p:sp>
      <p:sp>
        <p:nvSpPr>
          <p:cNvPr id="95239" name="Text Box 7"/>
          <p:cNvSpPr txBox="1"/>
          <p:nvPr/>
        </p:nvSpPr>
        <p:spPr>
          <a:xfrm>
            <a:off x="533400" y="2590800"/>
            <a:ext cx="8153400" cy="3276600"/>
          </a:xfrm>
          <a:prstGeom prst="rect">
            <a:avLst/>
          </a:prstGeom>
          <a:solidFill>
            <a:srgbClr val="FFFFFF"/>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sz="3000" dirty="0">
                <a:solidFill>
                  <a:srgbClr val="0000FF"/>
                </a:solidFill>
                <a:latin typeface="Times New Roman" panose="02020603050405020304" pitchFamily="18" charset="0"/>
              </a:rPr>
              <a:t>    Đa số loài vật chia thành hai giống: đực và cái. Con đực có cơ quan sinh dục đực tạo ra tinh trùng. Con cái có cơ quan sinh dục cái tạo ra trứng.</a:t>
            </a:r>
            <a:endParaRPr lang="en-US" altLang="en-US" sz="3000" dirty="0">
              <a:solidFill>
                <a:srgbClr val="0000FF"/>
              </a:solidFill>
              <a:latin typeface="Times New Roman" panose="02020603050405020304" pitchFamily="18" charset="0"/>
            </a:endParaRPr>
          </a:p>
          <a:p>
            <a:pPr marL="0" lvl="0" indent="0" defTabSz="497205" eaLnBrk="1" hangingPunct="1">
              <a:spcBef>
                <a:spcPct val="0"/>
              </a:spcBef>
              <a:buNone/>
            </a:pPr>
            <a:r>
              <a:rPr lang="en-US" altLang="en-US" sz="3000" dirty="0">
                <a:solidFill>
                  <a:srgbClr val="0000FF"/>
                </a:solidFill>
                <a:latin typeface="Times New Roman" panose="02020603050405020304" pitchFamily="18" charset="0"/>
              </a:rPr>
              <a:t>     Hiện tượng tinh trùng kết hợp với trứng gọi là sự thụ tinh. Hợp tử phân chia nhiều lần và phát triển thành cơ thể mới. Mang những đặc tính của bố và mẹ.</a:t>
            </a:r>
            <a:endParaRPr lang="en-US" altLang="en-US" sz="3000" dirty="0">
              <a:solidFill>
                <a:srgbClr val="0000FF"/>
              </a:solidFill>
              <a:latin typeface="Times New Roman" panose="02020603050405020304" pitchFamily="18" charset="0"/>
            </a:endParaRPr>
          </a:p>
          <a:p>
            <a:pPr marL="0" lvl="0" indent="0" defTabSz="497205" eaLnBrk="1" hangingPunct="1">
              <a:spcBef>
                <a:spcPct val="0"/>
              </a:spcBef>
              <a:buNone/>
            </a:pPr>
            <a:endParaRPr lang="en-US" altLang="en-US" sz="3000" dirty="0">
              <a:latin typeface="Times New Roman" panose="02020603050405020304" pitchFamily="18" charset="0"/>
            </a:endParaRPr>
          </a:p>
        </p:txBody>
      </p:sp>
      <p:pic>
        <p:nvPicPr>
          <p:cNvPr id="95241" name="Picture 9" descr="1005-0~4"/>
          <p:cNvPicPr>
            <a:picLocks noChangeAspect="1"/>
          </p:cNvPicPr>
          <p:nvPr/>
        </p:nvPicPr>
        <p:blipFill>
          <a:blip r:embed="rId2"/>
          <a:stretch>
            <a:fillRect/>
          </a:stretch>
        </p:blipFill>
        <p:spPr>
          <a:xfrm>
            <a:off x="762000" y="381000"/>
            <a:ext cx="2514600" cy="2209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wheel(4)">
                                      <p:cBhvr>
                                        <p:cTn id="7" dur="2000"/>
                                        <p:tgtEl>
                                          <p:spTgt spid="95234"/>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95235"/>
                                        </p:tgtEl>
                                        <p:attrNameLst>
                                          <p:attrName>style.visibility</p:attrName>
                                        </p:attrNameLst>
                                      </p:cBhvr>
                                      <p:to>
                                        <p:strVal val="visible"/>
                                      </p:to>
                                    </p:set>
                                    <p:anim to="" calcmode="lin" valueType="num">
                                      <p:cBhvr>
                                        <p:cTn id="10" dur="1" fill="hold"/>
                                        <p:tgtEl>
                                          <p:spTgt spid="95235"/>
                                        </p:tgtEl>
                                        <p:attrNameLst>
                                          <p:attrName>style.visibility</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5241"/>
                                        </p:tgtEl>
                                        <p:attrNameLst>
                                          <p:attrName>style.visibility</p:attrName>
                                        </p:attrNameLst>
                                      </p:cBhvr>
                                      <p:to>
                                        <p:strVal val="visible"/>
                                      </p:to>
                                    </p:set>
                                    <p:anim to="" calcmode="lin" valueType="num">
                                      <p:cBhvr>
                                        <p:cTn id="13" dur="1" fill="hold"/>
                                        <p:tgtEl>
                                          <p:spTgt spid="95241"/>
                                        </p:tgtEl>
                                        <p:attrNameLst>
                                          <p:attrName>style.visibility</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95239"/>
                                        </p:tgtEl>
                                        <p:attrNameLst>
                                          <p:attrName>style.visibility</p:attrName>
                                        </p:attrNameLst>
                                      </p:cBhvr>
                                      <p:to>
                                        <p:strVal val="visible"/>
                                      </p:to>
                                    </p:set>
                                    <p:anim to="" calcmode="lin" valueType="num">
                                      <p:cBhvr>
                                        <p:cTn id="16" dur="1" fill="hold"/>
                                        <p:tgtEl>
                                          <p:spTgt spid="9523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WordArt 20"/>
          <p:cNvSpPr>
            <a:spLocks noTextEdit="1"/>
          </p:cNvSpPr>
          <p:nvPr/>
        </p:nvSpPr>
        <p:spPr>
          <a:xfrm>
            <a:off x="4043045" y="1600200"/>
            <a:ext cx="4451985" cy="598805"/>
          </a:xfrm>
          <a:prstGeom prst="rect">
            <a:avLst/>
          </a:prstGeom>
        </p:spPr>
        <p:txBody>
          <a:bodyPr wrap="none" fromWordArt="1">
            <a:prstTxWarp prst="textPlain">
              <a:avLst>
                <a:gd name="adj" fmla="val 50000"/>
              </a:avLst>
            </a:prstTxWarp>
            <a:normAutofit fontScale="90000"/>
          </a:bodyPr>
          <a:p>
            <a:pPr algn="l"/>
            <a:r>
              <a:rPr lang="en-US" sz="3600" b="1">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Khoa học – Lớp 5A</a:t>
            </a:r>
            <a:endParaRPr lang="en-US" sz="3600" b="1">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14339" name="WordArt 21"/>
          <p:cNvSpPr>
            <a:spLocks noTextEdit="1"/>
          </p:cNvSpPr>
          <p:nvPr/>
        </p:nvSpPr>
        <p:spPr>
          <a:xfrm>
            <a:off x="457200" y="2855913"/>
            <a:ext cx="8382000" cy="4114800"/>
          </a:xfrm>
          <a:prstGeom prst="rect">
            <a:avLst/>
          </a:prstGeom>
        </p:spPr>
        <p:txBody>
          <a:bodyPr wrap="none" fromWordArt="1">
            <a:prstTxWarp prst="textPlain">
              <a:avLst>
                <a:gd name="adj" fmla="val 50000"/>
              </a:avLst>
            </a:prstTxWarp>
            <a:normAutofit/>
          </a:bodyPr>
          <a:p>
            <a:pPr algn="l"/>
            <a:r>
              <a:rPr 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Ôn tập </a:t>
            </a:r>
            <a:endParaRPr 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l"/>
            <a:r>
              <a:rPr 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Thực vật và động vật.</a:t>
            </a:r>
            <a:endParaRPr 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l"/>
            <a:endParaRPr 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grpSp>
        <p:nvGrpSpPr>
          <p:cNvPr id="14340" name="Group 5"/>
          <p:cNvGrpSpPr/>
          <p:nvPr/>
        </p:nvGrpSpPr>
        <p:grpSpPr>
          <a:xfrm>
            <a:off x="0" y="0"/>
            <a:ext cx="9144000" cy="6858000"/>
            <a:chOff x="8" y="0"/>
            <a:chExt cx="5760" cy="4320"/>
          </a:xfrm>
        </p:grpSpPr>
        <p:pic>
          <p:nvPicPr>
            <p:cNvPr id="14343" name="Picture 6" descr="GRANS024"/>
            <p:cNvPicPr>
              <a:picLocks noChangeAspect="1"/>
            </p:cNvPicPr>
            <p:nvPr/>
          </p:nvPicPr>
          <p:blipFill>
            <a:blip r:embed="rId1"/>
            <a:stretch>
              <a:fillRect/>
            </a:stretch>
          </p:blipFill>
          <p:spPr>
            <a:xfrm rot="531882" flipH="1">
              <a:off x="4848" y="3394"/>
              <a:ext cx="912" cy="926"/>
            </a:xfrm>
            <a:prstGeom prst="rect">
              <a:avLst/>
            </a:prstGeom>
            <a:noFill/>
            <a:ln w="9525">
              <a:noFill/>
            </a:ln>
          </p:spPr>
        </p:pic>
        <p:pic>
          <p:nvPicPr>
            <p:cNvPr id="14344" name="Picture 7" descr="GRANS024"/>
            <p:cNvPicPr>
              <a:picLocks noChangeAspect="1"/>
            </p:cNvPicPr>
            <p:nvPr/>
          </p:nvPicPr>
          <p:blipFill>
            <a:blip r:embed="rId1"/>
            <a:stretch>
              <a:fillRect/>
            </a:stretch>
          </p:blipFill>
          <p:spPr>
            <a:xfrm rot="465066">
              <a:off x="96" y="3394"/>
              <a:ext cx="961" cy="926"/>
            </a:xfrm>
            <a:prstGeom prst="rect">
              <a:avLst/>
            </a:prstGeom>
            <a:noFill/>
            <a:ln w="9525">
              <a:noFill/>
            </a:ln>
          </p:spPr>
        </p:pic>
        <p:grpSp>
          <p:nvGrpSpPr>
            <p:cNvPr id="14345" name="Group 8"/>
            <p:cNvGrpSpPr/>
            <p:nvPr/>
          </p:nvGrpSpPr>
          <p:grpSpPr>
            <a:xfrm>
              <a:off x="8" y="0"/>
              <a:ext cx="5760" cy="4320"/>
              <a:chOff x="672" y="0"/>
              <a:chExt cx="5760" cy="4320"/>
            </a:xfrm>
          </p:grpSpPr>
          <p:pic>
            <p:nvPicPr>
              <p:cNvPr id="14346" name="Picture 9" descr="BD21325_"/>
              <p:cNvPicPr>
                <a:picLocks noChangeAspect="1"/>
              </p:cNvPicPr>
              <p:nvPr/>
            </p:nvPicPr>
            <p:blipFill>
              <a:blip r:embed="rId2"/>
              <a:stretch>
                <a:fillRect/>
              </a:stretch>
            </p:blipFill>
            <p:spPr>
              <a:xfrm>
                <a:off x="672" y="4176"/>
                <a:ext cx="5760" cy="144"/>
              </a:xfrm>
              <a:prstGeom prst="rect">
                <a:avLst/>
              </a:prstGeom>
              <a:gradFill rotWithShape="1">
                <a:gsLst>
                  <a:gs pos="0">
                    <a:srgbClr val="FF00FF"/>
                  </a:gs>
                  <a:gs pos="50000">
                    <a:srgbClr val="FFFFFF"/>
                  </a:gs>
                  <a:gs pos="100000">
                    <a:srgbClr val="FF00FF"/>
                  </a:gs>
                </a:gsLst>
                <a:lin ang="5400000" scaled="1"/>
                <a:tileRect/>
              </a:gradFill>
              <a:ln w="9525">
                <a:noFill/>
              </a:ln>
            </p:spPr>
          </p:pic>
          <p:pic>
            <p:nvPicPr>
              <p:cNvPr id="14347" name="Picture 10" descr="BD21325_"/>
              <p:cNvPicPr>
                <a:picLocks noChangeAspect="1"/>
              </p:cNvPicPr>
              <p:nvPr/>
            </p:nvPicPr>
            <p:blipFill>
              <a:blip r:embed="rId2"/>
              <a:stretch>
                <a:fillRect/>
              </a:stretch>
            </p:blipFill>
            <p:spPr>
              <a:xfrm>
                <a:off x="672" y="0"/>
                <a:ext cx="5760" cy="144"/>
              </a:xfrm>
              <a:prstGeom prst="rect">
                <a:avLst/>
              </a:prstGeom>
              <a:gradFill rotWithShape="1">
                <a:gsLst>
                  <a:gs pos="0">
                    <a:srgbClr val="FF00FF"/>
                  </a:gs>
                  <a:gs pos="50000">
                    <a:srgbClr val="FFFFFF"/>
                  </a:gs>
                  <a:gs pos="100000">
                    <a:srgbClr val="FF00FF"/>
                  </a:gs>
                </a:gsLst>
                <a:lin ang="5400000" scaled="1"/>
                <a:tileRect/>
              </a:gradFill>
              <a:ln w="9525">
                <a:noFill/>
              </a:ln>
            </p:spPr>
          </p:pic>
          <p:pic>
            <p:nvPicPr>
              <p:cNvPr id="14348" name="Picture 11" descr="BD21325_"/>
              <p:cNvPicPr>
                <a:picLocks noChangeAspect="1"/>
              </p:cNvPicPr>
              <p:nvPr/>
            </p:nvPicPr>
            <p:blipFill>
              <a:blip r:embed="rId3"/>
              <a:stretch>
                <a:fillRect/>
              </a:stretch>
            </p:blipFill>
            <p:spPr>
              <a:xfrm>
                <a:off x="6288" y="192"/>
                <a:ext cx="144" cy="3984"/>
              </a:xfrm>
              <a:prstGeom prst="rect">
                <a:avLst/>
              </a:prstGeom>
              <a:gradFill rotWithShape="1">
                <a:gsLst>
                  <a:gs pos="0">
                    <a:srgbClr val="FF00FF"/>
                  </a:gs>
                  <a:gs pos="50000">
                    <a:srgbClr val="FFFFFF"/>
                  </a:gs>
                  <a:gs pos="100000">
                    <a:srgbClr val="FF00FF"/>
                  </a:gs>
                </a:gsLst>
                <a:lin ang="5400000" scaled="1"/>
                <a:tileRect/>
              </a:gradFill>
              <a:ln w="9525">
                <a:noFill/>
              </a:ln>
            </p:spPr>
          </p:pic>
          <p:pic>
            <p:nvPicPr>
              <p:cNvPr id="14349" name="Picture 12" descr="BD21325_"/>
              <p:cNvPicPr>
                <a:picLocks noChangeAspect="1"/>
              </p:cNvPicPr>
              <p:nvPr/>
            </p:nvPicPr>
            <p:blipFill>
              <a:blip r:embed="rId3"/>
              <a:stretch>
                <a:fillRect/>
              </a:stretch>
            </p:blipFill>
            <p:spPr>
              <a:xfrm>
                <a:off x="672" y="0"/>
                <a:ext cx="153" cy="4224"/>
              </a:xfrm>
              <a:prstGeom prst="rect">
                <a:avLst/>
              </a:prstGeom>
              <a:gradFill rotWithShape="1">
                <a:gsLst>
                  <a:gs pos="0">
                    <a:srgbClr val="FF00FF"/>
                  </a:gs>
                  <a:gs pos="50000">
                    <a:srgbClr val="FFFFFF"/>
                  </a:gs>
                  <a:gs pos="100000">
                    <a:srgbClr val="FF00FF"/>
                  </a:gs>
                </a:gsLst>
                <a:lin ang="5400000" scaled="1"/>
                <a:tileRect/>
              </a:gradFill>
              <a:ln w="9525">
                <a:noFill/>
              </a:ln>
            </p:spPr>
          </p:pic>
        </p:grpSp>
      </p:grpSp>
      <p:pic>
        <p:nvPicPr>
          <p:cNvPr id="14341" name="Picture 10" descr="cartoon1%20(1)"/>
          <p:cNvPicPr>
            <a:picLocks noChangeAspect="1"/>
          </p:cNvPicPr>
          <p:nvPr/>
        </p:nvPicPr>
        <p:blipFill>
          <a:blip r:embed="rId4"/>
          <a:stretch>
            <a:fillRect/>
          </a:stretch>
        </p:blipFill>
        <p:spPr>
          <a:xfrm>
            <a:off x="609600" y="1447800"/>
            <a:ext cx="1600200" cy="1420813"/>
          </a:xfrm>
          <a:prstGeom prst="rect">
            <a:avLst/>
          </a:prstGeom>
          <a:noFill/>
          <a:ln w="9525">
            <a:noFill/>
          </a:ln>
        </p:spPr>
      </p:pic>
      <p:sp>
        <p:nvSpPr>
          <p:cNvPr id="14" name="WordArt 19"/>
          <p:cNvSpPr>
            <a:spLocks noChangeArrowheads="1" noChangeShapeType="1" noTextEdit="1"/>
          </p:cNvSpPr>
          <p:nvPr/>
        </p:nvSpPr>
        <p:spPr bwMode="auto">
          <a:xfrm>
            <a:off x="381000" y="339090"/>
            <a:ext cx="8382000" cy="407670"/>
          </a:xfrm>
          <a:prstGeom prst="rect">
            <a:avLst/>
          </a:prstGeom>
        </p:spPr>
        <p:txBody>
          <a:bodyPr wrap="none" numCol="1"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1800" b="1" i="0" u="none" strike="noStrike" kern="10" cap="none" spc="0" normalizeH="0" baseline="0" noProof="0" dirty="0">
                <a:ln w="9525">
                  <a:solidFill>
                    <a:srgbClr val="FF00FF"/>
                  </a:solidFill>
                  <a:round/>
                </a:ln>
                <a:solidFill>
                  <a:srgbClr val="000000">
                    <a:alpha val="98822"/>
                  </a:srgbClr>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TRƯỜNG </a:t>
            </a:r>
            <a:r>
              <a:rPr kumimoji="0" lang="en-US" sz="1800" b="1" i="0" u="none" strike="noStrike" kern="10" cap="none" spc="0" normalizeH="0" baseline="0" noProof="0" dirty="0">
                <a:ln w="9525">
                  <a:solidFill>
                    <a:srgbClr val="FF00FF"/>
                  </a:solidFill>
                  <a:round/>
                </a:ln>
                <a:solidFill>
                  <a:srgbClr val="000000">
                    <a:alpha val="98822"/>
                  </a:srgbClr>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TIỂU HỌC ĐỖ THỪA LUÔNG</a:t>
            </a:r>
            <a:endParaRPr kumimoji="0" lang="vi-VN" sz="1800" b="1" i="0" u="none" strike="noStrike" kern="10" cap="none" spc="0" normalizeH="0" baseline="0" noProof="0" dirty="0">
              <a:ln w="9525">
                <a:solidFill>
                  <a:srgbClr val="FF00FF"/>
                </a:solidFill>
                <a:round/>
              </a:ln>
              <a:solidFill>
                <a:srgbClr val="000000">
                  <a:alpha val="98822"/>
                </a:srgbClr>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vi-VN" sz="1800" b="0" i="0" u="none" strike="noStrike" kern="10" cap="none" spc="0" normalizeH="0" baseline="0" noProof="0" dirty="0">
                <a:ln w="9525">
                  <a:solidFill>
                    <a:srgbClr val="FF00FF"/>
                  </a:solidFill>
                  <a:round/>
                </a:ln>
                <a:solidFill>
                  <a:srgbClr val="000000">
                    <a:alpha val="98822"/>
                  </a:srgbClr>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a:t>
            </a:r>
            <a:endParaRPr kumimoji="0" lang="vi-VN" sz="1800" b="0" i="0" u="none" strike="noStrike" kern="10" cap="none" spc="0" normalizeH="0" baseline="0" noProof="0" dirty="0">
              <a:ln w="9525">
                <a:solidFill>
                  <a:srgbClr val="FF00FF"/>
                </a:solidFill>
                <a:round/>
              </a:ln>
              <a:solidFill>
                <a:srgbClr val="000000">
                  <a:alpha val="98822"/>
                </a:srgbClr>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0-#ppt_w/2"/>
                                          </p:val>
                                        </p:tav>
                                        <p:tav tm="100000">
                                          <p:val>
                                            <p:strVal val="#ppt_x"/>
                                          </p:val>
                                        </p:tav>
                                      </p:tavLst>
                                    </p:anim>
                                    <p:anim calcmode="lin" valueType="num">
                                      <p:cBhvr additive="base">
                                        <p:cTn id="8" dur="3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10" descr="B03"/>
          <p:cNvPicPr>
            <a:picLocks noChangeAspect="1"/>
          </p:cNvPicPr>
          <p:nvPr>
            <p:ph idx="1"/>
          </p:nvPr>
        </p:nvPicPr>
        <p:blipFill>
          <a:blip r:embed="rId1"/>
          <a:srcRect/>
          <a:stretch>
            <a:fillRect/>
          </a:stretch>
        </p:blipFill>
        <p:spPr>
          <a:xfrm rot="-10800000" flipV="1">
            <a:off x="1143000" y="6096000"/>
            <a:ext cx="6934200" cy="304800"/>
          </a:xfrm>
          <a:ln/>
        </p:spPr>
      </p:pic>
      <p:pic>
        <p:nvPicPr>
          <p:cNvPr id="100363" name="em_yeu_truong_em-thanh_lam.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914400" y="6172200"/>
            <a:ext cx="304800" cy="304800"/>
          </a:xfrm>
          <a:prstGeom prst="rect">
            <a:avLst/>
          </a:prstGeom>
          <a:noFill/>
          <a:ln w="9525">
            <a:noFill/>
          </a:ln>
        </p:spPr>
      </p:pic>
      <p:pic>
        <p:nvPicPr>
          <p:cNvPr id="34820" name="Picture 13" descr="1064-0~1"/>
          <p:cNvPicPr>
            <a:picLocks noChangeAspect="1"/>
          </p:cNvPicPr>
          <p:nvPr/>
        </p:nvPicPr>
        <p:blipFill>
          <a:blip r:embed="rId5"/>
          <a:stretch>
            <a:fillRect/>
          </a:stretch>
        </p:blipFill>
        <p:spPr>
          <a:xfrm>
            <a:off x="2209800" y="1219200"/>
            <a:ext cx="4267200" cy="3871913"/>
          </a:xfrm>
          <a:prstGeom prst="rect">
            <a:avLst/>
          </a:prstGeom>
          <a:noFill/>
          <a:ln w="9525">
            <a:noFill/>
          </a:ln>
        </p:spPr>
      </p:pic>
      <p:sp>
        <p:nvSpPr>
          <p:cNvPr id="34821" name="WordArt 15"/>
          <p:cNvSpPr>
            <a:spLocks noTextEdit="1"/>
          </p:cNvSpPr>
          <p:nvPr/>
        </p:nvSpPr>
        <p:spPr>
          <a:xfrm>
            <a:off x="1752600" y="609600"/>
            <a:ext cx="5486400" cy="3733800"/>
          </a:xfrm>
          <a:prstGeom prst="rect">
            <a:avLst/>
          </a:prstGeom>
        </p:spPr>
        <p:txBody>
          <a:bodyPr wrap="none" fromWordArt="1">
            <a:prstTxWarp prst="textArchUp">
              <a:avLst>
                <a:gd name="adj" fmla="val 10800006"/>
              </a:avLst>
            </a:prstTxWarp>
            <a:normAutofit/>
          </a:bodyPr>
          <a:p>
            <a:pPr algn="ctr"/>
            <a:r>
              <a:rPr lang="en-US" sz="3600">
                <a:ln w="9525" cap="flat" cmpd="sng">
                  <a:solidFill>
                    <a:srgbClr val="FF0066"/>
                  </a:solidFill>
                  <a:prstDash val="solid"/>
                  <a:headEnd type="none" w="med" len="med"/>
                  <a:tailEnd type="none" w="med" len="med"/>
                </a:ln>
                <a:solidFill>
                  <a:srgbClr val="0000FF"/>
                </a:solidFill>
                <a:latin typeface="Times New Roman" panose="02020603050405020304" pitchFamily="18" charset="0"/>
                <a:ea typeface="Times New Roman" panose="02020603050405020304" pitchFamily="18" charset="0"/>
              </a:rPr>
              <a:t>CHÚC CÁC EM CHĂM NGOAN HỌC TỐT</a:t>
            </a:r>
            <a:endParaRPr lang="en-US" sz="3600">
              <a:ln w="9525" cap="flat" cmpd="sng">
                <a:solidFill>
                  <a:srgbClr val="FF0066"/>
                </a:solidFill>
                <a:prstDash val="solid"/>
                <a:headEnd type="none" w="med" len="med"/>
                <a:tailEnd type="none" w="med" len="med"/>
              </a:ln>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653" fill="hold"/>
                                        <p:tgtEl>
                                          <p:spTgt spid="1003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036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WordArt 3"/>
          <p:cNvSpPr>
            <a:spLocks noTextEdit="1"/>
          </p:cNvSpPr>
          <p:nvPr/>
        </p:nvSpPr>
        <p:spPr>
          <a:xfrm>
            <a:off x="2895600" y="762000"/>
            <a:ext cx="2819400" cy="381000"/>
          </a:xfrm>
          <a:prstGeom prst="rect">
            <a:avLst/>
          </a:prstGeom>
        </p:spPr>
        <p:txBody>
          <a:bodyPr wrap="none" fromWordArt="1">
            <a:prstTxWarp prst="textPlain">
              <a:avLst>
                <a:gd name="adj" fmla="val 50000"/>
              </a:avLst>
            </a:prstTxWarp>
            <a:normAutofit/>
          </a:bodyPr>
          <a:p>
            <a:pPr algn="ctr"/>
            <a:r>
              <a:rPr lang="en-US" sz="3600">
                <a:ln w="12700" cap="flat" cmpd="sng">
                  <a:solidFill>
                    <a:srgbClr val="990099"/>
                  </a:solidFill>
                  <a:prstDash val="solid"/>
                  <a:headEnd type="none" w="med" len="med"/>
                  <a:tailEnd type="none" w="med" len="med"/>
                </a:ln>
                <a:solidFill>
                  <a:srgbClr val="663300">
                    <a:alpha val="50195"/>
                  </a:srgbClr>
                </a:solidFill>
                <a:effectLst>
                  <a:prstShdw prst="shdw17" dist="17961" dir="13499999">
                    <a:srgbClr val="5C005C"/>
                  </a:prstShdw>
                </a:effectLst>
                <a:latin typeface="Times New Roman" panose="02020603050405020304" pitchFamily="18" charset="0"/>
                <a:ea typeface="Times New Roman" panose="02020603050405020304" pitchFamily="18" charset="0"/>
              </a:rPr>
              <a:t>KHỞI ĐỘNG</a:t>
            </a:r>
            <a:endParaRPr lang="en-US" sz="3600">
              <a:ln w="12700" cap="flat" cmpd="sng">
                <a:solidFill>
                  <a:srgbClr val="990099"/>
                </a:solidFill>
                <a:prstDash val="solid"/>
                <a:headEnd type="none" w="med" len="med"/>
                <a:tailEnd type="none" w="med" len="med"/>
              </a:ln>
              <a:solidFill>
                <a:srgbClr val="663300">
                  <a:alpha val="50195"/>
                </a:srgbClr>
              </a:solidFill>
              <a:effectLst>
                <a:prstShdw prst="shdw17" dist="17961" dir="13499999">
                  <a:srgbClr val="5C005C"/>
                </a:prstShdw>
              </a:effectLst>
              <a:latin typeface="Times New Roman" panose="02020603050405020304" pitchFamily="18" charset="0"/>
              <a:ea typeface="Times New Roman" panose="02020603050405020304" pitchFamily="18" charset="0"/>
            </a:endParaRPr>
          </a:p>
        </p:txBody>
      </p:sp>
      <p:pic>
        <p:nvPicPr>
          <p:cNvPr id="16387" name="Picture 4" descr="CS000738"/>
          <p:cNvPicPr>
            <a:picLocks noChangeAspect="1"/>
          </p:cNvPicPr>
          <p:nvPr/>
        </p:nvPicPr>
        <p:blipFill>
          <a:blip r:embed="rId1"/>
          <a:stretch>
            <a:fillRect/>
          </a:stretch>
        </p:blipFill>
        <p:spPr>
          <a:xfrm rot="5372791" flipH="1">
            <a:off x="-523875" y="3190875"/>
            <a:ext cx="4191000" cy="3143250"/>
          </a:xfrm>
          <a:prstGeom prst="rect">
            <a:avLst/>
          </a:prstGeom>
          <a:noFill/>
          <a:ln w="9525">
            <a:noFill/>
          </a:ln>
        </p:spPr>
      </p:pic>
      <p:pic>
        <p:nvPicPr>
          <p:cNvPr id="16388" name="Picture 5" descr="CS000738"/>
          <p:cNvPicPr>
            <a:picLocks noChangeAspect="1"/>
          </p:cNvPicPr>
          <p:nvPr/>
        </p:nvPicPr>
        <p:blipFill>
          <a:blip r:embed="rId1"/>
          <a:stretch>
            <a:fillRect/>
          </a:stretch>
        </p:blipFill>
        <p:spPr>
          <a:xfrm rot="-5441162" flipH="1">
            <a:off x="5634038" y="681038"/>
            <a:ext cx="4191000" cy="2828925"/>
          </a:xfrm>
          <a:prstGeom prst="rect">
            <a:avLst/>
          </a:prstGeom>
          <a:noFill/>
          <a:ln w="9525">
            <a:noFill/>
          </a:ln>
        </p:spPr>
      </p:pic>
      <p:sp>
        <p:nvSpPr>
          <p:cNvPr id="16389" name="WordArt 6"/>
          <p:cNvSpPr>
            <a:spLocks noTextEdit="1"/>
          </p:cNvSpPr>
          <p:nvPr/>
        </p:nvSpPr>
        <p:spPr>
          <a:xfrm>
            <a:off x="409575" y="1635125"/>
            <a:ext cx="7978775" cy="1635125"/>
          </a:xfrm>
          <a:prstGeom prst="rect">
            <a:avLst/>
          </a:prstGeom>
        </p:spPr>
        <p:txBody>
          <a:bodyPr wrap="none" fromWordArt="1">
            <a:prstTxWarp prst="textPlain">
              <a:avLst>
                <a:gd name="adj" fmla="val 50000"/>
              </a:avLst>
            </a:prstTxWarp>
            <a:normAutofit/>
          </a:bodyPr>
          <a:p>
            <a:pPr algn="ctr"/>
            <a:r>
              <a:rPr lang="en-US" sz="3600">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Sự nuôi và dạy con của một số loài thú </a:t>
            </a:r>
            <a:endParaRPr lang="en-US" sz="3600">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8200" name="Rectangle 8"/>
          <p:cNvSpPr/>
          <p:nvPr/>
        </p:nvSpPr>
        <p:spPr>
          <a:xfrm>
            <a:off x="609600" y="3565525"/>
            <a:ext cx="5638800" cy="10668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solidFill>
                  <a:srgbClr val="0066FF"/>
                </a:solidFill>
                <a:latin typeface="Times New Roman" panose="02020603050405020304" pitchFamily="18" charset="0"/>
              </a:rPr>
              <a:t>Câu 1: Hổ thường sinh sản vào mùa nào? Mỗi lứa mấy con?</a:t>
            </a:r>
            <a:endParaRPr lang="en-US" altLang="en-US" dirty="0">
              <a:solidFill>
                <a:srgbClr val="0066FF"/>
              </a:solidFill>
              <a:latin typeface="Times New Roman" panose="02020603050405020304" pitchFamily="18" charset="0"/>
            </a:endParaRPr>
          </a:p>
        </p:txBody>
      </p:sp>
      <p:sp>
        <p:nvSpPr>
          <p:cNvPr id="8201" name="Rectangle 9"/>
          <p:cNvSpPr/>
          <p:nvPr/>
        </p:nvSpPr>
        <p:spPr>
          <a:xfrm>
            <a:off x="646113" y="3233738"/>
            <a:ext cx="5257800" cy="155416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solidFill>
                  <a:srgbClr val="FF6600"/>
                </a:solidFill>
                <a:latin typeface="Times New Roman" panose="02020603050405020304" pitchFamily="18" charset="0"/>
              </a:rPr>
              <a:t>* Hổ thường sinh sản vào mùa xuân và mùa hạ. Mỗi lứa 2 - 4 con.</a:t>
            </a:r>
            <a:endParaRPr lang="en-US" altLang="en-US" sz="1000" dirty="0">
              <a:latin typeface="Times New Roman" panose="02020603050405020304" pitchFamily="18" charset="0"/>
            </a:endParaRPr>
          </a:p>
        </p:txBody>
      </p:sp>
      <p:sp>
        <p:nvSpPr>
          <p:cNvPr id="8202" name="Rectangle 10"/>
          <p:cNvSpPr/>
          <p:nvPr/>
        </p:nvSpPr>
        <p:spPr>
          <a:xfrm>
            <a:off x="687388" y="3186113"/>
            <a:ext cx="5257800" cy="155416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solidFill>
                  <a:srgbClr val="0066FF"/>
                </a:solidFill>
                <a:latin typeface="Times New Roman" panose="02020603050405020304" pitchFamily="18" charset="0"/>
              </a:rPr>
              <a:t>Câu 2: Khi nào hổ mẹ dạy hổ con săn mồi? Khi nào hổ con có thể sống độc lập?</a:t>
            </a:r>
            <a:endParaRPr lang="en-US" altLang="en-US" sz="1000" dirty="0">
              <a:latin typeface="Times New Roman" panose="02020603050405020304" pitchFamily="18" charset="0"/>
            </a:endParaRPr>
          </a:p>
        </p:txBody>
      </p:sp>
      <p:sp>
        <p:nvSpPr>
          <p:cNvPr id="8203" name="Rectangle 11"/>
          <p:cNvSpPr/>
          <p:nvPr/>
        </p:nvSpPr>
        <p:spPr>
          <a:xfrm>
            <a:off x="811213" y="3133725"/>
            <a:ext cx="5257800" cy="20415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solidFill>
                  <a:srgbClr val="FF6600"/>
                </a:solidFill>
                <a:latin typeface="Times New Roman" panose="02020603050405020304" pitchFamily="18" charset="0"/>
              </a:rPr>
              <a:t>* Khi con được 2 tháng tuổi, hổ mẹ dạy hổ con săn mồi. Một năm rưỡi đến 2 năm, hổ con có thể sống độc lập.</a:t>
            </a:r>
            <a:endParaRPr lang="en-US" altLang="en-US" sz="1000" dirty="0">
              <a:latin typeface="Times New Roman" panose="02020603050405020304" pitchFamily="18" charset="0"/>
            </a:endParaRPr>
          </a:p>
        </p:txBody>
      </p:sp>
      <p:sp>
        <p:nvSpPr>
          <p:cNvPr id="8204" name="Rectangle 12"/>
          <p:cNvSpPr/>
          <p:nvPr/>
        </p:nvSpPr>
        <p:spPr>
          <a:xfrm>
            <a:off x="720725" y="3182938"/>
            <a:ext cx="5637213" cy="155416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solidFill>
                  <a:srgbClr val="0066FF"/>
                </a:solidFill>
                <a:latin typeface="Times New Roman" panose="02020603050405020304" pitchFamily="18" charset="0"/>
              </a:rPr>
              <a:t>Câu 3: Tại sao khi hươu con mới khoảng 20 ngày tuổi, hươu mẹ đã dạy con tập chạy?</a:t>
            </a:r>
            <a:endParaRPr lang="en-US" altLang="en-US" sz="1000" dirty="0">
              <a:latin typeface="Times New Roman" panose="02020603050405020304" pitchFamily="18" charset="0"/>
            </a:endParaRPr>
          </a:p>
        </p:txBody>
      </p:sp>
      <p:sp>
        <p:nvSpPr>
          <p:cNvPr id="8205" name="Rectangle 13"/>
          <p:cNvSpPr/>
          <p:nvPr/>
        </p:nvSpPr>
        <p:spPr>
          <a:xfrm>
            <a:off x="685800" y="3113088"/>
            <a:ext cx="5713413" cy="20415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solidFill>
                  <a:srgbClr val="FF6600"/>
                </a:solidFill>
                <a:latin typeface="Times New Roman" panose="02020603050405020304" pitchFamily="18" charset="0"/>
              </a:rPr>
              <a:t>* Vì chạy là cách tự vệ tốt nhất của loài hươu để trốn kẻ thù, không để kẻ thù đuổi bắt và ăn thịt.</a:t>
            </a:r>
            <a:endParaRPr lang="en-US" altLang="en-US" sz="1000" dirty="0">
              <a:latin typeface="Times New Roman" panose="02020603050405020304" pitchFamily="18" charset="0"/>
            </a:endParaRPr>
          </a:p>
        </p:txBody>
      </p:sp>
      <p:pic>
        <p:nvPicPr>
          <p:cNvPr id="8206" name="Picture 14" descr="IMG0078"/>
          <p:cNvPicPr>
            <a:picLocks noChangeAspect="1"/>
          </p:cNvPicPr>
          <p:nvPr/>
        </p:nvPicPr>
        <p:blipFill>
          <a:blip r:embed="rId2"/>
          <a:stretch>
            <a:fillRect/>
          </a:stretch>
        </p:blipFill>
        <p:spPr>
          <a:xfrm>
            <a:off x="6096000" y="2971800"/>
            <a:ext cx="2667000" cy="3276600"/>
          </a:xfrm>
          <a:prstGeom prst="rect">
            <a:avLst/>
          </a:prstGeom>
          <a:noFill/>
          <a:ln w="9525">
            <a:noFill/>
          </a:ln>
        </p:spPr>
      </p:pic>
      <p:pic>
        <p:nvPicPr>
          <p:cNvPr id="8207" name="Picture 15" descr="0392"/>
          <p:cNvPicPr>
            <a:picLocks noChangeAspect="1"/>
          </p:cNvPicPr>
          <p:nvPr/>
        </p:nvPicPr>
        <p:blipFill>
          <a:blip r:embed="rId3"/>
          <a:stretch>
            <a:fillRect/>
          </a:stretch>
        </p:blipFill>
        <p:spPr>
          <a:xfrm>
            <a:off x="6096000" y="2971800"/>
            <a:ext cx="2819400" cy="32766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389"/>
                                        </p:tgtEl>
                                        <p:attrNameLst>
                                          <p:attrName>style.visibility</p:attrName>
                                        </p:attrNameLst>
                                      </p:cBhvr>
                                      <p:to>
                                        <p:strVal val="visible"/>
                                      </p:to>
                                    </p:set>
                                    <p:anim calcmode="lin" valueType="num">
                                      <p:cBhvr additive="base">
                                        <p:cTn id="14" dur="2000" fill="hold"/>
                                        <p:tgtEl>
                                          <p:spTgt spid="16389"/>
                                        </p:tgtEl>
                                        <p:attrNameLst>
                                          <p:attrName>ppt_x</p:attrName>
                                        </p:attrNameLst>
                                      </p:cBhvr>
                                      <p:tavLst>
                                        <p:tav tm="0">
                                          <p:val>
                                            <p:strVal val="#ppt_x"/>
                                          </p:val>
                                        </p:tav>
                                        <p:tav tm="100000">
                                          <p:val>
                                            <p:strVal val="#ppt_x"/>
                                          </p:val>
                                        </p:tav>
                                      </p:tavLst>
                                    </p:anim>
                                    <p:anim calcmode="lin" valueType="num">
                                      <p:cBhvr additive="base">
                                        <p:cTn id="15" dur="20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grpId="0" nodeType="clickEffect">
                                  <p:stCondLst>
                                    <p:cond delay="0"/>
                                  </p:stCondLst>
                                  <p:childTnLst>
                                    <p:set>
                                      <p:cBhvr>
                                        <p:cTn id="19" dur="1" fill="hold">
                                          <p:stCondLst>
                                            <p:cond delay="0"/>
                                          </p:stCondLst>
                                        </p:cTn>
                                        <p:tgtEl>
                                          <p:spTgt spid="8200"/>
                                        </p:tgtEl>
                                        <p:attrNameLst>
                                          <p:attrName>style.visibility</p:attrName>
                                        </p:attrNameLst>
                                      </p:cBhvr>
                                      <p:to>
                                        <p:strVal val="visible"/>
                                      </p:to>
                                    </p:set>
                                    <p:animEffect transition="in" filter="diamond(out)">
                                      <p:cBhvr>
                                        <p:cTn id="20" dur="2000"/>
                                        <p:tgtEl>
                                          <p:spTgt spid="8200"/>
                                        </p:tgtEl>
                                      </p:cBhvr>
                                    </p:animEffect>
                                  </p:childTnLst>
                                </p:cTn>
                              </p:par>
                              <p:par>
                                <p:cTn id="21" presetID="2" presetClass="entr" presetSubtype="4" fill="hold" nodeType="withEffect">
                                  <p:stCondLst>
                                    <p:cond delay="0"/>
                                  </p:stCondLst>
                                  <p:childTnLst>
                                    <p:set>
                                      <p:cBhvr>
                                        <p:cTn id="22" dur="1" fill="hold">
                                          <p:stCondLst>
                                            <p:cond delay="0"/>
                                          </p:stCondLst>
                                        </p:cTn>
                                        <p:tgtEl>
                                          <p:spTgt spid="8206"/>
                                        </p:tgtEl>
                                        <p:attrNameLst>
                                          <p:attrName>style.visibility</p:attrName>
                                        </p:attrNameLst>
                                      </p:cBhvr>
                                      <p:to>
                                        <p:strVal val="visible"/>
                                      </p:to>
                                    </p:set>
                                    <p:anim calcmode="lin" valueType="num">
                                      <p:cBhvr additive="base">
                                        <p:cTn id="23" dur="2000" fill="hold"/>
                                        <p:tgtEl>
                                          <p:spTgt spid="8206"/>
                                        </p:tgtEl>
                                        <p:attrNameLst>
                                          <p:attrName>ppt_x</p:attrName>
                                        </p:attrNameLst>
                                      </p:cBhvr>
                                      <p:tavLst>
                                        <p:tav tm="0">
                                          <p:val>
                                            <p:strVal val="#ppt_x"/>
                                          </p:val>
                                        </p:tav>
                                        <p:tav tm="100000">
                                          <p:val>
                                            <p:strVal val="#ppt_x"/>
                                          </p:val>
                                        </p:tav>
                                      </p:tavLst>
                                    </p:anim>
                                    <p:anim calcmode="lin" valueType="num">
                                      <p:cBhvr additive="base">
                                        <p:cTn id="24" dur="20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grpId="1" nodeType="clickEffect">
                                  <p:stCondLst>
                                    <p:cond delay="0"/>
                                  </p:stCondLst>
                                  <p:childTnLst>
                                    <p:anim calcmode="lin" valueType="num">
                                      <p:cBhvr additive="base">
                                        <p:cTn id="28" dur="500"/>
                                        <p:tgtEl>
                                          <p:spTgt spid="8200"/>
                                        </p:tgtEl>
                                        <p:attrNameLst>
                                          <p:attrName>ppt_x</p:attrName>
                                        </p:attrNameLst>
                                      </p:cBhvr>
                                      <p:tavLst>
                                        <p:tav tm="0">
                                          <p:val>
                                            <p:strVal val="ppt_x"/>
                                          </p:val>
                                        </p:tav>
                                        <p:tav tm="100000">
                                          <p:val>
                                            <p:strVal val="0-ppt_w/2"/>
                                          </p:val>
                                        </p:tav>
                                      </p:tavLst>
                                    </p:anim>
                                    <p:anim calcmode="lin" valueType="num">
                                      <p:cBhvr additive="base">
                                        <p:cTn id="29" dur="500"/>
                                        <p:tgtEl>
                                          <p:spTgt spid="8200"/>
                                        </p:tgtEl>
                                        <p:attrNameLst>
                                          <p:attrName>ppt_y</p:attrName>
                                        </p:attrNameLst>
                                      </p:cBhvr>
                                      <p:tavLst>
                                        <p:tav tm="0">
                                          <p:val>
                                            <p:strVal val="ppt_y"/>
                                          </p:val>
                                        </p:tav>
                                        <p:tav tm="100000">
                                          <p:val>
                                            <p:strVal val="ppt_y"/>
                                          </p:val>
                                        </p:tav>
                                      </p:tavLst>
                                    </p:anim>
                                    <p:set>
                                      <p:cBhvr>
                                        <p:cTn id="30" dur="1" fill="hold">
                                          <p:stCondLst>
                                            <p:cond delay="499"/>
                                          </p:stCondLst>
                                        </p:cTn>
                                        <p:tgtEl>
                                          <p:spTgt spid="8200"/>
                                        </p:tgtEl>
                                        <p:attrNameLst>
                                          <p:attrName>style.visibility</p:attrName>
                                        </p:attrNameLst>
                                      </p:cBhvr>
                                      <p:to>
                                        <p:strVal val="hidden"/>
                                      </p:to>
                                    </p:set>
                                  </p:childTnLst>
                                </p:cTn>
                              </p:par>
                              <p:par>
                                <p:cTn id="31" presetID="14" presetClass="entr" presetSubtype="10" fill="hold" grpId="0" nodeType="withEffect">
                                  <p:stCondLst>
                                    <p:cond delay="0"/>
                                  </p:stCondLst>
                                  <p:childTnLst>
                                    <p:set>
                                      <p:cBhvr>
                                        <p:cTn id="32" dur="1" fill="hold">
                                          <p:stCondLst>
                                            <p:cond delay="0"/>
                                          </p:stCondLst>
                                        </p:cTn>
                                        <p:tgtEl>
                                          <p:spTgt spid="8201"/>
                                        </p:tgtEl>
                                        <p:attrNameLst>
                                          <p:attrName>style.visibility</p:attrName>
                                        </p:attrNameLst>
                                      </p:cBhvr>
                                      <p:to>
                                        <p:strVal val="visible"/>
                                      </p:to>
                                    </p:set>
                                    <p:animEffect transition="in" filter="randombar(horizontal)">
                                      <p:cBhvr>
                                        <p:cTn id="33" dur="1000"/>
                                        <p:tgtEl>
                                          <p:spTgt spid="820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16" fill="hold" grpId="1" nodeType="clickEffect">
                                  <p:stCondLst>
                                    <p:cond delay="0"/>
                                  </p:stCondLst>
                                  <p:childTnLst>
                                    <p:animEffect transition="out" filter="diamond(in)">
                                      <p:cBhvr>
                                        <p:cTn id="37" dur="2000"/>
                                        <p:tgtEl>
                                          <p:spTgt spid="8201"/>
                                        </p:tgtEl>
                                      </p:cBhvr>
                                    </p:animEffect>
                                    <p:set>
                                      <p:cBhvr>
                                        <p:cTn id="38" dur="1" fill="hold">
                                          <p:stCondLst>
                                            <p:cond delay="1999"/>
                                          </p:stCondLst>
                                        </p:cTn>
                                        <p:tgtEl>
                                          <p:spTgt spid="8201"/>
                                        </p:tgtEl>
                                        <p:attrNameLst>
                                          <p:attrName>style.visibility</p:attrName>
                                        </p:attrNameLst>
                                      </p:cBhvr>
                                      <p:to>
                                        <p:strVal val="hidden"/>
                                      </p:to>
                                    </p:set>
                                  </p:childTnLst>
                                </p:cTn>
                              </p:par>
                              <p:par>
                                <p:cTn id="39" presetID="21" presetClass="entr" presetSubtype="4" fill="hold" grpId="0" nodeType="withEffect">
                                  <p:stCondLst>
                                    <p:cond delay="0"/>
                                  </p:stCondLst>
                                  <p:childTnLst>
                                    <p:set>
                                      <p:cBhvr>
                                        <p:cTn id="40" dur="1" fill="hold">
                                          <p:stCondLst>
                                            <p:cond delay="0"/>
                                          </p:stCondLst>
                                        </p:cTn>
                                        <p:tgtEl>
                                          <p:spTgt spid="8202"/>
                                        </p:tgtEl>
                                        <p:attrNameLst>
                                          <p:attrName>style.visibility</p:attrName>
                                        </p:attrNameLst>
                                      </p:cBhvr>
                                      <p:to>
                                        <p:strVal val="visible"/>
                                      </p:to>
                                    </p:set>
                                    <p:animEffect transition="in" filter="wheel(4)">
                                      <p:cBhvr>
                                        <p:cTn id="41" dur="2000"/>
                                        <p:tgtEl>
                                          <p:spTgt spid="820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2000"/>
                                        <p:tgtEl>
                                          <p:spTgt spid="8202"/>
                                        </p:tgtEl>
                                      </p:cBhvr>
                                    </p:animEffect>
                                    <p:set>
                                      <p:cBhvr>
                                        <p:cTn id="46" dur="1" fill="hold">
                                          <p:stCondLst>
                                            <p:cond delay="1999"/>
                                          </p:stCondLst>
                                        </p:cTn>
                                        <p:tgtEl>
                                          <p:spTgt spid="8202"/>
                                        </p:tgtEl>
                                        <p:attrNameLst>
                                          <p:attrName>style.visibility</p:attrName>
                                        </p:attrNameLst>
                                      </p:cBhvr>
                                      <p:to>
                                        <p:strVal val="hidden"/>
                                      </p:to>
                                    </p:set>
                                  </p:childTnLst>
                                </p:cTn>
                              </p:par>
                              <p:par>
                                <p:cTn id="47" presetID="24" presetClass="entr" presetSubtype="0" fill="hold" grpId="0" nodeType="withEffect">
                                  <p:stCondLst>
                                    <p:cond delay="0"/>
                                  </p:stCondLst>
                                  <p:childTnLst>
                                    <p:set>
                                      <p:cBhvr>
                                        <p:cTn id="48" dur="1" fill="hold">
                                          <p:stCondLst>
                                            <p:cond delay="0"/>
                                          </p:stCondLst>
                                        </p:cTn>
                                        <p:tgtEl>
                                          <p:spTgt spid="8203"/>
                                        </p:tgtEl>
                                        <p:attrNameLst>
                                          <p:attrName>style.visibility</p:attrName>
                                        </p:attrNameLst>
                                      </p:cBhvr>
                                      <p:to>
                                        <p:strVal val="visible"/>
                                      </p:to>
                                    </p:set>
                                    <p:anim to="" calcmode="lin" valueType="num">
                                      <p:cBhvr>
                                        <p:cTn id="49" dur="1" fill="hold"/>
                                        <p:tgtEl>
                                          <p:spTgt spid="8203"/>
                                        </p:tgtEl>
                                        <p:attrNameLst>
                                          <p:attrName>style.visibility</p:attrName>
                                        </p:attrNameLst>
                                      </p:cBhvr>
                                    </p:anim>
                                  </p:childTnLst>
                                </p:cTn>
                              </p:par>
                            </p:childTnLst>
                          </p:cTn>
                        </p:par>
                      </p:childTnLst>
                    </p:cTn>
                  </p:par>
                  <p:par>
                    <p:cTn id="50" fill="hold">
                      <p:stCondLst>
                        <p:cond delay="indefinite"/>
                      </p:stCondLst>
                      <p:childTnLst>
                        <p:par>
                          <p:cTn id="51" fill="hold">
                            <p:stCondLst>
                              <p:cond delay="0"/>
                            </p:stCondLst>
                            <p:childTnLst>
                              <p:par>
                                <p:cTn id="52" presetID="6" presetClass="exit" presetSubtype="16" fill="hold" grpId="1" nodeType="clickEffect">
                                  <p:stCondLst>
                                    <p:cond delay="0"/>
                                  </p:stCondLst>
                                  <p:childTnLst>
                                    <p:animEffect transition="out" filter="circle(in)">
                                      <p:cBhvr>
                                        <p:cTn id="53" dur="2000"/>
                                        <p:tgtEl>
                                          <p:spTgt spid="8203"/>
                                        </p:tgtEl>
                                      </p:cBhvr>
                                    </p:animEffect>
                                    <p:set>
                                      <p:cBhvr>
                                        <p:cTn id="54" dur="1" fill="hold">
                                          <p:stCondLst>
                                            <p:cond delay="1999"/>
                                          </p:stCondLst>
                                        </p:cTn>
                                        <p:tgtEl>
                                          <p:spTgt spid="8203"/>
                                        </p:tgtEl>
                                        <p:attrNameLst>
                                          <p:attrName>style.visibility</p:attrName>
                                        </p:attrNameLst>
                                      </p:cBhvr>
                                      <p:to>
                                        <p:strVal val="hidden"/>
                                      </p:to>
                                    </p:set>
                                  </p:childTnLst>
                                </p:cTn>
                              </p:par>
                              <p:par>
                                <p:cTn id="55" presetID="16" presetClass="exit" presetSubtype="26" fill="hold" nodeType="withEffect">
                                  <p:stCondLst>
                                    <p:cond delay="0"/>
                                  </p:stCondLst>
                                  <p:childTnLst>
                                    <p:animEffect transition="out" filter="barn(inHorizontal)">
                                      <p:cBhvr>
                                        <p:cTn id="56" dur="500"/>
                                        <p:tgtEl>
                                          <p:spTgt spid="8206"/>
                                        </p:tgtEl>
                                      </p:cBhvr>
                                    </p:animEffect>
                                    <p:set>
                                      <p:cBhvr>
                                        <p:cTn id="57" dur="1" fill="hold">
                                          <p:stCondLst>
                                            <p:cond delay="499"/>
                                          </p:stCondLst>
                                        </p:cTn>
                                        <p:tgtEl>
                                          <p:spTgt spid="8206"/>
                                        </p:tgtEl>
                                        <p:attrNameLst>
                                          <p:attrName>style.visibility</p:attrName>
                                        </p:attrNameLst>
                                      </p:cBhvr>
                                      <p:to>
                                        <p:strVal val="hidden"/>
                                      </p:to>
                                    </p:set>
                                  </p:childTnLst>
                                </p:cTn>
                              </p:par>
                              <p:par>
                                <p:cTn id="58" presetID="8" presetClass="entr" presetSubtype="16" fill="hold" grpId="0" nodeType="withEffect">
                                  <p:stCondLst>
                                    <p:cond delay="0"/>
                                  </p:stCondLst>
                                  <p:childTnLst>
                                    <p:set>
                                      <p:cBhvr>
                                        <p:cTn id="59" dur="1" fill="hold">
                                          <p:stCondLst>
                                            <p:cond delay="0"/>
                                          </p:stCondLst>
                                        </p:cTn>
                                        <p:tgtEl>
                                          <p:spTgt spid="8204"/>
                                        </p:tgtEl>
                                        <p:attrNameLst>
                                          <p:attrName>style.visibility</p:attrName>
                                        </p:attrNameLst>
                                      </p:cBhvr>
                                      <p:to>
                                        <p:strVal val="visible"/>
                                      </p:to>
                                    </p:set>
                                    <p:animEffect transition="in" filter="diamond(in)">
                                      <p:cBhvr>
                                        <p:cTn id="60" dur="2000"/>
                                        <p:tgtEl>
                                          <p:spTgt spid="8204"/>
                                        </p:tgtEl>
                                      </p:cBhvr>
                                    </p:animEffect>
                                  </p:childTnLst>
                                </p:cTn>
                              </p:par>
                              <p:par>
                                <p:cTn id="61" presetID="2" presetClass="entr" presetSubtype="3" fill="hold" nodeType="withEffect">
                                  <p:stCondLst>
                                    <p:cond delay="0"/>
                                  </p:stCondLst>
                                  <p:childTnLst>
                                    <p:set>
                                      <p:cBhvr>
                                        <p:cTn id="62" dur="1" fill="hold">
                                          <p:stCondLst>
                                            <p:cond delay="0"/>
                                          </p:stCondLst>
                                        </p:cTn>
                                        <p:tgtEl>
                                          <p:spTgt spid="8207"/>
                                        </p:tgtEl>
                                        <p:attrNameLst>
                                          <p:attrName>style.visibility</p:attrName>
                                        </p:attrNameLst>
                                      </p:cBhvr>
                                      <p:to>
                                        <p:strVal val="visible"/>
                                      </p:to>
                                    </p:set>
                                    <p:anim calcmode="lin" valueType="num">
                                      <p:cBhvr additive="base">
                                        <p:cTn id="63" dur="2000" fill="hold"/>
                                        <p:tgtEl>
                                          <p:spTgt spid="8207"/>
                                        </p:tgtEl>
                                        <p:attrNameLst>
                                          <p:attrName>ppt_x</p:attrName>
                                        </p:attrNameLst>
                                      </p:cBhvr>
                                      <p:tavLst>
                                        <p:tav tm="0">
                                          <p:val>
                                            <p:strVal val="1+#ppt_w/2"/>
                                          </p:val>
                                        </p:tav>
                                        <p:tav tm="100000">
                                          <p:val>
                                            <p:strVal val="#ppt_x"/>
                                          </p:val>
                                        </p:tav>
                                      </p:tavLst>
                                    </p:anim>
                                    <p:anim calcmode="lin" valueType="num">
                                      <p:cBhvr additive="base">
                                        <p:cTn id="64" dur="2000" fill="hold"/>
                                        <p:tgtEl>
                                          <p:spTgt spid="8207"/>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8" presetClass="exit" presetSubtype="16" fill="hold" grpId="1" nodeType="clickEffect">
                                  <p:stCondLst>
                                    <p:cond delay="0"/>
                                  </p:stCondLst>
                                  <p:childTnLst>
                                    <p:animEffect transition="out" filter="diamond(in)">
                                      <p:cBhvr>
                                        <p:cTn id="68" dur="2000"/>
                                        <p:tgtEl>
                                          <p:spTgt spid="8204"/>
                                        </p:tgtEl>
                                      </p:cBhvr>
                                    </p:animEffect>
                                    <p:set>
                                      <p:cBhvr>
                                        <p:cTn id="69" dur="1" fill="hold">
                                          <p:stCondLst>
                                            <p:cond delay="1999"/>
                                          </p:stCondLst>
                                        </p:cTn>
                                        <p:tgtEl>
                                          <p:spTgt spid="8204"/>
                                        </p:tgtEl>
                                        <p:attrNameLst>
                                          <p:attrName>style.visibility</p:attrName>
                                        </p:attrNameLst>
                                      </p:cBhvr>
                                      <p:to>
                                        <p:strVal val="hidden"/>
                                      </p:to>
                                    </p:set>
                                  </p:childTnLst>
                                </p:cTn>
                              </p:par>
                              <p:par>
                                <p:cTn id="70" presetID="2" presetClass="entr" presetSubtype="12" fill="hold" grpId="0" nodeType="withEffect">
                                  <p:stCondLst>
                                    <p:cond delay="0"/>
                                  </p:stCondLst>
                                  <p:childTnLst>
                                    <p:set>
                                      <p:cBhvr>
                                        <p:cTn id="71" dur="1" fill="hold">
                                          <p:stCondLst>
                                            <p:cond delay="0"/>
                                          </p:stCondLst>
                                        </p:cTn>
                                        <p:tgtEl>
                                          <p:spTgt spid="8205"/>
                                        </p:tgtEl>
                                        <p:attrNameLst>
                                          <p:attrName>style.visibility</p:attrName>
                                        </p:attrNameLst>
                                      </p:cBhvr>
                                      <p:to>
                                        <p:strVal val="visible"/>
                                      </p:to>
                                    </p:set>
                                    <p:anim calcmode="lin" valueType="num">
                                      <p:cBhvr additive="base">
                                        <p:cTn id="72" dur="2000" fill="hold"/>
                                        <p:tgtEl>
                                          <p:spTgt spid="8205"/>
                                        </p:tgtEl>
                                        <p:attrNameLst>
                                          <p:attrName>ppt_x</p:attrName>
                                        </p:attrNameLst>
                                      </p:cBhvr>
                                      <p:tavLst>
                                        <p:tav tm="0">
                                          <p:val>
                                            <p:strVal val="0-#ppt_w/2"/>
                                          </p:val>
                                        </p:tav>
                                        <p:tav tm="100000">
                                          <p:val>
                                            <p:strVal val="#ppt_x"/>
                                          </p:val>
                                        </p:tav>
                                      </p:tavLst>
                                    </p:anim>
                                    <p:anim calcmode="lin" valueType="num">
                                      <p:cBhvr additive="base">
                                        <p:cTn id="73" dur="2000" fill="hold"/>
                                        <p:tgtEl>
                                          <p:spTgt spid="8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0" grpId="1"/>
      <p:bldP spid="8201" grpId="0"/>
      <p:bldP spid="8201" grpId="1"/>
      <p:bldP spid="8202" grpId="0"/>
      <p:bldP spid="8202" grpId="1"/>
      <p:bldP spid="8203" grpId="0"/>
      <p:bldP spid="8203" grpId="1"/>
      <p:bldP spid="8204" grpId="0"/>
      <p:bldP spid="8204" grpId="1"/>
      <p:bldP spid="82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0" y="0"/>
            <a:ext cx="9144000" cy="6858000"/>
            <a:chOff x="0" y="0"/>
            <a:chExt cx="5760" cy="4320"/>
          </a:xfrm>
        </p:grpSpPr>
        <p:pic>
          <p:nvPicPr>
            <p:cNvPr id="17425" name="Picture 3" descr="LN163"/>
            <p:cNvPicPr>
              <a:picLocks noChangeAspect="1"/>
            </p:cNvPicPr>
            <p:nvPr/>
          </p:nvPicPr>
          <p:blipFill>
            <a:blip r:embed="rId1"/>
            <a:stretch>
              <a:fillRect/>
            </a:stretch>
          </p:blipFill>
          <p:spPr>
            <a:xfrm>
              <a:off x="0" y="4080"/>
              <a:ext cx="5760" cy="240"/>
            </a:xfrm>
            <a:prstGeom prst="rect">
              <a:avLst/>
            </a:prstGeom>
            <a:noFill/>
            <a:ln w="9525" cap="flat" cmpd="sng">
              <a:solidFill>
                <a:schemeClr val="hlink"/>
              </a:solidFill>
              <a:prstDash val="solid"/>
              <a:miter/>
              <a:headEnd type="none" w="med" len="med"/>
              <a:tailEnd type="none" w="med" len="med"/>
            </a:ln>
          </p:spPr>
        </p:pic>
        <p:pic>
          <p:nvPicPr>
            <p:cNvPr id="17426" name="Picture 4" descr="LN163"/>
            <p:cNvPicPr>
              <a:picLocks noChangeAspect="1"/>
            </p:cNvPicPr>
            <p:nvPr/>
          </p:nvPicPr>
          <p:blipFill>
            <a:blip r:embed="rId2"/>
            <a:stretch>
              <a:fillRect/>
            </a:stretch>
          </p:blipFill>
          <p:spPr>
            <a:xfrm>
              <a:off x="0" y="0"/>
              <a:ext cx="5760" cy="240"/>
            </a:xfrm>
            <a:prstGeom prst="rect">
              <a:avLst/>
            </a:prstGeom>
            <a:noFill/>
            <a:ln w="9525">
              <a:noFill/>
            </a:ln>
          </p:spPr>
        </p:pic>
        <p:pic>
          <p:nvPicPr>
            <p:cNvPr id="17427" name="Picture 5" descr="LN163"/>
            <p:cNvPicPr>
              <a:picLocks noChangeAspect="1"/>
            </p:cNvPicPr>
            <p:nvPr/>
          </p:nvPicPr>
          <p:blipFill>
            <a:blip r:embed="rId3"/>
            <a:stretch>
              <a:fillRect/>
            </a:stretch>
          </p:blipFill>
          <p:spPr>
            <a:xfrm>
              <a:off x="5477" y="240"/>
              <a:ext cx="283" cy="3888"/>
            </a:xfrm>
            <a:prstGeom prst="rect">
              <a:avLst/>
            </a:prstGeom>
            <a:noFill/>
            <a:ln w="9525">
              <a:noFill/>
            </a:ln>
          </p:spPr>
        </p:pic>
        <p:pic>
          <p:nvPicPr>
            <p:cNvPr id="17428" name="Picture 6" descr="LN163"/>
            <p:cNvPicPr>
              <a:picLocks noChangeAspect="1"/>
            </p:cNvPicPr>
            <p:nvPr/>
          </p:nvPicPr>
          <p:blipFill>
            <a:blip r:embed="rId3"/>
            <a:stretch>
              <a:fillRect/>
            </a:stretch>
          </p:blipFill>
          <p:spPr>
            <a:xfrm>
              <a:off x="0" y="192"/>
              <a:ext cx="283" cy="3888"/>
            </a:xfrm>
            <a:prstGeom prst="rect">
              <a:avLst/>
            </a:prstGeom>
            <a:noFill/>
            <a:ln w="9525">
              <a:noFill/>
            </a:ln>
          </p:spPr>
        </p:pic>
      </p:grpSp>
      <p:pic>
        <p:nvPicPr>
          <p:cNvPr id="91143" name="Picture 7" descr="hinh 3"/>
          <p:cNvPicPr>
            <a:picLocks noChangeAspect="1"/>
          </p:cNvPicPr>
          <p:nvPr/>
        </p:nvPicPr>
        <p:blipFill>
          <a:blip r:embed="rId4"/>
          <a:stretch>
            <a:fillRect/>
          </a:stretch>
        </p:blipFill>
        <p:spPr>
          <a:xfrm>
            <a:off x="638175" y="423863"/>
            <a:ext cx="2133600" cy="2286000"/>
          </a:xfrm>
          <a:prstGeom prst="rect">
            <a:avLst/>
          </a:prstGeom>
          <a:noFill/>
          <a:ln w="9525">
            <a:noFill/>
          </a:ln>
        </p:spPr>
      </p:pic>
      <p:pic>
        <p:nvPicPr>
          <p:cNvPr id="91145" name="Picture 9" descr="hinh 1"/>
          <p:cNvPicPr>
            <a:picLocks noChangeAspect="1"/>
          </p:cNvPicPr>
          <p:nvPr/>
        </p:nvPicPr>
        <p:blipFill>
          <a:blip r:embed="rId5"/>
          <a:stretch>
            <a:fillRect/>
          </a:stretch>
        </p:blipFill>
        <p:spPr>
          <a:xfrm>
            <a:off x="5943600" y="403225"/>
            <a:ext cx="2514600" cy="2312988"/>
          </a:xfrm>
          <a:prstGeom prst="rect">
            <a:avLst/>
          </a:prstGeom>
          <a:noFill/>
          <a:ln w="9525">
            <a:noFill/>
          </a:ln>
        </p:spPr>
      </p:pic>
      <p:pic>
        <p:nvPicPr>
          <p:cNvPr id="91146" name="Picture 10" descr="13"/>
          <p:cNvPicPr>
            <a:picLocks noChangeAspect="1"/>
          </p:cNvPicPr>
          <p:nvPr/>
        </p:nvPicPr>
        <p:blipFill>
          <a:blip r:embed="rId6"/>
          <a:stretch>
            <a:fillRect/>
          </a:stretch>
        </p:blipFill>
        <p:spPr>
          <a:xfrm>
            <a:off x="533400" y="3505200"/>
            <a:ext cx="2362200" cy="2286000"/>
          </a:xfrm>
          <a:prstGeom prst="rect">
            <a:avLst/>
          </a:prstGeom>
          <a:noFill/>
          <a:ln w="9525">
            <a:noFill/>
          </a:ln>
        </p:spPr>
      </p:pic>
      <p:pic>
        <p:nvPicPr>
          <p:cNvPr id="91154" name="Picture 18" descr="ANMAQ016"/>
          <p:cNvPicPr>
            <a:picLocks noChangeAspect="1"/>
          </p:cNvPicPr>
          <p:nvPr/>
        </p:nvPicPr>
        <p:blipFill>
          <a:blip r:embed="rId7"/>
          <a:stretch>
            <a:fillRect/>
          </a:stretch>
        </p:blipFill>
        <p:spPr>
          <a:xfrm>
            <a:off x="3048000" y="3581400"/>
            <a:ext cx="2514600" cy="2209800"/>
          </a:xfrm>
          <a:prstGeom prst="rect">
            <a:avLst/>
          </a:prstGeom>
          <a:noFill/>
          <a:ln w="9525">
            <a:noFill/>
          </a:ln>
        </p:spPr>
      </p:pic>
      <p:pic>
        <p:nvPicPr>
          <p:cNvPr id="91156" name="Picture 20" descr="ANMBR027"/>
          <p:cNvPicPr>
            <a:picLocks noChangeAspect="1"/>
          </p:cNvPicPr>
          <p:nvPr/>
        </p:nvPicPr>
        <p:blipFill>
          <a:blip r:embed="rId8"/>
          <a:stretch>
            <a:fillRect/>
          </a:stretch>
        </p:blipFill>
        <p:spPr>
          <a:xfrm>
            <a:off x="5715000" y="3581400"/>
            <a:ext cx="2819400" cy="2209800"/>
          </a:xfrm>
          <a:prstGeom prst="rect">
            <a:avLst/>
          </a:prstGeom>
          <a:noFill/>
          <a:ln w="9525">
            <a:noFill/>
          </a:ln>
        </p:spPr>
      </p:pic>
      <p:pic>
        <p:nvPicPr>
          <p:cNvPr id="91157" name="Picture 21" descr="IMAGE03"/>
          <p:cNvPicPr>
            <a:picLocks noChangeAspect="1"/>
          </p:cNvPicPr>
          <p:nvPr/>
        </p:nvPicPr>
        <p:blipFill>
          <a:blip r:embed="rId9"/>
          <a:stretch>
            <a:fillRect/>
          </a:stretch>
        </p:blipFill>
        <p:spPr>
          <a:xfrm>
            <a:off x="2971800" y="444500"/>
            <a:ext cx="2743200" cy="2286000"/>
          </a:xfrm>
          <a:prstGeom prst="rect">
            <a:avLst/>
          </a:prstGeom>
          <a:noFill/>
          <a:ln w="9525">
            <a:noFill/>
          </a:ln>
        </p:spPr>
      </p:pic>
      <p:sp>
        <p:nvSpPr>
          <p:cNvPr id="91158" name="Text Box 22"/>
          <p:cNvSpPr txBox="1"/>
          <p:nvPr/>
        </p:nvSpPr>
        <p:spPr>
          <a:xfrm>
            <a:off x="492125" y="2743200"/>
            <a:ext cx="2286000" cy="577850"/>
          </a:xfrm>
          <a:prstGeom prst="rect">
            <a:avLst/>
          </a:prstGeom>
          <a:solidFill>
            <a:schemeClr val="accent1"/>
          </a:solid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66"/>
                </a:solidFill>
                <a:latin typeface="Times New Roman" panose="02020603050405020304" pitchFamily="18" charset="0"/>
              </a:rPr>
              <a:t>Cây su hào</a:t>
            </a:r>
            <a:endParaRPr lang="en-US" altLang="en-US" sz="3000" dirty="0">
              <a:solidFill>
                <a:srgbClr val="FF0066"/>
              </a:solidFill>
              <a:latin typeface="Times New Roman" panose="02020603050405020304" pitchFamily="18" charset="0"/>
            </a:endParaRPr>
          </a:p>
        </p:txBody>
      </p:sp>
      <p:sp>
        <p:nvSpPr>
          <p:cNvPr id="91159" name="Text Box 23"/>
          <p:cNvSpPr txBox="1"/>
          <p:nvPr/>
        </p:nvSpPr>
        <p:spPr>
          <a:xfrm>
            <a:off x="3276600" y="2743200"/>
            <a:ext cx="2209800" cy="577850"/>
          </a:xfrm>
          <a:prstGeom prst="rect">
            <a:avLst/>
          </a:prstGeom>
          <a:solidFill>
            <a:schemeClr val="accent1"/>
          </a:solid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66"/>
                </a:solidFill>
                <a:latin typeface="Times New Roman" panose="02020603050405020304" pitchFamily="18" charset="0"/>
              </a:rPr>
              <a:t>Cây hoa sen</a:t>
            </a:r>
            <a:endParaRPr lang="en-US" altLang="en-US" sz="3000" dirty="0">
              <a:solidFill>
                <a:srgbClr val="FF0066"/>
              </a:solidFill>
              <a:latin typeface="Times New Roman" panose="02020603050405020304" pitchFamily="18" charset="0"/>
            </a:endParaRPr>
          </a:p>
        </p:txBody>
      </p:sp>
      <p:sp>
        <p:nvSpPr>
          <p:cNvPr id="91160" name="Text Box 24"/>
          <p:cNvSpPr txBox="1"/>
          <p:nvPr/>
        </p:nvSpPr>
        <p:spPr>
          <a:xfrm>
            <a:off x="5867400" y="2743200"/>
            <a:ext cx="2667000" cy="577850"/>
          </a:xfrm>
          <a:prstGeom prst="rect">
            <a:avLst/>
          </a:prstGeom>
          <a:solidFill>
            <a:schemeClr val="accent1"/>
          </a:solid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66"/>
                </a:solidFill>
                <a:latin typeface="Times New Roman" panose="02020603050405020304" pitchFamily="18" charset="0"/>
              </a:rPr>
              <a:t>Cây rau muống</a:t>
            </a:r>
            <a:endParaRPr lang="en-US" altLang="en-US" sz="3000" dirty="0">
              <a:solidFill>
                <a:srgbClr val="FF0066"/>
              </a:solidFill>
              <a:latin typeface="Times New Roman" panose="02020603050405020304" pitchFamily="18" charset="0"/>
            </a:endParaRPr>
          </a:p>
        </p:txBody>
      </p:sp>
      <p:sp>
        <p:nvSpPr>
          <p:cNvPr id="91161" name="Text Box 25"/>
          <p:cNvSpPr txBox="1"/>
          <p:nvPr/>
        </p:nvSpPr>
        <p:spPr>
          <a:xfrm>
            <a:off x="685800" y="5791200"/>
            <a:ext cx="1981200" cy="577850"/>
          </a:xfrm>
          <a:prstGeom prst="rect">
            <a:avLst/>
          </a:prstGeom>
          <a:solidFill>
            <a:schemeClr val="accent1"/>
          </a:solid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66"/>
                </a:solidFill>
                <a:latin typeface="Times New Roman" panose="02020603050405020304" pitchFamily="18" charset="0"/>
              </a:rPr>
              <a:t>Con mèo</a:t>
            </a:r>
            <a:endParaRPr lang="en-US" altLang="en-US" sz="3000" dirty="0">
              <a:solidFill>
                <a:srgbClr val="FF0066"/>
              </a:solidFill>
              <a:latin typeface="Times New Roman" panose="02020603050405020304" pitchFamily="18" charset="0"/>
            </a:endParaRPr>
          </a:p>
        </p:txBody>
      </p:sp>
      <p:sp>
        <p:nvSpPr>
          <p:cNvPr id="91162" name="Text Box 26"/>
          <p:cNvSpPr txBox="1"/>
          <p:nvPr/>
        </p:nvSpPr>
        <p:spPr>
          <a:xfrm>
            <a:off x="3352800" y="5867400"/>
            <a:ext cx="1981200" cy="577850"/>
          </a:xfrm>
          <a:prstGeom prst="rect">
            <a:avLst/>
          </a:prstGeom>
          <a:solidFill>
            <a:schemeClr val="accent1"/>
          </a:solid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66"/>
                </a:solidFill>
                <a:latin typeface="Times New Roman" panose="02020603050405020304" pitchFamily="18" charset="0"/>
              </a:rPr>
              <a:t>Con ốc</a:t>
            </a:r>
            <a:endParaRPr lang="en-US" altLang="en-US" sz="3000" dirty="0">
              <a:solidFill>
                <a:srgbClr val="FF0066"/>
              </a:solidFill>
              <a:latin typeface="Times New Roman" panose="02020603050405020304" pitchFamily="18" charset="0"/>
            </a:endParaRPr>
          </a:p>
        </p:txBody>
      </p:sp>
      <p:sp>
        <p:nvSpPr>
          <p:cNvPr id="91163" name="Text Box 27"/>
          <p:cNvSpPr txBox="1"/>
          <p:nvPr/>
        </p:nvSpPr>
        <p:spPr>
          <a:xfrm>
            <a:off x="6172200" y="5867400"/>
            <a:ext cx="1981200" cy="577850"/>
          </a:xfrm>
          <a:prstGeom prst="rect">
            <a:avLst/>
          </a:prstGeom>
          <a:solidFill>
            <a:schemeClr val="accent1"/>
          </a:solid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3000" dirty="0">
                <a:solidFill>
                  <a:srgbClr val="FF0066"/>
                </a:solidFill>
                <a:latin typeface="Times New Roman" panose="02020603050405020304" pitchFamily="18" charset="0"/>
              </a:rPr>
              <a:t>Con vẹt</a:t>
            </a:r>
            <a:endParaRPr lang="en-US" altLang="en-US" sz="3000" dirty="0">
              <a:solidFill>
                <a:srgbClr val="FF0066"/>
              </a:solidFill>
              <a:latin typeface="Times New Roman" panose="02020603050405020304" pitchFamily="18" charset="0"/>
            </a:endParaRPr>
          </a:p>
        </p:txBody>
      </p:sp>
      <p:sp>
        <p:nvSpPr>
          <p:cNvPr id="17423" name="WordArt 28"/>
          <p:cNvSpPr>
            <a:spLocks noTextEdit="1"/>
          </p:cNvSpPr>
          <p:nvPr/>
        </p:nvSpPr>
        <p:spPr>
          <a:xfrm rot="401635">
            <a:off x="1752600" y="0"/>
            <a:ext cx="5943600" cy="2667000"/>
          </a:xfrm>
          <a:prstGeom prst="rect">
            <a:avLst/>
          </a:prstGeom>
        </p:spPr>
        <p:txBody>
          <a:bodyPr wrap="none" fromWordArt="1">
            <a:prstTxWarp prst="textSlantUp">
              <a:avLst>
                <a:gd name="adj" fmla="val 32056"/>
              </a:avLst>
            </a:prstTxWarp>
            <a:normAutofit/>
          </a:bodyPr>
          <a:p>
            <a:pPr algn="ctr"/>
            <a:r>
              <a:rPr 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498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Thực vật</a:t>
            </a:r>
            <a:endParaRPr 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498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
        <p:nvSpPr>
          <p:cNvPr id="17424" name="WordArt 29"/>
          <p:cNvSpPr>
            <a:spLocks noTextEdit="1"/>
          </p:cNvSpPr>
          <p:nvPr/>
        </p:nvSpPr>
        <p:spPr>
          <a:xfrm>
            <a:off x="1371600" y="3352800"/>
            <a:ext cx="6019800" cy="2362200"/>
          </a:xfrm>
          <a:prstGeom prst="rect">
            <a:avLst/>
          </a:prstGeom>
        </p:spPr>
        <p:txBody>
          <a:bodyPr wrap="none" fromWordArt="1">
            <a:prstTxWarp prst="textPlain">
              <a:avLst>
                <a:gd name="adj" fmla="val 50000"/>
              </a:avLst>
            </a:prstTxWarp>
            <a:normAutofit/>
          </a:bodyPr>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Động vật</a:t>
            </a:r>
            <a:endPar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 to="" calcmode="lin" valueType="num">
                                      <p:cBhvr>
                                        <p:cTn id="12" dur="1" fill="hold"/>
                                        <p:tgtEl>
                                          <p:spTgt spid="91143"/>
                                        </p:tgtEl>
                                        <p:attrNameLst>
                                          <p:attrName>style.visibility</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1158"/>
                                        </p:tgtEl>
                                        <p:attrNameLst>
                                          <p:attrName>style.visibility</p:attrName>
                                        </p:attrNameLst>
                                      </p:cBhvr>
                                      <p:to>
                                        <p:strVal val="visible"/>
                                      </p:to>
                                    </p:set>
                                    <p:anim to="" calcmode="lin" valueType="num">
                                      <p:cBhvr>
                                        <p:cTn id="17" dur="1" fill="hold"/>
                                        <p:tgtEl>
                                          <p:spTgt spid="91158"/>
                                        </p:tgtEl>
                                        <p:attrNameLst>
                                          <p:attrName>style.visibility</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1157"/>
                                        </p:tgtEl>
                                        <p:attrNameLst>
                                          <p:attrName>style.visibility</p:attrName>
                                        </p:attrNameLst>
                                      </p:cBhvr>
                                      <p:to>
                                        <p:strVal val="visible"/>
                                      </p:to>
                                    </p:set>
                                    <p:animEffect transition="in" filter="diamond(in)">
                                      <p:cBhvr>
                                        <p:cTn id="22" dur="1000"/>
                                        <p:tgtEl>
                                          <p:spTgt spid="9115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1159"/>
                                        </p:tgtEl>
                                        <p:attrNameLst>
                                          <p:attrName>style.visibility</p:attrName>
                                        </p:attrNameLst>
                                      </p:cBhvr>
                                      <p:to>
                                        <p:strVal val="visible"/>
                                      </p:to>
                                    </p:set>
                                    <p:animEffect transition="in" filter="randombar(horizontal)">
                                      <p:cBhvr>
                                        <p:cTn id="27" dur="500"/>
                                        <p:tgtEl>
                                          <p:spTgt spid="9115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1145"/>
                                        </p:tgtEl>
                                        <p:attrNameLst>
                                          <p:attrName>style.visibility</p:attrName>
                                        </p:attrNameLst>
                                      </p:cBhvr>
                                      <p:to>
                                        <p:strVal val="visible"/>
                                      </p:to>
                                    </p:set>
                                    <p:animEffect transition="in" filter="checkerboard(across)">
                                      <p:cBhvr>
                                        <p:cTn id="32" dur="1000"/>
                                        <p:tgtEl>
                                          <p:spTgt spid="9114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1160"/>
                                        </p:tgtEl>
                                        <p:attrNameLst>
                                          <p:attrName>style.visibility</p:attrName>
                                        </p:attrNameLst>
                                      </p:cBhvr>
                                      <p:to>
                                        <p:strVal val="visible"/>
                                      </p:to>
                                    </p:set>
                                    <p:animEffect transition="in" filter="strips(downLeft)">
                                      <p:cBhvr>
                                        <p:cTn id="37" dur="500"/>
                                        <p:tgtEl>
                                          <p:spTgt spid="91160"/>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91146"/>
                                        </p:tgtEl>
                                        <p:attrNameLst>
                                          <p:attrName>style.visibility</p:attrName>
                                        </p:attrNameLst>
                                      </p:cBhvr>
                                      <p:to>
                                        <p:strVal val="visible"/>
                                      </p:to>
                                    </p:set>
                                    <p:anim to="" calcmode="lin" valueType="num">
                                      <p:cBhvr>
                                        <p:cTn id="42" dur="1" fill="hold"/>
                                        <p:tgtEl>
                                          <p:spTgt spid="91146"/>
                                        </p:tgtEl>
                                        <p:attrNameLst>
                                          <p:attrName>style.visibility</p:attrName>
                                        </p:attrNameLst>
                                      </p:cBhvr>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1161"/>
                                        </p:tgtEl>
                                        <p:attrNameLst>
                                          <p:attrName>style.visibility</p:attrName>
                                        </p:attrNameLst>
                                      </p:cBhvr>
                                      <p:to>
                                        <p:strVal val="visible"/>
                                      </p:to>
                                    </p:set>
                                    <p:animEffect transition="in" filter="checkerboard(across)">
                                      <p:cBhvr>
                                        <p:cTn id="47" dur="500"/>
                                        <p:tgtEl>
                                          <p:spTgt spid="9116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91154"/>
                                        </p:tgtEl>
                                        <p:attrNameLst>
                                          <p:attrName>style.visibility</p:attrName>
                                        </p:attrNameLst>
                                      </p:cBhvr>
                                      <p:to>
                                        <p:strVal val="visible"/>
                                      </p:to>
                                    </p:set>
                                    <p:animEffect transition="in" filter="wheel(4)">
                                      <p:cBhvr>
                                        <p:cTn id="52" dur="2000"/>
                                        <p:tgtEl>
                                          <p:spTgt spid="9115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91162"/>
                                        </p:tgtEl>
                                        <p:attrNameLst>
                                          <p:attrName>style.visibility</p:attrName>
                                        </p:attrNameLst>
                                      </p:cBhvr>
                                      <p:to>
                                        <p:strVal val="visible"/>
                                      </p:to>
                                    </p:set>
                                    <p:animEffect transition="in" filter="diamond(in)">
                                      <p:cBhvr>
                                        <p:cTn id="57" dur="500"/>
                                        <p:tgtEl>
                                          <p:spTgt spid="91162"/>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91156"/>
                                        </p:tgtEl>
                                        <p:attrNameLst>
                                          <p:attrName>style.visibility</p:attrName>
                                        </p:attrNameLst>
                                      </p:cBhvr>
                                      <p:to>
                                        <p:strVal val="visible"/>
                                      </p:to>
                                    </p:set>
                                    <p:anim to="" calcmode="lin" valueType="num">
                                      <p:cBhvr>
                                        <p:cTn id="62" dur="1" fill="hold"/>
                                        <p:tgtEl>
                                          <p:spTgt spid="91156"/>
                                        </p:tgtEl>
                                        <p:attrNameLst>
                                          <p:attrName>style.visibility</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91163"/>
                                        </p:tgtEl>
                                        <p:attrNameLst>
                                          <p:attrName>style.visibility</p:attrName>
                                        </p:attrNameLst>
                                      </p:cBhvr>
                                      <p:to>
                                        <p:strVal val="visible"/>
                                      </p:to>
                                    </p:set>
                                    <p:anim to="" calcmode="lin" valueType="num">
                                      <p:cBhvr>
                                        <p:cTn id="67" dur="1" fill="hold"/>
                                        <p:tgtEl>
                                          <p:spTgt spid="91163"/>
                                        </p:tgtEl>
                                        <p:attrNameLst>
                                          <p:attrName>style.visibility</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17423"/>
                                        </p:tgtEl>
                                        <p:attrNameLst>
                                          <p:attrName>style.visibility</p:attrName>
                                        </p:attrNameLst>
                                      </p:cBhvr>
                                      <p:to>
                                        <p:strVal val="visible"/>
                                      </p:to>
                                    </p:set>
                                    <p:anim to="" calcmode="lin" valueType="num">
                                      <p:cBhvr>
                                        <p:cTn id="72" dur="1" fill="hold"/>
                                        <p:tgtEl>
                                          <p:spTgt spid="17423"/>
                                        </p:tgtEl>
                                        <p:attrNameLst>
                                          <p:attrName>style.visibility</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nodeType="clickEffect">
                                  <p:stCondLst>
                                    <p:cond delay="0"/>
                                  </p:stCondLst>
                                  <p:childTnLst>
                                    <p:set>
                                      <p:cBhvr>
                                        <p:cTn id="76" dur="1" fill="hold">
                                          <p:stCondLst>
                                            <p:cond delay="0"/>
                                          </p:stCondLst>
                                        </p:cTn>
                                        <p:tgtEl>
                                          <p:spTgt spid="17424"/>
                                        </p:tgtEl>
                                        <p:attrNameLst>
                                          <p:attrName>style.visibility</p:attrName>
                                        </p:attrNameLst>
                                      </p:cBhvr>
                                      <p:to>
                                        <p:strVal val="visible"/>
                                      </p:to>
                                    </p:set>
                                    <p:anim to="" calcmode="lin" valueType="num">
                                      <p:cBhvr>
                                        <p:cTn id="77" dur="1" fill="hold"/>
                                        <p:tgtEl>
                                          <p:spTgt spid="17424"/>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8" grpId="0" animBg="1"/>
      <p:bldP spid="91159" grpId="0" animBg="1"/>
      <p:bldP spid="91160" grpId="0" animBg="1"/>
      <p:bldP spid="91161" grpId="0" animBg="1"/>
      <p:bldP spid="91162" grpId="0" animBg="1"/>
      <p:bldP spid="911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8"/>
          <p:cNvSpPr>
            <a:spLocks noGrp="1"/>
          </p:cNvSpPr>
          <p:nvPr>
            <p:ph type="title"/>
          </p:nvPr>
        </p:nvSpPr>
        <p:spPr>
          <a:xfrm>
            <a:off x="457200" y="0"/>
            <a:ext cx="8229600" cy="1447800"/>
          </a:xfrm>
          <a:ln/>
        </p:spPr>
        <p:txBody>
          <a:bodyPr vert="horz" wrap="square" lIns="91440" tIns="45720" rIns="91440" bIns="45720" anchor="ctr" anchorCtr="0"/>
          <a:p>
            <a:pPr eaLnBrk="1" hangingPunct="1"/>
            <a:r>
              <a:rPr lang="en-US" altLang="en-US" sz="2800" b="1" u="sng" dirty="0">
                <a:latin typeface="Times New Roman" panose="02020603050405020304" pitchFamily="18" charset="0"/>
              </a:rPr>
              <a:t>KHOA HỌC</a:t>
            </a:r>
            <a:endParaRPr lang="en-US" altLang="en-US" sz="2800" b="1" u="sng" dirty="0">
              <a:latin typeface="Times New Roman" panose="02020603050405020304" pitchFamily="18" charset="0"/>
            </a:endParaRPr>
          </a:p>
        </p:txBody>
      </p:sp>
      <p:pic>
        <p:nvPicPr>
          <p:cNvPr id="18435" name="Picture 9" descr="CS000738"/>
          <p:cNvPicPr>
            <a:picLocks noChangeAspect="1"/>
          </p:cNvPicPr>
          <p:nvPr/>
        </p:nvPicPr>
        <p:blipFill>
          <a:blip r:embed="rId1"/>
          <a:stretch>
            <a:fillRect/>
          </a:stretch>
        </p:blipFill>
        <p:spPr>
          <a:xfrm rot="5372791" flipH="1">
            <a:off x="-523875" y="3190875"/>
            <a:ext cx="4191000" cy="3143250"/>
          </a:xfrm>
          <a:prstGeom prst="rect">
            <a:avLst/>
          </a:prstGeom>
          <a:noFill/>
          <a:ln w="9525">
            <a:noFill/>
          </a:ln>
        </p:spPr>
      </p:pic>
      <p:pic>
        <p:nvPicPr>
          <p:cNvPr id="18436" name="Picture 10" descr="CS000738"/>
          <p:cNvPicPr>
            <a:picLocks noChangeAspect="1"/>
          </p:cNvPicPr>
          <p:nvPr/>
        </p:nvPicPr>
        <p:blipFill>
          <a:blip r:embed="rId1"/>
          <a:stretch>
            <a:fillRect/>
          </a:stretch>
        </p:blipFill>
        <p:spPr>
          <a:xfrm rot="-5441162" flipH="1">
            <a:off x="5634038" y="681038"/>
            <a:ext cx="4191000" cy="2828925"/>
          </a:xfrm>
          <a:prstGeom prst="rect">
            <a:avLst/>
          </a:prstGeom>
          <a:noFill/>
          <a:ln w="9525">
            <a:noFill/>
          </a:ln>
        </p:spPr>
      </p:pic>
      <p:sp>
        <p:nvSpPr>
          <p:cNvPr id="18437" name="Text Box 11"/>
          <p:cNvSpPr txBox="1"/>
          <p:nvPr/>
        </p:nvSpPr>
        <p:spPr>
          <a:xfrm>
            <a:off x="914400" y="1524000"/>
            <a:ext cx="7543800" cy="76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400" b="1" dirty="0">
                <a:solidFill>
                  <a:srgbClr val="FF0066"/>
                </a:solidFill>
                <a:latin typeface="Times New Roman" panose="02020603050405020304" pitchFamily="18" charset="0"/>
              </a:rPr>
              <a:t>Ôn tập: Thực vật và động vật</a:t>
            </a:r>
            <a:endParaRPr lang="en-US" altLang="en-US" sz="4400" b="1" dirty="0">
              <a:solidFill>
                <a:srgbClr val="FF0066"/>
              </a:solidFill>
              <a:latin typeface="Times New Roman" panose="02020603050405020304" pitchFamily="18" charset="0"/>
            </a:endParaRPr>
          </a:p>
        </p:txBody>
      </p:sp>
      <p:pic>
        <p:nvPicPr>
          <p:cNvPr id="18438" name="Picture 12" descr="Hoa_-_buom_(hinh_dong)"/>
          <p:cNvPicPr>
            <a:picLocks noChangeAspect="1"/>
          </p:cNvPicPr>
          <p:nvPr/>
        </p:nvPicPr>
        <p:blipFill>
          <a:blip r:embed="rId2"/>
          <a:stretch>
            <a:fillRect/>
          </a:stretch>
        </p:blipFill>
        <p:spPr>
          <a:xfrm>
            <a:off x="3124200" y="2895600"/>
            <a:ext cx="3200400" cy="31242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ChangeAspect="1"/>
          </p:cNvPicPr>
          <p:nvPr/>
        </p:nvPicPr>
        <p:blipFill>
          <a:blip r:embed="rId1"/>
          <a:stretch>
            <a:fillRect/>
          </a:stretch>
        </p:blipFill>
        <p:spPr>
          <a:xfrm>
            <a:off x="-381000" y="0"/>
            <a:ext cx="9906000" cy="6858000"/>
          </a:xfrm>
          <a:prstGeom prst="rect">
            <a:avLst/>
          </a:prstGeom>
          <a:noFill/>
          <a:ln w="9525">
            <a:noFill/>
          </a:ln>
        </p:spPr>
      </p:pic>
      <p:sp>
        <p:nvSpPr>
          <p:cNvPr id="14382" name="Text Box 46"/>
          <p:cNvSpPr txBox="1"/>
          <p:nvPr/>
        </p:nvSpPr>
        <p:spPr>
          <a:xfrm>
            <a:off x="1135063" y="685800"/>
            <a:ext cx="7772400" cy="9906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latin typeface="Times New Roman" panose="02020603050405020304" pitchFamily="18" charset="0"/>
              </a:rPr>
              <a:t>1. Tìm xem mỗi từ dưới đây phù hợp với chỗ . . . nào trong câu.</a:t>
            </a:r>
            <a:endParaRPr lang="en-US" altLang="en-US" sz="1000" dirty="0">
              <a:latin typeface="Times New Roman" panose="02020603050405020304" pitchFamily="18" charset="0"/>
            </a:endParaRPr>
          </a:p>
        </p:txBody>
      </p:sp>
      <p:sp>
        <p:nvSpPr>
          <p:cNvPr id="14383" name="Text Box 47"/>
          <p:cNvSpPr txBox="1"/>
          <p:nvPr/>
        </p:nvSpPr>
        <p:spPr>
          <a:xfrm>
            <a:off x="457200" y="4329113"/>
            <a:ext cx="8077200" cy="175260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0"/>
              </a:spcBef>
              <a:buNone/>
            </a:pPr>
            <a:r>
              <a:rPr lang="en-US" altLang="en-US" dirty="0">
                <a:solidFill>
                  <a:srgbClr val="0000FF"/>
                </a:solidFill>
                <a:latin typeface="Times New Roman" panose="02020603050405020304" pitchFamily="18" charset="0"/>
              </a:rPr>
              <a:t>Hoa là cơ quan . . . . . . . .  của những loài thực vật có hoa. Cơ quan . . . . . . .  đực gọi là  . . . .    Cơ quan sinh dục cái gọi là. . . . . . </a:t>
            </a:r>
            <a:endParaRPr lang="en-US" altLang="en-US" sz="1000" dirty="0">
              <a:latin typeface="Times New Roman" panose="02020603050405020304" pitchFamily="18" charset="0"/>
            </a:endParaRPr>
          </a:p>
        </p:txBody>
      </p:sp>
      <p:graphicFrame>
        <p:nvGraphicFramePr>
          <p:cNvPr id="14406" name="Group 70"/>
          <p:cNvGraphicFramePr>
            <a:graphicFrameLocks noGrp="1"/>
          </p:cNvGraphicFramePr>
          <p:nvPr/>
        </p:nvGraphicFramePr>
        <p:xfrm>
          <a:off x="669925" y="1981200"/>
          <a:ext cx="7848600" cy="822325"/>
        </p:xfrm>
        <a:graphic>
          <a:graphicData uri="http://schemas.openxmlformats.org/drawingml/2006/table">
            <a:tbl>
              <a:tblPr/>
              <a:tblGrid>
                <a:gridCol w="2016125"/>
                <a:gridCol w="1989138"/>
                <a:gridCol w="1987550"/>
                <a:gridCol w="1855787"/>
              </a:tblGrid>
              <a:tr h="82232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4800" b="0" i="0" u="none" strike="noStrike" cap="none" normalizeH="0" baseline="0">
                        <a:ln>
                          <a:noFill/>
                        </a:ln>
                        <a:solidFill>
                          <a:srgbClr val="FF0000"/>
                        </a:solidFill>
                        <a:effectLst/>
                        <a:latin typeface="VNI-Times" pitchFamily="2" charset="0"/>
                      </a:endParaRPr>
                    </a:p>
                  </a:txBody>
                  <a:tcPr marT="45579" marB="45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4800" b="0" i="0" u="none" strike="noStrike" cap="none" normalizeH="0" baseline="0">
                        <a:ln>
                          <a:noFill/>
                        </a:ln>
                        <a:solidFill>
                          <a:srgbClr val="FF0000"/>
                        </a:solidFill>
                        <a:effectLst/>
                        <a:latin typeface="VNI-Times" pitchFamily="2" charset="0"/>
                      </a:endParaRP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4800" b="0" i="0" u="none" strike="noStrike" cap="none" normalizeH="0" baseline="0">
                        <a:ln>
                          <a:noFill/>
                        </a:ln>
                        <a:solidFill>
                          <a:srgbClr val="FF0000"/>
                        </a:solidFill>
                        <a:effectLst/>
                        <a:latin typeface="VNI-Times" pitchFamily="2" charset="0"/>
                      </a:endParaRP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4800" b="0" i="0" u="none" strike="noStrike" cap="none" normalizeH="0" baseline="0">
                        <a:ln>
                          <a:noFill/>
                        </a:ln>
                        <a:solidFill>
                          <a:srgbClr val="FF0000"/>
                        </a:solidFill>
                        <a:effectLst/>
                        <a:latin typeface="VNI-Times" pitchFamily="2" charset="0"/>
                      </a:endParaRPr>
                    </a:p>
                  </a:txBody>
                  <a:tcPr marT="45579" marB="45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73" name="Text Box 61"/>
          <p:cNvSpPr txBox="1"/>
          <p:nvPr/>
        </p:nvSpPr>
        <p:spPr>
          <a:xfrm>
            <a:off x="990600" y="2057400"/>
            <a:ext cx="1828800" cy="244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50000"/>
              </a:spcBef>
              <a:buNone/>
            </a:pPr>
            <a:endParaRPr lang="vi-VN" altLang="en-US" sz="1000" dirty="0"/>
          </a:p>
        </p:txBody>
      </p:sp>
      <p:sp>
        <p:nvSpPr>
          <p:cNvPr id="14398" name="Text Box 62"/>
          <p:cNvSpPr txBox="1"/>
          <p:nvPr/>
        </p:nvSpPr>
        <p:spPr>
          <a:xfrm>
            <a:off x="763588" y="1933575"/>
            <a:ext cx="1828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50000"/>
              </a:spcBef>
              <a:buNone/>
            </a:pPr>
            <a:r>
              <a:rPr lang="en-US" altLang="en-US" dirty="0">
                <a:solidFill>
                  <a:srgbClr val="FF0000"/>
                </a:solidFill>
                <a:latin typeface="Times New Roman" panose="02020603050405020304" pitchFamily="18" charset="0"/>
              </a:rPr>
              <a:t>sinh sản</a:t>
            </a:r>
            <a:endParaRPr lang="en-US" altLang="en-US" dirty="0">
              <a:solidFill>
                <a:srgbClr val="FF0000"/>
              </a:solidFill>
              <a:latin typeface="Times New Roman" panose="02020603050405020304" pitchFamily="18" charset="0"/>
            </a:endParaRPr>
          </a:p>
        </p:txBody>
      </p:sp>
      <p:sp>
        <p:nvSpPr>
          <p:cNvPr id="14400" name="Text Box 64"/>
          <p:cNvSpPr txBox="1"/>
          <p:nvPr/>
        </p:nvSpPr>
        <p:spPr>
          <a:xfrm>
            <a:off x="4781550" y="1981200"/>
            <a:ext cx="1828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solidFill>
                  <a:srgbClr val="FF0000"/>
                </a:solidFill>
                <a:latin typeface="Times New Roman" panose="02020603050405020304" pitchFamily="18" charset="0"/>
              </a:rPr>
              <a:t>sinh dục</a:t>
            </a:r>
            <a:endParaRPr lang="en-US" altLang="en-US" dirty="0">
              <a:solidFill>
                <a:srgbClr val="FF0000"/>
              </a:solidFill>
              <a:latin typeface="Times New Roman" panose="02020603050405020304" pitchFamily="18" charset="0"/>
            </a:endParaRPr>
          </a:p>
        </p:txBody>
      </p:sp>
      <p:sp>
        <p:nvSpPr>
          <p:cNvPr id="14401" name="Text Box 65"/>
          <p:cNvSpPr txBox="1"/>
          <p:nvPr/>
        </p:nvSpPr>
        <p:spPr>
          <a:xfrm>
            <a:off x="2786063" y="1981200"/>
            <a:ext cx="1828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solidFill>
                  <a:srgbClr val="FF0000"/>
                </a:solidFill>
                <a:latin typeface="Times New Roman" panose="02020603050405020304" pitchFamily="18" charset="0"/>
              </a:rPr>
              <a:t>nhị</a:t>
            </a:r>
            <a:endParaRPr lang="en-US" altLang="en-US" dirty="0">
              <a:solidFill>
                <a:srgbClr val="FF0000"/>
              </a:solidFill>
              <a:latin typeface="Times New Roman" panose="02020603050405020304" pitchFamily="18" charset="0"/>
            </a:endParaRPr>
          </a:p>
        </p:txBody>
      </p:sp>
      <p:sp>
        <p:nvSpPr>
          <p:cNvPr id="14402" name="Text Box 66"/>
          <p:cNvSpPr txBox="1"/>
          <p:nvPr/>
        </p:nvSpPr>
        <p:spPr>
          <a:xfrm>
            <a:off x="6705600" y="1981200"/>
            <a:ext cx="1828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solidFill>
                  <a:srgbClr val="FF0000"/>
                </a:solidFill>
                <a:latin typeface="Times New Roman" panose="02020603050405020304" pitchFamily="18" charset="0"/>
              </a:rPr>
              <a:t>nhuỵ</a:t>
            </a:r>
            <a:endParaRPr lang="en-US" altLang="en-US" dirty="0">
              <a:solidFill>
                <a:srgbClr val="FF0000"/>
              </a:solidFill>
              <a:latin typeface="Times New Roman" panose="02020603050405020304" pitchFamily="18" charset="0"/>
            </a:endParaRPr>
          </a:p>
        </p:txBody>
      </p:sp>
      <p:sp>
        <p:nvSpPr>
          <p:cNvPr id="14403" name="AutoShape 67"/>
          <p:cNvSpPr/>
          <p:nvPr/>
        </p:nvSpPr>
        <p:spPr>
          <a:xfrm>
            <a:off x="-412750" y="0"/>
            <a:ext cx="1600200" cy="1676400"/>
          </a:xfrm>
          <a:prstGeom prst="star24">
            <a:avLst>
              <a:gd name="adj" fmla="val 25801"/>
            </a:avLst>
          </a:prstGeom>
          <a:solidFill>
            <a:srgbClr val="CC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chemeClr val="bg1"/>
                </a:solidFill>
              </a:rPr>
              <a:t>N 2</a:t>
            </a:r>
            <a:endParaRPr lang="en-US" altLang="en-US" sz="2800" b="1" dirty="0">
              <a:solidFill>
                <a:schemeClr val="bg1"/>
              </a:solidFill>
            </a:endParaRPr>
          </a:p>
        </p:txBody>
      </p:sp>
      <p:pic>
        <p:nvPicPr>
          <p:cNvPr id="14407" name="Picture 71" descr="Picture63"/>
          <p:cNvPicPr>
            <a:picLocks noChangeAspect="1"/>
          </p:cNvPicPr>
          <p:nvPr/>
        </p:nvPicPr>
        <p:blipFill>
          <a:blip r:embed="rId2"/>
          <a:stretch>
            <a:fillRect/>
          </a:stretch>
        </p:blipFill>
        <p:spPr>
          <a:xfrm>
            <a:off x="0" y="2819400"/>
            <a:ext cx="1295400" cy="1371600"/>
          </a:xfrm>
          <a:prstGeom prst="rect">
            <a:avLst/>
          </a:prstGeom>
          <a:noFill/>
          <a:ln w="9525">
            <a:noFill/>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383"/>
                                        </p:tgtEl>
                                        <p:attrNameLst>
                                          <p:attrName>style.visibility</p:attrName>
                                        </p:attrNameLst>
                                      </p:cBhvr>
                                      <p:to>
                                        <p:strVal val="visible"/>
                                      </p:to>
                                    </p:set>
                                    <p:animEffect transition="in" filter="wedge">
                                      <p:cBhvr>
                                        <p:cTn id="7" dur="500"/>
                                        <p:tgtEl>
                                          <p:spTgt spid="143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4406"/>
                                        </p:tgtEl>
                                        <p:attrNameLst>
                                          <p:attrName>style.visibility</p:attrName>
                                        </p:attrNameLst>
                                      </p:cBhvr>
                                      <p:to>
                                        <p:strVal val="visible"/>
                                      </p:to>
                                    </p:se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14398"/>
                                        </p:tgtEl>
                                        <p:attrNameLst>
                                          <p:attrName>style.visibility</p:attrName>
                                        </p:attrNameLst>
                                      </p:cBhvr>
                                      <p:to>
                                        <p:strVal val="visible"/>
                                      </p:to>
                                    </p:set>
                                    <p:anim calcmode="lin" valueType="num">
                                      <p:cBhvr additive="base">
                                        <p:cTn id="15" dur="500" fill="hold"/>
                                        <p:tgtEl>
                                          <p:spTgt spid="14398"/>
                                        </p:tgtEl>
                                        <p:attrNameLst>
                                          <p:attrName>ppt_x</p:attrName>
                                        </p:attrNameLst>
                                      </p:cBhvr>
                                      <p:tavLst>
                                        <p:tav tm="0">
                                          <p:val>
                                            <p:strVal val="#ppt_x"/>
                                          </p:val>
                                        </p:tav>
                                        <p:tav tm="100000">
                                          <p:val>
                                            <p:strVal val="#ppt_x"/>
                                          </p:val>
                                        </p:tav>
                                      </p:tavLst>
                                    </p:anim>
                                    <p:anim calcmode="lin" valueType="num">
                                      <p:cBhvr additive="base">
                                        <p:cTn id="16" dur="500" fill="hold"/>
                                        <p:tgtEl>
                                          <p:spTgt spid="1439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14401"/>
                                        </p:tgtEl>
                                        <p:attrNameLst>
                                          <p:attrName>style.visibility</p:attrName>
                                        </p:attrNameLst>
                                      </p:cBhvr>
                                      <p:to>
                                        <p:strVal val="visible"/>
                                      </p:to>
                                    </p:set>
                                    <p:anim calcmode="lin" valueType="num">
                                      <p:cBhvr additive="base">
                                        <p:cTn id="20" dur="500" fill="hold"/>
                                        <p:tgtEl>
                                          <p:spTgt spid="14401"/>
                                        </p:tgtEl>
                                        <p:attrNameLst>
                                          <p:attrName>ppt_x</p:attrName>
                                        </p:attrNameLst>
                                      </p:cBhvr>
                                      <p:tavLst>
                                        <p:tav tm="0">
                                          <p:val>
                                            <p:strVal val="#ppt_x"/>
                                          </p:val>
                                        </p:tav>
                                        <p:tav tm="100000">
                                          <p:val>
                                            <p:strVal val="#ppt_x"/>
                                          </p:val>
                                        </p:tav>
                                      </p:tavLst>
                                    </p:anim>
                                    <p:anim calcmode="lin" valueType="num">
                                      <p:cBhvr additive="base">
                                        <p:cTn id="21" dur="500" fill="hold"/>
                                        <p:tgtEl>
                                          <p:spTgt spid="14401"/>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14400"/>
                                        </p:tgtEl>
                                        <p:attrNameLst>
                                          <p:attrName>style.visibility</p:attrName>
                                        </p:attrNameLst>
                                      </p:cBhvr>
                                      <p:to>
                                        <p:strVal val="visible"/>
                                      </p:to>
                                    </p:set>
                                    <p:anim calcmode="lin" valueType="num">
                                      <p:cBhvr additive="base">
                                        <p:cTn id="25" dur="500" fill="hold"/>
                                        <p:tgtEl>
                                          <p:spTgt spid="14400"/>
                                        </p:tgtEl>
                                        <p:attrNameLst>
                                          <p:attrName>ppt_x</p:attrName>
                                        </p:attrNameLst>
                                      </p:cBhvr>
                                      <p:tavLst>
                                        <p:tav tm="0">
                                          <p:val>
                                            <p:strVal val="#ppt_x"/>
                                          </p:val>
                                        </p:tav>
                                        <p:tav tm="100000">
                                          <p:val>
                                            <p:strVal val="#ppt_x"/>
                                          </p:val>
                                        </p:tav>
                                      </p:tavLst>
                                    </p:anim>
                                    <p:anim calcmode="lin" valueType="num">
                                      <p:cBhvr additive="base">
                                        <p:cTn id="26" dur="500" fill="hold"/>
                                        <p:tgtEl>
                                          <p:spTgt spid="1440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1" fill="hold" grpId="0" nodeType="afterEffect">
                                  <p:stCondLst>
                                    <p:cond delay="0"/>
                                  </p:stCondLst>
                                  <p:childTnLst>
                                    <p:set>
                                      <p:cBhvr>
                                        <p:cTn id="29" dur="1" fill="hold">
                                          <p:stCondLst>
                                            <p:cond delay="0"/>
                                          </p:stCondLst>
                                        </p:cTn>
                                        <p:tgtEl>
                                          <p:spTgt spid="14402"/>
                                        </p:tgtEl>
                                        <p:attrNameLst>
                                          <p:attrName>style.visibility</p:attrName>
                                        </p:attrNameLst>
                                      </p:cBhvr>
                                      <p:to>
                                        <p:strVal val="visible"/>
                                      </p:to>
                                    </p:set>
                                    <p:anim calcmode="lin" valueType="num">
                                      <p:cBhvr additive="base">
                                        <p:cTn id="30" dur="500" fill="hold"/>
                                        <p:tgtEl>
                                          <p:spTgt spid="14402"/>
                                        </p:tgtEl>
                                        <p:attrNameLst>
                                          <p:attrName>ppt_x</p:attrName>
                                        </p:attrNameLst>
                                      </p:cBhvr>
                                      <p:tavLst>
                                        <p:tav tm="0">
                                          <p:val>
                                            <p:strVal val="#ppt_x"/>
                                          </p:val>
                                        </p:tav>
                                        <p:tav tm="100000">
                                          <p:val>
                                            <p:strVal val="#ppt_x"/>
                                          </p:val>
                                        </p:tav>
                                      </p:tavLst>
                                    </p:anim>
                                    <p:anim calcmode="lin" valueType="num">
                                      <p:cBhvr additive="base">
                                        <p:cTn id="31" dur="500" fill="hold"/>
                                        <p:tgtEl>
                                          <p:spTgt spid="1440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382"/>
                                        </p:tgtEl>
                                        <p:attrNameLst>
                                          <p:attrName>style.visibility</p:attrName>
                                        </p:attrNameLst>
                                      </p:cBhvr>
                                      <p:to>
                                        <p:strVal val="visible"/>
                                      </p:to>
                                    </p:set>
                                    <p:anim calcmode="lin" valueType="num">
                                      <p:cBhvr additive="base">
                                        <p:cTn id="36" dur="500" fill="hold"/>
                                        <p:tgtEl>
                                          <p:spTgt spid="14382"/>
                                        </p:tgtEl>
                                        <p:attrNameLst>
                                          <p:attrName>ppt_x</p:attrName>
                                        </p:attrNameLst>
                                      </p:cBhvr>
                                      <p:tavLst>
                                        <p:tav tm="0">
                                          <p:val>
                                            <p:strVal val="0-#ppt_w/2"/>
                                          </p:val>
                                        </p:tav>
                                        <p:tav tm="100000">
                                          <p:val>
                                            <p:strVal val="#ppt_x"/>
                                          </p:val>
                                        </p:tav>
                                      </p:tavLst>
                                    </p:anim>
                                    <p:anim calcmode="lin" valueType="num">
                                      <p:cBhvr additive="base">
                                        <p:cTn id="37" dur="500" fill="hold"/>
                                        <p:tgtEl>
                                          <p:spTgt spid="1438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14403"/>
                                        </p:tgtEl>
                                        <p:attrNameLst>
                                          <p:attrName>style.visibility</p:attrName>
                                        </p:attrNameLst>
                                      </p:cBhvr>
                                      <p:to>
                                        <p:strVal val="visible"/>
                                      </p:to>
                                    </p:set>
                                    <p:anim calcmode="lin" valueType="num">
                                      <p:cBhvr additive="base">
                                        <p:cTn id="42" dur="500" fill="hold"/>
                                        <p:tgtEl>
                                          <p:spTgt spid="14403"/>
                                        </p:tgtEl>
                                        <p:attrNameLst>
                                          <p:attrName>ppt_x</p:attrName>
                                        </p:attrNameLst>
                                      </p:cBhvr>
                                      <p:tavLst>
                                        <p:tav tm="0">
                                          <p:val>
                                            <p:strVal val="1+#ppt_w/2"/>
                                          </p:val>
                                        </p:tav>
                                        <p:tav tm="100000">
                                          <p:val>
                                            <p:strVal val="#ppt_x"/>
                                          </p:val>
                                        </p:tav>
                                      </p:tavLst>
                                    </p:anim>
                                    <p:anim calcmode="lin" valueType="num">
                                      <p:cBhvr additive="base">
                                        <p:cTn id="43" dur="500" fill="hold"/>
                                        <p:tgtEl>
                                          <p:spTgt spid="1440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4407"/>
                                        </p:tgtEl>
                                        <p:attrNameLst>
                                          <p:attrName>style.visibility</p:attrName>
                                        </p:attrNameLst>
                                      </p:cBhvr>
                                      <p:to>
                                        <p:strVal val="visible"/>
                                      </p:to>
                                    </p:set>
                                    <p:animEffect transition="in" filter="wedge">
                                      <p:cBhvr>
                                        <p:cTn id="48" dur="2000"/>
                                        <p:tgtEl>
                                          <p:spTgt spid="14407"/>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00052 -4.59547E-6 C -0.00382 0.02173 -0.00903 0.04208 -0.01806 0.06034 C -0.02413 0.1068 -0.0217 0.0823 -0.02448 0.13292 C -0.02327 0.15396 -0.02396 0.19742 -0.00504 0.20574 C 0.0684 0.27532 0.12951 0.24342 0.23073 0.24503 C 0.23593 0.24712 0.24201 0.24665 0.24618 0.25104 C 0.24809 0.25336 0.24861 0.25752 0.25052 0.26029 C 0.25243 0.26307 0.25486 0.26422 0.25694 0.26607 C 0.2592 0.27532 0.26545 0.28433 0.2658 0.29358 C 0.26649 0.30976 0.2658 0.32594 0.2658 0.34212 " pathEditMode="relative" rAng="0" ptsTypes="fffffffffA">
                                      <p:cBhvr>
                                        <p:cTn id="52" dur="2000" fill="hold"/>
                                        <p:tgtEl>
                                          <p:spTgt spid="14398"/>
                                        </p:tgtEl>
                                        <p:attrNameLst>
                                          <p:attrName>ppt_x</p:attrName>
                                          <p:attrName>ppt_y</p:attrName>
                                        </p:attrNameLst>
                                      </p:cBhvr>
                                      <p:rCtr x="12200" y="17100"/>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 0 C -0.02119 0.00323 -0.0415 0.01086 -0.06216 0.0178 C -0.07934 0.03282 -0.07032 0.02843 -0.08889 0.03259 C -0.10035 0.03791 -0.11164 0.04276 -0.12223 0.05039 C -0.12691 0.05386 -0.13559 0.06218 -0.13559 0.06218 C -0.13907 0.07651 -0.14167 0.07143 -0.15105 0.07998 C -0.16303 0.10333 -0.1474 0.07513 -0.16216 0.09477 C -0.16407 0.09732 -0.16494 0.10078 -0.16667 0.10356 C -0.17327 0.11396 -0.1849 0.12552 -0.19323 0.13315 C -0.19844 0.14332 -0.2033 0.15002 -0.21112 0.15672 C -0.2125 0.15973 -0.21355 0.1632 -0.21546 0.16574 C -0.21737 0.16828 -0.22084 0.16851 -0.22223 0.17152 C -0.22466 0.17684 -0.22396 0.18423 -0.22657 0.18932 C -0.22813 0.19232 -0.22952 0.19533 -0.23108 0.19833 C -0.22987 0.23578 -0.23507 0.31091 -0.20434 0.33726 C -0.20139 0.34327 -0.19931 0.34998 -0.19549 0.35506 C -0.17014 0.38881 -0.14028 0.37702 -0.10434 0.37864 C -0.09879 0.3902 -0.09775 0.39944 -0.09775 0.41424 " pathEditMode="relative" ptsTypes="fffffffffffffffffA">
                                      <p:cBhvr>
                                        <p:cTn id="56" dur="2000" fill="hold"/>
                                        <p:tgtEl>
                                          <p:spTgt spid="14400"/>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1" nodeType="clickEffect">
                                  <p:stCondLst>
                                    <p:cond delay="0"/>
                                  </p:stCondLst>
                                  <p:childTnLst>
                                    <p:animMotion origin="layout" path="M 0 0 C -0.00677 0.01364 -0.00677 0.02265 -0.01771 0.03236 C -0.02344 0.05525 -0.0158 0.02704 -0.02431 0.05016 C -0.02882 0.06241 -0.03091 0.07836 -0.03334 0.09154 C -0.0316 0.1135 -0.02934 0.12783 -0.02431 0.14794 C -0.0217 0.15857 -0.01285 0.16297 -0.0066 0.16851 C 0.02239 0.1944 -0.02066 0.15742 0.00677 0.17753 C 0.01666 0.1847 0.02291 0.19348 0.03333 0.1981 C 0.04392 0.2122 0.03611 0.2055 0.05347 0.20989 C 0.07552 0.21567 0.09531 0.22214 0.11788 0.22469 C 0.16475 0.22214 0.23837 0.23393 0.27778 0.2159 C 0.30069 0.21683 0.32378 0.21706 0.3467 0.21891 C 0.35555 0.2196 0.36267 0.22792 0.37118 0.2307 C 0.38246 0.24087 0.39514 0.24688 0.40677 0.25728 C 0.40903 0.25936 0.41111 0.26144 0.41337 0.26329 C 0.41562 0.26537 0.42014 0.26907 0.42014 0.26907 C 0.42153 0.27207 0.42257 0.27554 0.42448 0.27808 C 0.42639 0.28063 0.42951 0.28109 0.43125 0.28386 C 0.43264 0.28641 0.43212 0.2901 0.43333 0.29288 C 0.43593 0.29912 0.44236 0.31068 0.44236 0.31068 C 0.45087 0.34651 0.4401 0.37402 0.4401 0.40823 " pathEditMode="relative" ptsTypes="ffffffffffffffffffffA">
                                      <p:cBhvr>
                                        <p:cTn id="60" dur="2000" fill="hold"/>
                                        <p:tgtEl>
                                          <p:spTgt spid="14401"/>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1" nodeType="clickEffect">
                                  <p:stCondLst>
                                    <p:cond delay="0"/>
                                  </p:stCondLst>
                                  <p:childTnLst>
                                    <p:animMotion origin="layout" path="M -3.33333E-6 5.91771E-7 C -0.04062 0.00208 -0.08211 0.00393 -0.12222 0.01456 C -0.14982 0.02196 -0.17604 0.02889 -0.20434 0.03236 C -0.21632 0.03722 -0.22812 0.04161 -0.23993 0.04692 C -0.24253 0.04808 -0.24427 0.05109 -0.2467 0.0527 C -0.2526 0.05663 -0.25573 0.05548 -0.26215 0.05871 C -0.28489 0.07004 -0.25729 0.05987 -0.28003 0.0675 C -0.28732 0.08229 -0.28211 0.07466 -0.29774 0.08807 C -0.3 0.08992 -0.30434 0.09385 -0.30434 0.09408 C -0.31198 0.10911 -0.32118 0.1135 -0.32882 0.12621 C -0.33732 0.14101 -0.34166 0.15742 -0.3533 0.16736 C -0.35955 0.18007 -0.36927 0.184 -0.37326 0.19972 C -0.37621 0.21151 -0.37916 0.22353 -0.38211 0.23532 C -0.38368 0.24133 -0.38698 0.25404 -0.38889 0.26167 C -0.38958 0.26468 -0.39114 0.27046 -0.39114 0.27069 C -0.3901 0.29889 -0.39514 0.34535 -0.37326 0.36454 C -0.36562 0.38003 -0.35798 0.3939 -0.34444 0.39991 C -0.32413 0.42626 -0.30277 0.42418 -0.27552 0.42649 C -0.25972 0.43366 -0.24323 0.43481 -0.22882 0.44683 C -0.21788 0.46879 -0.21996 0.45747 -0.21996 0.47943 " pathEditMode="relative" rAng="0" ptsTypes="fffffffffffffffffffA">
                                      <p:cBhvr>
                                        <p:cTn id="64" dur="2000" fill="hold"/>
                                        <p:tgtEl>
                                          <p:spTgt spid="14402"/>
                                        </p:tgtEl>
                                        <p:attrNameLst>
                                          <p:attrName>ppt_x</p:attrName>
                                          <p:attrName>ppt_y</p:attrName>
                                        </p:attrNameLst>
                                      </p:cBhvr>
                                      <p:rCtr x="-19800" y="24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2" grpId="0" animBg="1"/>
      <p:bldP spid="14383" grpId="0" animBg="1"/>
      <p:bldP spid="14398" grpId="0"/>
      <p:bldP spid="14398" grpId="1"/>
      <p:bldP spid="14400" grpId="0"/>
      <p:bldP spid="14400" grpId="1"/>
      <p:bldP spid="14401" grpId="0"/>
      <p:bldP spid="14401" grpId="1"/>
      <p:bldP spid="14402" grpId="0"/>
      <p:bldP spid="14402" grpId="1"/>
      <p:bldP spid="144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7414" name="Picture 6" descr="F7"/>
          <p:cNvPicPr>
            <a:picLocks noChangeAspect="1"/>
          </p:cNvPicPr>
          <p:nvPr/>
        </p:nvPicPr>
        <p:blipFill>
          <a:blip r:embed="rId2"/>
          <a:stretch>
            <a:fillRect/>
          </a:stretch>
        </p:blipFill>
        <p:spPr>
          <a:xfrm>
            <a:off x="508000" y="1447800"/>
            <a:ext cx="2921000" cy="3581400"/>
          </a:xfrm>
          <a:prstGeom prst="rect">
            <a:avLst/>
          </a:prstGeom>
          <a:noFill/>
          <a:ln w="9525">
            <a:noFill/>
          </a:ln>
        </p:spPr>
      </p:pic>
      <p:pic>
        <p:nvPicPr>
          <p:cNvPr id="17415" name="Picture 7" descr="006_170"/>
          <p:cNvPicPr>
            <a:picLocks noChangeAspect="1"/>
          </p:cNvPicPr>
          <p:nvPr/>
        </p:nvPicPr>
        <p:blipFill>
          <a:blip r:embed="rId3"/>
          <a:stretch>
            <a:fillRect/>
          </a:stretch>
        </p:blipFill>
        <p:spPr>
          <a:xfrm>
            <a:off x="5486400" y="1978025"/>
            <a:ext cx="3048000" cy="2743200"/>
          </a:xfrm>
          <a:prstGeom prst="rect">
            <a:avLst/>
          </a:prstGeom>
          <a:noFill/>
          <a:ln w="9525">
            <a:noFill/>
          </a:ln>
        </p:spPr>
      </p:pic>
      <p:sp>
        <p:nvSpPr>
          <p:cNvPr id="17435" name="Text Box 27"/>
          <p:cNvSpPr txBox="1"/>
          <p:nvPr/>
        </p:nvSpPr>
        <p:spPr>
          <a:xfrm>
            <a:off x="914400" y="5181600"/>
            <a:ext cx="1981200" cy="608013"/>
          </a:xfrm>
          <a:prstGeom prst="rect">
            <a:avLst/>
          </a:prstGeom>
          <a:no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50000"/>
              </a:spcBef>
              <a:buNone/>
            </a:pPr>
            <a:r>
              <a:rPr lang="en-US" altLang="en-US" dirty="0">
                <a:solidFill>
                  <a:srgbClr val="FF0000"/>
                </a:solidFill>
                <a:latin typeface="Times New Roman" panose="02020603050405020304" pitchFamily="18" charset="0"/>
              </a:rPr>
              <a:t>Hoa ly ly </a:t>
            </a:r>
            <a:endParaRPr lang="en-US" altLang="en-US" dirty="0">
              <a:solidFill>
                <a:srgbClr val="FF0000"/>
              </a:solidFill>
              <a:latin typeface="Times New Roman" panose="02020603050405020304" pitchFamily="18" charset="0"/>
            </a:endParaRPr>
          </a:p>
        </p:txBody>
      </p:sp>
      <p:sp>
        <p:nvSpPr>
          <p:cNvPr id="17436" name="Text Box 28"/>
          <p:cNvSpPr txBox="1"/>
          <p:nvPr/>
        </p:nvSpPr>
        <p:spPr>
          <a:xfrm>
            <a:off x="5791200" y="4953000"/>
            <a:ext cx="2590800" cy="608013"/>
          </a:xfrm>
          <a:prstGeom prst="rect">
            <a:avLst/>
          </a:prstGeom>
          <a:noFill/>
          <a:ln w="2857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97205" eaLnBrk="1" hangingPunct="1">
              <a:spcBef>
                <a:spcPct val="50000"/>
              </a:spcBef>
              <a:buNone/>
            </a:pPr>
            <a:r>
              <a:rPr lang="en-US" altLang="en-US" dirty="0">
                <a:solidFill>
                  <a:srgbClr val="FF0000"/>
                </a:solidFill>
                <a:latin typeface="Times New Roman" panose="02020603050405020304" pitchFamily="18" charset="0"/>
              </a:rPr>
              <a:t>Hoa Cô- ri-cô </a:t>
            </a:r>
            <a:endParaRPr lang="en-US" altLang="en-US" dirty="0">
              <a:solidFill>
                <a:srgbClr val="FF0000"/>
              </a:solidFill>
              <a:latin typeface="Times New Roman" panose="02020603050405020304" pitchFamily="18" charset="0"/>
            </a:endParaRPr>
          </a:p>
        </p:txBody>
      </p:sp>
      <p:sp>
        <p:nvSpPr>
          <p:cNvPr id="17438" name="Oval 30"/>
          <p:cNvSpPr/>
          <p:nvPr/>
        </p:nvSpPr>
        <p:spPr>
          <a:xfrm>
            <a:off x="2743200" y="53340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Nhị</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17439" name="Line 31"/>
          <p:cNvSpPr/>
          <p:nvPr/>
        </p:nvSpPr>
        <p:spPr>
          <a:xfrm flipH="1">
            <a:off x="1600200" y="838200"/>
            <a:ext cx="1752600" cy="3048000"/>
          </a:xfrm>
          <a:prstGeom prst="line">
            <a:avLst/>
          </a:prstGeom>
          <a:ln w="76200" cap="flat" cmpd="sng">
            <a:solidFill>
              <a:srgbClr val="E41C93"/>
            </a:solidFill>
            <a:prstDash val="solid"/>
            <a:headEnd type="none" w="med" len="med"/>
            <a:tailEnd type="triangle" w="med" len="med"/>
          </a:ln>
        </p:spPr>
      </p:sp>
      <p:sp>
        <p:nvSpPr>
          <p:cNvPr id="17440" name="Line 32"/>
          <p:cNvSpPr/>
          <p:nvPr/>
        </p:nvSpPr>
        <p:spPr>
          <a:xfrm flipH="1" flipV="1">
            <a:off x="1600200" y="4191000"/>
            <a:ext cx="1295400" cy="1371600"/>
          </a:xfrm>
          <a:prstGeom prst="line">
            <a:avLst/>
          </a:prstGeom>
          <a:ln w="76200" cap="flat" cmpd="sng">
            <a:solidFill>
              <a:srgbClr val="E41C93"/>
            </a:solidFill>
            <a:prstDash val="solid"/>
            <a:headEnd type="none" w="med" len="med"/>
            <a:tailEnd type="triangle" w="med" len="med"/>
          </a:ln>
        </p:spPr>
      </p:sp>
      <p:sp>
        <p:nvSpPr>
          <p:cNvPr id="17441" name="Oval 33"/>
          <p:cNvSpPr/>
          <p:nvPr/>
        </p:nvSpPr>
        <p:spPr>
          <a:xfrm>
            <a:off x="3276600" y="4572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Nhuỵ</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17448" name="Oval 40"/>
          <p:cNvSpPr/>
          <p:nvPr/>
        </p:nvSpPr>
        <p:spPr>
          <a:xfrm>
            <a:off x="5181600" y="6096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Nhị</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17449" name="Line 41"/>
          <p:cNvSpPr/>
          <p:nvPr/>
        </p:nvSpPr>
        <p:spPr>
          <a:xfrm>
            <a:off x="6096000" y="1371600"/>
            <a:ext cx="914400" cy="2057400"/>
          </a:xfrm>
          <a:prstGeom prst="line">
            <a:avLst/>
          </a:prstGeom>
          <a:ln w="76200" cap="flat" cmpd="sng">
            <a:solidFill>
              <a:srgbClr val="E41C93"/>
            </a:solidFill>
            <a:prstDash val="solid"/>
            <a:headEnd type="none" w="med" len="med"/>
            <a:tailEnd type="triangle" w="med" len="med"/>
          </a:ln>
        </p:spPr>
      </p:sp>
      <p:sp>
        <p:nvSpPr>
          <p:cNvPr id="17450" name="Oval 42"/>
          <p:cNvSpPr/>
          <p:nvPr/>
        </p:nvSpPr>
        <p:spPr>
          <a:xfrm>
            <a:off x="4724400" y="55626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Nhuỵ</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17451" name="Line 43"/>
          <p:cNvSpPr/>
          <p:nvPr/>
        </p:nvSpPr>
        <p:spPr>
          <a:xfrm flipV="1">
            <a:off x="5638800" y="3886200"/>
            <a:ext cx="1828800" cy="1752600"/>
          </a:xfrm>
          <a:prstGeom prst="line">
            <a:avLst/>
          </a:prstGeom>
          <a:ln w="76200" cap="flat" cmpd="sng">
            <a:solidFill>
              <a:srgbClr val="E41C93"/>
            </a:solidFill>
            <a:prstDash val="solid"/>
            <a:headEnd type="none" w="med" len="med"/>
            <a:tailEnd type="triangle" w="med" len="med"/>
          </a:ln>
        </p:spPr>
      </p:sp>
      <p:pic>
        <p:nvPicPr>
          <p:cNvPr id="17453" name="Picture 45" descr="GOODLUCK"/>
          <p:cNvPicPr>
            <a:picLocks noChangeAspect="1"/>
          </p:cNvPicPr>
          <p:nvPr/>
        </p:nvPicPr>
        <p:blipFill>
          <a:blip r:embed="rId4"/>
          <a:stretch>
            <a:fillRect/>
          </a:stretch>
        </p:blipFill>
        <p:spPr>
          <a:xfrm>
            <a:off x="3429000" y="2133600"/>
            <a:ext cx="1981200" cy="2819400"/>
          </a:xfrm>
          <a:prstGeom prst="rect">
            <a:avLst/>
          </a:prstGeom>
          <a:noFill/>
          <a:ln w="9525">
            <a:noFill/>
          </a:ln>
        </p:spPr>
      </p:pic>
      <p:sp>
        <p:nvSpPr>
          <p:cNvPr id="17454" name="Oval 46"/>
          <p:cNvSpPr/>
          <p:nvPr/>
        </p:nvSpPr>
        <p:spPr>
          <a:xfrm>
            <a:off x="4419600" y="2028825"/>
            <a:ext cx="685800" cy="685800"/>
          </a:xfrm>
          <a:prstGeom prst="ellipse">
            <a:avLst/>
          </a:prstGeom>
          <a:solidFill>
            <a:srgbClr val="FF0000"/>
          </a:solidFill>
          <a:ln w="57150" cap="flat" cmpd="thinThick">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solidFill>
                  <a:schemeClr val="bg1"/>
                </a:solidFill>
                <a:latin typeface="Times New Roman" panose="02020603050405020304" pitchFamily="18" charset="0"/>
              </a:rPr>
              <a:t>Đ</a:t>
            </a:r>
            <a:endParaRPr lang="en-US" altLang="en-US" sz="3600" dirty="0">
              <a:solidFill>
                <a:schemeClr val="bg1"/>
              </a:solidFill>
              <a:latin typeface="Times New Roman" panose="02020603050405020304" pitchFamily="18" charset="0"/>
            </a:endParaRPr>
          </a:p>
        </p:txBody>
      </p:sp>
      <p:sp>
        <p:nvSpPr>
          <p:cNvPr id="17455" name="Oval 47"/>
          <p:cNvSpPr/>
          <p:nvPr/>
        </p:nvSpPr>
        <p:spPr>
          <a:xfrm>
            <a:off x="4419600" y="2057400"/>
            <a:ext cx="685800" cy="685800"/>
          </a:xfrm>
          <a:prstGeom prst="ellipse">
            <a:avLst/>
          </a:prstGeom>
          <a:solidFill>
            <a:srgbClr val="0000FF"/>
          </a:solidFill>
          <a:ln w="57150" cap="flat" cmpd="thinThick">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solidFill>
                  <a:schemeClr val="bg1"/>
                </a:solidFill>
                <a:latin typeface="Times New Roman" panose="02020603050405020304" pitchFamily="18" charset="0"/>
              </a:rPr>
              <a:t>S</a:t>
            </a:r>
            <a:endParaRPr lang="en-US" altLang="en-US" sz="3600" dirty="0">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4"/>
                                        </p:tgtEl>
                                        <p:attrNameLst>
                                          <p:attrName>style.visibility</p:attrName>
                                        </p:attrNameLst>
                                      </p:cBhvr>
                                      <p:to>
                                        <p:strVal val="visible"/>
                                      </p:to>
                                    </p:set>
                                    <p:anim to="" calcmode="lin" valueType="num">
                                      <p:cBhvr>
                                        <p:cTn id="7" dur="1" fill="hold"/>
                                        <p:tgtEl>
                                          <p:spTgt spid="17414"/>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35"/>
                                        </p:tgtEl>
                                        <p:attrNameLst>
                                          <p:attrName>style.visibility</p:attrName>
                                        </p:attrNameLst>
                                      </p:cBhvr>
                                      <p:to>
                                        <p:strVal val="visible"/>
                                      </p:to>
                                    </p:set>
                                    <p:anim calcmode="lin" valueType="num">
                                      <p:cBhvr additive="base">
                                        <p:cTn id="12" dur="1000" fill="hold"/>
                                        <p:tgtEl>
                                          <p:spTgt spid="17435"/>
                                        </p:tgtEl>
                                        <p:attrNameLst>
                                          <p:attrName>ppt_x</p:attrName>
                                        </p:attrNameLst>
                                      </p:cBhvr>
                                      <p:tavLst>
                                        <p:tav tm="0">
                                          <p:val>
                                            <p:strVal val="#ppt_x"/>
                                          </p:val>
                                        </p:tav>
                                        <p:tav tm="100000">
                                          <p:val>
                                            <p:strVal val="#ppt_x"/>
                                          </p:val>
                                        </p:tav>
                                      </p:tavLst>
                                    </p:anim>
                                    <p:anim calcmode="lin" valueType="num">
                                      <p:cBhvr additive="base">
                                        <p:cTn id="13" dur="1000" fill="hold"/>
                                        <p:tgtEl>
                                          <p:spTgt spid="174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415"/>
                                        </p:tgtEl>
                                        <p:attrNameLst>
                                          <p:attrName>style.visibility</p:attrName>
                                        </p:attrNameLst>
                                      </p:cBhvr>
                                      <p:to>
                                        <p:strVal val="visible"/>
                                      </p:to>
                                    </p:set>
                                    <p:animEffect transition="in" filter="randombar(horizontal)">
                                      <p:cBhvr>
                                        <p:cTn id="18" dur="2000"/>
                                        <p:tgtEl>
                                          <p:spTgt spid="174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7436"/>
                                        </p:tgtEl>
                                        <p:attrNameLst>
                                          <p:attrName>style.visibility</p:attrName>
                                        </p:attrNameLst>
                                      </p:cBhvr>
                                      <p:to>
                                        <p:strVal val="visible"/>
                                      </p:to>
                                    </p:set>
                                    <p:animEffect transition="in" filter="checkerboard(across)">
                                      <p:cBhvr>
                                        <p:cTn id="23" dur="1000"/>
                                        <p:tgtEl>
                                          <p:spTgt spid="1743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3" fill="hold" grpId="1" nodeType="clickEffect">
                                  <p:stCondLst>
                                    <p:cond delay="0"/>
                                  </p:stCondLst>
                                  <p:childTnLst>
                                    <p:anim calcmode="lin" valueType="num">
                                      <p:cBhvr additive="base">
                                        <p:cTn id="27" dur="1000"/>
                                        <p:tgtEl>
                                          <p:spTgt spid="17435"/>
                                        </p:tgtEl>
                                        <p:attrNameLst>
                                          <p:attrName>ppt_x</p:attrName>
                                        </p:attrNameLst>
                                      </p:cBhvr>
                                      <p:tavLst>
                                        <p:tav tm="0">
                                          <p:val>
                                            <p:strVal val="ppt_x"/>
                                          </p:val>
                                        </p:tav>
                                        <p:tav tm="100000">
                                          <p:val>
                                            <p:strVal val="1+ppt_w/2"/>
                                          </p:val>
                                        </p:tav>
                                      </p:tavLst>
                                    </p:anim>
                                    <p:anim calcmode="lin" valueType="num">
                                      <p:cBhvr additive="base">
                                        <p:cTn id="28" dur="1000"/>
                                        <p:tgtEl>
                                          <p:spTgt spid="17435"/>
                                        </p:tgtEl>
                                        <p:attrNameLst>
                                          <p:attrName>ppt_y</p:attrName>
                                        </p:attrNameLst>
                                      </p:cBhvr>
                                      <p:tavLst>
                                        <p:tav tm="0">
                                          <p:val>
                                            <p:strVal val="ppt_y"/>
                                          </p:val>
                                        </p:tav>
                                        <p:tav tm="100000">
                                          <p:val>
                                            <p:strVal val="0-ppt_h/2"/>
                                          </p:val>
                                        </p:tav>
                                      </p:tavLst>
                                    </p:anim>
                                    <p:set>
                                      <p:cBhvr>
                                        <p:cTn id="29" dur="1" fill="hold">
                                          <p:stCondLst>
                                            <p:cond delay="999"/>
                                          </p:stCondLst>
                                        </p:cTn>
                                        <p:tgtEl>
                                          <p:spTgt spid="17435"/>
                                        </p:tgtEl>
                                        <p:attrNameLst>
                                          <p:attrName>style.visibility</p:attrName>
                                        </p:attrNameLst>
                                      </p:cBhvr>
                                      <p:to>
                                        <p:strVal val="hidden"/>
                                      </p:to>
                                    </p:set>
                                  </p:childTnLst>
                                </p:cTn>
                              </p:par>
                              <p:par>
                                <p:cTn id="30" presetID="2" presetClass="exit" presetSubtype="3" fill="hold" grpId="1" nodeType="withEffect">
                                  <p:stCondLst>
                                    <p:cond delay="0"/>
                                  </p:stCondLst>
                                  <p:childTnLst>
                                    <p:anim calcmode="lin" valueType="num">
                                      <p:cBhvr additive="base">
                                        <p:cTn id="31" dur="1000"/>
                                        <p:tgtEl>
                                          <p:spTgt spid="17436"/>
                                        </p:tgtEl>
                                        <p:attrNameLst>
                                          <p:attrName>ppt_x</p:attrName>
                                        </p:attrNameLst>
                                      </p:cBhvr>
                                      <p:tavLst>
                                        <p:tav tm="0">
                                          <p:val>
                                            <p:strVal val="ppt_x"/>
                                          </p:val>
                                        </p:tav>
                                        <p:tav tm="100000">
                                          <p:val>
                                            <p:strVal val="1+ppt_w/2"/>
                                          </p:val>
                                        </p:tav>
                                      </p:tavLst>
                                    </p:anim>
                                    <p:anim calcmode="lin" valueType="num">
                                      <p:cBhvr additive="base">
                                        <p:cTn id="32" dur="1000"/>
                                        <p:tgtEl>
                                          <p:spTgt spid="17436"/>
                                        </p:tgtEl>
                                        <p:attrNameLst>
                                          <p:attrName>ppt_y</p:attrName>
                                        </p:attrNameLst>
                                      </p:cBhvr>
                                      <p:tavLst>
                                        <p:tav tm="0">
                                          <p:val>
                                            <p:strVal val="ppt_y"/>
                                          </p:val>
                                        </p:tav>
                                        <p:tav tm="100000">
                                          <p:val>
                                            <p:strVal val="0-ppt_h/2"/>
                                          </p:val>
                                        </p:tav>
                                      </p:tavLst>
                                    </p:anim>
                                    <p:set>
                                      <p:cBhvr>
                                        <p:cTn id="33" dur="1" fill="hold">
                                          <p:stCondLst>
                                            <p:cond delay="999"/>
                                          </p:stCondLst>
                                        </p:cTn>
                                        <p:tgtEl>
                                          <p:spTgt spid="17436"/>
                                        </p:tgtEl>
                                        <p:attrNameLst>
                                          <p:attrName>style.visibility</p:attrName>
                                        </p:attrNameLst>
                                      </p:cBhvr>
                                      <p:to>
                                        <p:strVal val="hidden"/>
                                      </p:to>
                                    </p:set>
                                  </p:childTnLst>
                                </p:cTn>
                              </p:par>
                              <p:par>
                                <p:cTn id="34" presetID="8" presetClass="entr" presetSubtype="16" fill="hold" nodeType="withEffect">
                                  <p:stCondLst>
                                    <p:cond delay="0"/>
                                  </p:stCondLst>
                                  <p:childTnLst>
                                    <p:set>
                                      <p:cBhvr>
                                        <p:cTn id="35" dur="1" fill="hold">
                                          <p:stCondLst>
                                            <p:cond delay="0"/>
                                          </p:stCondLst>
                                        </p:cTn>
                                        <p:tgtEl>
                                          <p:spTgt spid="17453"/>
                                        </p:tgtEl>
                                        <p:attrNameLst>
                                          <p:attrName>style.visibility</p:attrName>
                                        </p:attrNameLst>
                                      </p:cBhvr>
                                      <p:to>
                                        <p:strVal val="visible"/>
                                      </p:to>
                                    </p:set>
                                    <p:animEffect transition="in" filter="diamond(in)">
                                      <p:cBhvr>
                                        <p:cTn id="36" dur="2000"/>
                                        <p:tgtEl>
                                          <p:spTgt spid="1745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454"/>
                                        </p:tgtEl>
                                        <p:attrNameLst>
                                          <p:attrName>style.visibility</p:attrName>
                                        </p:attrNameLst>
                                      </p:cBhvr>
                                      <p:to>
                                        <p:strVal val="visible"/>
                                      </p:to>
                                    </p:set>
                                    <p:animEffect transition="in" filter="randombar(horizontal)">
                                      <p:cBhvr>
                                        <p:cTn id="41" dur="500"/>
                                        <p:tgtEl>
                                          <p:spTgt spid="17454"/>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xit" presetSubtype="0" fill="hold" grpId="1" nodeType="clickEffect">
                                  <p:stCondLst>
                                    <p:cond delay="0"/>
                                  </p:stCondLst>
                                  <p:childTnLst>
                                    <p:anim to="" calcmode="lin" valueType="num">
                                      <p:cBhvr>
                                        <p:cTn id="45" dur="1"/>
                                        <p:tgtEl>
                                          <p:spTgt spid="17454"/>
                                        </p:tgtEl>
                                        <p:attrNameLst>
                                          <p:attrName>style.visibility</p:attrName>
                                        </p:attrNameLst>
                                      </p:cBhvr>
                                    </p:anim>
                                    <p:set>
                                      <p:cBhvr>
                                        <p:cTn id="46" dur="1" fill="hold">
                                          <p:stCondLst>
                                            <p:cond delay="0"/>
                                          </p:stCondLst>
                                        </p:cTn>
                                        <p:tgtEl>
                                          <p:spTgt spid="17454"/>
                                        </p:tgtEl>
                                        <p:attrNameLst>
                                          <p:attrName>style.visibility</p:attrName>
                                        </p:attrNameLst>
                                      </p:cBhvr>
                                      <p:to>
                                        <p:strVal val="hidden"/>
                                      </p:to>
                                    </p:set>
                                  </p:childTnLst>
                                </p:cTn>
                              </p:par>
                              <p:par>
                                <p:cTn id="47" presetID="21" presetClass="entr" presetSubtype="4" fill="hold" grpId="0" nodeType="withEffect">
                                  <p:stCondLst>
                                    <p:cond delay="0"/>
                                  </p:stCondLst>
                                  <p:childTnLst>
                                    <p:set>
                                      <p:cBhvr>
                                        <p:cTn id="48" dur="1" fill="hold">
                                          <p:stCondLst>
                                            <p:cond delay="0"/>
                                          </p:stCondLst>
                                        </p:cTn>
                                        <p:tgtEl>
                                          <p:spTgt spid="17455"/>
                                        </p:tgtEl>
                                        <p:attrNameLst>
                                          <p:attrName>style.visibility</p:attrName>
                                        </p:attrNameLst>
                                      </p:cBhvr>
                                      <p:to>
                                        <p:strVal val="visible"/>
                                      </p:to>
                                    </p:set>
                                    <p:animEffect transition="in" filter="wheel(4)">
                                      <p:cBhvr>
                                        <p:cTn id="49" dur="1000"/>
                                        <p:tgtEl>
                                          <p:spTgt spid="17455"/>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xit" presetSubtype="16" fill="hold" grpId="1" nodeType="clickEffect">
                                  <p:stCondLst>
                                    <p:cond delay="0"/>
                                  </p:stCondLst>
                                  <p:childTnLst>
                                    <p:animEffect transition="out" filter="diamond(in)">
                                      <p:cBhvr>
                                        <p:cTn id="53" dur="1000"/>
                                        <p:tgtEl>
                                          <p:spTgt spid="17455"/>
                                        </p:tgtEl>
                                      </p:cBhvr>
                                    </p:animEffect>
                                    <p:set>
                                      <p:cBhvr>
                                        <p:cTn id="54" dur="1" fill="hold">
                                          <p:stCondLst>
                                            <p:cond delay="999"/>
                                          </p:stCondLst>
                                        </p:cTn>
                                        <p:tgtEl>
                                          <p:spTgt spid="17455"/>
                                        </p:tgtEl>
                                        <p:attrNameLst>
                                          <p:attrName>style.visibility</p:attrName>
                                        </p:attrNameLst>
                                      </p:cBhvr>
                                      <p:to>
                                        <p:strVal val="hidden"/>
                                      </p:to>
                                    </p:set>
                                  </p:childTnLst>
                                </p:cTn>
                              </p:par>
                              <p:par>
                                <p:cTn id="55" presetID="8" presetClass="exit" presetSubtype="16" fill="hold" nodeType="withEffect">
                                  <p:stCondLst>
                                    <p:cond delay="0"/>
                                  </p:stCondLst>
                                  <p:childTnLst>
                                    <p:animEffect transition="out" filter="diamond(in)">
                                      <p:cBhvr>
                                        <p:cTn id="56" dur="1000"/>
                                        <p:tgtEl>
                                          <p:spTgt spid="17453"/>
                                        </p:tgtEl>
                                      </p:cBhvr>
                                    </p:animEffect>
                                    <p:set>
                                      <p:cBhvr>
                                        <p:cTn id="57" dur="1" fill="hold">
                                          <p:stCondLst>
                                            <p:cond delay="999"/>
                                          </p:stCondLst>
                                        </p:cTn>
                                        <p:tgtEl>
                                          <p:spTgt spid="17453"/>
                                        </p:tgtEl>
                                        <p:attrNameLst>
                                          <p:attrName>style.visibility</p:attrName>
                                        </p:attrNameLst>
                                      </p:cBhvr>
                                      <p:to>
                                        <p:strVal val="hidden"/>
                                      </p:to>
                                    </p:set>
                                  </p:childTnLst>
                                </p:cTn>
                              </p:par>
                              <p:par>
                                <p:cTn id="58" presetID="8" presetClass="entr" presetSubtype="16" fill="hold" nodeType="withEffect">
                                  <p:stCondLst>
                                    <p:cond delay="0"/>
                                  </p:stCondLst>
                                  <p:childTnLst>
                                    <p:set>
                                      <p:cBhvr>
                                        <p:cTn id="59" dur="1" fill="hold">
                                          <p:stCondLst>
                                            <p:cond delay="0"/>
                                          </p:stCondLst>
                                        </p:cTn>
                                        <p:tgtEl>
                                          <p:spTgt spid="17439"/>
                                        </p:tgtEl>
                                        <p:attrNameLst>
                                          <p:attrName>style.visibility</p:attrName>
                                        </p:attrNameLst>
                                      </p:cBhvr>
                                      <p:to>
                                        <p:strVal val="visible"/>
                                      </p:to>
                                    </p:set>
                                    <p:animEffect transition="in" filter="diamond(in)">
                                      <p:cBhvr>
                                        <p:cTn id="60" dur="500"/>
                                        <p:tgtEl>
                                          <p:spTgt spid="17439"/>
                                        </p:tgtEl>
                                      </p:cBhvr>
                                    </p:animEffect>
                                  </p:childTnLst>
                                </p:cTn>
                              </p:par>
                              <p:par>
                                <p:cTn id="61" presetID="8" presetClass="entr" presetSubtype="16" fill="hold" nodeType="withEffect">
                                  <p:stCondLst>
                                    <p:cond delay="0"/>
                                  </p:stCondLst>
                                  <p:childTnLst>
                                    <p:set>
                                      <p:cBhvr>
                                        <p:cTn id="62" dur="1" fill="hold">
                                          <p:stCondLst>
                                            <p:cond delay="0"/>
                                          </p:stCondLst>
                                        </p:cTn>
                                        <p:tgtEl>
                                          <p:spTgt spid="17440"/>
                                        </p:tgtEl>
                                        <p:attrNameLst>
                                          <p:attrName>style.visibility</p:attrName>
                                        </p:attrNameLst>
                                      </p:cBhvr>
                                      <p:to>
                                        <p:strVal val="visible"/>
                                      </p:to>
                                    </p:set>
                                    <p:animEffect transition="in" filter="diamond(in)">
                                      <p:cBhvr>
                                        <p:cTn id="63" dur="500"/>
                                        <p:tgtEl>
                                          <p:spTgt spid="1744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441"/>
                                        </p:tgtEl>
                                        <p:attrNameLst>
                                          <p:attrName>style.visibility</p:attrName>
                                        </p:attrNameLst>
                                      </p:cBhvr>
                                      <p:to>
                                        <p:strVal val="visible"/>
                                      </p:to>
                                    </p:set>
                                    <p:animEffect transition="in" filter="blinds(horizontal)">
                                      <p:cBhvr>
                                        <p:cTn id="66" dur="500"/>
                                        <p:tgtEl>
                                          <p:spTgt spid="1744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7438"/>
                                        </p:tgtEl>
                                        <p:attrNameLst>
                                          <p:attrName>style.visibility</p:attrName>
                                        </p:attrNameLst>
                                      </p:cBhvr>
                                      <p:to>
                                        <p:strVal val="visible"/>
                                      </p:to>
                                    </p:set>
                                    <p:animEffect transition="in" filter="blinds(horizontal)">
                                      <p:cBhvr>
                                        <p:cTn id="69" dur="500"/>
                                        <p:tgtEl>
                                          <p:spTgt spid="1743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3" fill="hold" nodeType="clickEffect">
                                  <p:stCondLst>
                                    <p:cond delay="0"/>
                                  </p:stCondLst>
                                  <p:childTnLst>
                                    <p:set>
                                      <p:cBhvr>
                                        <p:cTn id="73" dur="1" fill="hold">
                                          <p:stCondLst>
                                            <p:cond delay="0"/>
                                          </p:stCondLst>
                                        </p:cTn>
                                        <p:tgtEl>
                                          <p:spTgt spid="17453"/>
                                        </p:tgtEl>
                                        <p:attrNameLst>
                                          <p:attrName>style.visibility</p:attrName>
                                        </p:attrNameLst>
                                      </p:cBhvr>
                                      <p:to>
                                        <p:strVal val="visible"/>
                                      </p:to>
                                    </p:set>
                                    <p:anim calcmode="lin" valueType="num">
                                      <p:cBhvr additive="base">
                                        <p:cTn id="74" dur="500" fill="hold"/>
                                        <p:tgtEl>
                                          <p:spTgt spid="17453"/>
                                        </p:tgtEl>
                                        <p:attrNameLst>
                                          <p:attrName>ppt_x</p:attrName>
                                        </p:attrNameLst>
                                      </p:cBhvr>
                                      <p:tavLst>
                                        <p:tav tm="0">
                                          <p:val>
                                            <p:strVal val="1+#ppt_w/2"/>
                                          </p:val>
                                        </p:tav>
                                        <p:tav tm="100000">
                                          <p:val>
                                            <p:strVal val="#ppt_x"/>
                                          </p:val>
                                        </p:tav>
                                      </p:tavLst>
                                    </p:anim>
                                    <p:anim calcmode="lin" valueType="num">
                                      <p:cBhvr additive="base">
                                        <p:cTn id="75" dur="500" fill="hold"/>
                                        <p:tgtEl>
                                          <p:spTgt spid="17453"/>
                                        </p:tgtEl>
                                        <p:attrNameLst>
                                          <p:attrName>ppt_y</p:attrName>
                                        </p:attrNameLst>
                                      </p:cBhvr>
                                      <p:tavLst>
                                        <p:tav tm="0">
                                          <p:val>
                                            <p:strVal val="0-#ppt_h/2"/>
                                          </p:val>
                                        </p:tav>
                                        <p:tav tm="100000">
                                          <p:val>
                                            <p:strVal val="#ppt_y"/>
                                          </p:val>
                                        </p:tav>
                                      </p:tavLst>
                                    </p:anim>
                                  </p:childTnLst>
                                </p:cTn>
                              </p:par>
                              <p:par>
                                <p:cTn id="76" presetID="2" presetClass="entr" presetSubtype="3" fill="hold" grpId="2" nodeType="withEffect">
                                  <p:stCondLst>
                                    <p:cond delay="0"/>
                                  </p:stCondLst>
                                  <p:childTnLst>
                                    <p:set>
                                      <p:cBhvr>
                                        <p:cTn id="77" dur="1" fill="hold">
                                          <p:stCondLst>
                                            <p:cond delay="0"/>
                                          </p:stCondLst>
                                        </p:cTn>
                                        <p:tgtEl>
                                          <p:spTgt spid="17455"/>
                                        </p:tgtEl>
                                        <p:attrNameLst>
                                          <p:attrName>style.visibility</p:attrName>
                                        </p:attrNameLst>
                                      </p:cBhvr>
                                      <p:to>
                                        <p:strVal val="visible"/>
                                      </p:to>
                                    </p:set>
                                    <p:anim calcmode="lin" valueType="num">
                                      <p:cBhvr additive="base">
                                        <p:cTn id="78" dur="500" fill="hold"/>
                                        <p:tgtEl>
                                          <p:spTgt spid="17455"/>
                                        </p:tgtEl>
                                        <p:attrNameLst>
                                          <p:attrName>ppt_x</p:attrName>
                                        </p:attrNameLst>
                                      </p:cBhvr>
                                      <p:tavLst>
                                        <p:tav tm="0">
                                          <p:val>
                                            <p:strVal val="1+#ppt_w/2"/>
                                          </p:val>
                                        </p:tav>
                                        <p:tav tm="100000">
                                          <p:val>
                                            <p:strVal val="#ppt_x"/>
                                          </p:val>
                                        </p:tav>
                                      </p:tavLst>
                                    </p:anim>
                                    <p:anim calcmode="lin" valueType="num">
                                      <p:cBhvr additive="base">
                                        <p:cTn id="79" dur="500" fill="hold"/>
                                        <p:tgtEl>
                                          <p:spTgt spid="17455"/>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nodeType="clickEffect">
                                  <p:stCondLst>
                                    <p:cond delay="0"/>
                                  </p:stCondLst>
                                  <p:childTnLst>
                                    <p:animEffect transition="out" filter="dissolve">
                                      <p:cBhvr>
                                        <p:cTn id="83" dur="500"/>
                                        <p:tgtEl>
                                          <p:spTgt spid="17453"/>
                                        </p:tgtEl>
                                      </p:cBhvr>
                                    </p:animEffect>
                                    <p:set>
                                      <p:cBhvr>
                                        <p:cTn id="84" dur="1" fill="hold">
                                          <p:stCondLst>
                                            <p:cond delay="499"/>
                                          </p:stCondLst>
                                        </p:cTn>
                                        <p:tgtEl>
                                          <p:spTgt spid="17453"/>
                                        </p:tgtEl>
                                        <p:attrNameLst>
                                          <p:attrName>style.visibility</p:attrName>
                                        </p:attrNameLst>
                                      </p:cBhvr>
                                      <p:to>
                                        <p:strVal val="hidden"/>
                                      </p:to>
                                    </p:set>
                                  </p:childTnLst>
                                </p:cTn>
                              </p:par>
                              <p:par>
                                <p:cTn id="85" presetID="9" presetClass="exit" presetSubtype="0" fill="hold" grpId="3" nodeType="withEffect">
                                  <p:stCondLst>
                                    <p:cond delay="0"/>
                                  </p:stCondLst>
                                  <p:childTnLst>
                                    <p:animEffect transition="out" filter="dissolve">
                                      <p:cBhvr>
                                        <p:cTn id="86" dur="500"/>
                                        <p:tgtEl>
                                          <p:spTgt spid="17455"/>
                                        </p:tgtEl>
                                      </p:cBhvr>
                                    </p:animEffect>
                                    <p:set>
                                      <p:cBhvr>
                                        <p:cTn id="87" dur="1" fill="hold">
                                          <p:stCondLst>
                                            <p:cond delay="499"/>
                                          </p:stCondLst>
                                        </p:cTn>
                                        <p:tgtEl>
                                          <p:spTgt spid="17455"/>
                                        </p:tgtEl>
                                        <p:attrNameLst>
                                          <p:attrName>style.visibility</p:attrName>
                                        </p:attrNameLst>
                                      </p:cBhvr>
                                      <p:to>
                                        <p:strVal val="hidden"/>
                                      </p:to>
                                    </p:set>
                                  </p:childTnLst>
                                </p:cTn>
                              </p:par>
                              <p:par>
                                <p:cTn id="88" presetID="0" presetClass="path" presetSubtype="0" accel="50000" decel="50000" fill="hold" grpId="1" nodeType="withEffect">
                                  <p:stCondLst>
                                    <p:cond delay="0"/>
                                  </p:stCondLst>
                                  <p:childTnLst>
                                    <p:animMotion origin="layout" path="M 4.16667E-6 -2.70458E-6 C 0.01614 0.01387 0.00937 0.00786 0.02083 0.01826 C 0.02291 0.02034 0.02517 0.02266 0.02743 0.02451 C 0.02986 0.02659 0.03454 0.03052 0.03454 0.03075 C 0.04062 0.04277 0.04687 0.05525 0.05277 0.06773 C 0.05694 0.07629 0.07135 0.08623 0.07135 0.08646 C 0.08298 0.10957 0.09635 0.13061 0.10798 0.15396 C 0.11076 0.1595 0.11111 0.16644 0.11267 0.17268 C 0.11336 0.17568 0.11493 0.18169 0.11493 0.18193 C 0.11736 0.20065 0.12048 0.21891 0.12413 0.2374 C 0.12864 0.26098 0.12743 0.28525 0.1335 0.30837 C 0.13142 0.33842 0.13263 0.37217 0.11944 0.39783 C 0.11736 0.40731 0.11406 0.41632 0.11267 0.4258 C 0.11111 0.4369 0.10816 0.45678 0.10573 0.46602 C 0.10364 0.47504 0.10277 0.48544 0.09878 0.49376 C 0.09027 0.5111 0.08211 0.5289 0.07343 0.54623 C 0.07204 0.55248 0.0717 0.55941 0.06892 0.56473 C 0.06163 0.57929 0.05156 0.59108 0.04357 0.60495 C 0.02951 0.62968 0.04097 0.61789 0.02743 0.62945 C 0.02013 0.64471 0.01319 0.6528 4.16667E-6 0.65742 C -0.02257 0.67707 0.01007 0.64771 -0.01389 0.67291 C -0.02448 0.68401 -0.03785 0.69325 -0.0507 0.69741 C -0.05209 0.70065 -0.05296 0.70458 -0.05504 0.70643 C -0.05712 0.70874 -0.06198 0.7099 -0.06198 0.7099 " pathEditMode="relative" rAng="0" ptsTypes="fffffffffffffffffffffffA">
                                      <p:cBhvr>
                                        <p:cTn id="89" dur="2000" fill="hold"/>
                                        <p:tgtEl>
                                          <p:spTgt spid="17441"/>
                                        </p:tgtEl>
                                        <p:attrNameLst>
                                          <p:attrName>ppt_x</p:attrName>
                                          <p:attrName>ppt_y</p:attrName>
                                        </p:attrNameLst>
                                      </p:cBhvr>
                                      <p:rCtr x="3600" y="35500"/>
                                    </p:animMotion>
                                  </p:childTnLst>
                                </p:cTn>
                              </p:par>
                              <p:par>
                                <p:cTn id="90" presetID="0" presetClass="path" presetSubtype="0" accel="50000" decel="50000" fill="hold" grpId="1" nodeType="withEffect">
                                  <p:stCondLst>
                                    <p:cond delay="0"/>
                                  </p:stCondLst>
                                  <p:childTnLst>
                                    <p:animMotion origin="layout" path="M 0 2.46879E-6 C -0.00642 -0.00324 -0.01146 -0.00832 -0.01806 -0.01156 C -0.0224 -0.01618 -0.02569 -0.02219 -0.03021 -0.02659 C -0.03628 -0.0326 -0.04444 -0.03375 -0.05035 -0.04115 C -0.06007 -0.05386 -0.06406 -0.06427 -0.07639 -0.07051 C -0.08455 -0.07975 -0.09219 -0.08276 -0.10069 -0.09131 C -0.11545 -0.10657 -0.10486 -0.10125 -0.11875 -0.10611 C -0.1276 -0.11905 -0.12118 -0.11096 -0.1309 -0.1209 C -0.13559 -0.12575 -0.14479 -0.13546 -0.14479 -0.13523 C -0.14618 -0.1387 -0.14722 -0.14193 -0.14896 -0.14448 C -0.15069 -0.14679 -0.1533 -0.14748 -0.15486 -0.15026 C -0.16753 -0.17291 -0.15035 -0.15372 -0.16493 -0.16806 C -0.16823 -0.18216 -0.17674 -0.1914 -0.18299 -0.20319 C -0.18594 -0.20874 -0.19115 -0.22099 -0.19115 -0.22076 C -0.1941 -0.23417 -0.19792 -0.25058 -0.20312 -0.26214 C -0.20469 -0.27555 -0.20625 -0.2878 -0.20937 -0.30051 C -0.21441 -0.3724 -0.2125 -0.33796 -0.21528 -0.40384 C -0.21424 -0.45285 -0.21927 -0.48983 -0.20521 -0.53028 C -0.20278 -0.55109 -0.19965 -0.56357 -0.19115 -0.58068 C -0.19062 -0.58345 -0.1901 -0.58646 -0.18924 -0.58923 C -0.18802 -0.59247 -0.18594 -0.59478 -0.18507 -0.59801 C -0.18403 -0.60171 -0.18437 -0.60634 -0.18299 -0.61003 C -0.1816 -0.61373 -0.17899 -0.61558 -0.17708 -0.61882 C -0.16736 -0.63569 -0.17587 -0.62714 -0.16285 -0.63662 C -0.16094 -0.64055 -0.1592 -0.64471 -0.15694 -0.64818 C -0.15521 -0.65072 -0.1526 -0.65141 -0.15087 -0.65419 C -0.14965 -0.6565 -0.15052 -0.66089 -0.14896 -0.66297 C -0.14306 -0.67129 -0.13281 -0.66759 -0.12465 -0.66898 C -0.11997 -0.66991 -0.11545 -0.67083 -0.11076 -0.67175 C -0.10451 -0.67291 -0.09861 -0.67384 -0.09253 -0.67476 C -0.06319 -0.68955 -0.00035 -0.69395 0.0283 -0.69556 C 0.05503 -0.69903 0.04288 -0.69857 0.06458 -0.69857 " pathEditMode="relative" rAng="0" ptsTypes="fffffffffffffffffffffffffffffffA">
                                      <p:cBhvr>
                                        <p:cTn id="91" dur="2000" fill="hold"/>
                                        <p:tgtEl>
                                          <p:spTgt spid="17438"/>
                                        </p:tgtEl>
                                        <p:attrNameLst>
                                          <p:attrName>ppt_x</p:attrName>
                                          <p:attrName>ppt_y</p:attrName>
                                        </p:attrNameLst>
                                      </p:cBhvr>
                                      <p:rCtr x="-7700" y="-35000"/>
                                    </p:animMotion>
                                  </p:childTnLst>
                                </p:cTn>
                              </p:par>
                            </p:childTnLst>
                          </p:cTn>
                        </p:par>
                      </p:childTnLst>
                    </p:cTn>
                  </p:par>
                  <p:par>
                    <p:cTn id="92" fill="hold">
                      <p:stCondLst>
                        <p:cond delay="indefinite"/>
                      </p:stCondLst>
                      <p:childTnLst>
                        <p:par>
                          <p:cTn id="93" fill="hold">
                            <p:stCondLst>
                              <p:cond delay="0"/>
                            </p:stCondLst>
                            <p:childTnLst>
                              <p:par>
                                <p:cTn id="94" presetID="2" presetClass="entr" presetSubtype="3" fill="hold" grpId="2" nodeType="clickEffect">
                                  <p:stCondLst>
                                    <p:cond delay="0"/>
                                  </p:stCondLst>
                                  <p:childTnLst>
                                    <p:set>
                                      <p:cBhvr>
                                        <p:cTn id="95" dur="1" fill="hold">
                                          <p:stCondLst>
                                            <p:cond delay="0"/>
                                          </p:stCondLst>
                                        </p:cTn>
                                        <p:tgtEl>
                                          <p:spTgt spid="17454"/>
                                        </p:tgtEl>
                                        <p:attrNameLst>
                                          <p:attrName>style.visibility</p:attrName>
                                        </p:attrNameLst>
                                      </p:cBhvr>
                                      <p:to>
                                        <p:strVal val="visible"/>
                                      </p:to>
                                    </p:set>
                                    <p:anim calcmode="lin" valueType="num">
                                      <p:cBhvr additive="base">
                                        <p:cTn id="96" dur="500" fill="hold"/>
                                        <p:tgtEl>
                                          <p:spTgt spid="17454"/>
                                        </p:tgtEl>
                                        <p:attrNameLst>
                                          <p:attrName>ppt_x</p:attrName>
                                        </p:attrNameLst>
                                      </p:cBhvr>
                                      <p:tavLst>
                                        <p:tav tm="0">
                                          <p:val>
                                            <p:strVal val="1+#ppt_w/2"/>
                                          </p:val>
                                        </p:tav>
                                        <p:tav tm="100000">
                                          <p:val>
                                            <p:strVal val="#ppt_x"/>
                                          </p:val>
                                        </p:tav>
                                      </p:tavLst>
                                    </p:anim>
                                    <p:anim calcmode="lin" valueType="num">
                                      <p:cBhvr additive="base">
                                        <p:cTn id="97" dur="500" fill="hold"/>
                                        <p:tgtEl>
                                          <p:spTgt spid="17454"/>
                                        </p:tgtEl>
                                        <p:attrNameLst>
                                          <p:attrName>ppt_y</p:attrName>
                                        </p:attrNameLst>
                                      </p:cBhvr>
                                      <p:tavLst>
                                        <p:tav tm="0">
                                          <p:val>
                                            <p:strVal val="0-#ppt_h/2"/>
                                          </p:val>
                                        </p:tav>
                                        <p:tav tm="100000">
                                          <p:val>
                                            <p:strVal val="#ppt_y"/>
                                          </p:val>
                                        </p:tav>
                                      </p:tavLst>
                                    </p:anim>
                                  </p:childTnLst>
                                </p:cTn>
                              </p:par>
                              <p:par>
                                <p:cTn id="98" presetID="2" presetClass="entr" presetSubtype="3" fill="hold" nodeType="withEffect">
                                  <p:stCondLst>
                                    <p:cond delay="0"/>
                                  </p:stCondLst>
                                  <p:childTnLst>
                                    <p:set>
                                      <p:cBhvr>
                                        <p:cTn id="99" dur="1" fill="hold">
                                          <p:stCondLst>
                                            <p:cond delay="0"/>
                                          </p:stCondLst>
                                        </p:cTn>
                                        <p:tgtEl>
                                          <p:spTgt spid="17453"/>
                                        </p:tgtEl>
                                        <p:attrNameLst>
                                          <p:attrName>style.visibility</p:attrName>
                                        </p:attrNameLst>
                                      </p:cBhvr>
                                      <p:to>
                                        <p:strVal val="visible"/>
                                      </p:to>
                                    </p:set>
                                    <p:anim calcmode="lin" valueType="num">
                                      <p:cBhvr additive="base">
                                        <p:cTn id="100" dur="500" fill="hold"/>
                                        <p:tgtEl>
                                          <p:spTgt spid="17453"/>
                                        </p:tgtEl>
                                        <p:attrNameLst>
                                          <p:attrName>ppt_x</p:attrName>
                                        </p:attrNameLst>
                                      </p:cBhvr>
                                      <p:tavLst>
                                        <p:tav tm="0">
                                          <p:val>
                                            <p:strVal val="1+#ppt_w/2"/>
                                          </p:val>
                                        </p:tav>
                                        <p:tav tm="100000">
                                          <p:val>
                                            <p:strVal val="#ppt_x"/>
                                          </p:val>
                                        </p:tav>
                                      </p:tavLst>
                                    </p:anim>
                                    <p:anim calcmode="lin" valueType="num">
                                      <p:cBhvr additive="base">
                                        <p:cTn id="101" dur="500" fill="hold"/>
                                        <p:tgtEl>
                                          <p:spTgt spid="17453"/>
                                        </p:tgtEl>
                                        <p:attrNameLst>
                                          <p:attrName>ppt_y</p:attrName>
                                        </p:attrNameLst>
                                      </p:cBhvr>
                                      <p:tavLst>
                                        <p:tav tm="0">
                                          <p:val>
                                            <p:strVal val="0-#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8" presetClass="exit" presetSubtype="12" fill="hold" grpId="3" nodeType="clickEffect">
                                  <p:stCondLst>
                                    <p:cond delay="0"/>
                                  </p:stCondLst>
                                  <p:childTnLst>
                                    <p:animEffect transition="out" filter="strips(downLeft)">
                                      <p:cBhvr>
                                        <p:cTn id="105" dur="500"/>
                                        <p:tgtEl>
                                          <p:spTgt spid="17454"/>
                                        </p:tgtEl>
                                      </p:cBhvr>
                                    </p:animEffect>
                                    <p:set>
                                      <p:cBhvr>
                                        <p:cTn id="106" dur="1" fill="hold">
                                          <p:stCondLst>
                                            <p:cond delay="499"/>
                                          </p:stCondLst>
                                        </p:cTn>
                                        <p:tgtEl>
                                          <p:spTgt spid="17454"/>
                                        </p:tgtEl>
                                        <p:attrNameLst>
                                          <p:attrName>style.visibility</p:attrName>
                                        </p:attrNameLst>
                                      </p:cBhvr>
                                      <p:to>
                                        <p:strVal val="hidden"/>
                                      </p:to>
                                    </p:set>
                                  </p:childTnLst>
                                </p:cTn>
                              </p:par>
                              <p:par>
                                <p:cTn id="107" presetID="18" presetClass="exit" presetSubtype="12" fill="hold" nodeType="withEffect">
                                  <p:stCondLst>
                                    <p:cond delay="0"/>
                                  </p:stCondLst>
                                  <p:childTnLst>
                                    <p:animEffect transition="out" filter="strips(downLeft)">
                                      <p:cBhvr>
                                        <p:cTn id="108" dur="500"/>
                                        <p:tgtEl>
                                          <p:spTgt spid="17453"/>
                                        </p:tgtEl>
                                      </p:cBhvr>
                                    </p:animEffect>
                                    <p:set>
                                      <p:cBhvr>
                                        <p:cTn id="109" dur="1" fill="hold">
                                          <p:stCondLst>
                                            <p:cond delay="499"/>
                                          </p:stCondLst>
                                        </p:cTn>
                                        <p:tgtEl>
                                          <p:spTgt spid="17453"/>
                                        </p:tgtEl>
                                        <p:attrNameLst>
                                          <p:attrName>style.visibility</p:attrName>
                                        </p:attrNameLst>
                                      </p:cBhvr>
                                      <p:to>
                                        <p:strVal val="hidden"/>
                                      </p:to>
                                    </p:set>
                                  </p:childTnLst>
                                </p:cTn>
                              </p:par>
                              <p:par>
                                <p:cTn id="110" presetID="5" presetClass="entr" presetSubtype="10" fill="hold" grpId="0" nodeType="withEffect">
                                  <p:stCondLst>
                                    <p:cond delay="0"/>
                                  </p:stCondLst>
                                  <p:childTnLst>
                                    <p:set>
                                      <p:cBhvr>
                                        <p:cTn id="111" dur="1" fill="hold">
                                          <p:stCondLst>
                                            <p:cond delay="0"/>
                                          </p:stCondLst>
                                        </p:cTn>
                                        <p:tgtEl>
                                          <p:spTgt spid="17448"/>
                                        </p:tgtEl>
                                        <p:attrNameLst>
                                          <p:attrName>style.visibility</p:attrName>
                                        </p:attrNameLst>
                                      </p:cBhvr>
                                      <p:to>
                                        <p:strVal val="visible"/>
                                      </p:to>
                                    </p:set>
                                    <p:animEffect transition="in" filter="checkerboard(across)">
                                      <p:cBhvr>
                                        <p:cTn id="112" dur="500"/>
                                        <p:tgtEl>
                                          <p:spTgt spid="17448"/>
                                        </p:tgtEl>
                                      </p:cBhvr>
                                    </p:animEffect>
                                  </p:childTnLst>
                                </p:cTn>
                              </p:par>
                              <p:par>
                                <p:cTn id="113" presetID="5" presetClass="entr" presetSubtype="10" fill="hold" nodeType="withEffect">
                                  <p:stCondLst>
                                    <p:cond delay="0"/>
                                  </p:stCondLst>
                                  <p:childTnLst>
                                    <p:set>
                                      <p:cBhvr>
                                        <p:cTn id="114" dur="1" fill="hold">
                                          <p:stCondLst>
                                            <p:cond delay="0"/>
                                          </p:stCondLst>
                                        </p:cTn>
                                        <p:tgtEl>
                                          <p:spTgt spid="17449"/>
                                        </p:tgtEl>
                                        <p:attrNameLst>
                                          <p:attrName>style.visibility</p:attrName>
                                        </p:attrNameLst>
                                      </p:cBhvr>
                                      <p:to>
                                        <p:strVal val="visible"/>
                                      </p:to>
                                    </p:set>
                                    <p:animEffect transition="in" filter="checkerboard(across)">
                                      <p:cBhvr>
                                        <p:cTn id="115" dur="500"/>
                                        <p:tgtEl>
                                          <p:spTgt spid="17449"/>
                                        </p:tgtEl>
                                      </p:cBhvr>
                                    </p:animEffect>
                                  </p:childTnLst>
                                </p:cTn>
                              </p:par>
                              <p:par>
                                <p:cTn id="116" presetID="8" presetClass="entr" presetSubtype="16" fill="hold" grpId="0" nodeType="withEffect">
                                  <p:stCondLst>
                                    <p:cond delay="0"/>
                                  </p:stCondLst>
                                  <p:childTnLst>
                                    <p:set>
                                      <p:cBhvr>
                                        <p:cTn id="117" dur="1" fill="hold">
                                          <p:stCondLst>
                                            <p:cond delay="0"/>
                                          </p:stCondLst>
                                        </p:cTn>
                                        <p:tgtEl>
                                          <p:spTgt spid="17450"/>
                                        </p:tgtEl>
                                        <p:attrNameLst>
                                          <p:attrName>style.visibility</p:attrName>
                                        </p:attrNameLst>
                                      </p:cBhvr>
                                      <p:to>
                                        <p:strVal val="visible"/>
                                      </p:to>
                                    </p:set>
                                    <p:animEffect transition="in" filter="diamond(in)">
                                      <p:cBhvr>
                                        <p:cTn id="118" dur="500"/>
                                        <p:tgtEl>
                                          <p:spTgt spid="17450"/>
                                        </p:tgtEl>
                                      </p:cBhvr>
                                    </p:animEffect>
                                  </p:childTnLst>
                                </p:cTn>
                              </p:par>
                              <p:par>
                                <p:cTn id="119" presetID="8" presetClass="entr" presetSubtype="16" fill="hold" nodeType="withEffect">
                                  <p:stCondLst>
                                    <p:cond delay="0"/>
                                  </p:stCondLst>
                                  <p:childTnLst>
                                    <p:set>
                                      <p:cBhvr>
                                        <p:cTn id="120" dur="1" fill="hold">
                                          <p:stCondLst>
                                            <p:cond delay="0"/>
                                          </p:stCondLst>
                                        </p:cTn>
                                        <p:tgtEl>
                                          <p:spTgt spid="17451"/>
                                        </p:tgtEl>
                                        <p:attrNameLst>
                                          <p:attrName>style.visibility</p:attrName>
                                        </p:attrNameLst>
                                      </p:cBhvr>
                                      <p:to>
                                        <p:strVal val="visible"/>
                                      </p:to>
                                    </p:set>
                                    <p:animEffect transition="in" filter="diamond(in)">
                                      <p:cBhvr>
                                        <p:cTn id="121" dur="500"/>
                                        <p:tgtEl>
                                          <p:spTgt spid="17451"/>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3" fill="hold" grpId="4" nodeType="clickEffect">
                                  <p:stCondLst>
                                    <p:cond delay="0"/>
                                  </p:stCondLst>
                                  <p:childTnLst>
                                    <p:set>
                                      <p:cBhvr>
                                        <p:cTn id="125" dur="1" fill="hold">
                                          <p:stCondLst>
                                            <p:cond delay="0"/>
                                          </p:stCondLst>
                                        </p:cTn>
                                        <p:tgtEl>
                                          <p:spTgt spid="17455"/>
                                        </p:tgtEl>
                                        <p:attrNameLst>
                                          <p:attrName>style.visibility</p:attrName>
                                        </p:attrNameLst>
                                      </p:cBhvr>
                                      <p:to>
                                        <p:strVal val="visible"/>
                                      </p:to>
                                    </p:set>
                                    <p:anim calcmode="lin" valueType="num">
                                      <p:cBhvr additive="base">
                                        <p:cTn id="126" dur="1000" fill="hold"/>
                                        <p:tgtEl>
                                          <p:spTgt spid="17455"/>
                                        </p:tgtEl>
                                        <p:attrNameLst>
                                          <p:attrName>ppt_x</p:attrName>
                                        </p:attrNameLst>
                                      </p:cBhvr>
                                      <p:tavLst>
                                        <p:tav tm="0">
                                          <p:val>
                                            <p:strVal val="1+#ppt_w/2"/>
                                          </p:val>
                                        </p:tav>
                                        <p:tav tm="100000">
                                          <p:val>
                                            <p:strVal val="#ppt_x"/>
                                          </p:val>
                                        </p:tav>
                                      </p:tavLst>
                                    </p:anim>
                                    <p:anim calcmode="lin" valueType="num">
                                      <p:cBhvr additive="base">
                                        <p:cTn id="127" dur="1000" fill="hold"/>
                                        <p:tgtEl>
                                          <p:spTgt spid="17455"/>
                                        </p:tgtEl>
                                        <p:attrNameLst>
                                          <p:attrName>ppt_y</p:attrName>
                                        </p:attrNameLst>
                                      </p:cBhvr>
                                      <p:tavLst>
                                        <p:tav tm="0">
                                          <p:val>
                                            <p:strVal val="0-#ppt_h/2"/>
                                          </p:val>
                                        </p:tav>
                                        <p:tav tm="100000">
                                          <p:val>
                                            <p:strVal val="#ppt_y"/>
                                          </p:val>
                                        </p:tav>
                                      </p:tavLst>
                                    </p:anim>
                                  </p:childTnLst>
                                </p:cTn>
                              </p:par>
                              <p:par>
                                <p:cTn id="128" presetID="2" presetClass="entr" presetSubtype="3" fill="hold" nodeType="withEffect">
                                  <p:stCondLst>
                                    <p:cond delay="0"/>
                                  </p:stCondLst>
                                  <p:childTnLst>
                                    <p:set>
                                      <p:cBhvr>
                                        <p:cTn id="129" dur="1" fill="hold">
                                          <p:stCondLst>
                                            <p:cond delay="0"/>
                                          </p:stCondLst>
                                        </p:cTn>
                                        <p:tgtEl>
                                          <p:spTgt spid="17453"/>
                                        </p:tgtEl>
                                        <p:attrNameLst>
                                          <p:attrName>style.visibility</p:attrName>
                                        </p:attrNameLst>
                                      </p:cBhvr>
                                      <p:to>
                                        <p:strVal val="visible"/>
                                      </p:to>
                                    </p:set>
                                    <p:anim calcmode="lin" valueType="num">
                                      <p:cBhvr additive="base">
                                        <p:cTn id="130" dur="1000" fill="hold"/>
                                        <p:tgtEl>
                                          <p:spTgt spid="17453"/>
                                        </p:tgtEl>
                                        <p:attrNameLst>
                                          <p:attrName>ppt_x</p:attrName>
                                        </p:attrNameLst>
                                      </p:cBhvr>
                                      <p:tavLst>
                                        <p:tav tm="0">
                                          <p:val>
                                            <p:strVal val="1+#ppt_w/2"/>
                                          </p:val>
                                        </p:tav>
                                        <p:tav tm="100000">
                                          <p:val>
                                            <p:strVal val="#ppt_x"/>
                                          </p:val>
                                        </p:tav>
                                      </p:tavLst>
                                    </p:anim>
                                    <p:anim calcmode="lin" valueType="num">
                                      <p:cBhvr additive="base">
                                        <p:cTn id="131" dur="1000" fill="hold"/>
                                        <p:tgtEl>
                                          <p:spTgt spid="17453"/>
                                        </p:tgtEl>
                                        <p:attrNameLst>
                                          <p:attrName>ppt_y</p:attrName>
                                        </p:attrNameLst>
                                      </p:cBhvr>
                                      <p:tavLst>
                                        <p:tav tm="0">
                                          <p:val>
                                            <p:strVal val="0-#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grpId="5" nodeType="clickEffect">
                                  <p:stCondLst>
                                    <p:cond delay="0"/>
                                  </p:stCondLst>
                                  <p:childTnLst>
                                    <p:anim to="" calcmode="lin" valueType="num">
                                      <p:cBhvr>
                                        <p:cTn id="135" dur="1"/>
                                        <p:tgtEl>
                                          <p:spTgt spid="17455"/>
                                        </p:tgtEl>
                                        <p:attrNameLst>
                                          <p:attrName>style.visibility</p:attrName>
                                        </p:attrNameLst>
                                      </p:cBhvr>
                                    </p:anim>
                                    <p:set>
                                      <p:cBhvr>
                                        <p:cTn id="136" dur="1" fill="hold">
                                          <p:stCondLst>
                                            <p:cond delay="0"/>
                                          </p:stCondLst>
                                        </p:cTn>
                                        <p:tgtEl>
                                          <p:spTgt spid="17455"/>
                                        </p:tgtEl>
                                        <p:attrNameLst>
                                          <p:attrName>style.visibility</p:attrName>
                                        </p:attrNameLst>
                                      </p:cBhvr>
                                      <p:to>
                                        <p:strVal val="hidden"/>
                                      </p:to>
                                    </p:set>
                                  </p:childTnLst>
                                </p:cTn>
                              </p:par>
                              <p:par>
                                <p:cTn id="137" presetID="24" presetClass="exit" presetSubtype="0" fill="hold" nodeType="withEffect">
                                  <p:stCondLst>
                                    <p:cond delay="0"/>
                                  </p:stCondLst>
                                  <p:childTnLst>
                                    <p:anim to="" calcmode="lin" valueType="num">
                                      <p:cBhvr>
                                        <p:cTn id="138" dur="1"/>
                                        <p:tgtEl>
                                          <p:spTgt spid="17453"/>
                                        </p:tgtEl>
                                        <p:attrNameLst>
                                          <p:attrName>style.visibility</p:attrName>
                                        </p:attrNameLst>
                                      </p:cBhvr>
                                    </p:anim>
                                    <p:set>
                                      <p:cBhvr>
                                        <p:cTn id="139" dur="1" fill="hold">
                                          <p:stCondLst>
                                            <p:cond delay="0"/>
                                          </p:stCondLst>
                                        </p:cTn>
                                        <p:tgtEl>
                                          <p:spTgt spid="174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5" grpId="0" animBg="1"/>
      <p:bldP spid="17435" grpId="1" animBg="1"/>
      <p:bldP spid="17436" grpId="0" animBg="1"/>
      <p:bldP spid="17436" grpId="1" animBg="1"/>
      <p:bldP spid="17438" grpId="0" animBg="1"/>
      <p:bldP spid="17438" grpId="1" animBg="1"/>
      <p:bldP spid="17441" grpId="0" animBg="1"/>
      <p:bldP spid="17441" grpId="1" animBg="1"/>
      <p:bldP spid="17448" grpId="0" animBg="1"/>
      <p:bldP spid="17450" grpId="0" animBg="1"/>
      <p:bldP spid="17454" grpId="0" animBg="1"/>
      <p:bldP spid="17454" grpId="1" animBg="1"/>
      <p:bldP spid="17454" grpId="2" animBg="1"/>
      <p:bldP spid="17454" grpId="3" animBg="1"/>
      <p:bldP spid="17455" grpId="0" animBg="1"/>
      <p:bldP spid="17455" grpId="1" animBg="1"/>
      <p:bldP spid="17455" grpId="2" animBg="1"/>
      <p:bldP spid="17455" grpId="3" animBg="1"/>
      <p:bldP spid="17455" grpId="4" animBg="1"/>
      <p:bldP spid="17455" grpId="5"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21507" name="Picture 3" descr="F7"/>
          <p:cNvPicPr>
            <a:picLocks noChangeAspect="1"/>
          </p:cNvPicPr>
          <p:nvPr/>
        </p:nvPicPr>
        <p:blipFill>
          <a:blip r:embed="rId2"/>
          <a:stretch>
            <a:fillRect/>
          </a:stretch>
        </p:blipFill>
        <p:spPr>
          <a:xfrm>
            <a:off x="508000" y="1447800"/>
            <a:ext cx="2921000" cy="3581400"/>
          </a:xfrm>
          <a:prstGeom prst="rect">
            <a:avLst/>
          </a:prstGeom>
          <a:noFill/>
          <a:ln w="9525">
            <a:noFill/>
          </a:ln>
        </p:spPr>
      </p:pic>
      <p:pic>
        <p:nvPicPr>
          <p:cNvPr id="21508" name="Picture 4" descr="006_170"/>
          <p:cNvPicPr>
            <a:picLocks noChangeAspect="1"/>
          </p:cNvPicPr>
          <p:nvPr/>
        </p:nvPicPr>
        <p:blipFill>
          <a:blip r:embed="rId3"/>
          <a:stretch>
            <a:fillRect/>
          </a:stretch>
        </p:blipFill>
        <p:spPr>
          <a:xfrm>
            <a:off x="5486400" y="1978025"/>
            <a:ext cx="3048000" cy="2743200"/>
          </a:xfrm>
          <a:prstGeom prst="rect">
            <a:avLst/>
          </a:prstGeom>
          <a:noFill/>
          <a:ln w="9525">
            <a:noFill/>
          </a:ln>
        </p:spPr>
      </p:pic>
      <p:sp>
        <p:nvSpPr>
          <p:cNvPr id="20487" name="Oval 7"/>
          <p:cNvSpPr/>
          <p:nvPr/>
        </p:nvSpPr>
        <p:spPr>
          <a:xfrm>
            <a:off x="3311525" y="5334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Nhị</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1510" name="Line 8"/>
          <p:cNvSpPr/>
          <p:nvPr/>
        </p:nvSpPr>
        <p:spPr>
          <a:xfrm flipH="1">
            <a:off x="1676400" y="838200"/>
            <a:ext cx="1676400" cy="2971800"/>
          </a:xfrm>
          <a:prstGeom prst="line">
            <a:avLst/>
          </a:prstGeom>
          <a:ln w="76200" cap="flat" cmpd="sng">
            <a:solidFill>
              <a:srgbClr val="E41C93"/>
            </a:solidFill>
            <a:prstDash val="solid"/>
            <a:headEnd type="none" w="med" len="med"/>
            <a:tailEnd type="triangle" w="med" len="med"/>
          </a:ln>
        </p:spPr>
      </p:sp>
      <p:sp>
        <p:nvSpPr>
          <p:cNvPr id="21511" name="Line 9"/>
          <p:cNvSpPr/>
          <p:nvPr/>
        </p:nvSpPr>
        <p:spPr>
          <a:xfrm flipH="1" flipV="1">
            <a:off x="1600200" y="4191000"/>
            <a:ext cx="1295400" cy="1371600"/>
          </a:xfrm>
          <a:prstGeom prst="line">
            <a:avLst/>
          </a:prstGeom>
          <a:ln w="76200" cap="flat" cmpd="sng">
            <a:solidFill>
              <a:srgbClr val="E41C93"/>
            </a:solidFill>
            <a:prstDash val="solid"/>
            <a:headEnd type="none" w="med" len="med"/>
            <a:tailEnd type="triangle" w="med" len="med"/>
          </a:ln>
        </p:spPr>
      </p:sp>
      <p:sp>
        <p:nvSpPr>
          <p:cNvPr id="21512" name="Oval 10"/>
          <p:cNvSpPr/>
          <p:nvPr/>
        </p:nvSpPr>
        <p:spPr>
          <a:xfrm>
            <a:off x="2819400" y="53340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Nhuỵ</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0491" name="Oval 11"/>
          <p:cNvSpPr/>
          <p:nvPr/>
        </p:nvSpPr>
        <p:spPr>
          <a:xfrm>
            <a:off x="4724400" y="55626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Nhuỵ</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0492" name="Oval 12"/>
          <p:cNvSpPr/>
          <p:nvPr/>
        </p:nvSpPr>
        <p:spPr>
          <a:xfrm>
            <a:off x="5181600" y="6096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Nhị</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1515" name="Line 13"/>
          <p:cNvSpPr/>
          <p:nvPr/>
        </p:nvSpPr>
        <p:spPr>
          <a:xfrm>
            <a:off x="6096000" y="1371600"/>
            <a:ext cx="914400" cy="2057400"/>
          </a:xfrm>
          <a:prstGeom prst="line">
            <a:avLst/>
          </a:prstGeom>
          <a:ln w="76200" cap="flat" cmpd="sng">
            <a:solidFill>
              <a:srgbClr val="E41C93"/>
            </a:solidFill>
            <a:prstDash val="solid"/>
            <a:headEnd type="none" w="med" len="med"/>
            <a:tailEnd type="triangle" w="med" len="med"/>
          </a:ln>
        </p:spPr>
      </p:sp>
      <p:sp>
        <p:nvSpPr>
          <p:cNvPr id="21516" name="Line 14"/>
          <p:cNvSpPr/>
          <p:nvPr/>
        </p:nvSpPr>
        <p:spPr>
          <a:xfrm flipV="1">
            <a:off x="5638800" y="3886200"/>
            <a:ext cx="1828800" cy="1752600"/>
          </a:xfrm>
          <a:prstGeom prst="line">
            <a:avLst/>
          </a:prstGeom>
          <a:ln w="76200" cap="flat" cmpd="sng">
            <a:solidFill>
              <a:srgbClr val="E41C93"/>
            </a:solidFill>
            <a:prstDash val="solid"/>
            <a:headEnd type="none" w="med" len="med"/>
            <a:tailEnd type="triangle" w="med" len="med"/>
          </a:ln>
        </p:spPr>
      </p:sp>
      <p:pic>
        <p:nvPicPr>
          <p:cNvPr id="20495" name="Picture 15" descr="GOODLUCK"/>
          <p:cNvPicPr>
            <a:picLocks noChangeAspect="1"/>
          </p:cNvPicPr>
          <p:nvPr/>
        </p:nvPicPr>
        <p:blipFill>
          <a:blip r:embed="rId4"/>
          <a:stretch>
            <a:fillRect/>
          </a:stretch>
        </p:blipFill>
        <p:spPr>
          <a:xfrm>
            <a:off x="3429000" y="2133600"/>
            <a:ext cx="1981200" cy="2819400"/>
          </a:xfrm>
          <a:prstGeom prst="rect">
            <a:avLst/>
          </a:prstGeom>
          <a:noFill/>
          <a:ln w="9525">
            <a:noFill/>
          </a:ln>
        </p:spPr>
      </p:pic>
      <p:sp>
        <p:nvSpPr>
          <p:cNvPr id="20496" name="Oval 16"/>
          <p:cNvSpPr/>
          <p:nvPr/>
        </p:nvSpPr>
        <p:spPr>
          <a:xfrm>
            <a:off x="4419600" y="2057400"/>
            <a:ext cx="685800" cy="685800"/>
          </a:xfrm>
          <a:prstGeom prst="ellipse">
            <a:avLst/>
          </a:prstGeom>
          <a:solidFill>
            <a:srgbClr val="0000FF"/>
          </a:solidFill>
          <a:ln w="57150" cap="flat" cmpd="thinThick">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solidFill>
                  <a:schemeClr val="bg1"/>
                </a:solidFill>
                <a:latin typeface="Times New Roman" panose="02020603050405020304" pitchFamily="18" charset="0"/>
              </a:rPr>
              <a:t>S</a:t>
            </a:r>
            <a:endParaRPr lang="en-US" altLang="en-US" sz="3600" dirty="0">
              <a:solidFill>
                <a:schemeClr val="bg1"/>
              </a:solidFill>
              <a:latin typeface="Times New Roman" panose="02020603050405020304" pitchFamily="18" charset="0"/>
            </a:endParaRPr>
          </a:p>
        </p:txBody>
      </p:sp>
      <p:sp>
        <p:nvSpPr>
          <p:cNvPr id="21519" name="Rectangle 20"/>
          <p:cNvSpPr>
            <a:spLocks noGrp="1"/>
          </p:cNvSpPr>
          <p:nvPr>
            <p:ph/>
          </p:nvPr>
        </p:nvSpPr>
        <p:spPr>
          <a:ln/>
        </p:spPr>
        <p:txBody>
          <a:bodyPr vert="horz" wrap="square" lIns="91440" tIns="45720" rIns="91440" bIns="45720" anchor="t" anchorCtr="0"/>
          <a:p>
            <a:pPr eaLnBrk="1" hangingPunct="1"/>
            <a:endParaRPr lang="vi-V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88889E-6 1.60425E-6 C 0.01528 0.01387 0.00816 0.00994 0.02014 0.0148 C 0.02448 0.01873 0.02899 0.02289 0.03333 0.02682 C 0.03802 0.03121 0.03976 0.03999 0.04445 0.04439 C 0.04722 0.04693 0.05052 0.04808 0.05347 0.0504 C 0.05799 0.05409 0.06667 0.06218 0.06667 0.06218 C 0.07361 0.07605 0.08333 0.08253 0.09115 0.09478 C 0.09844 0.10634 0.10399 0.11882 0.11337 0.12737 C 0.11406 0.13038 0.11458 0.13338 0.11563 0.13616 C 0.11684 0.13939 0.1191 0.14194 0.12014 0.14517 C 0.12431 0.15835 0.125 0.17129 0.13125 0.18354 C 0.13629 0.21244 0.12882 0.17707 0.1401 0.20712 C 0.14879 0.23024 0.15139 0.25913 0.15347 0.2841 C 0.15243 0.35252 0.15799 0.41817 0.14236 0.48243 C 0.13993 0.49214 0.13681 0.50463 0.13125 0.51202 C 0.12865 0.51549 0.125 0.51757 0.12222 0.52081 C 0.11979 0.52358 0.11788 0.52682 0.11563 0.52982 C 0.11198 0.54415 0.10677 0.54184 0.1 0.5534 C 0.0967 0.55895 0.0941 0.56519 0.09115 0.5712 C 0.08524 0.58299 0.07379 0.59547 0.06458 0.60379 C 0.06007 0.62113 0.0658 0.60495 0.05556 0.61859 C 0.05365 0.62113 0.0533 0.62529 0.05122 0.62737 C 0.04931 0.62945 0.04653 0.62899 0.04445 0.63038 C 0.03733 0.635 0.02847 0.64124 0.02222 0.64818 C 0.01979 0.65072 0.01806 0.65442 0.01563 0.65696 C 0.01146 0.66135 0.00677 0.66482 0.00226 0.66875 C -3.88889E-6 0.67083 -0.00434 0.67476 -0.00434 0.67476 C -0.01458 0.6951 -0.00816 0.69048 -0.01996 0.69533 C -0.02222 0.69834 -0.02413 0.70157 -0.02656 0.70435 C -0.02865 0.70666 -0.03142 0.70758 -0.03333 0.71013 C -0.03524 0.71267 -0.03542 0.71729 -0.03767 0.71914 C -0.06371 0.74087 -0.04514 0.71706 -0.0533 0.72793 " pathEditMode="relative" ptsTypes="fffffffffffffffffffffffffffffffA">
                                      <p:cBhvr>
                                        <p:cTn id="6" dur="2000" fill="hold"/>
                                        <p:tgtEl>
                                          <p:spTgt spid="2049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8.33333E-7 7.95192E-6 C -0.01771 -0.006 -0.03542 -0.01063 -0.0533 -0.01479 C -0.06441 -0.02195 -0.07466 -0.02635 -0.08664 -0.02958 C -0.09584 -0.03767 -0.10313 -0.04576 -0.11337 -0.05016 C -0.12066 -0.06472 -0.13143 -0.07327 -0.14219 -0.08275 C -0.14514 -0.08876 -0.14827 -0.09454 -0.15122 -0.10055 C -0.15278 -0.10355 -0.15573 -0.10425 -0.15782 -0.10656 C -0.1691 -0.11904 -0.18247 -0.12898 -0.19341 -0.14193 C -0.20573 -0.15626 -0.20816 -0.16227 -0.22223 -0.17151 C -0.2375 -0.19856 -0.23039 -0.18839 -0.24219 -0.20411 C -0.24289 -0.20711 -0.24254 -0.21104 -0.24445 -0.21289 C -0.24827 -0.21659 -0.2533 -0.21682 -0.25782 -0.2189 C -0.26042 -0.22006 -0.26216 -0.22283 -0.26441 -0.22491 C -0.27205 -0.23971 -0.27761 -0.25612 -0.28889 -0.26629 C -0.29132 -0.27854 -0.29497 -0.28941 -0.29775 -0.30166 C -0.29914 -0.30767 -0.30226 -0.31946 -0.30226 -0.31946 C -0.30747 -0.38834 -0.30643 -0.45654 -0.29566 -0.52357 C -0.29167 -0.54854 -0.28889 -0.57466 -0.28004 -0.59754 C -0.27743 -0.61419 -0.27153 -0.62967 -0.26233 -0.64193 C -0.26007 -0.64493 -0.25816 -0.6484 -0.25556 -0.65094 C -0.25139 -0.65533 -0.24219 -0.66273 -0.24219 -0.66273 C -0.2408 -0.66574 -0.23976 -0.66897 -0.23785 -0.67151 C -0.23594 -0.67406 -0.23282 -0.67475 -0.23108 -0.67752 C -0.22969 -0.67984 -0.23039 -0.68377 -0.229 -0.68631 C -0.22518 -0.69301 -0.22014 -0.6981 -0.21563 -0.70411 C -0.21372 -0.70665 -0.2132 -0.71081 -0.21112 -0.71312 C -0.20938 -0.71497 -0.20677 -0.71497 -0.20452 -0.7159 C -0.19167 -0.72722 -0.1816 -0.72838 -0.16667 -0.73069 C -0.15834 -0.73832 -0.16198 -0.73416 -0.15556 -0.74271 " pathEditMode="relative" ptsTypes="ffffffffffffffffffffffffffffA">
                                      <p:cBhvr>
                                        <p:cTn id="8" dur="2000" fill="hold"/>
                                        <p:tgtEl>
                                          <p:spTgt spid="2049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6.38889E-6 -4.91447E-6 C 0.0007 0.03745 0.00087 0.07513 0.00226 0.11258 C 0.00296 0.13269 0.01494 0.17083 0.02674 0.18354 C 0.02848 0.18539 0.03126 0.18493 0.03334 0.18655 C 0.03803 0.19002 0.04219 0.19441 0.04671 0.19834 C 0.05817 0.20851 0.08074 0.21105 0.09341 0.21313 C 0.10296 0.21221 0.11268 0.21221 0.12223 0.21013 C 0.12692 0.2092 0.13108 0.20597 0.1356 0.20412 C 0.13785 0.20319 0.14219 0.20134 0.14219 0.20134 C 0.14445 0.19926 0.14653 0.19695 0.14896 0.19533 C 0.15105 0.19395 0.154 0.19464 0.15556 0.19233 C 0.15938 0.18724 0.16146 0.18054 0.16442 0.17453 C 0.16737 0.16852 0.17778 0.16274 0.17778 0.16274 C 0.18837 0.14147 0.18282 0.1498 0.19341 0.13616 C 0.20383 0.0957 0.19515 0.05132 0.20886 0.01179 " pathEditMode="relative" ptsTypes="ffffffffffffffA">
                                      <p:cBhvr>
                                        <p:cTn id="10" dur="2000" fill="hold"/>
                                        <p:tgtEl>
                                          <p:spTgt spid="2048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0495"/>
                                        </p:tgtEl>
                                        <p:attrNameLst>
                                          <p:attrName>style.visibility</p:attrName>
                                        </p:attrNameLst>
                                      </p:cBhvr>
                                      <p:to>
                                        <p:strVal val="visible"/>
                                      </p:to>
                                    </p:set>
                                    <p:animEffect transition="in" filter="diamond(in)">
                                      <p:cBhvr>
                                        <p:cTn id="15" dur="2000"/>
                                        <p:tgtEl>
                                          <p:spTgt spid="20495"/>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20496"/>
                                        </p:tgtEl>
                                        <p:attrNameLst>
                                          <p:attrName>style.visibility</p:attrName>
                                        </p:attrNameLst>
                                      </p:cBhvr>
                                      <p:to>
                                        <p:strVal val="visible"/>
                                      </p:to>
                                    </p:set>
                                    <p:animEffect transition="in" filter="wheel(4)">
                                      <p:cBhvr>
                                        <p:cTn id="18" dur="1000"/>
                                        <p:tgtEl>
                                          <p:spTgt spid="2049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1" nodeType="clickEffect">
                                  <p:stCondLst>
                                    <p:cond delay="0"/>
                                  </p:stCondLst>
                                  <p:childTnLst>
                                    <p:animEffect transition="out" filter="diamond(in)">
                                      <p:cBhvr>
                                        <p:cTn id="22" dur="1000"/>
                                        <p:tgtEl>
                                          <p:spTgt spid="20496"/>
                                        </p:tgtEl>
                                      </p:cBhvr>
                                    </p:animEffect>
                                    <p:set>
                                      <p:cBhvr>
                                        <p:cTn id="23" dur="1" fill="hold">
                                          <p:stCondLst>
                                            <p:cond delay="999"/>
                                          </p:stCondLst>
                                        </p:cTn>
                                        <p:tgtEl>
                                          <p:spTgt spid="20496"/>
                                        </p:tgtEl>
                                        <p:attrNameLst>
                                          <p:attrName>style.visibility</p:attrName>
                                        </p:attrNameLst>
                                      </p:cBhvr>
                                      <p:to>
                                        <p:strVal val="hidden"/>
                                      </p:to>
                                    </p:set>
                                  </p:childTnLst>
                                </p:cTn>
                              </p:par>
                              <p:par>
                                <p:cTn id="24" presetID="8" presetClass="exit" presetSubtype="16" fill="hold" nodeType="withEffect">
                                  <p:stCondLst>
                                    <p:cond delay="0"/>
                                  </p:stCondLst>
                                  <p:childTnLst>
                                    <p:animEffect transition="out" filter="diamond(in)">
                                      <p:cBhvr>
                                        <p:cTn id="25" dur="1000"/>
                                        <p:tgtEl>
                                          <p:spTgt spid="20495"/>
                                        </p:tgtEl>
                                      </p:cBhvr>
                                    </p:animEffect>
                                    <p:set>
                                      <p:cBhvr>
                                        <p:cTn id="26" dur="1" fill="hold">
                                          <p:stCondLst>
                                            <p:cond delay="999"/>
                                          </p:stCondLst>
                                        </p:cTn>
                                        <p:tgtEl>
                                          <p:spTgt spid="204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491" grpId="0" animBg="1"/>
      <p:bldP spid="20492" grpId="0" animBg="1"/>
      <p:bldP spid="20496" grpId="0" animBg="1"/>
      <p:bldP spid="2049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22531" name="Picture 3" descr="F7"/>
          <p:cNvPicPr>
            <a:picLocks noChangeAspect="1"/>
          </p:cNvPicPr>
          <p:nvPr/>
        </p:nvPicPr>
        <p:blipFill>
          <a:blip r:embed="rId2"/>
          <a:stretch>
            <a:fillRect/>
          </a:stretch>
        </p:blipFill>
        <p:spPr>
          <a:xfrm>
            <a:off x="508000" y="1447800"/>
            <a:ext cx="2921000" cy="3581400"/>
          </a:xfrm>
          <a:prstGeom prst="rect">
            <a:avLst/>
          </a:prstGeom>
          <a:noFill/>
          <a:ln w="9525">
            <a:noFill/>
          </a:ln>
        </p:spPr>
      </p:pic>
      <p:pic>
        <p:nvPicPr>
          <p:cNvPr id="22532" name="Picture 4" descr="006_170"/>
          <p:cNvPicPr>
            <a:picLocks noChangeAspect="1"/>
          </p:cNvPicPr>
          <p:nvPr/>
        </p:nvPicPr>
        <p:blipFill>
          <a:blip r:embed="rId3"/>
          <a:stretch>
            <a:fillRect/>
          </a:stretch>
        </p:blipFill>
        <p:spPr>
          <a:xfrm>
            <a:off x="5486400" y="1978025"/>
            <a:ext cx="3048000" cy="2743200"/>
          </a:xfrm>
          <a:prstGeom prst="rect">
            <a:avLst/>
          </a:prstGeom>
          <a:noFill/>
          <a:ln w="9525">
            <a:noFill/>
          </a:ln>
        </p:spPr>
      </p:pic>
      <p:sp>
        <p:nvSpPr>
          <p:cNvPr id="22533" name="Oval 5"/>
          <p:cNvSpPr/>
          <p:nvPr/>
        </p:nvSpPr>
        <p:spPr>
          <a:xfrm>
            <a:off x="4876800" y="56388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Nhị</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2534" name="Line 6"/>
          <p:cNvSpPr/>
          <p:nvPr/>
        </p:nvSpPr>
        <p:spPr>
          <a:xfrm flipH="1">
            <a:off x="1676400" y="838200"/>
            <a:ext cx="1676400" cy="2971800"/>
          </a:xfrm>
          <a:prstGeom prst="line">
            <a:avLst/>
          </a:prstGeom>
          <a:ln w="76200" cap="flat" cmpd="sng">
            <a:solidFill>
              <a:srgbClr val="E41C93"/>
            </a:solidFill>
            <a:prstDash val="solid"/>
            <a:headEnd type="none" w="med" len="med"/>
            <a:tailEnd type="triangle" w="med" len="med"/>
          </a:ln>
        </p:spPr>
      </p:sp>
      <p:sp>
        <p:nvSpPr>
          <p:cNvPr id="22535" name="Line 7"/>
          <p:cNvSpPr/>
          <p:nvPr/>
        </p:nvSpPr>
        <p:spPr>
          <a:xfrm flipH="1" flipV="1">
            <a:off x="1600200" y="4191000"/>
            <a:ext cx="1295400" cy="1371600"/>
          </a:xfrm>
          <a:prstGeom prst="line">
            <a:avLst/>
          </a:prstGeom>
          <a:ln w="76200" cap="flat" cmpd="sng">
            <a:solidFill>
              <a:srgbClr val="E41C93"/>
            </a:solidFill>
            <a:prstDash val="solid"/>
            <a:headEnd type="none" w="med" len="med"/>
            <a:tailEnd type="triangle" w="med" len="med"/>
          </a:ln>
        </p:spPr>
      </p:sp>
      <p:sp>
        <p:nvSpPr>
          <p:cNvPr id="22536" name="Oval 8"/>
          <p:cNvSpPr/>
          <p:nvPr/>
        </p:nvSpPr>
        <p:spPr>
          <a:xfrm>
            <a:off x="2819400" y="53340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Nhuỵ</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1513" name="Oval 9"/>
          <p:cNvSpPr/>
          <p:nvPr/>
        </p:nvSpPr>
        <p:spPr>
          <a:xfrm>
            <a:off x="3352800" y="4572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Nhuỵ</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1514" name="Oval 10"/>
          <p:cNvSpPr/>
          <p:nvPr/>
        </p:nvSpPr>
        <p:spPr>
          <a:xfrm>
            <a:off x="5181600" y="609600"/>
            <a:ext cx="1371600" cy="762000"/>
          </a:xfrm>
          <a:prstGeom prst="ellipse">
            <a:avLst/>
          </a:prstGeom>
          <a:solidFill>
            <a:srgbClr val="F2ACE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497205" eaLnBrk="1" hangingPunct="1">
              <a:spcBef>
                <a:spcPct val="50000"/>
              </a:spcBef>
              <a:buNone/>
            </a:pPr>
            <a:r>
              <a:rPr lang="en-US" altLang="en-US" dirty="0">
                <a:latin typeface="Times New Roman" panose="02020603050405020304" pitchFamily="18" charset="0"/>
              </a:rPr>
              <a:t>Nhị</a:t>
            </a:r>
            <a:endParaRPr lang="en-US" altLang="en-US" dirty="0">
              <a:latin typeface="Times New Roman" panose="02020603050405020304" pitchFamily="18" charset="0"/>
            </a:endParaRPr>
          </a:p>
          <a:p>
            <a:pPr marL="0" lvl="0" indent="0" algn="ctr" defTabSz="497205" eaLnBrk="1" hangingPunct="1">
              <a:spcBef>
                <a:spcPct val="0"/>
              </a:spcBef>
              <a:buNone/>
            </a:pPr>
            <a:endParaRPr lang="en-US" altLang="en-US" sz="1000" dirty="0">
              <a:latin typeface="Times New Roman" panose="02020603050405020304" pitchFamily="18" charset="0"/>
            </a:endParaRPr>
          </a:p>
        </p:txBody>
      </p:sp>
      <p:sp>
        <p:nvSpPr>
          <p:cNvPr id="22539" name="Line 11"/>
          <p:cNvSpPr/>
          <p:nvPr/>
        </p:nvSpPr>
        <p:spPr>
          <a:xfrm>
            <a:off x="6096000" y="1371600"/>
            <a:ext cx="914400" cy="2057400"/>
          </a:xfrm>
          <a:prstGeom prst="line">
            <a:avLst/>
          </a:prstGeom>
          <a:ln w="76200" cap="flat" cmpd="sng">
            <a:solidFill>
              <a:srgbClr val="E41C93"/>
            </a:solidFill>
            <a:prstDash val="solid"/>
            <a:headEnd type="none" w="med" len="med"/>
            <a:tailEnd type="triangle" w="med" len="med"/>
          </a:ln>
        </p:spPr>
      </p:sp>
      <p:sp>
        <p:nvSpPr>
          <p:cNvPr id="22540" name="Line 12"/>
          <p:cNvSpPr/>
          <p:nvPr/>
        </p:nvSpPr>
        <p:spPr>
          <a:xfrm flipV="1">
            <a:off x="5638800" y="3886200"/>
            <a:ext cx="1828800" cy="1752600"/>
          </a:xfrm>
          <a:prstGeom prst="line">
            <a:avLst/>
          </a:prstGeom>
          <a:ln w="76200" cap="flat" cmpd="sng">
            <a:solidFill>
              <a:srgbClr val="E41C93"/>
            </a:solidFill>
            <a:prstDash val="solid"/>
            <a:headEnd type="none" w="med" len="med"/>
            <a:tailEnd type="triangle" w="med" len="med"/>
          </a:ln>
        </p:spPr>
      </p:sp>
      <p:pic>
        <p:nvPicPr>
          <p:cNvPr id="21517" name="Picture 13" descr="GOODLUCK"/>
          <p:cNvPicPr>
            <a:picLocks noChangeAspect="1"/>
          </p:cNvPicPr>
          <p:nvPr/>
        </p:nvPicPr>
        <p:blipFill>
          <a:blip r:embed="rId4"/>
          <a:stretch>
            <a:fillRect/>
          </a:stretch>
        </p:blipFill>
        <p:spPr>
          <a:xfrm>
            <a:off x="3429000" y="2133600"/>
            <a:ext cx="1981200" cy="2819400"/>
          </a:xfrm>
          <a:prstGeom prst="rect">
            <a:avLst/>
          </a:prstGeom>
          <a:noFill/>
          <a:ln w="9525">
            <a:noFill/>
          </a:ln>
        </p:spPr>
      </p:pic>
      <p:sp>
        <p:nvSpPr>
          <p:cNvPr id="21518" name="Oval 14"/>
          <p:cNvSpPr/>
          <p:nvPr/>
        </p:nvSpPr>
        <p:spPr>
          <a:xfrm>
            <a:off x="4419600" y="2057400"/>
            <a:ext cx="685800" cy="685800"/>
          </a:xfrm>
          <a:prstGeom prst="ellipse">
            <a:avLst/>
          </a:prstGeom>
          <a:solidFill>
            <a:srgbClr val="FF0000"/>
          </a:solidFill>
          <a:ln w="57150" cap="flat" cmpd="thinThick">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solidFill>
                  <a:schemeClr val="bg1"/>
                </a:solidFill>
                <a:latin typeface="Times New Roman" panose="02020603050405020304" pitchFamily="18" charset="0"/>
              </a:rPr>
              <a:t>Đ</a:t>
            </a:r>
            <a:endParaRPr lang="en-US" altLang="en-US" sz="3600" dirty="0">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8.33333E-7 -1.26214E-6 C -0.01754 0.00486 -0.03594 0.00578 -0.0533 0.01202 C -0.05781 0.01364 -0.06216 0.01619 -0.06667 0.0178 C -0.06962 0.01873 -0.07257 0.01988 -0.07552 0.02081 C -0.08368 0.0289 -0.09184 0.0363 -0.1 0.04439 C -0.11129 0.06704 -0.12396 0.0816 -0.13993 0.09778 C -0.14427 0.11466 -0.13889 0.0994 -0.14879 0.11258 C -0.15295 0.11813 -0.15591 0.12483 -0.1599 0.13038 C -0.16459 0.14864 -0.17188 0.1639 -0.18212 0.17754 C -0.18733 0.19834 -0.19358 0.21845 -0.19775 0.23972 C -0.19931 0.26006 -0.20087 0.27901 -0.20434 0.29889 C -0.20625 0.32432 -0.20729 0.35044 -0.21111 0.37587 C -0.21181 0.38766 -0.21268 0.39968 -0.21337 0.41147 C -0.21493 0.43805 -0.21771 0.49122 -0.21771 0.49122 C -0.21736 0.5111 -0.22813 0.61512 -0.2066 0.65696 C -0.20278 0.67684 -0.20643 0.66598 -0.19115 0.68655 C -0.18889 0.68956 -0.18906 0.6951 -0.18663 0.69834 C -0.18281 0.70319 -0.17778 0.70597 -0.17327 0.71013 C -0.15938 0.72238 -0.14757 0.74018 -0.13108 0.74573 C -0.08733 0.78549 -0.02275 0.77693 0.02448 0.77832 C 0.07066 0.77555 0.11614 0.76977 0.16232 0.76653 C 0.16528 0.76561 0.16823 0.76422 0.17118 0.76353 C 0.17778 0.76214 0.18455 0.76237 0.19114 0.76029 C 0.19583 0.75937 0.2 0.75659 0.20451 0.75428 C 0.21094 0.75151 0.21788 0.75266 0.22448 0.75151 C 0.24236 0.74365 0.25156 0.72099 0.26666 0.70735 C 0.27118 0.70319 0.27552 0.69903 0.28003 0.6951 C 0.28229 0.69349 0.28507 0.69233 0.28663 0.68956 C 0.29305 0.67846 0.29566 0.6676 0.30451 0.65997 C 0.30746 0.65373 0.31024 0.64795 0.31337 0.64194 C 0.31545 0.63824 0.31996 0.63038 0.31996 0.63038 C 0.32552 0.60842 0.31823 0.63454 0.32673 0.61235 C 0.33177 0.5994 0.33159 0.59386 0.3401 0.58299 C 0.34531 0.56889 0.35034 0.55548 0.35555 0.54161 C 0.35989 0.52982 0.36128 0.51549 0.36441 0.50301 C 0.37048 0.47874 0.37534 0.45377 0.38003 0.42904 C 0.38403 0.36085 0.38541 0.37009 0.38229 0.27832 C 0.38159 0.25867 0.37934 0.23486 0.37344 0.21614 C 0.3684 0.20019 0.36146 0.18424 0.35555 0.16875 C 0.35347 0.1632 0.35347 0.1565 0.35121 0.15095 C 0.34739 0.14171 0.34236 0.13315 0.33784 0.12437 C 0.33628 0.12113 0.33333 0.11558 0.33333 0.11558 C 0.33264 0.11258 0.33212 0.10934 0.33107 0.10657 C 0.32986 0.10333 0.3276 0.10102 0.32673 0.09778 C 0.31701 0.06334 0.33559 0.10518 0.31562 0.06519 C 0.31423 0.06265 0.31094 0.06357 0.30885 0.06219 C 0.29965 0.05618 0.29514 0.05363 0.28455 0.0504 C 0.27031 0.04624 0.25642 0.03953 0.24219 0.0356 C 0.2342 0.03352 0.22153 0.03214 0.21337 0.02959 C 0.19305 0.02289 0.20694 0.02381 0.1934 0.02381 " pathEditMode="relative" ptsTypes="fffffffffffffffffffffffffffffffffffffffffffffffffA">
                                      <p:cBhvr>
                                        <p:cTn id="6" dur="2000" fill="hold"/>
                                        <p:tgtEl>
                                          <p:spTgt spid="2151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66 0.00162 C -0.00886 0.03444 -0.01007 0.06727 -0.01546 0.0994 C -0.01789 0.1135 -0.0165 0.11489 -0.01997 0.12598 C -0.02431 0.13985 -0.02796 0.15303 -0.03108 0.16736 C -0.03247 0.17337 -0.03403 0.17915 -0.03542 0.18516 C -0.03612 0.18816 -0.03768 0.19394 -0.03768 0.19394 C -0.04098 0.22006 -0.04462 0.24572 -0.05105 0.27092 C -0.05417 0.29473 -0.06164 0.31438 -0.06876 0.33611 C -0.07882 0.36616 -0.06702 0.34235 -0.07987 0.3657 C -0.08351 0.38003 -0.0856 0.39297 -0.08872 0.40707 C -0.09462 0.43343 -0.0908 0.41193 -0.09775 0.43065 C -0.10087 0.43897 -0.10087 0.44914 -0.10435 0.457 C -0.10712 0.46394 -0.11216 0.46856 -0.11546 0.4748 C -0.11615 0.47804 -0.11685 0.48104 -0.11771 0.48405 C -0.11893 0.48798 -0.12084 0.49168 -0.12205 0.49584 C -0.12518 0.50693 -0.1257 0.51826 -0.13108 0.52843 C -0.13282 0.53167 -0.13594 0.53375 -0.13768 0.53699 C -0.14115 0.54369 -0.14323 0.55132 -0.14653 0.55802 C -0.15209 0.58668 -0.1441 0.55155 -0.15539 0.58137 C -0.15678 0.5853 -0.15643 0.58946 -0.15764 0.59339 C -0.15869 0.59639 -0.16094 0.59894 -0.16216 0.6024 C -0.1632 0.60518 -0.1632 0.60864 -0.16441 0.61119 C -0.16615 0.61442 -0.16928 0.61627 -0.17101 0.61997 C -0.18126 0.63893 -0.1691 0.62621 -0.18212 0.63777 C -0.18872 0.65095 -0.19671 0.66135 -0.2066 0.67036 C -0.20799 0.67337 -0.20886 0.67707 -0.21094 0.67892 C -0.21285 0.681 -0.21563 0.68077 -0.21771 0.68215 C -0.23507 0.69371 -0.21389 0.68331 -0.23108 0.69094 C -0.34237 0.68585 -0.2665 0.69394 -0.31094 0.67892 C -0.31546 0.67522 -0.32136 0.67314 -0.32431 0.66736 C -0.32587 0.66412 -0.32674 0.66089 -0.32882 0.65834 C -0.33056 0.6565 -0.33316 0.65626 -0.33542 0.65557 C -0.33976 0.64725 -0.34323 0.638 -0.34653 0.62876 C -0.34757 0.62598 -0.3474 0.62251 -0.34879 0.61997 C -0.354 0.60911 -0.36285 0.60055 -0.36876 0.59038 C -0.37605 0.57767 -0.3783 0.56565 -0.38664 0.55502 C -0.38959 0.54184 -0.39219 0.53074 -0.39775 0.51919 C -0.40035 0.50832 -0.404 0.49931 -0.40886 0.4896 C -0.41129 0.46902 -0.41494 0.45053 -0.41997 0.43065 C -0.42188 0.42302 -0.42292 0.41493 -0.42431 0.40707 C -0.42535 0.40106 -0.42882 0.38927 -0.42882 0.38927 C -0.43056 0.37517 -0.43334 0.362 -0.43542 0.3479 C -0.43403 0.30467 -0.43803 0.25358 -0.4132 0.22053 C -0.41042 0.20643 -0.40816 0.19417 -0.40209 0.18215 C -0.39914 0.16667 -0.39046 0.15488 -0.38438 0.14078 C -0.38073 0.13245 -0.37882 0.11766 -0.37327 0.11119 C -0.36372 0.10009 -0.3507 0.09108 -0.33994 0.0816 C -0.3323 0.0749 -0.33421 0.07212 -0.32882 0.0638 C -0.32257 0.05386 -0.32188 0.05478 -0.3132 0.04901 C -0.30452 0.03375 -0.29601 0.01895 -0.28664 0.00462 C -0.28455 0.00139 -0.28299 -0.00324 -0.27987 -0.00416 C -0.27049 -0.00717 -0.2606 -0.00624 -0.25105 -0.00717 C -0.23855 -0.01271 -0.22501 -0.0141 -0.2132 -0.02196 " pathEditMode="relative" ptsTypes="ffffffffffffffffffffffffffffffffffffffffffffffffffffA">
                                      <p:cBhvr>
                                        <p:cTn id="8" dur="2000" fill="hold"/>
                                        <p:tgtEl>
                                          <p:spTgt spid="21514"/>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1517"/>
                                        </p:tgtEl>
                                        <p:attrNameLst>
                                          <p:attrName>style.visibility</p:attrName>
                                        </p:attrNameLst>
                                      </p:cBhvr>
                                      <p:to>
                                        <p:strVal val="visible"/>
                                      </p:to>
                                    </p:set>
                                    <p:animEffect transition="in" filter="diamond(in)">
                                      <p:cBhvr>
                                        <p:cTn id="13" dur="2000"/>
                                        <p:tgtEl>
                                          <p:spTgt spid="21517"/>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1518"/>
                                        </p:tgtEl>
                                        <p:attrNameLst>
                                          <p:attrName>style.visibility</p:attrName>
                                        </p:attrNameLst>
                                      </p:cBhvr>
                                      <p:to>
                                        <p:strVal val="visible"/>
                                      </p:to>
                                    </p:set>
                                    <p:animEffect transition="in" filter="wheel(4)">
                                      <p:cBhvr>
                                        <p:cTn id="16" dur="1000"/>
                                        <p:tgtEl>
                                          <p:spTgt spid="2151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grpId="1" nodeType="clickEffect">
                                  <p:stCondLst>
                                    <p:cond delay="0"/>
                                  </p:stCondLst>
                                  <p:childTnLst>
                                    <p:animEffect transition="out" filter="diamond(in)">
                                      <p:cBhvr>
                                        <p:cTn id="20" dur="1000"/>
                                        <p:tgtEl>
                                          <p:spTgt spid="21518"/>
                                        </p:tgtEl>
                                      </p:cBhvr>
                                    </p:animEffect>
                                    <p:set>
                                      <p:cBhvr>
                                        <p:cTn id="21" dur="1" fill="hold">
                                          <p:stCondLst>
                                            <p:cond delay="999"/>
                                          </p:stCondLst>
                                        </p:cTn>
                                        <p:tgtEl>
                                          <p:spTgt spid="21518"/>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1000"/>
                                        <p:tgtEl>
                                          <p:spTgt spid="21517"/>
                                        </p:tgtEl>
                                      </p:cBhvr>
                                    </p:animEffect>
                                    <p:set>
                                      <p:cBhvr>
                                        <p:cTn id="24" dur="1" fill="hold">
                                          <p:stCondLst>
                                            <p:cond delay="999"/>
                                          </p:stCondLst>
                                        </p:cTn>
                                        <p:tgtEl>
                                          <p:spTgt spid="215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4" grpId="0" animBg="1"/>
      <p:bldP spid="21518" grpId="0" animBg="1"/>
      <p:bldP spid="21518" grpId="1"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a cứng">
  <a:themeElements>
    <a:clrScheme name="Bìa cứng">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Bìa cứng">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ìa cứng">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2725</Words>
  <Application>WPS Presentation</Application>
  <PresentationFormat/>
  <Paragraphs>194</Paragraphs>
  <Slides>20</Slides>
  <Notes>0</Notes>
  <HiddenSlides>0</HiddenSlides>
  <MMClips>2</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Arial</vt:lpstr>
      <vt:lpstr>SimSun</vt:lpstr>
      <vt:lpstr>Wingdings</vt:lpstr>
      <vt:lpstr>Calibri</vt:lpstr>
      <vt:lpstr>Book Antiqua</vt:lpstr>
      <vt:lpstr>Times New Roman</vt:lpstr>
      <vt:lpstr>VNI-Times</vt:lpstr>
      <vt:lpstr>Times New Roman</vt:lpstr>
      <vt:lpstr>Microsoft YaHei</vt:lpstr>
      <vt:lpstr>Arial Unicode MS</vt:lpstr>
      <vt:lpstr>Default Design</vt:lpstr>
      <vt:lpstr>Bìa cứng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Thuy Dung Phan</cp:lastModifiedBy>
  <cp:revision>45</cp:revision>
  <dcterms:created xsi:type="dcterms:W3CDTF">2009-04-05T01:37:50Z</dcterms:created>
  <dcterms:modified xsi:type="dcterms:W3CDTF">2023-04-16T01:10:17Z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209A22D78DF344DF9BCF6A72D945312C</vt:lpwstr>
  </property>
  <property fmtid="{D5CDD505-2E9C-101B-9397-08002B2CF9AE}" pid="3" name="KSOProductBuildVer">
    <vt:lpwstr>1033-11.2.0.11516</vt:lpwstr>
  </property>
</Properties>
</file>