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7"/>
  </p:notesMasterIdLst>
  <p:sldIdLst>
    <p:sldId id="260" r:id="rId2"/>
    <p:sldId id="297" r:id="rId3"/>
    <p:sldId id="259" r:id="rId4"/>
    <p:sldId id="257" r:id="rId5"/>
    <p:sldId id="256" r:id="rId6"/>
    <p:sldId id="304" r:id="rId7"/>
    <p:sldId id="319" r:id="rId8"/>
    <p:sldId id="261" r:id="rId9"/>
    <p:sldId id="299" r:id="rId10"/>
    <p:sldId id="298" r:id="rId11"/>
    <p:sldId id="303" r:id="rId12"/>
    <p:sldId id="311" r:id="rId13"/>
    <p:sldId id="312" r:id="rId14"/>
    <p:sldId id="300" r:id="rId15"/>
    <p:sldId id="301" r:id="rId16"/>
    <p:sldId id="302" r:id="rId17"/>
    <p:sldId id="306" r:id="rId18"/>
    <p:sldId id="305" r:id="rId19"/>
    <p:sldId id="316" r:id="rId20"/>
    <p:sldId id="317" r:id="rId21"/>
    <p:sldId id="318" r:id="rId22"/>
    <p:sldId id="309" r:id="rId23"/>
    <p:sldId id="314" r:id="rId24"/>
    <p:sldId id="315" r:id="rId25"/>
    <p:sldId id="320" r:id="rId26"/>
  </p:sldIdLst>
  <p:sldSz cx="9144000" cy="5143500" type="screen16x9"/>
  <p:notesSz cx="6858000" cy="9144000"/>
  <p:embeddedFontLst>
    <p:embeddedFont>
      <p:font typeface="Lilita One" charset="0"/>
      <p:regular r:id="rId28"/>
    </p:embeddedFont>
    <p:embeddedFont>
      <p:font typeface="Montserrat Medium" charset="0"/>
      <p:regular r:id="rId29"/>
      <p:bold r:id="rId30"/>
      <p:italic r:id="rId31"/>
      <p:boldItalic r:id="rId32"/>
    </p:embeddedFont>
    <p:embeddedFont>
      <p:font typeface="Calibri" pitchFamily="34" charset="0"/>
      <p:regular r:id="rId33"/>
      <p:bold r:id="rId34"/>
      <p:italic r:id="rId35"/>
      <p:boldItalic r:id="rId36"/>
    </p:embeddedFont>
    <p:embeddedFont>
      <p:font typeface="iCiel Hipsteria" charset="0"/>
      <p:regular r:id="rId37"/>
    </p:embeddedFont>
    <p:embeddedFont>
      <p:font typeface="SVN-Dessert Menu Script" charset="0"/>
      <p:regular r:id="rId38"/>
    </p:embeddedFont>
    <p:embeddedFont>
      <p:font typeface="Tahoma" pitchFamily="34" charset="0"/>
      <p:regular r:id="rId39"/>
      <p:bold r:id="rId40"/>
    </p:embeddedFont>
    <p:embeddedFont>
      <p:font typeface="VNI-Times" pitchFamily="2" charset="0"/>
      <p:regular r:id="rId41"/>
      <p:bold r:id="rId42"/>
      <p:italic r:id="rId43"/>
      <p:boldItalic r:id="rId44"/>
    </p:embeddedFont>
    <p:embeddedFont>
      <p:font typeface="Lora" charset="0"/>
      <p:regular r:id="rId45"/>
      <p:bold r:id="rId46"/>
      <p:italic r:id="rId47"/>
      <p:boldItalic r:id="rId48"/>
    </p:embeddedFont>
    <p:embeddedFont>
      <p:font typeface="Roboto"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CF0C7"/>
    <a:srgbClr val="462F30"/>
    <a:srgbClr val="786216"/>
    <a:srgbClr val="E7482E"/>
    <a:srgbClr val="F9E08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34F9BD6-4DFA-4B6E-A364-58709D5C240D}">
  <a:tblStyle styleId="{434F9BD6-4DFA-4B6E-A364-58709D5C24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09" autoAdjust="0"/>
    <p:restoredTop sz="90087" autoAdjust="0"/>
  </p:normalViewPr>
  <p:slideViewPr>
    <p:cSldViewPr snapToGrid="0" showGuides="1">
      <p:cViewPr>
        <p:scale>
          <a:sx n="60" d="100"/>
          <a:sy n="60" d="100"/>
        </p:scale>
        <p:origin x="-1626" y="-528"/>
      </p:cViewPr>
      <p:guideLst>
        <p:guide orient="horz" pos="1620"/>
        <p:guide pos="2856"/>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21341018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124241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124241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a1242414e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a1242414e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80161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82583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90950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2125287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699706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74860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96262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2597248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131292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7652" name="灯片编号占位符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45499123-45B0-4DC7-A9D2-B0B267E40B9C}" type="slidenum">
              <a:rPr lang="zh-CN" altLang="en-US">
                <a:solidFill>
                  <a:srgbClr val="000000"/>
                </a:solidFill>
                <a:latin typeface="Calibri" pitchFamily="34" charset="0"/>
              </a:rPr>
              <a:pPr/>
              <a:t>25</a:t>
            </a:fld>
            <a:endParaRPr lang="zh-CN" alt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760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66595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969517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941848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557450" y="1420325"/>
            <a:ext cx="4170300" cy="15825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200">
                <a:latin typeface="Lilita One"/>
                <a:ea typeface="Lilita One"/>
                <a:cs typeface="Lilita One"/>
                <a:sym typeface="Lilita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187900" y="3301200"/>
            <a:ext cx="29094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13" name="Google Shape;13;p2"/>
          <p:cNvPicPr preferRelativeResize="0"/>
          <p:nvPr/>
        </p:nvPicPr>
        <p:blipFill rotWithShape="1">
          <a:blip r:embed="rId3">
            <a:alphaModFix amt="51000"/>
          </a:blip>
          <a:srcRect l="10629" t="8172" r="10629" b="8172"/>
          <a:stretch/>
        </p:blipFill>
        <p:spPr>
          <a:xfrm rot="10260084">
            <a:off x="645747" y="4732289"/>
            <a:ext cx="1076237" cy="1121620"/>
          </a:xfrm>
          <a:prstGeom prst="rect">
            <a:avLst/>
          </a:prstGeom>
          <a:noFill/>
          <a:ln>
            <a:noFill/>
          </a:ln>
        </p:spPr>
      </p:pic>
      <p:pic>
        <p:nvPicPr>
          <p:cNvPr id="14" name="Google Shape;14;p2"/>
          <p:cNvPicPr preferRelativeResize="0"/>
          <p:nvPr/>
        </p:nvPicPr>
        <p:blipFill rotWithShape="1">
          <a:blip r:embed="rId4">
            <a:alphaModFix amt="88000"/>
          </a:blip>
          <a:srcRect l="22254" r="22260"/>
          <a:stretch/>
        </p:blipFill>
        <p:spPr>
          <a:xfrm rot="10">
            <a:off x="721274" y="-360723"/>
            <a:ext cx="960986" cy="1698948"/>
          </a:xfrm>
          <a:prstGeom prst="rect">
            <a:avLst/>
          </a:prstGeom>
          <a:noFill/>
          <a:ln>
            <a:noFill/>
          </a:ln>
        </p:spPr>
      </p:pic>
      <p:pic>
        <p:nvPicPr>
          <p:cNvPr id="15" name="Google Shape;15;p2"/>
          <p:cNvPicPr preferRelativeResize="0"/>
          <p:nvPr/>
        </p:nvPicPr>
        <p:blipFill rotWithShape="1">
          <a:blip r:embed="rId5">
            <a:alphaModFix amt="20000"/>
          </a:blip>
          <a:srcRect l="9759" t="19533" r="10635" b="20083"/>
          <a:stretch/>
        </p:blipFill>
        <p:spPr>
          <a:xfrm rot="777554" flipH="1">
            <a:off x="6480735" y="4321052"/>
            <a:ext cx="1027621" cy="716345"/>
          </a:xfrm>
          <a:prstGeom prst="rect">
            <a:avLst/>
          </a:prstGeom>
          <a:noFill/>
          <a:ln>
            <a:noFill/>
          </a:ln>
        </p:spPr>
      </p:pic>
      <p:pic>
        <p:nvPicPr>
          <p:cNvPr id="16" name="Google Shape;16;p2"/>
          <p:cNvPicPr preferRelativeResize="0"/>
          <p:nvPr/>
        </p:nvPicPr>
        <p:blipFill>
          <a:blip r:embed="rId6">
            <a:alphaModFix/>
          </a:blip>
          <a:stretch>
            <a:fillRect/>
          </a:stretch>
        </p:blipFill>
        <p:spPr>
          <a:xfrm rot="-658276">
            <a:off x="7408792" y="-157587"/>
            <a:ext cx="2380404" cy="2391326"/>
          </a:xfrm>
          <a:prstGeom prst="rect">
            <a:avLst/>
          </a:prstGeom>
          <a:noFill/>
          <a:ln>
            <a:noFill/>
          </a:ln>
        </p:spPr>
      </p:pic>
      <p:pic>
        <p:nvPicPr>
          <p:cNvPr id="18" name="Google Shape;18;p2"/>
          <p:cNvPicPr preferRelativeResize="0"/>
          <p:nvPr/>
        </p:nvPicPr>
        <p:blipFill rotWithShape="1">
          <a:blip r:embed="rId4">
            <a:alphaModFix/>
          </a:blip>
          <a:srcRect l="22254" r="22260"/>
          <a:stretch/>
        </p:blipFill>
        <p:spPr>
          <a:xfrm rot="-462014" flipH="1">
            <a:off x="-171723" y="-249325"/>
            <a:ext cx="1185448" cy="2095752"/>
          </a:xfrm>
          <a:prstGeom prst="rect">
            <a:avLst/>
          </a:prstGeom>
          <a:noFill/>
          <a:ln>
            <a:noFill/>
          </a:ln>
        </p:spPr>
      </p:pic>
      <p:pic>
        <p:nvPicPr>
          <p:cNvPr id="19" name="Google Shape;19;p2"/>
          <p:cNvPicPr preferRelativeResize="0"/>
          <p:nvPr/>
        </p:nvPicPr>
        <p:blipFill rotWithShape="1">
          <a:blip r:embed="rId7">
            <a:alphaModFix/>
          </a:blip>
          <a:srcRect l="16450" t="10456" r="16457" b="10448"/>
          <a:stretch/>
        </p:blipFill>
        <p:spPr>
          <a:xfrm rot="-1802909" flipH="1">
            <a:off x="330606" y="3936335"/>
            <a:ext cx="908326" cy="1050338"/>
          </a:xfrm>
          <a:prstGeom prst="rect">
            <a:avLst/>
          </a:prstGeom>
          <a:noFill/>
          <a:ln>
            <a:noFill/>
          </a:ln>
        </p:spPr>
      </p:pic>
      <p:pic>
        <p:nvPicPr>
          <p:cNvPr id="20" name="Google Shape;20;p2"/>
          <p:cNvPicPr preferRelativeResize="0"/>
          <p:nvPr/>
        </p:nvPicPr>
        <p:blipFill rotWithShape="1">
          <a:blip r:embed="rId3">
            <a:alphaModFix/>
          </a:blip>
          <a:srcRect l="10629" t="8172" r="10629" b="8172"/>
          <a:stretch/>
        </p:blipFill>
        <p:spPr>
          <a:xfrm rot="-539919">
            <a:off x="-582806" y="4294024"/>
            <a:ext cx="1630194" cy="1698950"/>
          </a:xfrm>
          <a:prstGeom prst="rect">
            <a:avLst/>
          </a:prstGeom>
          <a:noFill/>
          <a:ln>
            <a:noFill/>
          </a:ln>
        </p:spPr>
      </p:pic>
      <p:pic>
        <p:nvPicPr>
          <p:cNvPr id="21" name="Google Shape;21;p2"/>
          <p:cNvPicPr preferRelativeResize="0"/>
          <p:nvPr/>
        </p:nvPicPr>
        <p:blipFill rotWithShape="1">
          <a:blip r:embed="rId3">
            <a:alphaModFix amt="51000"/>
          </a:blip>
          <a:srcRect l="10629" t="8172" r="10629" b="8172"/>
          <a:stretch/>
        </p:blipFill>
        <p:spPr>
          <a:xfrm rot="10260084">
            <a:off x="8505097" y="3495214"/>
            <a:ext cx="1076237" cy="1121620"/>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47"/>
        <p:cNvGrpSpPr/>
        <p:nvPr/>
      </p:nvGrpSpPr>
      <p:grpSpPr>
        <a:xfrm>
          <a:off x="0" y="0"/>
          <a:ext cx="0" cy="0"/>
          <a:chOff x="0" y="0"/>
          <a:chExt cx="0" cy="0"/>
        </a:xfrm>
      </p:grpSpPr>
      <p:pic>
        <p:nvPicPr>
          <p:cNvPr id="248" name="Google Shape;248;p20"/>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49" name="Google Shape;249;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0" name="Google Shape;250;p20"/>
          <p:cNvSpPr txBox="1">
            <a:spLocks noGrp="1"/>
          </p:cNvSpPr>
          <p:nvPr>
            <p:ph type="title" hasCustomPrompt="1"/>
          </p:nvPr>
        </p:nvSpPr>
        <p:spPr>
          <a:xfrm>
            <a:off x="1100125" y="712888"/>
            <a:ext cx="6944100" cy="128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51" name="Google Shape;251;p20"/>
          <p:cNvSpPr txBox="1">
            <a:spLocks noGrp="1"/>
          </p:cNvSpPr>
          <p:nvPr>
            <p:ph type="subTitle" idx="1"/>
          </p:nvPr>
        </p:nvSpPr>
        <p:spPr>
          <a:xfrm>
            <a:off x="3229325" y="1871737"/>
            <a:ext cx="2685300" cy="59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52" name="Google Shape;252;p20"/>
          <p:cNvSpPr txBox="1">
            <a:spLocks noGrp="1"/>
          </p:cNvSpPr>
          <p:nvPr>
            <p:ph type="title" idx="2" hasCustomPrompt="1"/>
          </p:nvPr>
        </p:nvSpPr>
        <p:spPr>
          <a:xfrm>
            <a:off x="1100125" y="2675963"/>
            <a:ext cx="6944100" cy="128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53" name="Google Shape;253;p20"/>
          <p:cNvSpPr txBox="1">
            <a:spLocks noGrp="1"/>
          </p:cNvSpPr>
          <p:nvPr>
            <p:ph type="subTitle" idx="3"/>
          </p:nvPr>
        </p:nvSpPr>
        <p:spPr>
          <a:xfrm>
            <a:off x="3229325" y="3834812"/>
            <a:ext cx="2685300" cy="59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pic>
        <p:nvPicPr>
          <p:cNvPr id="254" name="Google Shape;254;p20"/>
          <p:cNvPicPr preferRelativeResize="0"/>
          <p:nvPr/>
        </p:nvPicPr>
        <p:blipFill rotWithShape="1">
          <a:blip r:embed="rId3">
            <a:alphaModFix amt="20000"/>
          </a:blip>
          <a:srcRect l="9759" t="19533" r="10635" b="20083"/>
          <a:stretch/>
        </p:blipFill>
        <p:spPr>
          <a:xfrm rot="-777554">
            <a:off x="486861" y="3165149"/>
            <a:ext cx="1541101" cy="1146649"/>
          </a:xfrm>
          <a:prstGeom prst="rect">
            <a:avLst/>
          </a:prstGeom>
          <a:noFill/>
          <a:ln>
            <a:noFill/>
          </a:ln>
        </p:spPr>
      </p:pic>
      <p:pic>
        <p:nvPicPr>
          <p:cNvPr id="255" name="Google Shape;255;p20"/>
          <p:cNvPicPr preferRelativeResize="0"/>
          <p:nvPr/>
        </p:nvPicPr>
        <p:blipFill>
          <a:blip r:embed="rId4">
            <a:alphaModFix/>
          </a:blip>
          <a:stretch>
            <a:fillRect/>
          </a:stretch>
        </p:blipFill>
        <p:spPr>
          <a:xfrm rot="-274376" flipH="1">
            <a:off x="-765622" y="-539655"/>
            <a:ext cx="3325347" cy="3261958"/>
          </a:xfrm>
          <a:prstGeom prst="rect">
            <a:avLst/>
          </a:prstGeom>
          <a:noFill/>
          <a:ln>
            <a:noFill/>
          </a:ln>
        </p:spPr>
      </p:pic>
      <p:pic>
        <p:nvPicPr>
          <p:cNvPr id="256" name="Google Shape;256;p20"/>
          <p:cNvPicPr preferRelativeResize="0"/>
          <p:nvPr/>
        </p:nvPicPr>
        <p:blipFill rotWithShape="1">
          <a:blip r:embed="rId5">
            <a:alphaModFix amt="51000"/>
          </a:blip>
          <a:srcRect l="10629" t="8172" r="10629" b="8172"/>
          <a:stretch/>
        </p:blipFill>
        <p:spPr>
          <a:xfrm rot="10132241" flipH="1">
            <a:off x="7610328" y="4313769"/>
            <a:ext cx="1076236" cy="1121621"/>
          </a:xfrm>
          <a:prstGeom prst="rect">
            <a:avLst/>
          </a:prstGeom>
          <a:noFill/>
          <a:ln>
            <a:noFill/>
          </a:ln>
        </p:spPr>
      </p:pic>
      <p:pic>
        <p:nvPicPr>
          <p:cNvPr id="257" name="Google Shape;257;p20"/>
          <p:cNvPicPr preferRelativeResize="0"/>
          <p:nvPr/>
        </p:nvPicPr>
        <p:blipFill rotWithShape="1">
          <a:blip r:embed="rId5">
            <a:alphaModFix/>
          </a:blip>
          <a:srcRect l="10629" t="8172" r="10629" b="8172"/>
          <a:stretch/>
        </p:blipFill>
        <p:spPr>
          <a:xfrm rot="-1189927" flipH="1">
            <a:off x="7920132" y="3359439"/>
            <a:ext cx="1630194" cy="1698950"/>
          </a:xfrm>
          <a:prstGeom prst="rect">
            <a:avLst/>
          </a:prstGeom>
          <a:noFill/>
          <a:ln>
            <a:noFill/>
          </a:ln>
        </p:spPr>
      </p:pic>
      <p:pic>
        <p:nvPicPr>
          <p:cNvPr id="258" name="Google Shape;258;p20"/>
          <p:cNvPicPr preferRelativeResize="0"/>
          <p:nvPr/>
        </p:nvPicPr>
        <p:blipFill rotWithShape="1">
          <a:blip r:embed="rId3">
            <a:alphaModFix amt="20000"/>
          </a:blip>
          <a:srcRect l="9759" t="19533" r="10635" b="20083"/>
          <a:stretch/>
        </p:blipFill>
        <p:spPr>
          <a:xfrm rot="777554" flipH="1">
            <a:off x="8327228" y="817724"/>
            <a:ext cx="1541101" cy="1146649"/>
          </a:xfrm>
          <a:prstGeom prst="rect">
            <a:avLst/>
          </a:prstGeom>
          <a:noFill/>
          <a:ln>
            <a:noFill/>
          </a:ln>
        </p:spPr>
      </p:pic>
      <p:pic>
        <p:nvPicPr>
          <p:cNvPr id="259" name="Google Shape;259;p20"/>
          <p:cNvPicPr preferRelativeResize="0"/>
          <p:nvPr/>
        </p:nvPicPr>
        <p:blipFill rotWithShape="1">
          <a:blip r:embed="rId3">
            <a:alphaModFix amt="58999"/>
          </a:blip>
          <a:srcRect l="9759" t="19533" r="10635" b="20083"/>
          <a:stretch/>
        </p:blipFill>
        <p:spPr>
          <a:xfrm rot="10022433">
            <a:off x="7191628" y="-490692"/>
            <a:ext cx="1789555" cy="1331533"/>
          </a:xfrm>
          <a:prstGeom prst="rect">
            <a:avLst/>
          </a:prstGeom>
          <a:noFill/>
          <a:ln>
            <a:noFill/>
          </a:ln>
        </p:spPr>
      </p:pic>
      <p:pic>
        <p:nvPicPr>
          <p:cNvPr id="260" name="Google Shape;260;p20"/>
          <p:cNvPicPr preferRelativeResize="0"/>
          <p:nvPr/>
        </p:nvPicPr>
        <p:blipFill rotWithShape="1">
          <a:blip r:embed="rId6">
            <a:alphaModFix/>
          </a:blip>
          <a:srcRect l="16450" t="10456" r="16457" b="10448"/>
          <a:stretch/>
        </p:blipFill>
        <p:spPr>
          <a:xfrm rot="-1802833" flipH="1">
            <a:off x="8064723" y="1336667"/>
            <a:ext cx="718555" cy="830877"/>
          </a:xfrm>
          <a:prstGeom prst="rect">
            <a:avLst/>
          </a:prstGeom>
          <a:noFill/>
          <a:ln>
            <a:noFill/>
          </a:ln>
        </p:spPr>
      </p:pic>
      <p:pic>
        <p:nvPicPr>
          <p:cNvPr id="261" name="Google Shape;261;p20"/>
          <p:cNvPicPr preferRelativeResize="0"/>
          <p:nvPr/>
        </p:nvPicPr>
        <p:blipFill rotWithShape="1">
          <a:blip r:embed="rId6">
            <a:alphaModFix/>
          </a:blip>
          <a:srcRect l="16450" t="10456" r="16457" b="10448"/>
          <a:stretch/>
        </p:blipFill>
        <p:spPr>
          <a:xfrm rot="253806" flipH="1">
            <a:off x="883549" y="3807517"/>
            <a:ext cx="718554" cy="830877"/>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CUSTOM_2">
    <p:spTree>
      <p:nvGrpSpPr>
        <p:cNvPr id="1" name="Shape 290"/>
        <p:cNvGrpSpPr/>
        <p:nvPr/>
      </p:nvGrpSpPr>
      <p:grpSpPr>
        <a:xfrm>
          <a:off x="0" y="0"/>
          <a:ext cx="0" cy="0"/>
          <a:chOff x="0" y="0"/>
          <a:chExt cx="0" cy="0"/>
        </a:xfrm>
      </p:grpSpPr>
      <p:pic>
        <p:nvPicPr>
          <p:cNvPr id="291" name="Google Shape;291;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2" name="Google Shape;292;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3" name="Google Shape;293;p23"/>
          <p:cNvPicPr preferRelativeResize="0"/>
          <p:nvPr/>
        </p:nvPicPr>
        <p:blipFill rotWithShape="1">
          <a:blip r:embed="rId3">
            <a:alphaModFix amt="20000"/>
          </a:blip>
          <a:srcRect l="9759" t="19533" r="10635" b="20083"/>
          <a:stretch/>
        </p:blipFill>
        <p:spPr>
          <a:xfrm rot="777554" flipH="1">
            <a:off x="7313652" y="3165149"/>
            <a:ext cx="1541101" cy="1146649"/>
          </a:xfrm>
          <a:prstGeom prst="rect">
            <a:avLst/>
          </a:prstGeom>
          <a:noFill/>
          <a:ln>
            <a:noFill/>
          </a:ln>
        </p:spPr>
      </p:pic>
      <p:pic>
        <p:nvPicPr>
          <p:cNvPr id="294" name="Google Shape;294;p23"/>
          <p:cNvPicPr preferRelativeResize="0"/>
          <p:nvPr/>
        </p:nvPicPr>
        <p:blipFill>
          <a:blip r:embed="rId4">
            <a:alphaModFix/>
          </a:blip>
          <a:stretch>
            <a:fillRect/>
          </a:stretch>
        </p:blipFill>
        <p:spPr>
          <a:xfrm rot="274376">
            <a:off x="6781890" y="-539655"/>
            <a:ext cx="3325347" cy="3261958"/>
          </a:xfrm>
          <a:prstGeom prst="rect">
            <a:avLst/>
          </a:prstGeom>
          <a:noFill/>
          <a:ln>
            <a:noFill/>
          </a:ln>
        </p:spPr>
      </p:pic>
      <p:pic>
        <p:nvPicPr>
          <p:cNvPr id="295" name="Google Shape;295;p23"/>
          <p:cNvPicPr preferRelativeResize="0"/>
          <p:nvPr/>
        </p:nvPicPr>
        <p:blipFill rotWithShape="1">
          <a:blip r:embed="rId5">
            <a:alphaModFix amt="51000"/>
          </a:blip>
          <a:srcRect l="10629" t="8172" r="10629" b="8172"/>
          <a:stretch/>
        </p:blipFill>
        <p:spPr>
          <a:xfrm rot="-10132241">
            <a:off x="655050" y="4313769"/>
            <a:ext cx="1076236" cy="1121621"/>
          </a:xfrm>
          <a:prstGeom prst="rect">
            <a:avLst/>
          </a:prstGeom>
          <a:noFill/>
          <a:ln>
            <a:noFill/>
          </a:ln>
        </p:spPr>
      </p:pic>
      <p:pic>
        <p:nvPicPr>
          <p:cNvPr id="296" name="Google Shape;296;p23"/>
          <p:cNvPicPr preferRelativeResize="0"/>
          <p:nvPr/>
        </p:nvPicPr>
        <p:blipFill rotWithShape="1">
          <a:blip r:embed="rId5">
            <a:alphaModFix/>
          </a:blip>
          <a:srcRect l="10629" t="8172" r="10629" b="8172"/>
          <a:stretch/>
        </p:blipFill>
        <p:spPr>
          <a:xfrm rot="1189927">
            <a:off x="-208711" y="3359439"/>
            <a:ext cx="1630194" cy="1698950"/>
          </a:xfrm>
          <a:prstGeom prst="rect">
            <a:avLst/>
          </a:prstGeom>
          <a:noFill/>
          <a:ln>
            <a:noFill/>
          </a:ln>
        </p:spPr>
      </p:pic>
      <p:pic>
        <p:nvPicPr>
          <p:cNvPr id="297" name="Google Shape;297;p23"/>
          <p:cNvPicPr preferRelativeResize="0"/>
          <p:nvPr/>
        </p:nvPicPr>
        <p:blipFill rotWithShape="1">
          <a:blip r:embed="rId3">
            <a:alphaModFix amt="20000"/>
          </a:blip>
          <a:srcRect l="9759" t="19533" r="10635" b="20083"/>
          <a:stretch/>
        </p:blipFill>
        <p:spPr>
          <a:xfrm rot="-777554">
            <a:off x="-526715" y="817724"/>
            <a:ext cx="1541101" cy="1146649"/>
          </a:xfrm>
          <a:prstGeom prst="rect">
            <a:avLst/>
          </a:prstGeom>
          <a:noFill/>
          <a:ln>
            <a:noFill/>
          </a:ln>
        </p:spPr>
      </p:pic>
      <p:pic>
        <p:nvPicPr>
          <p:cNvPr id="298" name="Google Shape;298;p23"/>
          <p:cNvPicPr preferRelativeResize="0"/>
          <p:nvPr/>
        </p:nvPicPr>
        <p:blipFill rotWithShape="1">
          <a:blip r:embed="rId3">
            <a:alphaModFix amt="58999"/>
          </a:blip>
          <a:srcRect l="9759" t="19533" r="10635" b="20083"/>
          <a:stretch/>
        </p:blipFill>
        <p:spPr>
          <a:xfrm rot="-10022433" flipH="1">
            <a:off x="360432" y="-490692"/>
            <a:ext cx="1789555" cy="1331533"/>
          </a:xfrm>
          <a:prstGeom prst="rect">
            <a:avLst/>
          </a:prstGeom>
          <a:noFill/>
          <a:ln>
            <a:noFill/>
          </a:ln>
        </p:spPr>
      </p:pic>
      <p:pic>
        <p:nvPicPr>
          <p:cNvPr id="299" name="Google Shape;299;p23"/>
          <p:cNvPicPr preferRelativeResize="0"/>
          <p:nvPr/>
        </p:nvPicPr>
        <p:blipFill rotWithShape="1">
          <a:blip r:embed="rId6">
            <a:alphaModFix/>
          </a:blip>
          <a:srcRect l="16450" t="10456" r="16457" b="10448"/>
          <a:stretch/>
        </p:blipFill>
        <p:spPr>
          <a:xfrm rot="1802833">
            <a:off x="558336" y="1336667"/>
            <a:ext cx="718555" cy="830877"/>
          </a:xfrm>
          <a:prstGeom prst="rect">
            <a:avLst/>
          </a:prstGeom>
          <a:noFill/>
          <a:ln>
            <a:noFill/>
          </a:ln>
        </p:spPr>
      </p:pic>
      <p:pic>
        <p:nvPicPr>
          <p:cNvPr id="300" name="Google Shape;300;p23"/>
          <p:cNvPicPr preferRelativeResize="0"/>
          <p:nvPr/>
        </p:nvPicPr>
        <p:blipFill rotWithShape="1">
          <a:blip r:embed="rId6">
            <a:alphaModFix/>
          </a:blip>
          <a:srcRect l="16450" t="10456" r="16457" b="10448"/>
          <a:stretch/>
        </p:blipFill>
        <p:spPr>
          <a:xfrm rot="-253806">
            <a:off x="7739512" y="3807517"/>
            <a:ext cx="718554" cy="830877"/>
          </a:xfrm>
          <a:prstGeom prst="rect">
            <a:avLst/>
          </a:prstGeom>
          <a:noFill/>
          <a:ln>
            <a:noFill/>
          </a:ln>
        </p:spPr>
      </p:pic>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301"/>
        <p:cNvGrpSpPr/>
        <p:nvPr/>
      </p:nvGrpSpPr>
      <p:grpSpPr>
        <a:xfrm>
          <a:off x="0" y="0"/>
          <a:ext cx="0" cy="0"/>
          <a:chOff x="0" y="0"/>
          <a:chExt cx="0" cy="0"/>
        </a:xfrm>
      </p:grpSpPr>
      <p:pic>
        <p:nvPicPr>
          <p:cNvPr id="302" name="Google Shape;302;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3" name="Google Shape;303;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4" name="Google Shape;304;p24"/>
          <p:cNvPicPr preferRelativeResize="0"/>
          <p:nvPr/>
        </p:nvPicPr>
        <p:blipFill rotWithShape="1">
          <a:blip r:embed="rId3">
            <a:alphaModFix amt="20000"/>
          </a:blip>
          <a:srcRect l="9759" t="19533" r="10635" b="20083"/>
          <a:stretch/>
        </p:blipFill>
        <p:spPr>
          <a:xfrm rot="777554" flipH="1">
            <a:off x="-766729" y="2098712"/>
            <a:ext cx="1541101" cy="1146649"/>
          </a:xfrm>
          <a:prstGeom prst="rect">
            <a:avLst/>
          </a:prstGeom>
          <a:noFill/>
          <a:ln>
            <a:noFill/>
          </a:ln>
        </p:spPr>
      </p:pic>
      <p:pic>
        <p:nvPicPr>
          <p:cNvPr id="305" name="Google Shape;305;p24"/>
          <p:cNvPicPr preferRelativeResize="0"/>
          <p:nvPr/>
        </p:nvPicPr>
        <p:blipFill rotWithShape="1">
          <a:blip r:embed="rId4">
            <a:alphaModFix amt="51000"/>
          </a:blip>
          <a:srcRect l="10629" t="8172" r="10629" b="8172"/>
          <a:stretch/>
        </p:blipFill>
        <p:spPr>
          <a:xfrm rot="-10217559">
            <a:off x="8655946" y="3668688"/>
            <a:ext cx="945557" cy="985424"/>
          </a:xfrm>
          <a:prstGeom prst="rect">
            <a:avLst/>
          </a:prstGeom>
          <a:noFill/>
          <a:ln>
            <a:noFill/>
          </a:ln>
        </p:spPr>
      </p:pic>
      <p:pic>
        <p:nvPicPr>
          <p:cNvPr id="306" name="Google Shape;306;p24"/>
          <p:cNvPicPr preferRelativeResize="0"/>
          <p:nvPr/>
        </p:nvPicPr>
        <p:blipFill rotWithShape="1">
          <a:blip r:embed="rId5">
            <a:alphaModFix/>
          </a:blip>
          <a:srcRect l="16450" t="10456" r="16457" b="10448"/>
          <a:stretch/>
        </p:blipFill>
        <p:spPr>
          <a:xfrm rot="73065">
            <a:off x="7913825" y="1222743"/>
            <a:ext cx="867500" cy="1003117"/>
          </a:xfrm>
          <a:prstGeom prst="rect">
            <a:avLst/>
          </a:prstGeom>
          <a:noFill/>
          <a:ln>
            <a:noFill/>
          </a:ln>
        </p:spPr>
      </p:pic>
      <p:pic>
        <p:nvPicPr>
          <p:cNvPr id="307" name="Google Shape;307;p24"/>
          <p:cNvPicPr preferRelativeResize="0"/>
          <p:nvPr/>
        </p:nvPicPr>
        <p:blipFill rotWithShape="1">
          <a:blip r:embed="rId4">
            <a:alphaModFix/>
          </a:blip>
          <a:srcRect l="10629" t="8172" r="10629" b="8172"/>
          <a:stretch/>
        </p:blipFill>
        <p:spPr>
          <a:xfrm rot="1104603">
            <a:off x="7706600" y="3261442"/>
            <a:ext cx="1281950" cy="1336016"/>
          </a:xfrm>
          <a:prstGeom prst="rect">
            <a:avLst/>
          </a:prstGeom>
          <a:noFill/>
          <a:ln>
            <a:noFill/>
          </a:ln>
        </p:spPr>
      </p:pic>
      <p:pic>
        <p:nvPicPr>
          <p:cNvPr id="308" name="Google Shape;308;p24"/>
          <p:cNvPicPr preferRelativeResize="0"/>
          <p:nvPr/>
        </p:nvPicPr>
        <p:blipFill rotWithShape="1">
          <a:blip r:embed="rId4">
            <a:alphaModFix amt="51000"/>
          </a:blip>
          <a:srcRect l="10629" t="8172" r="10629" b="8172"/>
          <a:stretch/>
        </p:blipFill>
        <p:spPr>
          <a:xfrm rot="-10260084" flipH="1">
            <a:off x="614878" y="4363839"/>
            <a:ext cx="1076237" cy="1121620"/>
          </a:xfrm>
          <a:prstGeom prst="rect">
            <a:avLst/>
          </a:prstGeom>
          <a:noFill/>
          <a:ln>
            <a:noFill/>
          </a:ln>
        </p:spPr>
      </p:pic>
      <p:pic>
        <p:nvPicPr>
          <p:cNvPr id="309" name="Google Shape;309;p24"/>
          <p:cNvPicPr preferRelativeResize="0"/>
          <p:nvPr/>
        </p:nvPicPr>
        <p:blipFill rotWithShape="1">
          <a:blip r:embed="rId3">
            <a:alphaModFix amt="74000"/>
          </a:blip>
          <a:srcRect l="9759" t="19533" r="10635" b="20083"/>
          <a:stretch/>
        </p:blipFill>
        <p:spPr>
          <a:xfrm rot="-777561">
            <a:off x="-305164" y="2403222"/>
            <a:ext cx="1940204" cy="1443609"/>
          </a:xfrm>
          <a:prstGeom prst="rect">
            <a:avLst/>
          </a:prstGeom>
          <a:noFill/>
          <a:ln>
            <a:noFill/>
          </a:ln>
        </p:spPr>
      </p:pic>
      <p:pic>
        <p:nvPicPr>
          <p:cNvPr id="310" name="Google Shape;310;p24"/>
          <p:cNvPicPr preferRelativeResize="0"/>
          <p:nvPr/>
        </p:nvPicPr>
        <p:blipFill rotWithShape="1">
          <a:blip r:embed="rId4">
            <a:alphaModFix amt="51000"/>
          </a:blip>
          <a:srcRect l="10629" t="8172" r="10629" b="8172"/>
          <a:stretch/>
        </p:blipFill>
        <p:spPr>
          <a:xfrm rot="9210245" flipH="1">
            <a:off x="177297" y="-376444"/>
            <a:ext cx="1076237" cy="1121621"/>
          </a:xfrm>
          <a:prstGeom prst="rect">
            <a:avLst/>
          </a:prstGeom>
          <a:noFill/>
          <a:ln>
            <a:noFill/>
          </a:ln>
        </p:spPr>
      </p:pic>
      <p:pic>
        <p:nvPicPr>
          <p:cNvPr id="311" name="Google Shape;311;p24"/>
          <p:cNvPicPr preferRelativeResize="0"/>
          <p:nvPr/>
        </p:nvPicPr>
        <p:blipFill rotWithShape="1">
          <a:blip r:embed="rId5">
            <a:alphaModFix/>
          </a:blip>
          <a:srcRect l="16450" t="10456" r="16457" b="10448"/>
          <a:stretch/>
        </p:blipFill>
        <p:spPr>
          <a:xfrm rot="-326799">
            <a:off x="-355995" y="364205"/>
            <a:ext cx="995054" cy="1150611"/>
          </a:xfrm>
          <a:prstGeom prst="rect">
            <a:avLst/>
          </a:prstGeom>
          <a:noFill/>
          <a:ln>
            <a:noFill/>
          </a:ln>
        </p:spPr>
      </p:pic>
      <p:pic>
        <p:nvPicPr>
          <p:cNvPr id="312" name="Google Shape;312;p24"/>
          <p:cNvPicPr preferRelativeResize="0"/>
          <p:nvPr/>
        </p:nvPicPr>
        <p:blipFill rotWithShape="1">
          <a:blip r:embed="rId5">
            <a:alphaModFix/>
          </a:blip>
          <a:srcRect l="16450" t="10456" r="16457" b="10448"/>
          <a:stretch/>
        </p:blipFill>
        <p:spPr>
          <a:xfrm rot="1802833">
            <a:off x="1043058" y="2068117"/>
            <a:ext cx="718555" cy="830877"/>
          </a:xfrm>
          <a:prstGeom prst="rect">
            <a:avLst/>
          </a:prstGeom>
          <a:noFill/>
          <a:ln>
            <a:noFill/>
          </a:ln>
        </p:spPr>
      </p:pic>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360"/>
            <a:ext cx="8229600" cy="43898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88F071F8-06EF-44C4-8031-92C83AEC202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67D5F49A-2571-4336-896B-0B8D709E56FB}" type="datetimeFigureOut">
              <a:rPr lang="en-US"/>
              <a:pPr>
                <a:defRPr/>
              </a:pPr>
              <a:t>3/20/2023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623D9EEE-7213-4846-9F2C-079FB3A170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4" name="Google Shape;24;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1" name="Google Shape;31;p3"/>
          <p:cNvPicPr preferRelativeResize="0"/>
          <p:nvPr/>
        </p:nvPicPr>
        <p:blipFill rotWithShape="1">
          <a:blip r:embed="rId3">
            <a:alphaModFix amt="92000"/>
          </a:blip>
          <a:srcRect l="7396" t="30269" r="7388" b="30269"/>
          <a:stretch/>
        </p:blipFill>
        <p:spPr>
          <a:xfrm>
            <a:off x="-635284" y="444900"/>
            <a:ext cx="2018367" cy="916801"/>
          </a:xfrm>
          <a:prstGeom prst="rect">
            <a:avLst/>
          </a:prstGeom>
          <a:noFill/>
          <a:ln>
            <a:noFill/>
          </a:ln>
        </p:spPr>
      </p:pic>
      <p:sp>
        <p:nvSpPr>
          <p:cNvPr id="33" name="Google Shape;33;p3"/>
          <p:cNvSpPr txBox="1">
            <a:spLocks noGrp="1"/>
          </p:cNvSpPr>
          <p:nvPr>
            <p:ph type="title"/>
          </p:nvPr>
        </p:nvSpPr>
        <p:spPr>
          <a:xfrm>
            <a:off x="713100" y="1678050"/>
            <a:ext cx="3858900" cy="11721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34" name="Google Shape;34;p3"/>
          <p:cNvSpPr txBox="1">
            <a:spLocks noGrp="1"/>
          </p:cNvSpPr>
          <p:nvPr>
            <p:ph type="title" idx="2" hasCustomPrompt="1"/>
          </p:nvPr>
        </p:nvSpPr>
        <p:spPr>
          <a:xfrm rot="599198">
            <a:off x="5756375" y="1414616"/>
            <a:ext cx="1212674" cy="976621"/>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9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5" name="Google Shape;35;p3"/>
          <p:cNvSpPr txBox="1">
            <a:spLocks noGrp="1"/>
          </p:cNvSpPr>
          <p:nvPr>
            <p:ph type="subTitle" idx="1"/>
          </p:nvPr>
        </p:nvSpPr>
        <p:spPr>
          <a:xfrm>
            <a:off x="1293900" y="2850150"/>
            <a:ext cx="26976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transition spd="slow">
    <p:random/>
  </p:transition>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pic>
        <p:nvPicPr>
          <p:cNvPr id="37" name="Google Shape;37;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 name="Google Shape;38;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9" name="Google Shape;39;p4"/>
          <p:cNvPicPr preferRelativeResize="0"/>
          <p:nvPr/>
        </p:nvPicPr>
        <p:blipFill rotWithShape="1">
          <a:blip r:embed="rId3">
            <a:alphaModFix amt="78000"/>
          </a:blip>
          <a:srcRect l="22254" r="22260"/>
          <a:stretch/>
        </p:blipFill>
        <p:spPr>
          <a:xfrm rot="-10" flipH="1">
            <a:off x="7815666" y="-424224"/>
            <a:ext cx="960986" cy="1698948"/>
          </a:xfrm>
          <a:prstGeom prst="rect">
            <a:avLst/>
          </a:prstGeom>
          <a:noFill/>
          <a:ln>
            <a:noFill/>
          </a:ln>
        </p:spPr>
      </p:pic>
      <p:pic>
        <p:nvPicPr>
          <p:cNvPr id="40" name="Google Shape;40;p4"/>
          <p:cNvPicPr preferRelativeResize="0"/>
          <p:nvPr/>
        </p:nvPicPr>
        <p:blipFill rotWithShape="1">
          <a:blip r:embed="rId3">
            <a:alphaModFix/>
          </a:blip>
          <a:srcRect l="22254" r="22260"/>
          <a:stretch/>
        </p:blipFill>
        <p:spPr>
          <a:xfrm rot="462014">
            <a:off x="8242901" y="-452525"/>
            <a:ext cx="1185448" cy="2095752"/>
          </a:xfrm>
          <a:prstGeom prst="rect">
            <a:avLst/>
          </a:prstGeom>
          <a:noFill/>
          <a:ln>
            <a:noFill/>
          </a:ln>
        </p:spPr>
      </p:pic>
      <p:pic>
        <p:nvPicPr>
          <p:cNvPr id="41" name="Google Shape;41;p4"/>
          <p:cNvPicPr preferRelativeResize="0"/>
          <p:nvPr/>
        </p:nvPicPr>
        <p:blipFill>
          <a:blip r:embed="rId4">
            <a:alphaModFix/>
          </a:blip>
          <a:stretch>
            <a:fillRect/>
          </a:stretch>
        </p:blipFill>
        <p:spPr>
          <a:xfrm flipH="1">
            <a:off x="-449814" y="-934675"/>
            <a:ext cx="2127729" cy="2087151"/>
          </a:xfrm>
          <a:prstGeom prst="rect">
            <a:avLst/>
          </a:prstGeom>
          <a:noFill/>
          <a:ln>
            <a:noFill/>
          </a:ln>
        </p:spPr>
      </p:pic>
      <p:pic>
        <p:nvPicPr>
          <p:cNvPr id="42" name="Google Shape;42;p4"/>
          <p:cNvPicPr preferRelativeResize="0"/>
          <p:nvPr/>
        </p:nvPicPr>
        <p:blipFill rotWithShape="1">
          <a:blip r:embed="rId5">
            <a:alphaModFix amt="51000"/>
          </a:blip>
          <a:srcRect l="10629" t="8172" r="10629" b="8172"/>
          <a:stretch/>
        </p:blipFill>
        <p:spPr>
          <a:xfrm rot="-10260084" flipH="1">
            <a:off x="6879656" y="4591489"/>
            <a:ext cx="1076237" cy="1121620"/>
          </a:xfrm>
          <a:prstGeom prst="rect">
            <a:avLst/>
          </a:prstGeom>
          <a:noFill/>
          <a:ln>
            <a:noFill/>
          </a:ln>
        </p:spPr>
      </p:pic>
      <p:pic>
        <p:nvPicPr>
          <p:cNvPr id="43" name="Google Shape;43;p4"/>
          <p:cNvPicPr preferRelativeResize="0"/>
          <p:nvPr/>
        </p:nvPicPr>
        <p:blipFill rotWithShape="1">
          <a:blip r:embed="rId6">
            <a:alphaModFix/>
          </a:blip>
          <a:srcRect l="16450" t="10456" r="16457" b="10448"/>
          <a:stretch/>
        </p:blipFill>
        <p:spPr>
          <a:xfrm rot="1802909">
            <a:off x="8531107" y="4049535"/>
            <a:ext cx="908326" cy="1050338"/>
          </a:xfrm>
          <a:prstGeom prst="rect">
            <a:avLst/>
          </a:prstGeom>
          <a:noFill/>
          <a:ln>
            <a:noFill/>
          </a:ln>
        </p:spPr>
      </p:pic>
      <p:pic>
        <p:nvPicPr>
          <p:cNvPr id="44" name="Google Shape;44;p4"/>
          <p:cNvPicPr preferRelativeResize="0"/>
          <p:nvPr/>
        </p:nvPicPr>
        <p:blipFill rotWithShape="1">
          <a:blip r:embed="rId5">
            <a:alphaModFix/>
          </a:blip>
          <a:srcRect l="10629" t="8172" r="10629" b="8172"/>
          <a:stretch/>
        </p:blipFill>
        <p:spPr>
          <a:xfrm rot="539919" flipH="1">
            <a:off x="7300249" y="4386475"/>
            <a:ext cx="1630194" cy="1698950"/>
          </a:xfrm>
          <a:prstGeom prst="rect">
            <a:avLst/>
          </a:prstGeom>
          <a:noFill/>
          <a:ln>
            <a:noFill/>
          </a:ln>
        </p:spPr>
      </p:pic>
      <p:pic>
        <p:nvPicPr>
          <p:cNvPr id="45" name="Google Shape;45;p4"/>
          <p:cNvPicPr preferRelativeResize="0"/>
          <p:nvPr/>
        </p:nvPicPr>
        <p:blipFill rotWithShape="1">
          <a:blip r:embed="rId5">
            <a:alphaModFix amt="51000"/>
          </a:blip>
          <a:srcRect l="10629" t="8172" r="10629" b="8172"/>
          <a:stretch/>
        </p:blipFill>
        <p:spPr>
          <a:xfrm rot="10260084">
            <a:off x="-789269" y="3052389"/>
            <a:ext cx="1076237" cy="1121620"/>
          </a:xfrm>
          <a:prstGeom prst="rect">
            <a:avLst/>
          </a:prstGeom>
          <a:noFill/>
          <a:ln>
            <a:noFill/>
          </a:ln>
        </p:spPr>
      </p:pic>
      <p:pic>
        <p:nvPicPr>
          <p:cNvPr id="46" name="Google Shape;46;p4"/>
          <p:cNvPicPr preferRelativeResize="0"/>
          <p:nvPr/>
        </p:nvPicPr>
        <p:blipFill rotWithShape="1">
          <a:blip r:embed="rId6">
            <a:alphaModFix/>
          </a:blip>
          <a:srcRect l="16450" t="10456" r="16457" b="10448"/>
          <a:stretch/>
        </p:blipFill>
        <p:spPr>
          <a:xfrm rot="-1802882" flipH="1">
            <a:off x="-16758" y="3396146"/>
            <a:ext cx="758567" cy="877158"/>
          </a:xfrm>
          <a:prstGeom prst="rect">
            <a:avLst/>
          </a:prstGeom>
          <a:noFill/>
          <a:ln>
            <a:noFill/>
          </a:ln>
        </p:spPr>
      </p:pic>
      <p:sp>
        <p:nvSpPr>
          <p:cNvPr id="47" name="Google Shape;47;p4"/>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5" name="Google Shape;65;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66" name="Google Shape;66;p6"/>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67" name="Google Shape;67;p6"/>
          <p:cNvPicPr preferRelativeResize="0"/>
          <p:nvPr/>
        </p:nvPicPr>
        <p:blipFill rotWithShape="1">
          <a:blip r:embed="rId3">
            <a:alphaModFix/>
          </a:blip>
          <a:srcRect l="27728" r="27728"/>
          <a:stretch/>
        </p:blipFill>
        <p:spPr>
          <a:xfrm rot="-1685839">
            <a:off x="8373217" y="-375272"/>
            <a:ext cx="977082" cy="2151712"/>
          </a:xfrm>
          <a:prstGeom prst="rect">
            <a:avLst/>
          </a:prstGeom>
          <a:noFill/>
          <a:ln>
            <a:noFill/>
          </a:ln>
        </p:spPr>
      </p:pic>
      <p:pic>
        <p:nvPicPr>
          <p:cNvPr id="68" name="Google Shape;68;p6"/>
          <p:cNvPicPr preferRelativeResize="0"/>
          <p:nvPr/>
        </p:nvPicPr>
        <p:blipFill rotWithShape="1">
          <a:blip r:embed="rId4">
            <a:alphaModFix/>
          </a:blip>
          <a:srcRect l="24881" r="24881"/>
          <a:stretch/>
        </p:blipFill>
        <p:spPr>
          <a:xfrm rot="-1027575" flipH="1">
            <a:off x="7684527" y="-490371"/>
            <a:ext cx="1366621" cy="2668525"/>
          </a:xfrm>
          <a:prstGeom prst="rect">
            <a:avLst/>
          </a:prstGeom>
          <a:noFill/>
          <a:ln>
            <a:noFill/>
          </a:ln>
        </p:spPr>
      </p:pic>
      <p:pic>
        <p:nvPicPr>
          <p:cNvPr id="69" name="Google Shape;69;p6"/>
          <p:cNvPicPr preferRelativeResize="0"/>
          <p:nvPr/>
        </p:nvPicPr>
        <p:blipFill rotWithShape="1">
          <a:blip r:embed="rId5">
            <a:alphaModFix amt="51000"/>
          </a:blip>
          <a:srcRect l="10629" t="8172" r="10629" b="8172"/>
          <a:stretch/>
        </p:blipFill>
        <p:spPr>
          <a:xfrm rot="7681085">
            <a:off x="-591360" y="2497142"/>
            <a:ext cx="1076237" cy="1121621"/>
          </a:xfrm>
          <a:prstGeom prst="rect">
            <a:avLst/>
          </a:prstGeom>
          <a:noFill/>
          <a:ln>
            <a:noFill/>
          </a:ln>
        </p:spPr>
      </p:pic>
      <p:pic>
        <p:nvPicPr>
          <p:cNvPr id="70" name="Google Shape;70;p6"/>
          <p:cNvPicPr preferRelativeResize="0"/>
          <p:nvPr/>
        </p:nvPicPr>
        <p:blipFill rotWithShape="1">
          <a:blip r:embed="rId5">
            <a:alphaModFix amt="51000"/>
          </a:blip>
          <a:srcRect l="10629" t="8172" r="10629" b="8172"/>
          <a:stretch/>
        </p:blipFill>
        <p:spPr>
          <a:xfrm rot="6982077">
            <a:off x="284598" y="262540"/>
            <a:ext cx="832330" cy="867446"/>
          </a:xfrm>
          <a:prstGeom prst="rect">
            <a:avLst/>
          </a:prstGeom>
          <a:noFill/>
          <a:ln>
            <a:noFill/>
          </a:ln>
        </p:spPr>
      </p:pic>
      <p:pic>
        <p:nvPicPr>
          <p:cNvPr id="71" name="Google Shape;71;p6"/>
          <p:cNvPicPr preferRelativeResize="0"/>
          <p:nvPr/>
        </p:nvPicPr>
        <p:blipFill rotWithShape="1">
          <a:blip r:embed="rId6">
            <a:alphaModFix/>
          </a:blip>
          <a:srcRect l="16450" t="10456" r="16457" b="10448"/>
          <a:stretch/>
        </p:blipFill>
        <p:spPr>
          <a:xfrm rot="-5080928" flipH="1">
            <a:off x="829739" y="-454624"/>
            <a:ext cx="995053" cy="1150612"/>
          </a:xfrm>
          <a:prstGeom prst="rect">
            <a:avLst/>
          </a:prstGeom>
          <a:noFill/>
          <a:ln>
            <a:noFill/>
          </a:ln>
        </p:spPr>
      </p:pic>
      <p:pic>
        <p:nvPicPr>
          <p:cNvPr id="72" name="Google Shape;72;p6"/>
          <p:cNvPicPr preferRelativeResize="0"/>
          <p:nvPr/>
        </p:nvPicPr>
        <p:blipFill rotWithShape="1">
          <a:blip r:embed="rId6">
            <a:alphaModFix amt="77000"/>
          </a:blip>
          <a:srcRect l="16450" t="10456" r="16457" b="10448"/>
          <a:stretch/>
        </p:blipFill>
        <p:spPr>
          <a:xfrm rot="1802909">
            <a:off x="8626040" y="3318110"/>
            <a:ext cx="908326" cy="1050338"/>
          </a:xfrm>
          <a:prstGeom prst="rect">
            <a:avLst/>
          </a:prstGeom>
          <a:noFill/>
          <a:ln>
            <a:noFill/>
          </a:ln>
        </p:spPr>
      </p:pic>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5" name="Google Shape;75;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7"/>
          <p:cNvSpPr txBox="1">
            <a:spLocks noGrp="1"/>
          </p:cNvSpPr>
          <p:nvPr>
            <p:ph type="title"/>
          </p:nvPr>
        </p:nvSpPr>
        <p:spPr>
          <a:xfrm>
            <a:off x="975400" y="478625"/>
            <a:ext cx="3327300" cy="123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77" name="Google Shape;77;p7"/>
          <p:cNvSpPr txBox="1">
            <a:spLocks noGrp="1"/>
          </p:cNvSpPr>
          <p:nvPr>
            <p:ph type="subTitle" idx="1"/>
          </p:nvPr>
        </p:nvSpPr>
        <p:spPr>
          <a:xfrm>
            <a:off x="949800" y="1782475"/>
            <a:ext cx="3399600" cy="28821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SzPts val="1400"/>
              <a:buChar char="●"/>
              <a:defRPr/>
            </a:lvl1pPr>
            <a:lvl2pPr lvl="1" algn="r" rtl="0">
              <a:lnSpc>
                <a:spcPct val="100000"/>
              </a:lnSpc>
              <a:spcBef>
                <a:spcPts val="1600"/>
              </a:spcBef>
              <a:spcAft>
                <a:spcPts val="0"/>
              </a:spcAft>
              <a:buSzPts val="1400"/>
              <a:buChar char="○"/>
              <a:defRPr sz="2100"/>
            </a:lvl2pPr>
            <a:lvl3pPr lvl="2" algn="r" rtl="0">
              <a:lnSpc>
                <a:spcPct val="100000"/>
              </a:lnSpc>
              <a:spcBef>
                <a:spcPts val="0"/>
              </a:spcBef>
              <a:spcAft>
                <a:spcPts val="0"/>
              </a:spcAft>
              <a:buSzPts val="1400"/>
              <a:buChar char="■"/>
              <a:defRPr sz="2100"/>
            </a:lvl3pPr>
            <a:lvl4pPr lvl="3" algn="r" rtl="0">
              <a:lnSpc>
                <a:spcPct val="100000"/>
              </a:lnSpc>
              <a:spcBef>
                <a:spcPts val="0"/>
              </a:spcBef>
              <a:spcAft>
                <a:spcPts val="0"/>
              </a:spcAft>
              <a:buSzPts val="1400"/>
              <a:buChar char="●"/>
              <a:defRPr sz="2100"/>
            </a:lvl4pPr>
            <a:lvl5pPr lvl="4" algn="r" rtl="0">
              <a:lnSpc>
                <a:spcPct val="100000"/>
              </a:lnSpc>
              <a:spcBef>
                <a:spcPts val="0"/>
              </a:spcBef>
              <a:spcAft>
                <a:spcPts val="0"/>
              </a:spcAft>
              <a:buSzPts val="1400"/>
              <a:buChar char="○"/>
              <a:defRPr sz="2100"/>
            </a:lvl5pPr>
            <a:lvl6pPr lvl="5" algn="r" rtl="0">
              <a:lnSpc>
                <a:spcPct val="100000"/>
              </a:lnSpc>
              <a:spcBef>
                <a:spcPts val="0"/>
              </a:spcBef>
              <a:spcAft>
                <a:spcPts val="0"/>
              </a:spcAft>
              <a:buSzPts val="1400"/>
              <a:buChar char="■"/>
              <a:defRPr sz="2100"/>
            </a:lvl6pPr>
            <a:lvl7pPr lvl="6" algn="r" rtl="0">
              <a:lnSpc>
                <a:spcPct val="100000"/>
              </a:lnSpc>
              <a:spcBef>
                <a:spcPts val="0"/>
              </a:spcBef>
              <a:spcAft>
                <a:spcPts val="0"/>
              </a:spcAft>
              <a:buSzPts val="1400"/>
              <a:buChar char="●"/>
              <a:defRPr sz="2100"/>
            </a:lvl7pPr>
            <a:lvl8pPr lvl="7" algn="r" rtl="0">
              <a:lnSpc>
                <a:spcPct val="100000"/>
              </a:lnSpc>
              <a:spcBef>
                <a:spcPts val="0"/>
              </a:spcBef>
              <a:spcAft>
                <a:spcPts val="0"/>
              </a:spcAft>
              <a:buSzPts val="1400"/>
              <a:buChar char="○"/>
              <a:defRPr sz="2100"/>
            </a:lvl8pPr>
            <a:lvl9pPr lvl="8" algn="r" rtl="0">
              <a:lnSpc>
                <a:spcPct val="100000"/>
              </a:lnSpc>
              <a:spcBef>
                <a:spcPts val="0"/>
              </a:spcBef>
              <a:spcAft>
                <a:spcPts val="0"/>
              </a:spcAft>
              <a:buSzPts val="1400"/>
              <a:buChar char="■"/>
              <a:defRPr sz="2100"/>
            </a:lvl9pPr>
          </a:lstStyle>
          <a:p>
            <a:endParaRPr/>
          </a:p>
        </p:txBody>
      </p:sp>
      <p:pic>
        <p:nvPicPr>
          <p:cNvPr id="80" name="Google Shape;80;p7"/>
          <p:cNvPicPr preferRelativeResize="0"/>
          <p:nvPr/>
        </p:nvPicPr>
        <p:blipFill rotWithShape="1">
          <a:blip r:embed="rId3">
            <a:alphaModFix amt="51000"/>
          </a:blip>
          <a:srcRect l="10629" t="8172" r="10629" b="8172"/>
          <a:stretch/>
        </p:blipFill>
        <p:spPr>
          <a:xfrm rot="9022919">
            <a:off x="5711694" y="4208534"/>
            <a:ext cx="1076238" cy="1121620"/>
          </a:xfrm>
          <a:prstGeom prst="rect">
            <a:avLst/>
          </a:prstGeom>
          <a:noFill/>
          <a:ln>
            <a:noFill/>
          </a:ln>
        </p:spPr>
      </p:pic>
      <p:pic>
        <p:nvPicPr>
          <p:cNvPr id="81" name="Google Shape;81;p7"/>
          <p:cNvPicPr preferRelativeResize="0"/>
          <p:nvPr/>
        </p:nvPicPr>
        <p:blipFill rotWithShape="1">
          <a:blip r:embed="rId4">
            <a:alphaModFix amt="77000"/>
          </a:blip>
          <a:srcRect l="16450" t="10456" r="16457" b="10448"/>
          <a:stretch/>
        </p:blipFill>
        <p:spPr>
          <a:xfrm rot="1802909">
            <a:off x="8529408" y="3936335"/>
            <a:ext cx="908326" cy="1050338"/>
          </a:xfrm>
          <a:prstGeom prst="rect">
            <a:avLst/>
          </a:prstGeom>
          <a:noFill/>
          <a:ln>
            <a:noFill/>
          </a:ln>
        </p:spPr>
      </p:pic>
      <p:pic>
        <p:nvPicPr>
          <p:cNvPr id="82" name="Google Shape;82;p7"/>
          <p:cNvPicPr preferRelativeResize="0"/>
          <p:nvPr/>
        </p:nvPicPr>
        <p:blipFill rotWithShape="1">
          <a:blip r:embed="rId3">
            <a:alphaModFix amt="51000"/>
          </a:blip>
          <a:srcRect l="10629" t="8172" r="10629" b="8172"/>
          <a:stretch/>
        </p:blipFill>
        <p:spPr>
          <a:xfrm rot="-10468764">
            <a:off x="7199783" y="190668"/>
            <a:ext cx="1076237" cy="1121620"/>
          </a:xfrm>
          <a:prstGeom prst="rect">
            <a:avLst/>
          </a:prstGeom>
          <a:noFill/>
          <a:ln>
            <a:noFill/>
          </a:ln>
        </p:spPr>
      </p:pic>
      <p:pic>
        <p:nvPicPr>
          <p:cNvPr id="83" name="Google Shape;83;p7"/>
          <p:cNvPicPr preferRelativeResize="0"/>
          <p:nvPr/>
        </p:nvPicPr>
        <p:blipFill rotWithShape="1">
          <a:blip r:embed="rId5">
            <a:alphaModFix amt="52000"/>
          </a:blip>
          <a:srcRect l="7396" t="30269" r="7388" b="30269"/>
          <a:stretch/>
        </p:blipFill>
        <p:spPr>
          <a:xfrm>
            <a:off x="-1107534" y="232650"/>
            <a:ext cx="2018367" cy="916801"/>
          </a:xfrm>
          <a:prstGeom prst="rect">
            <a:avLst/>
          </a:prstGeom>
          <a:noFill/>
          <a:ln>
            <a:noFill/>
          </a:ln>
        </p:spPr>
      </p:pic>
      <p:pic>
        <p:nvPicPr>
          <p:cNvPr id="84" name="Google Shape;84;p7"/>
          <p:cNvPicPr preferRelativeResize="0"/>
          <p:nvPr/>
        </p:nvPicPr>
        <p:blipFill rotWithShape="1">
          <a:blip r:embed="rId4">
            <a:alphaModFix/>
          </a:blip>
          <a:srcRect l="16450" t="10456" r="16457" b="10448"/>
          <a:stretch/>
        </p:blipFill>
        <p:spPr>
          <a:xfrm rot="1802822">
            <a:off x="386100" y="652909"/>
            <a:ext cx="654000" cy="756231"/>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7" name="Google Shape;87;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8" name="Google Shape;88;p8"/>
          <p:cNvPicPr preferRelativeResize="0"/>
          <p:nvPr/>
        </p:nvPicPr>
        <p:blipFill rotWithShape="1">
          <a:blip r:embed="rId3">
            <a:alphaModFix amt="20000"/>
          </a:blip>
          <a:srcRect l="9759" t="19533" r="10635" b="20083"/>
          <a:stretch/>
        </p:blipFill>
        <p:spPr>
          <a:xfrm rot="-777554">
            <a:off x="7419315" y="1957974"/>
            <a:ext cx="1541101" cy="1146649"/>
          </a:xfrm>
          <a:prstGeom prst="rect">
            <a:avLst/>
          </a:prstGeom>
          <a:noFill/>
          <a:ln>
            <a:noFill/>
          </a:ln>
        </p:spPr>
      </p:pic>
      <p:pic>
        <p:nvPicPr>
          <p:cNvPr id="89" name="Google Shape;89;p8"/>
          <p:cNvPicPr preferRelativeResize="0"/>
          <p:nvPr/>
        </p:nvPicPr>
        <p:blipFill>
          <a:blip r:embed="rId4">
            <a:alphaModFix/>
          </a:blip>
          <a:stretch>
            <a:fillRect/>
          </a:stretch>
        </p:blipFill>
        <p:spPr>
          <a:xfrm rot="274376">
            <a:off x="6527190" y="-539655"/>
            <a:ext cx="3325347" cy="3261958"/>
          </a:xfrm>
          <a:prstGeom prst="rect">
            <a:avLst/>
          </a:prstGeom>
          <a:noFill/>
          <a:ln>
            <a:noFill/>
          </a:ln>
        </p:spPr>
      </p:pic>
      <p:pic>
        <p:nvPicPr>
          <p:cNvPr id="90" name="Google Shape;90;p8"/>
          <p:cNvPicPr preferRelativeResize="0"/>
          <p:nvPr/>
        </p:nvPicPr>
        <p:blipFill>
          <a:blip r:embed="rId5">
            <a:alphaModFix/>
          </a:blip>
          <a:stretch>
            <a:fillRect/>
          </a:stretch>
        </p:blipFill>
        <p:spPr>
          <a:xfrm flipH="1">
            <a:off x="-1257250" y="2766686"/>
            <a:ext cx="3629375" cy="3560177"/>
          </a:xfrm>
          <a:prstGeom prst="rect">
            <a:avLst/>
          </a:prstGeom>
          <a:noFill/>
          <a:ln>
            <a:noFill/>
          </a:ln>
        </p:spPr>
      </p:pic>
      <p:pic>
        <p:nvPicPr>
          <p:cNvPr id="91" name="Google Shape;91;p8"/>
          <p:cNvPicPr preferRelativeResize="0"/>
          <p:nvPr/>
        </p:nvPicPr>
        <p:blipFill rotWithShape="1">
          <a:blip r:embed="rId6">
            <a:alphaModFix amt="51000"/>
          </a:blip>
          <a:srcRect l="10629" t="8172" r="10629" b="8172"/>
          <a:stretch/>
        </p:blipFill>
        <p:spPr>
          <a:xfrm rot="10132241" flipH="1">
            <a:off x="6423052" y="4567819"/>
            <a:ext cx="1076236" cy="1121621"/>
          </a:xfrm>
          <a:prstGeom prst="rect">
            <a:avLst/>
          </a:prstGeom>
          <a:noFill/>
          <a:ln>
            <a:noFill/>
          </a:ln>
        </p:spPr>
      </p:pic>
      <p:pic>
        <p:nvPicPr>
          <p:cNvPr id="92" name="Google Shape;92;p8"/>
          <p:cNvPicPr preferRelativeResize="0"/>
          <p:nvPr/>
        </p:nvPicPr>
        <p:blipFill rotWithShape="1">
          <a:blip r:embed="rId7">
            <a:alphaModFix/>
          </a:blip>
          <a:srcRect l="16450" t="10456" r="16457" b="10448"/>
          <a:stretch/>
        </p:blipFill>
        <p:spPr>
          <a:xfrm rot="73063">
            <a:off x="8668993" y="3471938"/>
            <a:ext cx="908326" cy="1050337"/>
          </a:xfrm>
          <a:prstGeom prst="rect">
            <a:avLst/>
          </a:prstGeom>
          <a:noFill/>
          <a:ln>
            <a:noFill/>
          </a:ln>
        </p:spPr>
      </p:pic>
      <p:pic>
        <p:nvPicPr>
          <p:cNvPr id="93" name="Google Shape;93;p8"/>
          <p:cNvPicPr preferRelativeResize="0"/>
          <p:nvPr/>
        </p:nvPicPr>
        <p:blipFill rotWithShape="1">
          <a:blip r:embed="rId6">
            <a:alphaModFix/>
          </a:blip>
          <a:srcRect l="10629" t="8172" r="10629" b="8172"/>
          <a:stretch/>
        </p:blipFill>
        <p:spPr>
          <a:xfrm rot="-1189927" flipH="1">
            <a:off x="6874331" y="3849127"/>
            <a:ext cx="1630194" cy="1698950"/>
          </a:xfrm>
          <a:prstGeom prst="rect">
            <a:avLst/>
          </a:prstGeom>
          <a:noFill/>
          <a:ln>
            <a:noFill/>
          </a:ln>
        </p:spPr>
      </p:pic>
      <p:pic>
        <p:nvPicPr>
          <p:cNvPr id="94" name="Google Shape;94;p8"/>
          <p:cNvPicPr preferRelativeResize="0"/>
          <p:nvPr/>
        </p:nvPicPr>
        <p:blipFill rotWithShape="1">
          <a:blip r:embed="rId6">
            <a:alphaModFix amt="51000"/>
          </a:blip>
          <a:srcRect l="10629" t="8172" r="10629" b="8172"/>
          <a:stretch/>
        </p:blipFill>
        <p:spPr>
          <a:xfrm rot="-10260084" flipH="1">
            <a:off x="2968994" y="4561939"/>
            <a:ext cx="1076237" cy="1121620"/>
          </a:xfrm>
          <a:prstGeom prst="rect">
            <a:avLst/>
          </a:prstGeom>
          <a:noFill/>
          <a:ln>
            <a:noFill/>
          </a:ln>
        </p:spPr>
      </p:pic>
      <p:pic>
        <p:nvPicPr>
          <p:cNvPr id="95" name="Google Shape;95;p8"/>
          <p:cNvPicPr preferRelativeResize="0"/>
          <p:nvPr/>
        </p:nvPicPr>
        <p:blipFill rotWithShape="1">
          <a:blip r:embed="rId3">
            <a:alphaModFix amt="20000"/>
          </a:blip>
          <a:srcRect l="9759" t="19533" r="10635" b="20083"/>
          <a:stretch/>
        </p:blipFill>
        <p:spPr>
          <a:xfrm rot="-777554">
            <a:off x="201523" y="817724"/>
            <a:ext cx="1541101" cy="1146649"/>
          </a:xfrm>
          <a:prstGeom prst="rect">
            <a:avLst/>
          </a:prstGeom>
          <a:noFill/>
          <a:ln>
            <a:noFill/>
          </a:ln>
        </p:spPr>
      </p:pic>
      <p:pic>
        <p:nvPicPr>
          <p:cNvPr id="96" name="Google Shape;96;p8"/>
          <p:cNvPicPr preferRelativeResize="0"/>
          <p:nvPr/>
        </p:nvPicPr>
        <p:blipFill rotWithShape="1">
          <a:blip r:embed="rId3">
            <a:alphaModFix amt="58999"/>
          </a:blip>
          <a:srcRect l="9759" t="19533" r="10635" b="20083"/>
          <a:stretch/>
        </p:blipFill>
        <p:spPr>
          <a:xfrm rot="-10022433" flipH="1">
            <a:off x="1088669" y="-490692"/>
            <a:ext cx="1789555" cy="1331533"/>
          </a:xfrm>
          <a:prstGeom prst="rect">
            <a:avLst/>
          </a:prstGeom>
          <a:noFill/>
          <a:ln>
            <a:noFill/>
          </a:ln>
        </p:spPr>
      </p:pic>
      <p:pic>
        <p:nvPicPr>
          <p:cNvPr id="97" name="Google Shape;97;p8"/>
          <p:cNvPicPr preferRelativeResize="0"/>
          <p:nvPr/>
        </p:nvPicPr>
        <p:blipFill rotWithShape="1">
          <a:blip r:embed="rId7">
            <a:alphaModFix/>
          </a:blip>
          <a:srcRect l="16450" t="10456" r="16457" b="10448"/>
          <a:stretch/>
        </p:blipFill>
        <p:spPr>
          <a:xfrm rot="1802833">
            <a:off x="973274" y="1453292"/>
            <a:ext cx="718555" cy="830877"/>
          </a:xfrm>
          <a:prstGeom prst="rect">
            <a:avLst/>
          </a:prstGeom>
          <a:noFill/>
          <a:ln>
            <a:noFill/>
          </a:ln>
        </p:spPr>
      </p:pic>
      <p:sp>
        <p:nvSpPr>
          <p:cNvPr id="98" name="Google Shape;98;p8"/>
          <p:cNvSpPr txBox="1">
            <a:spLocks noGrp="1"/>
          </p:cNvSpPr>
          <p:nvPr>
            <p:ph type="title"/>
          </p:nvPr>
        </p:nvSpPr>
        <p:spPr>
          <a:xfrm>
            <a:off x="1658200" y="916237"/>
            <a:ext cx="5853900" cy="23466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9" name="Google Shape;99;p8"/>
          <p:cNvSpPr txBox="1">
            <a:spLocks noGrp="1"/>
          </p:cNvSpPr>
          <p:nvPr>
            <p:ph type="subTitle" idx="1"/>
          </p:nvPr>
        </p:nvSpPr>
        <p:spPr>
          <a:xfrm>
            <a:off x="3054150" y="3305650"/>
            <a:ext cx="30357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pic>
        <p:nvPicPr>
          <p:cNvPr id="101" name="Google Shape;101;p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2" name="Google Shape;102;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3" name="Google Shape;103;p9"/>
          <p:cNvSpPr txBox="1">
            <a:spLocks noGrp="1"/>
          </p:cNvSpPr>
          <p:nvPr>
            <p:ph type="title"/>
          </p:nvPr>
        </p:nvSpPr>
        <p:spPr>
          <a:xfrm>
            <a:off x="4572000" y="1506941"/>
            <a:ext cx="3852000" cy="8199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pic>
        <p:nvPicPr>
          <p:cNvPr id="104" name="Google Shape;104;p9"/>
          <p:cNvPicPr preferRelativeResize="0"/>
          <p:nvPr/>
        </p:nvPicPr>
        <p:blipFill rotWithShape="1">
          <a:blip r:embed="rId3">
            <a:alphaModFix amt="78000"/>
          </a:blip>
          <a:srcRect l="22254" r="22260"/>
          <a:stretch/>
        </p:blipFill>
        <p:spPr>
          <a:xfrm rot="-598588" flipH="1">
            <a:off x="394210" y="-120751"/>
            <a:ext cx="917835" cy="1622660"/>
          </a:xfrm>
          <a:prstGeom prst="rect">
            <a:avLst/>
          </a:prstGeom>
          <a:noFill/>
          <a:ln>
            <a:noFill/>
          </a:ln>
        </p:spPr>
      </p:pic>
      <p:pic>
        <p:nvPicPr>
          <p:cNvPr id="105" name="Google Shape;105;p9"/>
          <p:cNvPicPr preferRelativeResize="0"/>
          <p:nvPr/>
        </p:nvPicPr>
        <p:blipFill rotWithShape="1">
          <a:blip r:embed="rId3">
            <a:alphaModFix amt="92000"/>
          </a:blip>
          <a:srcRect l="22254" r="22260"/>
          <a:stretch/>
        </p:blipFill>
        <p:spPr>
          <a:xfrm rot="-598563">
            <a:off x="1349522" y="-582068"/>
            <a:ext cx="1058075" cy="1870599"/>
          </a:xfrm>
          <a:prstGeom prst="rect">
            <a:avLst/>
          </a:prstGeom>
          <a:noFill/>
          <a:ln>
            <a:noFill/>
          </a:ln>
        </p:spPr>
      </p:pic>
      <p:pic>
        <p:nvPicPr>
          <p:cNvPr id="106" name="Google Shape;106;p9"/>
          <p:cNvPicPr preferRelativeResize="0"/>
          <p:nvPr/>
        </p:nvPicPr>
        <p:blipFill rotWithShape="1">
          <a:blip r:embed="rId3">
            <a:alphaModFix/>
          </a:blip>
          <a:srcRect l="22254" r="22260"/>
          <a:stretch/>
        </p:blipFill>
        <p:spPr>
          <a:xfrm rot="-136560">
            <a:off x="773466" y="-326381"/>
            <a:ext cx="1230515" cy="2175413"/>
          </a:xfrm>
          <a:prstGeom prst="rect">
            <a:avLst/>
          </a:prstGeom>
          <a:noFill/>
          <a:ln>
            <a:noFill/>
          </a:ln>
        </p:spPr>
      </p:pic>
      <p:pic>
        <p:nvPicPr>
          <p:cNvPr id="107" name="Google Shape;107;p9"/>
          <p:cNvPicPr preferRelativeResize="0"/>
          <p:nvPr/>
        </p:nvPicPr>
        <p:blipFill rotWithShape="1">
          <a:blip r:embed="rId4">
            <a:alphaModFix amt="51000"/>
          </a:blip>
          <a:srcRect l="10629" t="8172" r="10629" b="8172"/>
          <a:stretch/>
        </p:blipFill>
        <p:spPr>
          <a:xfrm rot="-10260084" flipH="1">
            <a:off x="6900719" y="4478289"/>
            <a:ext cx="1076237" cy="1121620"/>
          </a:xfrm>
          <a:prstGeom prst="rect">
            <a:avLst/>
          </a:prstGeom>
          <a:noFill/>
          <a:ln>
            <a:noFill/>
          </a:ln>
        </p:spPr>
      </p:pic>
      <p:pic>
        <p:nvPicPr>
          <p:cNvPr id="108" name="Google Shape;108;p9"/>
          <p:cNvPicPr preferRelativeResize="0"/>
          <p:nvPr/>
        </p:nvPicPr>
        <p:blipFill rotWithShape="1">
          <a:blip r:embed="rId5">
            <a:alphaModFix/>
          </a:blip>
          <a:srcRect l="16450" t="10456" r="16457" b="10448"/>
          <a:stretch/>
        </p:blipFill>
        <p:spPr>
          <a:xfrm rot="1802909">
            <a:off x="8552170" y="3936335"/>
            <a:ext cx="908326" cy="1050338"/>
          </a:xfrm>
          <a:prstGeom prst="rect">
            <a:avLst/>
          </a:prstGeom>
          <a:noFill/>
          <a:ln>
            <a:noFill/>
          </a:ln>
        </p:spPr>
      </p:pic>
      <p:pic>
        <p:nvPicPr>
          <p:cNvPr id="109" name="Google Shape;109;p9"/>
          <p:cNvPicPr preferRelativeResize="0"/>
          <p:nvPr/>
        </p:nvPicPr>
        <p:blipFill rotWithShape="1">
          <a:blip r:embed="rId4">
            <a:alphaModFix/>
          </a:blip>
          <a:srcRect l="10629" t="8172" r="10629" b="8172"/>
          <a:stretch/>
        </p:blipFill>
        <p:spPr>
          <a:xfrm rot="539919" flipH="1">
            <a:off x="7321311" y="4273275"/>
            <a:ext cx="1630194" cy="1698950"/>
          </a:xfrm>
          <a:prstGeom prst="rect">
            <a:avLst/>
          </a:prstGeom>
          <a:noFill/>
          <a:ln>
            <a:noFill/>
          </a:ln>
        </p:spPr>
      </p:pic>
      <p:pic>
        <p:nvPicPr>
          <p:cNvPr id="110" name="Google Shape;110;p9"/>
          <p:cNvPicPr preferRelativeResize="0"/>
          <p:nvPr/>
        </p:nvPicPr>
        <p:blipFill rotWithShape="1">
          <a:blip r:embed="rId4">
            <a:alphaModFix amt="51000"/>
          </a:blip>
          <a:srcRect l="10629" t="8172" r="10629" b="8172"/>
          <a:stretch/>
        </p:blipFill>
        <p:spPr>
          <a:xfrm rot="-10260087" flipH="1">
            <a:off x="4805807" y="3935859"/>
            <a:ext cx="954289" cy="994531"/>
          </a:xfrm>
          <a:prstGeom prst="rect">
            <a:avLst/>
          </a:prstGeom>
          <a:noFill/>
          <a:ln>
            <a:noFill/>
          </a:ln>
        </p:spPr>
      </p:pic>
      <p:pic>
        <p:nvPicPr>
          <p:cNvPr id="111" name="Google Shape;111;p9"/>
          <p:cNvPicPr preferRelativeResize="0"/>
          <p:nvPr/>
        </p:nvPicPr>
        <p:blipFill rotWithShape="1">
          <a:blip r:embed="rId6">
            <a:alphaModFix amt="20000"/>
          </a:blip>
          <a:srcRect l="9759" t="19533" r="10635" b="20083"/>
          <a:stretch/>
        </p:blipFill>
        <p:spPr>
          <a:xfrm rot="777554" flipH="1">
            <a:off x="8657298" y="341737"/>
            <a:ext cx="1541101" cy="1146649"/>
          </a:xfrm>
          <a:prstGeom prst="rect">
            <a:avLst/>
          </a:prstGeom>
          <a:noFill/>
          <a:ln>
            <a:noFill/>
          </a:ln>
        </p:spPr>
      </p:pic>
      <p:pic>
        <p:nvPicPr>
          <p:cNvPr id="112" name="Google Shape;112;p9"/>
          <p:cNvPicPr preferRelativeResize="0"/>
          <p:nvPr/>
        </p:nvPicPr>
        <p:blipFill rotWithShape="1">
          <a:blip r:embed="rId6">
            <a:alphaModFix amt="45000"/>
          </a:blip>
          <a:srcRect l="9759" t="19533" r="10635" b="20083"/>
          <a:stretch/>
        </p:blipFill>
        <p:spPr>
          <a:xfrm rot="10022433">
            <a:off x="7008836" y="-796879"/>
            <a:ext cx="1789555" cy="1331533"/>
          </a:xfrm>
          <a:prstGeom prst="rect">
            <a:avLst/>
          </a:prstGeom>
          <a:noFill/>
          <a:ln>
            <a:noFill/>
          </a:ln>
        </p:spPr>
      </p:pic>
      <p:pic>
        <p:nvPicPr>
          <p:cNvPr id="113" name="Google Shape;113;p9"/>
          <p:cNvPicPr preferRelativeResize="0"/>
          <p:nvPr/>
        </p:nvPicPr>
        <p:blipFill rotWithShape="1">
          <a:blip r:embed="rId7">
            <a:alphaModFix amt="92000"/>
          </a:blip>
          <a:srcRect l="7396" t="30269" r="7388" b="30269"/>
          <a:stretch/>
        </p:blipFill>
        <p:spPr>
          <a:xfrm flipH="1">
            <a:off x="4027662" y="215909"/>
            <a:ext cx="1875876" cy="852107"/>
          </a:xfrm>
          <a:prstGeom prst="rect">
            <a:avLst/>
          </a:prstGeom>
          <a:noFill/>
          <a:ln>
            <a:noFill/>
          </a:ln>
        </p:spPr>
      </p:pic>
      <p:pic>
        <p:nvPicPr>
          <p:cNvPr id="114" name="Google Shape;114;p9"/>
          <p:cNvPicPr preferRelativeResize="0"/>
          <p:nvPr/>
        </p:nvPicPr>
        <p:blipFill rotWithShape="1">
          <a:blip r:embed="rId5">
            <a:alphaModFix/>
          </a:blip>
          <a:srcRect l="16450" t="10456" r="16457" b="10448"/>
          <a:stretch/>
        </p:blipFill>
        <p:spPr>
          <a:xfrm rot="-1802822" flipH="1">
            <a:off x="8203450" y="700022"/>
            <a:ext cx="654000" cy="756231"/>
          </a:xfrm>
          <a:prstGeom prst="rect">
            <a:avLst/>
          </a:prstGeom>
          <a:noFill/>
          <a:ln>
            <a:noFill/>
          </a:ln>
        </p:spPr>
      </p:pic>
      <p:sp>
        <p:nvSpPr>
          <p:cNvPr id="115" name="Google Shape;115;p9"/>
          <p:cNvSpPr txBox="1">
            <a:spLocks noGrp="1"/>
          </p:cNvSpPr>
          <p:nvPr>
            <p:ph type="subTitle" idx="1"/>
          </p:nvPr>
        </p:nvSpPr>
        <p:spPr>
          <a:xfrm>
            <a:off x="5171025" y="2411050"/>
            <a:ext cx="2653800" cy="122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spd="slow">
    <p:random/>
  </p:transition>
  <p:extLst>
    <p:ext uri="{DCECCB84-F9BA-43D5-87BE-67443E8EF086}">
      <p15:sldGuideLst xmlns:p15="http://schemas.microsoft.com/office/powerpoint/2012/main" xmlns="">
        <p15:guide id="1" orient="horz" pos="229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5_2_1">
    <p:spTree>
      <p:nvGrpSpPr>
        <p:cNvPr id="1" name="Shape 236"/>
        <p:cNvGrpSpPr/>
        <p:nvPr/>
      </p:nvGrpSpPr>
      <p:grpSpPr>
        <a:xfrm>
          <a:off x="0" y="0"/>
          <a:ext cx="0" cy="0"/>
          <a:chOff x="0" y="0"/>
          <a:chExt cx="0" cy="0"/>
        </a:xfrm>
      </p:grpSpPr>
      <p:pic>
        <p:nvPicPr>
          <p:cNvPr id="237" name="Google Shape;237;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38" name="Google Shape;238;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9" name="Google Shape;239;p19"/>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242" name="Google Shape;242;p19"/>
          <p:cNvPicPr preferRelativeResize="0"/>
          <p:nvPr/>
        </p:nvPicPr>
        <p:blipFill rotWithShape="1">
          <a:blip r:embed="rId3">
            <a:alphaModFix amt="51000"/>
          </a:blip>
          <a:srcRect l="10629" t="8172" r="10629" b="8172"/>
          <a:stretch/>
        </p:blipFill>
        <p:spPr>
          <a:xfrm rot="-10260084" flipH="1">
            <a:off x="7483076" y="4529439"/>
            <a:ext cx="1076237" cy="1121620"/>
          </a:xfrm>
          <a:prstGeom prst="rect">
            <a:avLst/>
          </a:prstGeom>
          <a:noFill/>
          <a:ln>
            <a:noFill/>
          </a:ln>
        </p:spPr>
      </p:pic>
      <p:pic>
        <p:nvPicPr>
          <p:cNvPr id="243" name="Google Shape;243;p19"/>
          <p:cNvPicPr preferRelativeResize="0"/>
          <p:nvPr/>
        </p:nvPicPr>
        <p:blipFill rotWithShape="1">
          <a:blip r:embed="rId3">
            <a:alphaModFix/>
          </a:blip>
          <a:srcRect l="10629" t="8172" r="10629" b="8172"/>
          <a:stretch/>
        </p:blipFill>
        <p:spPr>
          <a:xfrm rot="539919" flipH="1">
            <a:off x="6248002" y="4294025"/>
            <a:ext cx="1630194" cy="1698950"/>
          </a:xfrm>
          <a:prstGeom prst="rect">
            <a:avLst/>
          </a:prstGeom>
          <a:noFill/>
          <a:ln>
            <a:noFill/>
          </a:ln>
        </p:spPr>
      </p:pic>
      <p:pic>
        <p:nvPicPr>
          <p:cNvPr id="244" name="Google Shape;244;p19"/>
          <p:cNvPicPr preferRelativeResize="0"/>
          <p:nvPr/>
        </p:nvPicPr>
        <p:blipFill rotWithShape="1">
          <a:blip r:embed="rId3">
            <a:alphaModFix amt="51000"/>
          </a:blip>
          <a:srcRect l="10629" t="8172" r="10629" b="8172"/>
          <a:stretch/>
        </p:blipFill>
        <p:spPr>
          <a:xfrm rot="10468764" flipH="1">
            <a:off x="120668" y="-145041"/>
            <a:ext cx="1076237" cy="1121620"/>
          </a:xfrm>
          <a:prstGeom prst="rect">
            <a:avLst/>
          </a:prstGeom>
          <a:noFill/>
          <a:ln>
            <a:noFill/>
          </a:ln>
        </p:spPr>
      </p:pic>
      <p:pic>
        <p:nvPicPr>
          <p:cNvPr id="245" name="Google Shape;245;p19"/>
          <p:cNvPicPr preferRelativeResize="0"/>
          <p:nvPr/>
        </p:nvPicPr>
        <p:blipFill rotWithShape="1">
          <a:blip r:embed="rId4">
            <a:alphaModFix/>
          </a:blip>
          <a:srcRect l="16450" t="10456" r="16457" b="10448"/>
          <a:stretch/>
        </p:blipFill>
        <p:spPr>
          <a:xfrm rot="931725">
            <a:off x="-402151" y="534345"/>
            <a:ext cx="995055" cy="1150612"/>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612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ilita One"/>
              <a:buNone/>
              <a:defRPr sz="3200" b="1">
                <a:solidFill>
                  <a:schemeClr val="dk1"/>
                </a:solidFill>
                <a:latin typeface="Lilita One"/>
                <a:ea typeface="Lilita One"/>
                <a:cs typeface="Lilita One"/>
                <a:sym typeface="Lilita One"/>
              </a:defRPr>
            </a:lvl1pPr>
            <a:lvl2pPr lvl="1"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2pPr>
            <a:lvl3pPr lvl="2"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3pPr>
            <a:lvl4pPr lvl="3"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4pPr>
            <a:lvl5pPr lvl="4"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5pPr>
            <a:lvl6pPr lvl="5"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6pPr>
            <a:lvl7pPr lvl="6"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7pPr>
            <a:lvl8pPr lvl="7"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8pPr>
            <a:lvl9pPr lvl="8"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65" r:id="rId9"/>
    <p:sldLayoutId id="2147483666" r:id="rId10"/>
    <p:sldLayoutId id="2147483669" r:id="rId11"/>
    <p:sldLayoutId id="2147483670" r:id="rId12"/>
    <p:sldLayoutId id="2147483674" r:id="rId13"/>
    <p:sldLayoutId id="2147483675" r:id="rId14"/>
    <p:sldLayoutId id="2147483676" r:id="rId15"/>
  </p:sldLayoutIdLst>
  <p:transition spd="slow">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vi.wikipedia.org/wiki/H%C3%ACnh:Ptgian.jpg" TargetMode="Externa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image" Target="../media/image33.png"/><Relationship Id="rId10" Type="http://schemas.microsoft.com/office/2007/relationships/media" Target="../media/media1.mp3"/><Relationship Id="rId4" Type="http://schemas.microsoft.com/office/2007/relationships/media" Target="../media/media2.mp4"/></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image" Target="../media/image33.png"/><Relationship Id="rId10" Type="http://schemas.microsoft.com/office/2007/relationships/media" Target="../media/media1.mp3"/><Relationship Id="rId4" Type="http://schemas.microsoft.com/office/2007/relationships/media" Target="../media/media2.mp4"/></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www.freeppt7.com/"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Google Shape;374;p32"/>
          <p:cNvPicPr preferRelativeResize="0"/>
          <p:nvPr/>
        </p:nvPicPr>
        <p:blipFill>
          <a:blip r:embed="rId3">
            <a:alphaModFix/>
          </a:blip>
          <a:stretch>
            <a:fillRect/>
          </a:stretch>
        </p:blipFill>
        <p:spPr>
          <a:xfrm>
            <a:off x="0" y="2238702"/>
            <a:ext cx="3567975" cy="2638251"/>
          </a:xfrm>
          <a:prstGeom prst="rect">
            <a:avLst/>
          </a:prstGeom>
          <a:noFill/>
          <a:ln>
            <a:noFill/>
          </a:ln>
        </p:spPr>
      </p:pic>
      <p:grpSp>
        <p:nvGrpSpPr>
          <p:cNvPr id="375" name="Google Shape;375;p32"/>
          <p:cNvGrpSpPr/>
          <p:nvPr/>
        </p:nvGrpSpPr>
        <p:grpSpPr>
          <a:xfrm>
            <a:off x="4191001" y="2159001"/>
            <a:ext cx="4446588" cy="1050274"/>
            <a:chOff x="1185888" y="3339500"/>
            <a:chExt cx="3567975" cy="367800"/>
          </a:xfrm>
        </p:grpSpPr>
        <p:cxnSp>
          <p:nvCxnSpPr>
            <p:cNvPr id="376" name="Google Shape;376;p32"/>
            <p:cNvCxnSpPr/>
            <p:nvPr/>
          </p:nvCxnSpPr>
          <p:spPr>
            <a:xfrm>
              <a:off x="1185888" y="3339500"/>
              <a:ext cx="0" cy="3678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32"/>
            <p:cNvCxnSpPr/>
            <p:nvPr/>
          </p:nvCxnSpPr>
          <p:spPr>
            <a:xfrm>
              <a:off x="4753863" y="3339500"/>
              <a:ext cx="0" cy="367800"/>
            </a:xfrm>
            <a:prstGeom prst="straightConnector1">
              <a:avLst/>
            </a:prstGeom>
            <a:noFill/>
            <a:ln w="19050" cap="flat" cmpd="sng">
              <a:solidFill>
                <a:schemeClr val="dk1"/>
              </a:solidFill>
              <a:prstDash val="solid"/>
              <a:round/>
              <a:headEnd type="none" w="med" len="med"/>
              <a:tailEnd type="none" w="med" len="med"/>
            </a:ln>
          </p:spPr>
        </p:cxnSp>
      </p:grpSp>
      <p:sp>
        <p:nvSpPr>
          <p:cNvPr id="6" name="TextBox 5">
            <a:extLst>
              <a:ext uri="{FF2B5EF4-FFF2-40B4-BE49-F238E27FC236}">
                <a16:creationId xmlns:a16="http://schemas.microsoft.com/office/drawing/2014/main" xmlns="" id="{9B4BCE03-4F95-E734-90F1-EACD6B80AAAA}"/>
              </a:ext>
            </a:extLst>
          </p:cNvPr>
          <p:cNvSpPr txBox="1"/>
          <p:nvPr/>
        </p:nvSpPr>
        <p:spPr>
          <a:xfrm>
            <a:off x="3153102" y="1844566"/>
            <a:ext cx="6243145" cy="769441"/>
          </a:xfrm>
          <a:prstGeom prst="rect">
            <a:avLst/>
          </a:prstGeom>
          <a:noFill/>
        </p:spPr>
        <p:txBody>
          <a:bodyPr wrap="square" rtlCol="0">
            <a:spAutoFit/>
          </a:bodyPr>
          <a:lstStyle/>
          <a:p>
            <a:pPr algn="ctr"/>
            <a:r>
              <a:rPr lang="en-US" sz="4400" b="1" dirty="0" err="1">
                <a:solidFill>
                  <a:schemeClr val="tx1">
                    <a:lumMod val="50000"/>
                  </a:schemeClr>
                </a:solidFill>
                <a:latin typeface="SVN-Dear Jane" panose="02000000000000000000" pitchFamily="50" charset="0"/>
              </a:rPr>
              <a:t>Luyện</a:t>
            </a:r>
            <a:r>
              <a:rPr lang="en-US" sz="4400" b="1" dirty="0">
                <a:solidFill>
                  <a:schemeClr val="tx1">
                    <a:lumMod val="50000"/>
                  </a:schemeClr>
                </a:solidFill>
                <a:latin typeface="SVN-Dear Jane" panose="02000000000000000000" pitchFamily="50" charset="0"/>
              </a:rPr>
              <a:t> </a:t>
            </a:r>
            <a:r>
              <a:rPr lang="en-US" sz="4400" b="1" dirty="0" err="1">
                <a:solidFill>
                  <a:schemeClr val="tx1">
                    <a:lumMod val="50000"/>
                  </a:schemeClr>
                </a:solidFill>
                <a:latin typeface="SVN-Dear Jane" panose="02000000000000000000" pitchFamily="50" charset="0"/>
              </a:rPr>
              <a:t>từ</a:t>
            </a:r>
            <a:r>
              <a:rPr lang="en-US" sz="4400" b="1" dirty="0">
                <a:solidFill>
                  <a:schemeClr val="tx1">
                    <a:lumMod val="50000"/>
                  </a:schemeClr>
                </a:solidFill>
                <a:latin typeface="SVN-Dear Jane" panose="02000000000000000000" pitchFamily="50" charset="0"/>
              </a:rPr>
              <a:t> </a:t>
            </a:r>
            <a:r>
              <a:rPr lang="en-US" sz="4400" b="1" dirty="0" err="1">
                <a:solidFill>
                  <a:schemeClr val="tx1">
                    <a:lumMod val="50000"/>
                  </a:schemeClr>
                </a:solidFill>
                <a:latin typeface="SVN-Dear Jane" panose="02000000000000000000" pitchFamily="50" charset="0"/>
              </a:rPr>
              <a:t>và</a:t>
            </a:r>
            <a:r>
              <a:rPr lang="en-US" sz="4400" b="1" dirty="0">
                <a:solidFill>
                  <a:schemeClr val="tx1">
                    <a:lumMod val="50000"/>
                  </a:schemeClr>
                </a:solidFill>
                <a:latin typeface="SVN-Dear Jane" panose="02000000000000000000" pitchFamily="50" charset="0"/>
              </a:rPr>
              <a:t> </a:t>
            </a:r>
            <a:r>
              <a:rPr lang="en-US" sz="4400" b="1" dirty="0" err="1">
                <a:solidFill>
                  <a:schemeClr val="tx1">
                    <a:lumMod val="50000"/>
                  </a:schemeClr>
                </a:solidFill>
                <a:latin typeface="SVN-Dear Jane" panose="02000000000000000000" pitchFamily="50" charset="0"/>
              </a:rPr>
              <a:t>câu</a:t>
            </a:r>
            <a:endParaRPr lang="en-US" sz="4400" b="1" dirty="0">
              <a:solidFill>
                <a:schemeClr val="tx1">
                  <a:lumMod val="50000"/>
                </a:schemeClr>
              </a:solidFill>
              <a:latin typeface="SVN-Dear Jane" panose="02000000000000000000" pitchFamily="50" charset="0"/>
            </a:endParaRPr>
          </a:p>
        </p:txBody>
      </p:sp>
      <p:grpSp>
        <p:nvGrpSpPr>
          <p:cNvPr id="2" name="Group 1">
            <a:extLst>
              <a:ext uri="{FF2B5EF4-FFF2-40B4-BE49-F238E27FC236}">
                <a16:creationId xmlns:a16="http://schemas.microsoft.com/office/drawing/2014/main" xmlns="" id="{F63CC81C-4DA5-3558-16E2-CEAD260A9FF8}"/>
              </a:ext>
            </a:extLst>
          </p:cNvPr>
          <p:cNvGrpSpPr/>
          <p:nvPr/>
        </p:nvGrpSpPr>
        <p:grpSpPr>
          <a:xfrm>
            <a:off x="0" y="3957973"/>
            <a:ext cx="9457426" cy="1185528"/>
            <a:chOff x="0" y="3957973"/>
            <a:chExt cx="9457426" cy="1185528"/>
          </a:xfrm>
        </p:grpSpPr>
        <p:pic>
          <p:nvPicPr>
            <p:cNvPr id="3" name="Picture 2">
              <a:extLst>
                <a:ext uri="{FF2B5EF4-FFF2-40B4-BE49-F238E27FC236}">
                  <a16:creationId xmlns:a16="http://schemas.microsoft.com/office/drawing/2014/main" xmlns="" id="{76340DCA-16B7-33D0-AFC3-7A140570BF96}"/>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4" name="Picture 3">
              <a:extLst>
                <a:ext uri="{FF2B5EF4-FFF2-40B4-BE49-F238E27FC236}">
                  <a16:creationId xmlns:a16="http://schemas.microsoft.com/office/drawing/2014/main" xmlns="" id="{97D79FBB-AAE8-0FEB-669C-5A28B2249648}"/>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5" name="Picture 4">
              <a:extLst>
                <a:ext uri="{FF2B5EF4-FFF2-40B4-BE49-F238E27FC236}">
                  <a16:creationId xmlns:a16="http://schemas.microsoft.com/office/drawing/2014/main" xmlns="" id="{23EF2831-B23D-30E7-0277-849BBB2B0799}"/>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
        <p:nvSpPr>
          <p:cNvPr id="11" name="TextBox 10"/>
          <p:cNvSpPr txBox="1"/>
          <p:nvPr/>
        </p:nvSpPr>
        <p:spPr>
          <a:xfrm>
            <a:off x="3925615" y="3496308"/>
            <a:ext cx="5116786"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GV: </a:t>
            </a:r>
            <a:r>
              <a:rPr lang="en-US" sz="2800" b="1" dirty="0" err="1" smtClean="0">
                <a:latin typeface="Times New Roman" pitchFamily="18" charset="0"/>
                <a:cs typeface="Times New Roman" pitchFamily="18" charset="0"/>
              </a:rPr>
              <a:t>Đỗ</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Thị</a:t>
            </a:r>
            <a:r>
              <a:rPr lang="en-US" sz="2800" b="1" dirty="0" smtClean="0">
                <a:latin typeface="Times New Roman" pitchFamily="18" charset="0"/>
                <a:cs typeface="Times New Roman" pitchFamily="18" charset="0"/>
              </a:rPr>
              <a:t> Thu </a:t>
            </a:r>
            <a:r>
              <a:rPr lang="en-US" sz="2800" b="1" dirty="0" err="1" smtClean="0">
                <a:latin typeface="Times New Roman" pitchFamily="18" charset="0"/>
                <a:cs typeface="Times New Roman" pitchFamily="18" charset="0"/>
              </a:rPr>
              <a:t>Huyền</a:t>
            </a:r>
            <a:endParaRPr lang="en-GB" sz="2800" b="1" dirty="0">
              <a:latin typeface="Times New Roman" pitchFamily="18" charset="0"/>
              <a:cs typeface="Times New Roman" pitchFamily="18" charset="0"/>
            </a:endParaRPr>
          </a:p>
        </p:txBody>
      </p:sp>
      <p:sp>
        <p:nvSpPr>
          <p:cNvPr id="12" name="TextBox 11"/>
          <p:cNvSpPr txBox="1"/>
          <p:nvPr/>
        </p:nvSpPr>
        <p:spPr>
          <a:xfrm>
            <a:off x="1008993" y="867095"/>
            <a:ext cx="8135007"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ngày</a:t>
            </a:r>
            <a:r>
              <a:rPr lang="en-US" sz="3200" b="1" dirty="0" smtClean="0">
                <a:latin typeface="Times New Roman" pitchFamily="18" charset="0"/>
                <a:cs typeface="Times New Roman" pitchFamily="18" charset="0"/>
              </a:rPr>
              <a:t> 21 </a:t>
            </a:r>
            <a:r>
              <a:rPr lang="en-US" sz="3200" b="1" dirty="0" err="1" smtClean="0">
                <a:latin typeface="Times New Roman" pitchFamily="18" charset="0"/>
                <a:cs typeface="Times New Roman" pitchFamily="18" charset="0"/>
              </a:rPr>
              <a:t>tháng</a:t>
            </a:r>
            <a:r>
              <a:rPr lang="en-US" sz="3200" b="1" dirty="0" smtClean="0">
                <a:latin typeface="Times New Roman" pitchFamily="18" charset="0"/>
                <a:cs typeface="Times New Roman" pitchFamily="18" charset="0"/>
              </a:rPr>
              <a:t> 3 </a:t>
            </a:r>
            <a:r>
              <a:rPr lang="en-US" sz="3200" b="1" dirty="0" err="1" smtClean="0">
                <a:latin typeface="Times New Roman" pitchFamily="18" charset="0"/>
                <a:cs typeface="Times New Roman" pitchFamily="18" charset="0"/>
              </a:rPr>
              <a:t>năm</a:t>
            </a:r>
            <a:r>
              <a:rPr lang="en-US" sz="3200" b="1" dirty="0" smtClean="0">
                <a:latin typeface="Times New Roman" pitchFamily="18" charset="0"/>
                <a:cs typeface="Times New Roman" pitchFamily="18" charset="0"/>
              </a:rPr>
              <a:t> 2023</a:t>
            </a:r>
            <a:endParaRPr lang="en-US" sz="3200" b="1" dirty="0">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xmlns="" id="{CD8B03E0-333C-BDB0-897F-626193651353}"/>
              </a:ext>
            </a:extLst>
          </p:cNvPr>
          <p:cNvSpPr/>
          <p:nvPr/>
        </p:nvSpPr>
        <p:spPr>
          <a:xfrm>
            <a:off x="103517" y="1608059"/>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xmlns="" id="{2DFC2843-8276-11A9-F26F-1D4B1A0E0C0D}"/>
              </a:ext>
            </a:extLst>
          </p:cNvPr>
          <p:cNvPicPr>
            <a:picLocks noChangeAspect="1"/>
          </p:cNvPicPr>
          <p:nvPr/>
        </p:nvPicPr>
        <p:blipFill>
          <a:blip r:embed="rId3"/>
          <a:stretch>
            <a:fillRect/>
          </a:stretch>
        </p:blipFill>
        <p:spPr>
          <a:xfrm>
            <a:off x="726968" y="3026978"/>
            <a:ext cx="1677447" cy="545207"/>
          </a:xfrm>
          <a:prstGeom prst="rect">
            <a:avLst/>
          </a:prstGeom>
        </p:spPr>
      </p:pic>
      <p:grpSp>
        <p:nvGrpSpPr>
          <p:cNvPr id="4" name="Group 3">
            <a:extLst>
              <a:ext uri="{FF2B5EF4-FFF2-40B4-BE49-F238E27FC236}">
                <a16:creationId xmlns:a16="http://schemas.microsoft.com/office/drawing/2014/main" xmlns="" id="{3BE8BE72-C658-67C1-FDBD-232D8F6CF55E}"/>
              </a:ext>
            </a:extLst>
          </p:cNvPr>
          <p:cNvGrpSpPr/>
          <p:nvPr/>
        </p:nvGrpSpPr>
        <p:grpSpPr>
          <a:xfrm>
            <a:off x="-346841" y="0"/>
            <a:ext cx="124547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725214" y="0"/>
            <a:ext cx="8418786" cy="1569660"/>
          </a:xfrm>
          <a:prstGeom prst="rect">
            <a:avLst/>
          </a:prstGeom>
          <a:noFill/>
        </p:spPr>
        <p:txBody>
          <a:bodyPr wrap="square" rtlCol="0">
            <a:spAutoFit/>
          </a:bodyPr>
          <a:lstStyle/>
          <a:p>
            <a:pPr algn="just"/>
            <a:r>
              <a:rPr lang="vi-VN" sz="2400" b="1" i="0" dirty="0">
                <a:effectLst/>
                <a:latin typeface="+mj-lt"/>
                <a:ea typeface="Tahoma" panose="020B0604030504040204" pitchFamily="34" charset="0"/>
                <a:cs typeface="Tahoma" panose="020B0604030504040204" pitchFamily="34" charset="0"/>
              </a:rPr>
              <a:t>Dựa theo nghĩa của tiếng truyền, em hãy xếp các từ ngữ </a:t>
            </a:r>
            <a:r>
              <a:rPr lang="en-US" sz="2400" b="1" i="1" dirty="0">
                <a:solidFill>
                  <a:srgbClr val="002060"/>
                </a:solidFill>
                <a:effectLst/>
                <a:latin typeface="+mj-lt"/>
                <a:ea typeface="Tahoma" panose="020B0604030504040204" pitchFamily="34" charset="0"/>
                <a:cs typeface="Tahoma" panose="020B0604030504040204" pitchFamily="34" charset="0"/>
              </a:rPr>
              <a:t>(</a:t>
            </a:r>
            <a:r>
              <a:rPr lang="vi-VN" sz="2400" b="1" i="1" dirty="0">
                <a:solidFill>
                  <a:srgbClr val="002060"/>
                </a:solidFill>
                <a:effectLst/>
                <a:latin typeface="+mj-lt"/>
                <a:ea typeface="Tahoma" panose="020B0604030504040204" pitchFamily="34" charset="0"/>
                <a:cs typeface="Tahoma" panose="020B0604030504040204" pitchFamily="34" charset="0"/>
              </a:rPr>
              <a:t>truyền thống, truyền bá, truyền nghề, truyền tin, </a:t>
            </a:r>
            <a:endParaRPr lang="en-US" sz="2400" b="1" i="1" dirty="0" smtClean="0">
              <a:solidFill>
                <a:srgbClr val="002060"/>
              </a:solidFill>
              <a:effectLst/>
              <a:latin typeface="+mj-lt"/>
              <a:ea typeface="Tahoma" panose="020B0604030504040204" pitchFamily="34" charset="0"/>
              <a:cs typeface="Tahoma" panose="020B0604030504040204" pitchFamily="34" charset="0"/>
            </a:endParaRPr>
          </a:p>
          <a:p>
            <a:pPr algn="just"/>
            <a:r>
              <a:rPr lang="vi-VN" sz="2400" b="1" i="1" dirty="0" smtClean="0">
                <a:solidFill>
                  <a:srgbClr val="002060"/>
                </a:solidFill>
                <a:effectLst/>
                <a:latin typeface="+mj-lt"/>
                <a:ea typeface="Tahoma" panose="020B0604030504040204" pitchFamily="34" charset="0"/>
                <a:cs typeface="Tahoma" panose="020B0604030504040204" pitchFamily="34" charset="0"/>
              </a:rPr>
              <a:t>truyền </a:t>
            </a:r>
            <a:r>
              <a:rPr lang="vi-VN" sz="2400" b="1" i="1" dirty="0">
                <a:solidFill>
                  <a:srgbClr val="002060"/>
                </a:solidFill>
                <a:effectLst/>
                <a:latin typeface="+mj-lt"/>
                <a:ea typeface="Tahoma" panose="020B0604030504040204" pitchFamily="34" charset="0"/>
                <a:cs typeface="Tahoma" panose="020B0604030504040204" pitchFamily="34" charset="0"/>
              </a:rPr>
              <a:t>máu, truyền hình, truyền nhiễm, truyền ngôi, </a:t>
            </a:r>
            <a:endParaRPr lang="en-US" sz="2400" b="1" i="1" dirty="0" smtClean="0">
              <a:solidFill>
                <a:srgbClr val="002060"/>
              </a:solidFill>
              <a:effectLst/>
              <a:latin typeface="+mj-lt"/>
              <a:ea typeface="Tahoma" panose="020B0604030504040204" pitchFamily="34" charset="0"/>
              <a:cs typeface="Tahoma" panose="020B0604030504040204" pitchFamily="34" charset="0"/>
            </a:endParaRPr>
          </a:p>
          <a:p>
            <a:pPr algn="just"/>
            <a:r>
              <a:rPr lang="vi-VN" sz="2400" b="1" i="1" dirty="0" smtClean="0">
                <a:solidFill>
                  <a:srgbClr val="002060"/>
                </a:solidFill>
                <a:effectLst/>
                <a:latin typeface="+mj-lt"/>
                <a:ea typeface="Tahoma" panose="020B0604030504040204" pitchFamily="34" charset="0"/>
                <a:cs typeface="Tahoma" panose="020B0604030504040204" pitchFamily="34" charset="0"/>
              </a:rPr>
              <a:t>truyền </a:t>
            </a:r>
            <a:r>
              <a:rPr lang="vi-VN" sz="2400" b="1" i="1" dirty="0">
                <a:solidFill>
                  <a:srgbClr val="002060"/>
                </a:solidFill>
                <a:effectLst/>
                <a:latin typeface="+mj-lt"/>
                <a:ea typeface="Tahoma" panose="020B0604030504040204" pitchFamily="34" charset="0"/>
                <a:cs typeface="Tahoma" panose="020B0604030504040204" pitchFamily="34" charset="0"/>
              </a:rPr>
              <a:t>tụng) </a:t>
            </a:r>
            <a:r>
              <a:rPr lang="vi-VN" sz="2400" b="1" i="0" dirty="0">
                <a:effectLst/>
                <a:latin typeface="+mj-lt"/>
                <a:ea typeface="Tahoma" panose="020B0604030504040204" pitchFamily="34" charset="0"/>
                <a:cs typeface="Tahoma" panose="020B0604030504040204" pitchFamily="34" charset="0"/>
              </a:rPr>
              <a:t>cho trong ngoặc đơn vào ba nhóm:</a:t>
            </a:r>
          </a:p>
        </p:txBody>
      </p:sp>
      <p:grpSp>
        <p:nvGrpSpPr>
          <p:cNvPr id="9" name="Google Shape;624;p42">
            <a:extLst>
              <a:ext uri="{FF2B5EF4-FFF2-40B4-BE49-F238E27FC236}">
                <a16:creationId xmlns:a16="http://schemas.microsoft.com/office/drawing/2014/main" xmlns="" id="{9913A298-9F35-0E43-DC39-6C6B598C48B3}"/>
              </a:ext>
            </a:extLst>
          </p:cNvPr>
          <p:cNvGrpSpPr/>
          <p:nvPr/>
        </p:nvGrpSpPr>
        <p:grpSpPr>
          <a:xfrm flipH="1">
            <a:off x="2385791" y="1607451"/>
            <a:ext cx="915790" cy="915790"/>
            <a:chOff x="1207200" y="1725450"/>
            <a:chExt cx="1227600" cy="1227600"/>
          </a:xfrm>
          <a:solidFill>
            <a:schemeClr val="bg2">
              <a:lumMod val="75000"/>
            </a:schemeClr>
          </a:solidFill>
        </p:grpSpPr>
        <p:sp>
          <p:nvSpPr>
            <p:cNvPr id="11" name="Google Shape;625;p42">
              <a:extLst>
                <a:ext uri="{FF2B5EF4-FFF2-40B4-BE49-F238E27FC236}">
                  <a16:creationId xmlns:a16="http://schemas.microsoft.com/office/drawing/2014/main" xmlns="" id="{D9ADA29D-2F63-889B-A4A9-783F8F43A0DD}"/>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626;p42">
              <a:extLst>
                <a:ext uri="{FF2B5EF4-FFF2-40B4-BE49-F238E27FC236}">
                  <a16:creationId xmlns:a16="http://schemas.microsoft.com/office/drawing/2014/main" xmlns="" id="{CFA9DC9E-61F9-5C1D-3A86-F40C5AD132E5}"/>
                </a:ext>
              </a:extLst>
            </p:cNvPr>
            <p:cNvGrpSpPr/>
            <p:nvPr/>
          </p:nvGrpSpPr>
          <p:grpSpPr>
            <a:xfrm>
              <a:off x="1207200" y="1725450"/>
              <a:ext cx="1227600" cy="1227600"/>
              <a:chOff x="1207200" y="1720000"/>
              <a:chExt cx="1227600" cy="1227600"/>
            </a:xfrm>
            <a:grpFill/>
          </p:grpSpPr>
          <p:sp>
            <p:nvSpPr>
              <p:cNvPr id="13" name="Google Shape;627;p42">
                <a:extLst>
                  <a:ext uri="{FF2B5EF4-FFF2-40B4-BE49-F238E27FC236}">
                    <a16:creationId xmlns:a16="http://schemas.microsoft.com/office/drawing/2014/main" xmlns="" id="{B24D95ED-1CBD-6446-EB2F-8F1CEEDA1EC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8;p42">
                <a:extLst>
                  <a:ext uri="{FF2B5EF4-FFF2-40B4-BE49-F238E27FC236}">
                    <a16:creationId xmlns:a16="http://schemas.microsoft.com/office/drawing/2014/main" xmlns="" id="{3550D2E4-214B-9D7B-062B-44CAA3B54399}"/>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9;p42">
                <a:extLst>
                  <a:ext uri="{FF2B5EF4-FFF2-40B4-BE49-F238E27FC236}">
                    <a16:creationId xmlns:a16="http://schemas.microsoft.com/office/drawing/2014/main" xmlns="" id="{CDC14F8C-8C56-B972-D964-7F81937A8742}"/>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0;p42">
                <a:extLst>
                  <a:ext uri="{FF2B5EF4-FFF2-40B4-BE49-F238E27FC236}">
                    <a16:creationId xmlns:a16="http://schemas.microsoft.com/office/drawing/2014/main" xmlns="" id="{C9603730-4A85-B5AA-8D44-1D85BC58EC9D}"/>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Rectangle: Rounded Corners 41">
            <a:extLst>
              <a:ext uri="{FF2B5EF4-FFF2-40B4-BE49-F238E27FC236}">
                <a16:creationId xmlns:a16="http://schemas.microsoft.com/office/drawing/2014/main" xmlns="" id="{8758C74C-17D2-5BF0-3195-0656E5ACB458}"/>
              </a:ext>
            </a:extLst>
          </p:cNvPr>
          <p:cNvSpPr/>
          <p:nvPr/>
        </p:nvSpPr>
        <p:spPr>
          <a:xfrm>
            <a:off x="5980176" y="1444752"/>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651;p42">
            <a:extLst>
              <a:ext uri="{FF2B5EF4-FFF2-40B4-BE49-F238E27FC236}">
                <a16:creationId xmlns:a16="http://schemas.microsoft.com/office/drawing/2014/main" xmlns="" id="{2C315F4E-6D55-74EB-A5F2-BFF510CB2AA6}"/>
              </a:ext>
            </a:extLst>
          </p:cNvPr>
          <p:cNvSpPr txBox="1"/>
          <p:nvPr/>
        </p:nvSpPr>
        <p:spPr>
          <a:xfrm>
            <a:off x="2654820" y="1760663"/>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a</a:t>
            </a:r>
            <a:endParaRPr sz="3000" dirty="0">
              <a:solidFill>
                <a:schemeClr val="tx1"/>
              </a:solidFill>
              <a:latin typeface="SVN-Gretoon" panose="02040603050506020204" pitchFamily="18" charset="0"/>
              <a:ea typeface="Lilita One"/>
              <a:cs typeface="Lilita One"/>
              <a:sym typeface="Lilita One"/>
            </a:endParaRPr>
          </a:p>
        </p:txBody>
      </p:sp>
      <p:sp>
        <p:nvSpPr>
          <p:cNvPr id="46" name="Rectangle: Rounded Corners 45">
            <a:extLst>
              <a:ext uri="{FF2B5EF4-FFF2-40B4-BE49-F238E27FC236}">
                <a16:creationId xmlns:a16="http://schemas.microsoft.com/office/drawing/2014/main" xmlns="" id="{2EBBFFB8-D515-789F-EF2F-F8404E89D2DE}"/>
              </a:ext>
            </a:extLst>
          </p:cNvPr>
          <p:cNvSpPr/>
          <p:nvPr/>
        </p:nvSpPr>
        <p:spPr>
          <a:xfrm>
            <a:off x="3190968" y="314991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xmlns="" id="{63410769-2995-DD61-F2F3-99918CDBCFE1}"/>
              </a:ext>
            </a:extLst>
          </p:cNvPr>
          <p:cNvSpPr txBox="1"/>
          <p:nvPr/>
        </p:nvSpPr>
        <p:spPr>
          <a:xfrm>
            <a:off x="3168870" y="3328414"/>
            <a:ext cx="2822027" cy="1015663"/>
          </a:xfrm>
          <a:prstGeom prst="rect">
            <a:avLst/>
          </a:prstGeom>
          <a:noFill/>
        </p:spPr>
        <p:txBody>
          <a:bodyPr wrap="square">
            <a:spAutoFit/>
          </a:bodyPr>
          <a:lstStyle/>
          <a:p>
            <a:r>
              <a:rPr lang="vi-VN" sz="2000" b="1" i="0" dirty="0">
                <a:effectLst/>
                <a:latin typeface="+mj-lt"/>
                <a:ea typeface="Tahoma" panose="020B0604030504040204" pitchFamily="34" charset="0"/>
                <a:cs typeface="Tahoma" panose="020B0604030504040204" pitchFamily="34" charset="0"/>
              </a:rPr>
              <a:t>Truyền có nghĩa là nhập vào hoặc đưa vào cơ thể người</a:t>
            </a:r>
            <a:endParaRPr lang="en-US" sz="2000" b="1" dirty="0">
              <a:latin typeface="+mj-lt"/>
              <a:ea typeface="Tahoma" panose="020B0604030504040204" pitchFamily="34" charset="0"/>
              <a:cs typeface="Tahoma" panose="020B0604030504040204" pitchFamily="34" charset="0"/>
            </a:endParaRPr>
          </a:p>
        </p:txBody>
      </p:sp>
      <p:pic>
        <p:nvPicPr>
          <p:cNvPr id="48" name="Picture 47">
            <a:extLst>
              <a:ext uri="{FF2B5EF4-FFF2-40B4-BE49-F238E27FC236}">
                <a16:creationId xmlns:a16="http://schemas.microsoft.com/office/drawing/2014/main" xmlns="" id="{289129FC-D40D-9E19-F311-50EB6F070098}"/>
              </a:ext>
            </a:extLst>
          </p:cNvPr>
          <p:cNvPicPr>
            <a:picLocks noChangeAspect="1"/>
          </p:cNvPicPr>
          <p:nvPr/>
        </p:nvPicPr>
        <p:blipFill>
          <a:blip r:embed="rId3"/>
          <a:stretch>
            <a:fillRect/>
          </a:stretch>
        </p:blipFill>
        <p:spPr>
          <a:xfrm>
            <a:off x="3805792" y="4477407"/>
            <a:ext cx="1677447" cy="738067"/>
          </a:xfrm>
          <a:prstGeom prst="rect">
            <a:avLst/>
          </a:prstGeom>
        </p:spPr>
      </p:pic>
      <p:grpSp>
        <p:nvGrpSpPr>
          <p:cNvPr id="22" name="Google Shape;624;p42">
            <a:extLst>
              <a:ext uri="{FF2B5EF4-FFF2-40B4-BE49-F238E27FC236}">
                <a16:creationId xmlns:a16="http://schemas.microsoft.com/office/drawing/2014/main" xmlns="" id="{879933F8-5E62-1097-ADD1-809059FEDA33}"/>
              </a:ext>
            </a:extLst>
          </p:cNvPr>
          <p:cNvGrpSpPr/>
          <p:nvPr/>
        </p:nvGrpSpPr>
        <p:grpSpPr>
          <a:xfrm flipH="1">
            <a:off x="5355324" y="1393698"/>
            <a:ext cx="915790" cy="915790"/>
            <a:chOff x="1207200" y="1725450"/>
            <a:chExt cx="1227600" cy="1227600"/>
          </a:xfrm>
          <a:solidFill>
            <a:schemeClr val="bg2">
              <a:lumMod val="75000"/>
            </a:schemeClr>
          </a:solidFill>
        </p:grpSpPr>
        <p:sp>
          <p:nvSpPr>
            <p:cNvPr id="23" name="Google Shape;625;p42">
              <a:extLst>
                <a:ext uri="{FF2B5EF4-FFF2-40B4-BE49-F238E27FC236}">
                  <a16:creationId xmlns:a16="http://schemas.microsoft.com/office/drawing/2014/main" xmlns="" id="{0A00C062-DCC1-78FC-FA47-3CC6995097D8}"/>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626;p42">
              <a:extLst>
                <a:ext uri="{FF2B5EF4-FFF2-40B4-BE49-F238E27FC236}">
                  <a16:creationId xmlns:a16="http://schemas.microsoft.com/office/drawing/2014/main" xmlns="" id="{514548C2-1163-D3BC-188D-57AD62680539}"/>
                </a:ext>
              </a:extLst>
            </p:cNvPr>
            <p:cNvGrpSpPr/>
            <p:nvPr/>
          </p:nvGrpSpPr>
          <p:grpSpPr>
            <a:xfrm>
              <a:off x="1207200" y="1725450"/>
              <a:ext cx="1227600" cy="1227600"/>
              <a:chOff x="1207200" y="1720000"/>
              <a:chExt cx="1227600" cy="1227600"/>
            </a:xfrm>
            <a:grpFill/>
          </p:grpSpPr>
          <p:sp>
            <p:nvSpPr>
              <p:cNvPr id="25" name="Google Shape;627;p42">
                <a:extLst>
                  <a:ext uri="{FF2B5EF4-FFF2-40B4-BE49-F238E27FC236}">
                    <a16:creationId xmlns:a16="http://schemas.microsoft.com/office/drawing/2014/main" xmlns="" id="{2E091CF9-F4AB-8BB2-14EE-063197837488}"/>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8;p42">
                <a:extLst>
                  <a:ext uri="{FF2B5EF4-FFF2-40B4-BE49-F238E27FC236}">
                    <a16:creationId xmlns:a16="http://schemas.microsoft.com/office/drawing/2014/main" xmlns="" id="{78C8F85F-84DD-A3A7-DA7D-5DD206B2C7C2}"/>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9;p42">
                <a:extLst>
                  <a:ext uri="{FF2B5EF4-FFF2-40B4-BE49-F238E27FC236}">
                    <a16:creationId xmlns:a16="http://schemas.microsoft.com/office/drawing/2014/main" xmlns="" id="{4DD9FA5C-F7F7-9551-4B9C-570EBD5A9464}"/>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30;p42">
                <a:extLst>
                  <a:ext uri="{FF2B5EF4-FFF2-40B4-BE49-F238E27FC236}">
                    <a16:creationId xmlns:a16="http://schemas.microsoft.com/office/drawing/2014/main" xmlns="" id="{E66B111B-90F6-A4FD-D110-1EE49362EEC5}"/>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 name="Google Shape;651;p42">
            <a:extLst>
              <a:ext uri="{FF2B5EF4-FFF2-40B4-BE49-F238E27FC236}">
                <a16:creationId xmlns:a16="http://schemas.microsoft.com/office/drawing/2014/main" xmlns="" id="{378FAF09-82BE-1B63-15C8-085C68369F16}"/>
              </a:ext>
            </a:extLst>
          </p:cNvPr>
          <p:cNvSpPr txBox="1"/>
          <p:nvPr/>
        </p:nvSpPr>
        <p:spPr>
          <a:xfrm>
            <a:off x="5470009" y="1611562"/>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b</a:t>
            </a:r>
            <a:endParaRPr sz="3000" dirty="0">
              <a:solidFill>
                <a:schemeClr val="tx1"/>
              </a:solidFill>
              <a:latin typeface="SVN-Gretoon" panose="02040603050506020204" pitchFamily="18" charset="0"/>
              <a:ea typeface="Lilita One"/>
              <a:cs typeface="Lilita One"/>
              <a:sym typeface="Lilita One"/>
            </a:endParaRPr>
          </a:p>
        </p:txBody>
      </p:sp>
      <p:grpSp>
        <p:nvGrpSpPr>
          <p:cNvPr id="32" name="Google Shape;624;p42">
            <a:extLst>
              <a:ext uri="{FF2B5EF4-FFF2-40B4-BE49-F238E27FC236}">
                <a16:creationId xmlns:a16="http://schemas.microsoft.com/office/drawing/2014/main" xmlns="" id="{7F631950-24DF-9F81-ADF7-525D5F3817C7}"/>
              </a:ext>
            </a:extLst>
          </p:cNvPr>
          <p:cNvGrpSpPr/>
          <p:nvPr/>
        </p:nvGrpSpPr>
        <p:grpSpPr>
          <a:xfrm flipH="1">
            <a:off x="3984839" y="2487011"/>
            <a:ext cx="915790" cy="915790"/>
            <a:chOff x="1207200" y="1725450"/>
            <a:chExt cx="1227600" cy="1227600"/>
          </a:xfrm>
          <a:solidFill>
            <a:schemeClr val="bg2">
              <a:lumMod val="75000"/>
            </a:schemeClr>
          </a:solidFill>
        </p:grpSpPr>
        <p:sp>
          <p:nvSpPr>
            <p:cNvPr id="33" name="Google Shape;625;p42">
              <a:extLst>
                <a:ext uri="{FF2B5EF4-FFF2-40B4-BE49-F238E27FC236}">
                  <a16:creationId xmlns:a16="http://schemas.microsoft.com/office/drawing/2014/main" xmlns="" id="{20C14945-19B7-8E51-342C-B36942815FDB}"/>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626;p42">
              <a:extLst>
                <a:ext uri="{FF2B5EF4-FFF2-40B4-BE49-F238E27FC236}">
                  <a16:creationId xmlns:a16="http://schemas.microsoft.com/office/drawing/2014/main" xmlns="" id="{83326312-9394-EBA7-286C-9C97AEDD7B4F}"/>
                </a:ext>
              </a:extLst>
            </p:cNvPr>
            <p:cNvGrpSpPr/>
            <p:nvPr/>
          </p:nvGrpSpPr>
          <p:grpSpPr>
            <a:xfrm>
              <a:off x="1207200" y="1725450"/>
              <a:ext cx="1227600" cy="1227600"/>
              <a:chOff x="1207200" y="1720000"/>
              <a:chExt cx="1227600" cy="1227600"/>
            </a:xfrm>
            <a:grpFill/>
          </p:grpSpPr>
          <p:sp>
            <p:nvSpPr>
              <p:cNvPr id="35" name="Google Shape;627;p42">
                <a:extLst>
                  <a:ext uri="{FF2B5EF4-FFF2-40B4-BE49-F238E27FC236}">
                    <a16:creationId xmlns:a16="http://schemas.microsoft.com/office/drawing/2014/main" xmlns="" id="{D4A68C05-E065-7D35-95D3-90738E699A8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8;p42">
                <a:extLst>
                  <a:ext uri="{FF2B5EF4-FFF2-40B4-BE49-F238E27FC236}">
                    <a16:creationId xmlns:a16="http://schemas.microsoft.com/office/drawing/2014/main" xmlns="" id="{B4AAD842-75FE-2BD5-A9B9-7EE0D3293EF8}"/>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9;p42">
                <a:extLst>
                  <a:ext uri="{FF2B5EF4-FFF2-40B4-BE49-F238E27FC236}">
                    <a16:creationId xmlns:a16="http://schemas.microsoft.com/office/drawing/2014/main" xmlns="" id="{7FB800D5-AFF1-640B-5346-0670C3528879}"/>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0;p42">
                <a:extLst>
                  <a:ext uri="{FF2B5EF4-FFF2-40B4-BE49-F238E27FC236}">
                    <a16:creationId xmlns:a16="http://schemas.microsoft.com/office/drawing/2014/main" xmlns="" id="{FBD786DD-FA01-5987-714C-0C7B41108349}"/>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651;p42">
            <a:extLst>
              <a:ext uri="{FF2B5EF4-FFF2-40B4-BE49-F238E27FC236}">
                <a16:creationId xmlns:a16="http://schemas.microsoft.com/office/drawing/2014/main" xmlns="" id="{977BB02D-B3AA-5A76-C1BC-6FBB7766F6CD}"/>
              </a:ext>
            </a:extLst>
          </p:cNvPr>
          <p:cNvSpPr txBox="1"/>
          <p:nvPr/>
        </p:nvSpPr>
        <p:spPr>
          <a:xfrm>
            <a:off x="4078344" y="2665966"/>
            <a:ext cx="630346" cy="50001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c</a:t>
            </a:r>
            <a:endParaRPr sz="3000" dirty="0">
              <a:solidFill>
                <a:schemeClr val="tx1"/>
              </a:solidFill>
              <a:latin typeface="SVN-Gretoon" panose="02040603050506020204" pitchFamily="18" charset="0"/>
              <a:ea typeface="Lilita One"/>
              <a:cs typeface="Lilita One"/>
              <a:sym typeface="Lilita One"/>
            </a:endParaRPr>
          </a:p>
        </p:txBody>
      </p:sp>
      <p:sp>
        <p:nvSpPr>
          <p:cNvPr id="44" name="TextBox 43">
            <a:extLst>
              <a:ext uri="{FF2B5EF4-FFF2-40B4-BE49-F238E27FC236}">
                <a16:creationId xmlns:a16="http://schemas.microsoft.com/office/drawing/2014/main" xmlns="" id="{208F9383-CE25-8229-B62A-378D5040C162}"/>
              </a:ext>
            </a:extLst>
          </p:cNvPr>
          <p:cNvSpPr txBox="1"/>
          <p:nvPr/>
        </p:nvSpPr>
        <p:spPr>
          <a:xfrm>
            <a:off x="6101256" y="1467986"/>
            <a:ext cx="2790496" cy="1323439"/>
          </a:xfrm>
          <a:prstGeom prst="rect">
            <a:avLst/>
          </a:prstGeom>
          <a:noFill/>
        </p:spPr>
        <p:txBody>
          <a:bodyPr wrap="square">
            <a:spAutoFit/>
          </a:bodyPr>
          <a:lstStyle/>
          <a:p>
            <a:endParaRPr lang="en-US" sz="2000" b="1" i="0" dirty="0" smtClean="0">
              <a:effectLst/>
              <a:latin typeface="+mj-lt"/>
              <a:ea typeface="Tahoma" panose="020B0604030504040204" pitchFamily="34" charset="0"/>
              <a:cs typeface="Tahoma" panose="020B0604030504040204" pitchFamily="34" charset="0"/>
            </a:endParaRPr>
          </a:p>
          <a:p>
            <a:r>
              <a:rPr lang="vi-VN" sz="2000" b="1" i="0" dirty="0" smtClean="0">
                <a:effectLst/>
                <a:latin typeface="+mj-lt"/>
                <a:ea typeface="Tahoma" panose="020B0604030504040204" pitchFamily="34" charset="0"/>
                <a:cs typeface="Tahoma" panose="020B0604030504040204" pitchFamily="34" charset="0"/>
              </a:rPr>
              <a:t>Truyền </a:t>
            </a:r>
            <a:r>
              <a:rPr lang="vi-VN" sz="2000" b="1" i="0" dirty="0">
                <a:effectLst/>
                <a:latin typeface="+mj-lt"/>
                <a:ea typeface="Tahoma" panose="020B0604030504040204" pitchFamily="34" charset="0"/>
                <a:cs typeface="Tahoma" panose="020B0604030504040204" pitchFamily="34" charset="0"/>
              </a:rPr>
              <a:t>có nghĩa là lan rộng hoặc làm lan rộng ra cho nhiều người biết</a:t>
            </a:r>
            <a:endParaRPr lang="en-US" sz="2000" b="1" dirty="0">
              <a:latin typeface="+mj-lt"/>
              <a:ea typeface="Tahoma" panose="020B0604030504040204" pitchFamily="34" charset="0"/>
              <a:cs typeface="Tahoma" panose="020B0604030504040204" pitchFamily="34" charset="0"/>
            </a:endParaRPr>
          </a:p>
        </p:txBody>
      </p:sp>
      <p:pic>
        <p:nvPicPr>
          <p:cNvPr id="45" name="Picture 44">
            <a:extLst>
              <a:ext uri="{FF2B5EF4-FFF2-40B4-BE49-F238E27FC236}">
                <a16:creationId xmlns:a16="http://schemas.microsoft.com/office/drawing/2014/main" xmlns="" id="{F5AA93C3-FB33-D412-41E8-540F1685AF2B}"/>
              </a:ext>
            </a:extLst>
          </p:cNvPr>
          <p:cNvPicPr>
            <a:picLocks noChangeAspect="1"/>
          </p:cNvPicPr>
          <p:nvPr/>
        </p:nvPicPr>
        <p:blipFill>
          <a:blip r:embed="rId3"/>
          <a:stretch>
            <a:fillRect/>
          </a:stretch>
        </p:blipFill>
        <p:spPr>
          <a:xfrm>
            <a:off x="6603627" y="2711669"/>
            <a:ext cx="1677447" cy="949466"/>
          </a:xfrm>
          <a:prstGeom prst="rect">
            <a:avLst/>
          </a:prstGeom>
        </p:spPr>
      </p:pic>
      <p:sp>
        <p:nvSpPr>
          <p:cNvPr id="53" name="TextBox 52">
            <a:extLst>
              <a:ext uri="{FF2B5EF4-FFF2-40B4-BE49-F238E27FC236}">
                <a16:creationId xmlns:a16="http://schemas.microsoft.com/office/drawing/2014/main" xmlns="" id="{A082AB37-7B21-722C-B473-ADBAC8E766F2}"/>
              </a:ext>
            </a:extLst>
          </p:cNvPr>
          <p:cNvSpPr txBox="1"/>
          <p:nvPr/>
        </p:nvSpPr>
        <p:spPr>
          <a:xfrm>
            <a:off x="207035" y="2051328"/>
            <a:ext cx="3024896" cy="1015663"/>
          </a:xfrm>
          <a:prstGeom prst="rect">
            <a:avLst/>
          </a:prstGeom>
          <a:noFill/>
        </p:spPr>
        <p:txBody>
          <a:bodyPr wrap="square">
            <a:spAutoFit/>
          </a:bodyPr>
          <a:lstStyle/>
          <a:p>
            <a:r>
              <a:rPr lang="vi-VN" sz="2000" b="1" i="0" dirty="0">
                <a:effectLst/>
                <a:latin typeface="+mj-lt"/>
                <a:ea typeface="Tahoma" panose="020B0604030504040204" pitchFamily="34" charset="0"/>
                <a:cs typeface="Tahoma" panose="020B0604030504040204" pitchFamily="34" charset="0"/>
              </a:rPr>
              <a:t>Truyền có nghĩa là trao lại cho người </a:t>
            </a:r>
            <a:r>
              <a:rPr lang="vi-VN" sz="2000" b="1" i="0" dirty="0" smtClean="0">
                <a:effectLst/>
                <a:latin typeface="+mj-lt"/>
                <a:ea typeface="Tahoma" panose="020B0604030504040204" pitchFamily="34" charset="0"/>
                <a:cs typeface="Tahoma" panose="020B0604030504040204" pitchFamily="34" charset="0"/>
              </a:rPr>
              <a:t>khác</a:t>
            </a:r>
            <a:r>
              <a:rPr lang="en-US" sz="2000" b="1" i="0" dirty="0" smtClean="0">
                <a:effectLst/>
                <a:latin typeface="+mj-lt"/>
                <a:ea typeface="Tahoma" panose="020B0604030504040204" pitchFamily="34" charset="0"/>
                <a:cs typeface="Tahoma" panose="020B0604030504040204" pitchFamily="34" charset="0"/>
              </a:rPr>
              <a:t> </a:t>
            </a:r>
            <a:r>
              <a:rPr lang="vi-VN" sz="2000" b="1" i="0" dirty="0" smtClean="0">
                <a:effectLst/>
                <a:latin typeface="+mj-lt"/>
                <a:ea typeface="Tahoma" panose="020B0604030504040204" pitchFamily="34" charset="0"/>
                <a:cs typeface="Tahoma" panose="020B0604030504040204" pitchFamily="34" charset="0"/>
              </a:rPr>
              <a:t>(thường </a:t>
            </a:r>
            <a:r>
              <a:rPr lang="vi-VN" sz="2000" b="1" i="0" dirty="0">
                <a:effectLst/>
                <a:latin typeface="+mj-lt"/>
                <a:ea typeface="Tahoma" panose="020B0604030504040204" pitchFamily="34" charset="0"/>
                <a:cs typeface="Tahoma" panose="020B0604030504040204" pitchFamily="34" charset="0"/>
              </a:rPr>
              <a:t>thuộc thế hệ sau</a:t>
            </a:r>
            <a:r>
              <a:rPr lang="en-US" sz="2000" b="1" i="0" dirty="0">
                <a:effectLst/>
                <a:latin typeface="+mj-lt"/>
                <a:ea typeface="Tahoma" panose="020B0604030504040204" pitchFamily="34" charset="0"/>
                <a:cs typeface="Tahoma" panose="020B0604030504040204" pitchFamily="34" charset="0"/>
              </a:rPr>
              <a:t>)</a:t>
            </a:r>
            <a:endParaRPr lang="en-US" sz="2000" b="1" dirty="0">
              <a:latin typeface="+mj-lt"/>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1180470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500" fill="hold"/>
                                        <p:tgtEl>
                                          <p:spTgt spid="42"/>
                                        </p:tgtEl>
                                        <p:attrNameLst>
                                          <p:attrName>ppt_w</p:attrName>
                                        </p:attrNameLst>
                                      </p:cBhvr>
                                      <p:tavLst>
                                        <p:tav tm="0">
                                          <p:val>
                                            <p:fltVal val="0"/>
                                          </p:val>
                                        </p:tav>
                                        <p:tav tm="100000">
                                          <p:val>
                                            <p:strVal val="#ppt_w"/>
                                          </p:val>
                                        </p:tav>
                                      </p:tavLst>
                                    </p:anim>
                                    <p:anim calcmode="lin" valueType="num">
                                      <p:cBhvr>
                                        <p:cTn id="35" dur="500" fill="hold"/>
                                        <p:tgtEl>
                                          <p:spTgt spid="42"/>
                                        </p:tgtEl>
                                        <p:attrNameLst>
                                          <p:attrName>ppt_h</p:attrName>
                                        </p:attrNameLst>
                                      </p:cBhvr>
                                      <p:tavLst>
                                        <p:tav tm="0">
                                          <p:val>
                                            <p:fltVal val="0"/>
                                          </p:val>
                                        </p:tav>
                                        <p:tav tm="100000">
                                          <p:val>
                                            <p:strVal val="#ppt_h"/>
                                          </p:val>
                                        </p:tav>
                                      </p:tavLst>
                                    </p:anim>
                                    <p:animEffect transition="in" filter="fade">
                                      <p:cBhvr>
                                        <p:cTn id="36" dur="500"/>
                                        <p:tgtEl>
                                          <p:spTgt spid="42"/>
                                        </p:tgtEl>
                                      </p:cBhvr>
                                    </p:animEffect>
                                  </p:childTnLst>
                                </p:cTn>
                              </p:par>
                              <p:par>
                                <p:cTn id="37" presetID="53" presetClass="entr" presetSubtype="16"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par>
                                <p:cTn id="52" presetID="53" presetClass="entr" presetSubtype="16"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p:cTn id="61" dur="500" fill="hold"/>
                                        <p:tgtEl>
                                          <p:spTgt spid="46"/>
                                        </p:tgtEl>
                                        <p:attrNameLst>
                                          <p:attrName>ppt_w</p:attrName>
                                        </p:attrNameLst>
                                      </p:cBhvr>
                                      <p:tavLst>
                                        <p:tav tm="0">
                                          <p:val>
                                            <p:fltVal val="0"/>
                                          </p:val>
                                        </p:tav>
                                        <p:tav tm="100000">
                                          <p:val>
                                            <p:strVal val="#ppt_w"/>
                                          </p:val>
                                        </p:tav>
                                      </p:tavLst>
                                    </p:anim>
                                    <p:anim calcmode="lin" valueType="num">
                                      <p:cBhvr>
                                        <p:cTn id="62" dur="500" fill="hold"/>
                                        <p:tgtEl>
                                          <p:spTgt spid="46"/>
                                        </p:tgtEl>
                                        <p:attrNameLst>
                                          <p:attrName>ppt_h</p:attrName>
                                        </p:attrNameLst>
                                      </p:cBhvr>
                                      <p:tavLst>
                                        <p:tav tm="0">
                                          <p:val>
                                            <p:fltVal val="0"/>
                                          </p:val>
                                        </p:tav>
                                        <p:tav tm="100000">
                                          <p:val>
                                            <p:strVal val="#ppt_h"/>
                                          </p:val>
                                        </p:tav>
                                      </p:tavLst>
                                    </p:anim>
                                    <p:animEffect transition="in" filter="fade">
                                      <p:cBhvr>
                                        <p:cTn id="63" dur="500"/>
                                        <p:tgtEl>
                                          <p:spTgt spid="4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p:cTn id="66" dur="500" fill="hold"/>
                                        <p:tgtEl>
                                          <p:spTgt spid="47"/>
                                        </p:tgtEl>
                                        <p:attrNameLst>
                                          <p:attrName>ppt_w</p:attrName>
                                        </p:attrNameLst>
                                      </p:cBhvr>
                                      <p:tavLst>
                                        <p:tav tm="0">
                                          <p:val>
                                            <p:fltVal val="0"/>
                                          </p:val>
                                        </p:tav>
                                        <p:tav tm="100000">
                                          <p:val>
                                            <p:strVal val="#ppt_w"/>
                                          </p:val>
                                        </p:tav>
                                      </p:tavLst>
                                    </p:anim>
                                    <p:anim calcmode="lin" valueType="num">
                                      <p:cBhvr>
                                        <p:cTn id="67" dur="500" fill="hold"/>
                                        <p:tgtEl>
                                          <p:spTgt spid="47"/>
                                        </p:tgtEl>
                                        <p:attrNameLst>
                                          <p:attrName>ppt_h</p:attrName>
                                        </p:attrNameLst>
                                      </p:cBhvr>
                                      <p:tavLst>
                                        <p:tav tm="0">
                                          <p:val>
                                            <p:fltVal val="0"/>
                                          </p:val>
                                        </p:tav>
                                        <p:tav tm="100000">
                                          <p:val>
                                            <p:strVal val="#ppt_h"/>
                                          </p:val>
                                        </p:tav>
                                      </p:tavLst>
                                    </p:anim>
                                    <p:animEffect transition="in" filter="fade">
                                      <p:cBhvr>
                                        <p:cTn id="68" dur="500"/>
                                        <p:tgtEl>
                                          <p:spTgt spid="47"/>
                                        </p:tgtEl>
                                      </p:cBhvr>
                                    </p:animEffect>
                                  </p:childTnLst>
                                </p:cTn>
                              </p:par>
                              <p:par>
                                <p:cTn id="69" presetID="53" presetClass="entr" presetSubtype="16"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par>
                                <p:cTn id="74" presetID="53" presetClass="entr" presetSubtype="1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2" grpId="0" animBg="1"/>
      <p:bldP spid="17" grpId="0"/>
      <p:bldP spid="46" grpId="0" animBg="1"/>
      <p:bldP spid="47" grpId="0"/>
      <p:bldP spid="29" grpId="0"/>
      <p:bldP spid="39" grpId="0"/>
      <p:bldP spid="44"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E08F">
            <a:alpha val="46667"/>
          </a:srgbClr>
        </a:solidFill>
        <a:effectLst/>
      </p:bgPr>
    </p:bg>
    <p:spTree>
      <p:nvGrpSpPr>
        <p:cNvPr id="1" name="Shape 601"/>
        <p:cNvGrpSpPr/>
        <p:nvPr/>
      </p:nvGrpSpPr>
      <p:grpSpPr>
        <a:xfrm>
          <a:off x="0" y="0"/>
          <a:ext cx="0" cy="0"/>
          <a:chOff x="0" y="0"/>
          <a:chExt cx="0" cy="0"/>
        </a:xfrm>
      </p:grpSpPr>
      <p:pic>
        <p:nvPicPr>
          <p:cNvPr id="11" name="Picture 10">
            <a:extLst>
              <a:ext uri="{FF2B5EF4-FFF2-40B4-BE49-F238E27FC236}">
                <a16:creationId xmlns:a16="http://schemas.microsoft.com/office/drawing/2014/main" xmlns="" id="{E9D16DE2-E841-FC9D-CAE6-883C1FB36316}"/>
              </a:ext>
            </a:extLst>
          </p:cNvPr>
          <p:cNvPicPr>
            <a:picLocks noChangeAspect="1"/>
          </p:cNvPicPr>
          <p:nvPr/>
        </p:nvPicPr>
        <p:blipFill>
          <a:blip r:embed="rId3"/>
          <a:stretch>
            <a:fillRect/>
          </a:stretch>
        </p:blipFill>
        <p:spPr>
          <a:xfrm>
            <a:off x="2569270" y="2272145"/>
            <a:ext cx="5259297" cy="2871355"/>
          </a:xfrm>
          <a:prstGeom prst="rect">
            <a:avLst/>
          </a:prstGeom>
        </p:spPr>
      </p:pic>
      <p:pic>
        <p:nvPicPr>
          <p:cNvPr id="13" name="Picture 12">
            <a:extLst>
              <a:ext uri="{FF2B5EF4-FFF2-40B4-BE49-F238E27FC236}">
                <a16:creationId xmlns:a16="http://schemas.microsoft.com/office/drawing/2014/main" xmlns="" id="{770D02E9-6469-188F-98D7-C013ADC809F7}"/>
              </a:ext>
            </a:extLst>
          </p:cNvPr>
          <p:cNvPicPr>
            <a:picLocks noChangeAspect="1"/>
          </p:cNvPicPr>
          <p:nvPr/>
        </p:nvPicPr>
        <p:blipFill>
          <a:blip r:embed="rId4"/>
          <a:stretch>
            <a:fillRect/>
          </a:stretch>
        </p:blipFill>
        <p:spPr>
          <a:xfrm flipH="1">
            <a:off x="1325993" y="1103586"/>
            <a:ext cx="5499677" cy="3568859"/>
          </a:xfrm>
          <a:prstGeom prst="rect">
            <a:avLst/>
          </a:prstGeom>
        </p:spPr>
      </p:pic>
      <p:sp>
        <p:nvSpPr>
          <p:cNvPr id="14" name="TextBox 13">
            <a:extLst>
              <a:ext uri="{FF2B5EF4-FFF2-40B4-BE49-F238E27FC236}">
                <a16:creationId xmlns:a16="http://schemas.microsoft.com/office/drawing/2014/main" xmlns="" id="{320200AA-CF62-5F0F-12A0-30F94788E792}"/>
              </a:ext>
            </a:extLst>
          </p:cNvPr>
          <p:cNvSpPr txBox="1"/>
          <p:nvPr/>
        </p:nvSpPr>
        <p:spPr>
          <a:xfrm>
            <a:off x="2447786" y="2081049"/>
            <a:ext cx="332239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2207173" y="0"/>
            <a:ext cx="5281448" cy="400110"/>
          </a:xfrm>
          <a:prstGeom prst="rect">
            <a:avLst/>
          </a:prstGeom>
        </p:spPr>
        <p:txBody>
          <a:bodyPr wrap="square">
            <a:spAutoFit/>
          </a:bodyPr>
          <a:lstStyle/>
          <a:p>
            <a:r>
              <a:rPr lang="en-US" sz="2000" b="1" dirty="0" err="1" smtClean="0">
                <a:latin typeface="Times New Roman" pitchFamily="18" charset="0"/>
                <a:cs typeface="Times New Roman" pitchFamily="18" charset="0"/>
              </a:rPr>
              <a:t>Thứ</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ngày</a:t>
            </a:r>
            <a:r>
              <a:rPr lang="en-US" sz="2000" b="1" dirty="0" smtClean="0">
                <a:latin typeface="Times New Roman" pitchFamily="18" charset="0"/>
                <a:cs typeface="Times New Roman" pitchFamily="18" charset="0"/>
              </a:rPr>
              <a:t> 21 </a:t>
            </a:r>
            <a:r>
              <a:rPr lang="en-US" sz="2000" b="1" dirty="0" err="1" smtClean="0">
                <a:latin typeface="Times New Roman" pitchFamily="18" charset="0"/>
                <a:cs typeface="Times New Roman" pitchFamily="18" charset="0"/>
              </a:rPr>
              <a:t>tháng</a:t>
            </a:r>
            <a:r>
              <a:rPr lang="en-US" sz="2000" b="1" dirty="0" smtClean="0">
                <a:latin typeface="Times New Roman" pitchFamily="18" charset="0"/>
                <a:cs typeface="Times New Roman" pitchFamily="18" charset="0"/>
              </a:rPr>
              <a:t> 3 </a:t>
            </a:r>
            <a:r>
              <a:rPr lang="en-US" sz="2000" b="1" dirty="0" err="1" smtClean="0">
                <a:latin typeface="Times New Roman" pitchFamily="18" charset="0"/>
                <a:cs typeface="Times New Roman" pitchFamily="18" charset="0"/>
              </a:rPr>
              <a:t>năm</a:t>
            </a:r>
            <a:r>
              <a:rPr lang="en-US" sz="2000" b="1" dirty="0" smtClean="0">
                <a:latin typeface="Times New Roman" pitchFamily="18" charset="0"/>
                <a:cs typeface="Times New Roman" pitchFamily="18" charset="0"/>
              </a:rPr>
              <a:t> 2023</a:t>
            </a:r>
            <a:endParaRPr lang="en-US" sz="2000" b="1" dirty="0">
              <a:latin typeface="Times New Roman" pitchFamily="18" charset="0"/>
              <a:cs typeface="Times New Roman" pitchFamily="18" charset="0"/>
            </a:endParaRPr>
          </a:p>
        </p:txBody>
      </p:sp>
      <p:sp>
        <p:nvSpPr>
          <p:cNvPr id="10" name="TextBox 9"/>
          <p:cNvSpPr txBox="1"/>
          <p:nvPr/>
        </p:nvSpPr>
        <p:spPr>
          <a:xfrm>
            <a:off x="2506717" y="394132"/>
            <a:ext cx="4461642" cy="707886"/>
          </a:xfrm>
          <a:prstGeom prst="rect">
            <a:avLst/>
          </a:prstGeom>
          <a:noFill/>
        </p:spPr>
        <p:txBody>
          <a:bodyPr wrap="square" rtlCol="0">
            <a:spAutoFit/>
          </a:bodyPr>
          <a:lstStyle/>
          <a:p>
            <a:pPr algn="ctr"/>
            <a:r>
              <a:rPr lang="en-US" sz="2000" u="sng" dirty="0" err="1" smtClean="0">
                <a:latin typeface="Times New Roman" pitchFamily="18" charset="0"/>
                <a:cs typeface="Times New Roman" pitchFamily="18" charset="0"/>
              </a:rPr>
              <a:t>Luyện</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từ</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và</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câu</a:t>
            </a:r>
            <a:r>
              <a:rPr lang="en-US" sz="2000" u="sng" dirty="0" smtClean="0">
                <a:latin typeface="Times New Roman" pitchFamily="18" charset="0"/>
                <a:cs typeface="Times New Roman" pitchFamily="18" charset="0"/>
              </a:rPr>
              <a:t>:</a:t>
            </a:r>
          </a:p>
          <a:p>
            <a:r>
              <a:rPr lang="en-US" sz="2000" b="1" dirty="0" err="1" smtClean="0">
                <a:solidFill>
                  <a:srgbClr val="FF0000"/>
                </a:solidFill>
                <a:latin typeface="Times New Roman" pitchFamily="18" charset="0"/>
                <a:cs typeface="Times New Roman" pitchFamily="18" charset="0"/>
              </a:rPr>
              <a:t>Mở</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rộng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vốn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từ</a:t>
            </a:r>
            <a:r>
              <a:rPr lang="en-US" sz="2000" b="1" dirty="0" smtClean="0">
                <a:solidFill>
                  <a:srgbClr val="FF0000"/>
                </a:solidFill>
                <a:latin typeface="Times New Roman" pitchFamily="18" charset="0"/>
                <a:cs typeface="Times New Roman" pitchFamily="18" charset="0"/>
              </a:rPr>
              <a:t> : </a:t>
            </a:r>
            <a:r>
              <a:rPr lang="en-US" sz="2000" b="1" dirty="0" err="1" smtClean="0">
                <a:solidFill>
                  <a:srgbClr val="FF0000"/>
                </a:solidFill>
                <a:latin typeface="Times New Roman" pitchFamily="18" charset="0"/>
                <a:cs typeface="Times New Roman" pitchFamily="18" charset="0"/>
              </a:rPr>
              <a:t>Truyền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thống</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135133425"/>
      </p:ext>
    </p:extLst>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3" name="Group 42">
            <a:extLst>
              <a:ext uri="{FF2B5EF4-FFF2-40B4-BE49-F238E27FC236}">
                <a16:creationId xmlns:a16="http://schemas.microsoft.com/office/drawing/2014/main" xmlns="" id="{D97D2598-9EEB-A454-43F6-D14A36038BD5}"/>
              </a:ext>
            </a:extLst>
          </p:cNvPr>
          <p:cNvGrpSpPr/>
          <p:nvPr/>
        </p:nvGrpSpPr>
        <p:grpSpPr>
          <a:xfrm>
            <a:off x="0" y="4078743"/>
            <a:ext cx="9457426" cy="1185528"/>
            <a:chOff x="0" y="3957973"/>
            <a:chExt cx="9457426" cy="1185528"/>
          </a:xfrm>
        </p:grpSpPr>
        <p:pic>
          <p:nvPicPr>
            <p:cNvPr id="44" name="Picture 43">
              <a:extLst>
                <a:ext uri="{FF2B5EF4-FFF2-40B4-BE49-F238E27FC236}">
                  <a16:creationId xmlns:a16="http://schemas.microsoft.com/office/drawing/2014/main" xmlns="" id="{96F44A77-6AB8-2975-1FDB-F1276417E054}"/>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45" name="Picture 44">
              <a:extLst>
                <a:ext uri="{FF2B5EF4-FFF2-40B4-BE49-F238E27FC236}">
                  <a16:creationId xmlns:a16="http://schemas.microsoft.com/office/drawing/2014/main" xmlns="" id="{FB5CEF6D-8CB1-DEAA-EC90-9EA940DE9EA0}"/>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55" name="Picture 54">
              <a:extLst>
                <a:ext uri="{FF2B5EF4-FFF2-40B4-BE49-F238E27FC236}">
                  <a16:creationId xmlns:a16="http://schemas.microsoft.com/office/drawing/2014/main" xmlns="" id="{6D14EF30-0D3D-1C2A-EE70-99041FA26EA4}"/>
                </a:ext>
              </a:extLst>
            </p:cNvPr>
            <p:cNvPicPr>
              <a:picLocks noChangeAspect="1"/>
            </p:cNvPicPr>
            <p:nvPr/>
          </p:nvPicPr>
          <p:blipFill rotWithShape="1">
            <a:blip r:embed="rId3"/>
            <a:srcRect t="62553"/>
            <a:stretch/>
          </p:blipFill>
          <p:spPr>
            <a:xfrm>
              <a:off x="6291532" y="3957973"/>
              <a:ext cx="3165894" cy="1185526"/>
            </a:xfrm>
            <a:prstGeom prst="rect">
              <a:avLst/>
            </a:prstGeom>
          </p:spPr>
        </p:pic>
      </p:grpSp>
      <p:sp>
        <p:nvSpPr>
          <p:cNvPr id="461" name="Rectangle: Rounded Corners 460">
            <a:extLst>
              <a:ext uri="{FF2B5EF4-FFF2-40B4-BE49-F238E27FC236}">
                <a16:creationId xmlns:a16="http://schemas.microsoft.com/office/drawing/2014/main" xmlns="" id="{DFF37B0E-439B-43AD-947C-5AABE49474F3}"/>
              </a:ext>
            </a:extLst>
          </p:cNvPr>
          <p:cNvSpPr/>
          <p:nvPr/>
        </p:nvSpPr>
        <p:spPr>
          <a:xfrm>
            <a:off x="1955321" y="129108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4" name="Rectangle: Rounded Corners 463">
            <a:extLst>
              <a:ext uri="{FF2B5EF4-FFF2-40B4-BE49-F238E27FC236}">
                <a16:creationId xmlns:a16="http://schemas.microsoft.com/office/drawing/2014/main" xmlns="" id="{5216986E-AC53-4120-31A3-84F6A51C47A1}"/>
              </a:ext>
            </a:extLst>
          </p:cNvPr>
          <p:cNvSpPr/>
          <p:nvPr/>
        </p:nvSpPr>
        <p:spPr>
          <a:xfrm>
            <a:off x="2021457" y="2539044"/>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9" name="Rectangle: Rounded Corners 468">
            <a:extLst>
              <a:ext uri="{FF2B5EF4-FFF2-40B4-BE49-F238E27FC236}">
                <a16:creationId xmlns:a16="http://schemas.microsoft.com/office/drawing/2014/main" xmlns="" id="{4D661136-4753-7DCA-85FE-9D622B58BC8F}"/>
              </a:ext>
            </a:extLst>
          </p:cNvPr>
          <p:cNvSpPr/>
          <p:nvPr/>
        </p:nvSpPr>
        <p:spPr>
          <a:xfrm>
            <a:off x="2027208" y="3657602"/>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xmlns="" id="{63D9BB2E-490A-3B33-E336-F0DE11855C25}"/>
              </a:ext>
            </a:extLst>
          </p:cNvPr>
          <p:cNvGrpSpPr/>
          <p:nvPr/>
        </p:nvGrpSpPr>
        <p:grpSpPr>
          <a:xfrm>
            <a:off x="1523474" y="1337781"/>
            <a:ext cx="758936" cy="726365"/>
            <a:chOff x="1135285" y="2286684"/>
            <a:chExt cx="758936" cy="726365"/>
          </a:xfrm>
        </p:grpSpPr>
        <p:grpSp>
          <p:nvGrpSpPr>
            <p:cNvPr id="437" name="Google Shape;437;p35"/>
            <p:cNvGrpSpPr/>
            <p:nvPr/>
          </p:nvGrpSpPr>
          <p:grpSpPr>
            <a:xfrm>
              <a:off x="1135285" y="2289249"/>
              <a:ext cx="758936" cy="723800"/>
              <a:chOff x="3220928" y="1905228"/>
              <a:chExt cx="896158" cy="868044"/>
            </a:xfrm>
          </p:grpSpPr>
          <p:sp>
            <p:nvSpPr>
              <p:cNvPr id="407" name="Google Shape;407;p35"/>
              <p:cNvSpPr/>
              <p:nvPr/>
            </p:nvSpPr>
            <p:spPr>
              <a:xfrm rot="5400000">
                <a:off x="339596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38" name="Google Shape;438;p35"/>
              <p:cNvGrpSpPr/>
              <p:nvPr/>
            </p:nvGrpSpPr>
            <p:grpSpPr>
              <a:xfrm rot="10800000">
                <a:off x="3220928" y="1905228"/>
                <a:ext cx="896158" cy="868044"/>
                <a:chOff x="1358864" y="1899778"/>
                <a:chExt cx="896158" cy="868044"/>
              </a:xfrm>
            </p:grpSpPr>
            <p:sp>
              <p:nvSpPr>
                <p:cNvPr id="439" name="Google Shape;439;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0" name="Google Shape;440;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1" name="Google Shape;441;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7" name="TextBox 486">
              <a:extLst>
                <a:ext uri="{FF2B5EF4-FFF2-40B4-BE49-F238E27FC236}">
                  <a16:creationId xmlns:a16="http://schemas.microsoft.com/office/drawing/2014/main" xmlns="" id="{38207F04-5A76-CB31-D534-47218BF4C44F}"/>
                </a:ext>
              </a:extLst>
            </p:cNvPr>
            <p:cNvSpPr txBox="1"/>
            <p:nvPr/>
          </p:nvSpPr>
          <p:spPr>
            <a:xfrm>
              <a:off x="1308339"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2</a:t>
              </a:r>
            </a:p>
          </p:txBody>
        </p:sp>
      </p:grpSp>
      <p:grpSp>
        <p:nvGrpSpPr>
          <p:cNvPr id="59" name="Group 58">
            <a:extLst>
              <a:ext uri="{FF2B5EF4-FFF2-40B4-BE49-F238E27FC236}">
                <a16:creationId xmlns:a16="http://schemas.microsoft.com/office/drawing/2014/main" xmlns="" id="{3D91E40C-C542-BA52-3E6B-1CF2FA832462}"/>
              </a:ext>
            </a:extLst>
          </p:cNvPr>
          <p:cNvGrpSpPr/>
          <p:nvPr/>
        </p:nvGrpSpPr>
        <p:grpSpPr>
          <a:xfrm>
            <a:off x="1369193" y="2398140"/>
            <a:ext cx="1039627" cy="1023608"/>
            <a:chOff x="1973042" y="2139345"/>
            <a:chExt cx="1039627" cy="1023608"/>
          </a:xfrm>
        </p:grpSpPr>
        <p:grpSp>
          <p:nvGrpSpPr>
            <p:cNvPr id="443" name="Google Shape;443;p35"/>
            <p:cNvGrpSpPr/>
            <p:nvPr/>
          </p:nvGrpSpPr>
          <p:grpSpPr>
            <a:xfrm>
              <a:off x="1973042" y="2139345"/>
              <a:ext cx="1039627" cy="1023608"/>
              <a:chOff x="4875100" y="1725450"/>
              <a:chExt cx="1227600" cy="1227600"/>
            </a:xfrm>
          </p:grpSpPr>
          <p:sp>
            <p:nvSpPr>
              <p:cNvPr id="415" name="Google Shape;415;p35"/>
              <p:cNvSpPr/>
              <p:nvPr/>
            </p:nvSpPr>
            <p:spPr>
              <a:xfrm rot="5400000">
                <a:off x="5229992"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44" name="Google Shape;444;p35"/>
              <p:cNvGrpSpPr/>
              <p:nvPr/>
            </p:nvGrpSpPr>
            <p:grpSpPr>
              <a:xfrm flipH="1">
                <a:off x="4875100" y="1725450"/>
                <a:ext cx="1227600" cy="1227600"/>
                <a:chOff x="1207200" y="1720000"/>
                <a:chExt cx="1227600" cy="1227600"/>
              </a:xfrm>
            </p:grpSpPr>
            <p:sp>
              <p:nvSpPr>
                <p:cNvPr id="445" name="Google Shape;445;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6" name="Google Shape;446;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7" name="Google Shape;447;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8" name="Google Shape;448;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8" name="TextBox 487">
              <a:extLst>
                <a:ext uri="{FF2B5EF4-FFF2-40B4-BE49-F238E27FC236}">
                  <a16:creationId xmlns:a16="http://schemas.microsoft.com/office/drawing/2014/main" xmlns="" id="{F5BE1294-B476-C825-CE56-6EB521C6A00B}"/>
                </a:ext>
              </a:extLst>
            </p:cNvPr>
            <p:cNvSpPr txBox="1"/>
            <p:nvPr/>
          </p:nvSpPr>
          <p:spPr>
            <a:xfrm>
              <a:off x="2288875"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3</a:t>
              </a:r>
            </a:p>
          </p:txBody>
        </p:sp>
      </p:grpSp>
      <p:grpSp>
        <p:nvGrpSpPr>
          <p:cNvPr id="61" name="Group 60">
            <a:extLst>
              <a:ext uri="{FF2B5EF4-FFF2-40B4-BE49-F238E27FC236}">
                <a16:creationId xmlns:a16="http://schemas.microsoft.com/office/drawing/2014/main" xmlns="" id="{E2B94322-B54D-DBD6-8561-62A0C01F26D2}"/>
              </a:ext>
            </a:extLst>
          </p:cNvPr>
          <p:cNvGrpSpPr/>
          <p:nvPr/>
        </p:nvGrpSpPr>
        <p:grpSpPr>
          <a:xfrm>
            <a:off x="1358540" y="3510948"/>
            <a:ext cx="1039627" cy="1023608"/>
            <a:chOff x="2963053" y="2139345"/>
            <a:chExt cx="1039627" cy="1023608"/>
          </a:xfrm>
        </p:grpSpPr>
        <p:grpSp>
          <p:nvGrpSpPr>
            <p:cNvPr id="449" name="Google Shape;449;p35"/>
            <p:cNvGrpSpPr/>
            <p:nvPr/>
          </p:nvGrpSpPr>
          <p:grpSpPr>
            <a:xfrm>
              <a:off x="2963053" y="2139345"/>
              <a:ext cx="1039627" cy="1023608"/>
              <a:chOff x="6709050" y="1725450"/>
              <a:chExt cx="1227600" cy="1227600"/>
            </a:xfrm>
          </p:grpSpPr>
          <p:sp>
            <p:nvSpPr>
              <p:cNvPr id="417" name="Google Shape;417;p35"/>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50" name="Google Shape;450;p35"/>
              <p:cNvGrpSpPr/>
              <p:nvPr/>
            </p:nvGrpSpPr>
            <p:grpSpPr>
              <a:xfrm rot="10800000" flipH="1">
                <a:off x="6709050" y="1725450"/>
                <a:ext cx="1227600" cy="1227600"/>
                <a:chOff x="1207200" y="1720000"/>
                <a:chExt cx="1227600" cy="1227600"/>
              </a:xfrm>
            </p:grpSpPr>
            <p:sp>
              <p:nvSpPr>
                <p:cNvPr id="451" name="Google Shape;451;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2" name="Google Shape;452;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3" name="Google Shape;453;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4" name="Google Shape;454;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9" name="TextBox 488">
              <a:extLst>
                <a:ext uri="{FF2B5EF4-FFF2-40B4-BE49-F238E27FC236}">
                  <a16:creationId xmlns:a16="http://schemas.microsoft.com/office/drawing/2014/main" xmlns="" id="{5FF905CE-4A4A-3B0D-23D6-0788D82BB239}"/>
                </a:ext>
              </a:extLst>
            </p:cNvPr>
            <p:cNvSpPr txBox="1"/>
            <p:nvPr/>
          </p:nvSpPr>
          <p:spPr>
            <a:xfrm>
              <a:off x="3217653"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4</a:t>
              </a:r>
            </a:p>
          </p:txBody>
        </p:sp>
      </p:grpSp>
      <p:sp>
        <p:nvSpPr>
          <p:cNvPr id="42" name="Rectangle: Rounded Corners 41">
            <a:extLst>
              <a:ext uri="{FF2B5EF4-FFF2-40B4-BE49-F238E27FC236}">
                <a16:creationId xmlns:a16="http://schemas.microsoft.com/office/drawing/2014/main" xmlns="" id="{A38EEE58-44AA-EF64-FF35-4451BB1ED878}"/>
              </a:ext>
            </a:extLst>
          </p:cNvPr>
          <p:cNvSpPr/>
          <p:nvPr/>
        </p:nvSpPr>
        <p:spPr>
          <a:xfrm>
            <a:off x="1975449" y="172530"/>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6" name="Group 55">
            <a:extLst>
              <a:ext uri="{FF2B5EF4-FFF2-40B4-BE49-F238E27FC236}">
                <a16:creationId xmlns:a16="http://schemas.microsoft.com/office/drawing/2014/main" xmlns="" id="{C9679DB5-2BD2-589E-DCCF-DD2BDA365370}"/>
              </a:ext>
            </a:extLst>
          </p:cNvPr>
          <p:cNvGrpSpPr/>
          <p:nvPr/>
        </p:nvGrpSpPr>
        <p:grpSpPr>
          <a:xfrm>
            <a:off x="1381881" y="34502"/>
            <a:ext cx="1039627" cy="1023608"/>
            <a:chOff x="-24225" y="2139345"/>
            <a:chExt cx="1039627" cy="1023608"/>
          </a:xfrm>
        </p:grpSpPr>
        <p:grpSp>
          <p:nvGrpSpPr>
            <p:cNvPr id="408" name="Google Shape;408;p35"/>
            <p:cNvGrpSpPr/>
            <p:nvPr/>
          </p:nvGrpSpPr>
          <p:grpSpPr>
            <a:xfrm>
              <a:off x="-24225" y="2139345"/>
              <a:ext cx="1039627" cy="1023608"/>
              <a:chOff x="1207200" y="1725450"/>
              <a:chExt cx="1227600" cy="1227600"/>
            </a:xfrm>
          </p:grpSpPr>
          <p:sp>
            <p:nvSpPr>
              <p:cNvPr id="406" name="Google Shape;406;p35"/>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09" name="Google Shape;409;p35"/>
              <p:cNvGrpSpPr/>
              <p:nvPr/>
            </p:nvGrpSpPr>
            <p:grpSpPr>
              <a:xfrm>
                <a:off x="1207200" y="1725450"/>
                <a:ext cx="1227600" cy="1227600"/>
                <a:chOff x="1207200" y="1720000"/>
                <a:chExt cx="1227600" cy="1227600"/>
              </a:xfrm>
            </p:grpSpPr>
            <p:sp>
              <p:nvSpPr>
                <p:cNvPr id="410" name="Google Shape;410;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1" name="Google Shape;411;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2" name="Google Shape;412;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3" name="Google Shape;413;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6" name="TextBox 485">
              <a:extLst>
                <a:ext uri="{FF2B5EF4-FFF2-40B4-BE49-F238E27FC236}">
                  <a16:creationId xmlns:a16="http://schemas.microsoft.com/office/drawing/2014/main" xmlns="" id="{82578957-D2DD-0E68-5C63-C839C6FCB036}"/>
                </a:ext>
              </a:extLst>
            </p:cNvPr>
            <p:cNvSpPr txBox="1"/>
            <p:nvPr/>
          </p:nvSpPr>
          <p:spPr>
            <a:xfrm>
              <a:off x="310551" y="22485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1</a:t>
              </a:r>
            </a:p>
          </p:txBody>
        </p:sp>
      </p:grpSp>
      <p:sp>
        <p:nvSpPr>
          <p:cNvPr id="459" name="TextBox 458">
            <a:extLst>
              <a:ext uri="{FF2B5EF4-FFF2-40B4-BE49-F238E27FC236}">
                <a16:creationId xmlns:a16="http://schemas.microsoft.com/office/drawing/2014/main" xmlns="" id="{5D75121C-8B89-2148-45E5-30214E3B8828}"/>
              </a:ext>
            </a:extLst>
          </p:cNvPr>
          <p:cNvSpPr txBox="1"/>
          <p:nvPr/>
        </p:nvSpPr>
        <p:spPr>
          <a:xfrm>
            <a:off x="2337757" y="172530"/>
            <a:ext cx="1639020" cy="338554"/>
          </a:xfrm>
          <a:prstGeom prst="rect">
            <a:avLst/>
          </a:prstGeom>
          <a:noFill/>
        </p:spPr>
        <p:txBody>
          <a:bodyPr wrap="square">
            <a:spAutoFit/>
          </a:bodyPr>
          <a:lstStyle/>
          <a:p>
            <a:r>
              <a:rPr lang="en-US" sz="1600" b="1" dirty="0" err="1">
                <a:solidFill>
                  <a:schemeClr val="bg1">
                    <a:lumMod val="50000"/>
                  </a:schemeClr>
                </a:solidFill>
                <a:latin typeface="Times New Roman" panose="02020603050405020304" pitchFamily="18" charset="0"/>
                <a:cs typeface="Times New Roman" panose="02020603050405020304" pitchFamily="18" charset="0"/>
              </a:rPr>
              <a:t>t</a:t>
            </a:r>
            <a:r>
              <a:rPr lang="en-US" sz="16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6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600" b="1" i="0" dirty="0" err="1">
                <a:solidFill>
                  <a:schemeClr val="bg1">
                    <a:lumMod val="50000"/>
                  </a:schemeClr>
                </a:solidFill>
                <a:effectLst/>
                <a:latin typeface="Times New Roman" panose="02020603050405020304" pitchFamily="18" charset="0"/>
                <a:cs typeface="Times New Roman" panose="02020603050405020304" pitchFamily="18" charset="0"/>
              </a:rPr>
              <a:t>thống</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60" name="TextBox 459">
            <a:extLst>
              <a:ext uri="{FF2B5EF4-FFF2-40B4-BE49-F238E27FC236}">
                <a16:creationId xmlns:a16="http://schemas.microsoft.com/office/drawing/2014/main" xmlns="" id="{F2CDFD1D-749E-B10F-08C0-9971445EFC2B}"/>
              </a:ext>
            </a:extLst>
          </p:cNvPr>
          <p:cNvSpPr txBox="1"/>
          <p:nvPr/>
        </p:nvSpPr>
        <p:spPr>
          <a:xfrm>
            <a:off x="2329132" y="437340"/>
            <a:ext cx="4485735" cy="523220"/>
          </a:xfrm>
          <a:prstGeom prst="rect">
            <a:avLst/>
          </a:prstGeom>
          <a:noFill/>
        </p:spPr>
        <p:txBody>
          <a:bodyPr wrap="square">
            <a:spAutoFit/>
          </a:bodyPr>
          <a:lstStyle/>
          <a:p>
            <a:r>
              <a:rPr lang="en-US" dirty="0">
                <a:latin typeface="Times New Roman" panose="02020603050405020304" pitchFamily="18" charset="0"/>
                <a:ea typeface="Tahoma" panose="020B0604030504040204" pitchFamily="34" charset="0"/>
                <a:cs typeface="Times New Roman" panose="02020603050405020304" pitchFamily="18" charset="0"/>
              </a:rPr>
              <a:t>T</a:t>
            </a:r>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hói quen được hình thành lâu đời, trong lối sống và nếp nghĩ được truyền từ đời này sang đời khác</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2" name="TextBox 461">
            <a:extLst>
              <a:ext uri="{FF2B5EF4-FFF2-40B4-BE49-F238E27FC236}">
                <a16:creationId xmlns:a16="http://schemas.microsoft.com/office/drawing/2014/main" xmlns="" id="{855C4736-0308-32B4-7DD9-2B867903CEC6}"/>
              </a:ext>
            </a:extLst>
          </p:cNvPr>
          <p:cNvSpPr txBox="1"/>
          <p:nvPr/>
        </p:nvSpPr>
        <p:spPr>
          <a:xfrm>
            <a:off x="1948579" y="1328240"/>
            <a:ext cx="1950561"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bá</a:t>
            </a:r>
            <a:endParaRPr lang="en-US" sz="1800" dirty="0">
              <a:latin typeface="Times New Roman" panose="02020603050405020304" pitchFamily="18" charset="0"/>
              <a:cs typeface="Times New Roman" panose="02020603050405020304" pitchFamily="18" charset="0"/>
            </a:endParaRPr>
          </a:p>
        </p:txBody>
      </p:sp>
      <p:sp>
        <p:nvSpPr>
          <p:cNvPr id="463" name="TextBox 462">
            <a:extLst>
              <a:ext uri="{FF2B5EF4-FFF2-40B4-BE49-F238E27FC236}">
                <a16:creationId xmlns:a16="http://schemas.microsoft.com/office/drawing/2014/main" xmlns="" id="{AF84DF9F-3056-68DE-063A-6C5D934ACBDF}"/>
              </a:ext>
            </a:extLst>
          </p:cNvPr>
          <p:cNvSpPr txBox="1"/>
          <p:nvPr/>
        </p:nvSpPr>
        <p:spPr>
          <a:xfrm>
            <a:off x="2357291" y="1634898"/>
            <a:ext cx="4485737" cy="307777"/>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được phổ biến rộng rãi cho nhiều người, nhiều nơi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5" name="TextBox 464">
            <a:extLst>
              <a:ext uri="{FF2B5EF4-FFF2-40B4-BE49-F238E27FC236}">
                <a16:creationId xmlns:a16="http://schemas.microsoft.com/office/drawing/2014/main" xmlns="" id="{B376639B-E75F-B4F8-0690-202128DF8765}"/>
              </a:ext>
            </a:extLst>
          </p:cNvPr>
          <p:cNvSpPr txBox="1"/>
          <p:nvPr/>
        </p:nvSpPr>
        <p:spPr>
          <a:xfrm>
            <a:off x="2215115" y="2529241"/>
            <a:ext cx="1630391"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nghề</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66" name="TextBox 465">
            <a:extLst>
              <a:ext uri="{FF2B5EF4-FFF2-40B4-BE49-F238E27FC236}">
                <a16:creationId xmlns:a16="http://schemas.microsoft.com/office/drawing/2014/main" xmlns="" id="{7F435F73-AC51-8BF1-D22E-EE197E122121}"/>
              </a:ext>
            </a:extLst>
          </p:cNvPr>
          <p:cNvSpPr txBox="1"/>
          <p:nvPr/>
        </p:nvSpPr>
        <p:spPr>
          <a:xfrm>
            <a:off x="2346384" y="2800978"/>
            <a:ext cx="4313208" cy="523220"/>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Nghề nghiệp được truyền từ đời này sang đời khác, thế hệ này sang thế hệ khác.</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7" name="TextBox 466">
            <a:extLst>
              <a:ext uri="{FF2B5EF4-FFF2-40B4-BE49-F238E27FC236}">
                <a16:creationId xmlns:a16="http://schemas.microsoft.com/office/drawing/2014/main" xmlns="" id="{C298FCBC-A07A-9594-FE5B-3FCE85CE35D6}"/>
              </a:ext>
            </a:extLst>
          </p:cNvPr>
          <p:cNvSpPr txBox="1"/>
          <p:nvPr/>
        </p:nvSpPr>
        <p:spPr>
          <a:xfrm>
            <a:off x="2201547" y="3673685"/>
            <a:ext cx="1723472"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tin</a:t>
            </a:r>
            <a:endParaRPr lang="en-US" sz="1800" dirty="0">
              <a:latin typeface="Times New Roman" panose="02020603050405020304" pitchFamily="18" charset="0"/>
              <a:cs typeface="Times New Roman" panose="02020603050405020304" pitchFamily="18" charset="0"/>
            </a:endParaRPr>
          </a:p>
        </p:txBody>
      </p:sp>
      <p:sp>
        <p:nvSpPr>
          <p:cNvPr id="468" name="TextBox 467">
            <a:extLst>
              <a:ext uri="{FF2B5EF4-FFF2-40B4-BE49-F238E27FC236}">
                <a16:creationId xmlns:a16="http://schemas.microsoft.com/office/drawing/2014/main" xmlns="" id="{8E188C12-01B9-F6C9-B6ED-E2F270F0FEA0}"/>
              </a:ext>
            </a:extLst>
          </p:cNvPr>
          <p:cNvSpPr txBox="1"/>
          <p:nvPr/>
        </p:nvSpPr>
        <p:spPr>
          <a:xfrm>
            <a:off x="2395627" y="4028539"/>
            <a:ext cx="4352745" cy="307777"/>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Thông tin được truyền đi cho nhiều người biết tới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 xmlns:p14="http://schemas.microsoft.com/office/powerpoint/2010/main" val="24527994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barn(inVertical)">
                                      <p:cBhvr>
                                        <p:cTn id="13" dur="500"/>
                                        <p:tgtEl>
                                          <p:spTgt spid="4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0"/>
                                        </p:tgtEl>
                                        <p:attrNameLst>
                                          <p:attrName>style.visibility</p:attrName>
                                        </p:attrNameLst>
                                      </p:cBhvr>
                                      <p:to>
                                        <p:strVal val="visible"/>
                                      </p:to>
                                    </p:set>
                                    <p:animEffect transition="in" filter="barn(inVertical)">
                                      <p:cBhvr>
                                        <p:cTn id="16" dur="500"/>
                                        <p:tgtEl>
                                          <p:spTgt spid="46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61"/>
                                        </p:tgtEl>
                                        <p:attrNameLst>
                                          <p:attrName>style.visibility</p:attrName>
                                        </p:attrNameLst>
                                      </p:cBhvr>
                                      <p:to>
                                        <p:strVal val="visible"/>
                                      </p:to>
                                    </p:set>
                                    <p:animEffect transition="in" filter="barn(inVertical)">
                                      <p:cBhvr>
                                        <p:cTn id="21" dur="500"/>
                                        <p:tgtEl>
                                          <p:spTgt spid="461"/>
                                        </p:tgtEl>
                                      </p:cBhvr>
                                    </p:animEffect>
                                  </p:childTnLst>
                                </p:cTn>
                              </p:par>
                              <p:par>
                                <p:cTn id="22" presetID="16" presetClass="entr" presetSubtype="21"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62"/>
                                        </p:tgtEl>
                                        <p:attrNameLst>
                                          <p:attrName>style.visibility</p:attrName>
                                        </p:attrNameLst>
                                      </p:cBhvr>
                                      <p:to>
                                        <p:strVal val="visible"/>
                                      </p:to>
                                    </p:set>
                                    <p:animEffect transition="in" filter="barn(inVertical)">
                                      <p:cBhvr>
                                        <p:cTn id="27" dur="500"/>
                                        <p:tgtEl>
                                          <p:spTgt spid="46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63"/>
                                        </p:tgtEl>
                                        <p:attrNameLst>
                                          <p:attrName>style.visibility</p:attrName>
                                        </p:attrNameLst>
                                      </p:cBhvr>
                                      <p:to>
                                        <p:strVal val="visible"/>
                                      </p:to>
                                    </p:set>
                                    <p:animEffect transition="in" filter="barn(inVertical)">
                                      <p:cBhvr>
                                        <p:cTn id="30" dur="500"/>
                                        <p:tgtEl>
                                          <p:spTgt spid="4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4"/>
                                        </p:tgtEl>
                                        <p:attrNameLst>
                                          <p:attrName>style.visibility</p:attrName>
                                        </p:attrNameLst>
                                      </p:cBhvr>
                                      <p:to>
                                        <p:strVal val="visible"/>
                                      </p:to>
                                    </p:set>
                                    <p:animEffect transition="in" filter="barn(inVertical)">
                                      <p:cBhvr>
                                        <p:cTn id="35" dur="500"/>
                                        <p:tgtEl>
                                          <p:spTgt spid="464"/>
                                        </p:tgtEl>
                                      </p:cBhvr>
                                    </p:animEffect>
                                  </p:childTnLst>
                                </p:cTn>
                              </p:par>
                              <p:par>
                                <p:cTn id="36" presetID="16" presetClass="entr" presetSubtype="21"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barn(inVertical)">
                                      <p:cBhvr>
                                        <p:cTn id="38" dur="500"/>
                                        <p:tgtEl>
                                          <p:spTgt spid="5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5"/>
                                        </p:tgtEl>
                                        <p:attrNameLst>
                                          <p:attrName>style.visibility</p:attrName>
                                        </p:attrNameLst>
                                      </p:cBhvr>
                                      <p:to>
                                        <p:strVal val="visible"/>
                                      </p:to>
                                    </p:set>
                                    <p:animEffect transition="in" filter="barn(inVertical)">
                                      <p:cBhvr>
                                        <p:cTn id="41" dur="500"/>
                                        <p:tgtEl>
                                          <p:spTgt spid="46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66"/>
                                        </p:tgtEl>
                                        <p:attrNameLst>
                                          <p:attrName>style.visibility</p:attrName>
                                        </p:attrNameLst>
                                      </p:cBhvr>
                                      <p:to>
                                        <p:strVal val="visible"/>
                                      </p:to>
                                    </p:set>
                                    <p:animEffect transition="in" filter="barn(inVertical)">
                                      <p:cBhvr>
                                        <p:cTn id="44" dur="500"/>
                                        <p:tgtEl>
                                          <p:spTgt spid="46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69"/>
                                        </p:tgtEl>
                                        <p:attrNameLst>
                                          <p:attrName>style.visibility</p:attrName>
                                        </p:attrNameLst>
                                      </p:cBhvr>
                                      <p:to>
                                        <p:strVal val="visible"/>
                                      </p:to>
                                    </p:set>
                                    <p:animEffect transition="in" filter="barn(inVertical)">
                                      <p:cBhvr>
                                        <p:cTn id="49" dur="500"/>
                                        <p:tgtEl>
                                          <p:spTgt spid="469"/>
                                        </p:tgtEl>
                                      </p:cBhvr>
                                    </p:animEffect>
                                  </p:childTnLst>
                                </p:cTn>
                              </p:par>
                              <p:par>
                                <p:cTn id="50" presetID="16" presetClass="entr" presetSubtype="21"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barn(inVertical)">
                                      <p:cBhvr>
                                        <p:cTn id="52" dur="500"/>
                                        <p:tgtEl>
                                          <p:spTgt spid="6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67"/>
                                        </p:tgtEl>
                                        <p:attrNameLst>
                                          <p:attrName>style.visibility</p:attrName>
                                        </p:attrNameLst>
                                      </p:cBhvr>
                                      <p:to>
                                        <p:strVal val="visible"/>
                                      </p:to>
                                    </p:set>
                                    <p:animEffect transition="in" filter="barn(inVertical)">
                                      <p:cBhvr>
                                        <p:cTn id="55" dur="500"/>
                                        <p:tgtEl>
                                          <p:spTgt spid="4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68"/>
                                        </p:tgtEl>
                                        <p:attrNameLst>
                                          <p:attrName>style.visibility</p:attrName>
                                        </p:attrNameLst>
                                      </p:cBhvr>
                                      <p:to>
                                        <p:strVal val="visible"/>
                                      </p:to>
                                    </p:set>
                                    <p:animEffect transition="in" filter="barn(inVertical)">
                                      <p:cBhvr>
                                        <p:cTn id="58"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animBg="1"/>
      <p:bldP spid="464" grpId="0" animBg="1"/>
      <p:bldP spid="469" grpId="0" animBg="1"/>
      <p:bldP spid="42" grpId="0" animBg="1"/>
      <p:bldP spid="459" grpId="0"/>
      <p:bldP spid="460" grpId="0"/>
      <p:bldP spid="462" grpId="0"/>
      <p:bldP spid="463" grpId="0"/>
      <p:bldP spid="465" grpId="0"/>
      <p:bldP spid="466" grpId="0"/>
      <p:bldP spid="467" grpId="0"/>
      <p:bldP spid="4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3" name="Group 42">
            <a:extLst>
              <a:ext uri="{FF2B5EF4-FFF2-40B4-BE49-F238E27FC236}">
                <a16:creationId xmlns:a16="http://schemas.microsoft.com/office/drawing/2014/main" xmlns="" id="{D97D2598-9EEB-A454-43F6-D14A36038BD5}"/>
              </a:ext>
            </a:extLst>
          </p:cNvPr>
          <p:cNvGrpSpPr/>
          <p:nvPr/>
        </p:nvGrpSpPr>
        <p:grpSpPr>
          <a:xfrm>
            <a:off x="0" y="4078743"/>
            <a:ext cx="9457426" cy="1185528"/>
            <a:chOff x="0" y="3957973"/>
            <a:chExt cx="9457426" cy="1185528"/>
          </a:xfrm>
        </p:grpSpPr>
        <p:pic>
          <p:nvPicPr>
            <p:cNvPr id="44" name="Picture 43">
              <a:extLst>
                <a:ext uri="{FF2B5EF4-FFF2-40B4-BE49-F238E27FC236}">
                  <a16:creationId xmlns:a16="http://schemas.microsoft.com/office/drawing/2014/main" xmlns="" id="{96F44A77-6AB8-2975-1FDB-F1276417E054}"/>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45" name="Picture 44">
              <a:extLst>
                <a:ext uri="{FF2B5EF4-FFF2-40B4-BE49-F238E27FC236}">
                  <a16:creationId xmlns:a16="http://schemas.microsoft.com/office/drawing/2014/main" xmlns="" id="{FB5CEF6D-8CB1-DEAA-EC90-9EA940DE9EA0}"/>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55" name="Picture 54">
              <a:extLst>
                <a:ext uri="{FF2B5EF4-FFF2-40B4-BE49-F238E27FC236}">
                  <a16:creationId xmlns:a16="http://schemas.microsoft.com/office/drawing/2014/main" xmlns="" id="{6D14EF30-0D3D-1C2A-EE70-99041FA26EA4}"/>
                </a:ext>
              </a:extLst>
            </p:cNvPr>
            <p:cNvPicPr>
              <a:picLocks noChangeAspect="1"/>
            </p:cNvPicPr>
            <p:nvPr/>
          </p:nvPicPr>
          <p:blipFill rotWithShape="1">
            <a:blip r:embed="rId3"/>
            <a:srcRect t="62553"/>
            <a:stretch/>
          </p:blipFill>
          <p:spPr>
            <a:xfrm>
              <a:off x="6291532" y="3957973"/>
              <a:ext cx="3165894" cy="1185526"/>
            </a:xfrm>
            <a:prstGeom prst="rect">
              <a:avLst/>
            </a:prstGeom>
          </p:spPr>
        </p:pic>
      </p:grpSp>
      <p:sp>
        <p:nvSpPr>
          <p:cNvPr id="52" name="Rectangle: Rounded Corners 51">
            <a:extLst>
              <a:ext uri="{FF2B5EF4-FFF2-40B4-BE49-F238E27FC236}">
                <a16:creationId xmlns:a16="http://schemas.microsoft.com/office/drawing/2014/main" xmlns="" id="{52485FAE-5798-1704-D98A-947AACC2A959}"/>
              </a:ext>
            </a:extLst>
          </p:cNvPr>
          <p:cNvSpPr/>
          <p:nvPr/>
        </p:nvSpPr>
        <p:spPr>
          <a:xfrm>
            <a:off x="1851803" y="1178945"/>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xmlns="" id="{059D0C99-29FD-A8EA-0012-6F8F117D255E}"/>
              </a:ext>
            </a:extLst>
          </p:cNvPr>
          <p:cNvSpPr/>
          <p:nvPr/>
        </p:nvSpPr>
        <p:spPr>
          <a:xfrm>
            <a:off x="1848927" y="2150854"/>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xmlns="" id="{4C802D6D-4856-8EA3-9271-BAC6BAE2D270}"/>
              </a:ext>
            </a:extLst>
          </p:cNvPr>
          <p:cNvSpPr/>
          <p:nvPr/>
        </p:nvSpPr>
        <p:spPr>
          <a:xfrm>
            <a:off x="1846051" y="3174522"/>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xmlns="" id="{6E1115AB-0129-9414-3B95-79ED8A64062E}"/>
              </a:ext>
            </a:extLst>
          </p:cNvPr>
          <p:cNvSpPr/>
          <p:nvPr/>
        </p:nvSpPr>
        <p:spPr>
          <a:xfrm>
            <a:off x="1851801" y="415505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xmlns="" id="{E747F000-F0C6-7947-7110-8F6F494D8D30}"/>
              </a:ext>
            </a:extLst>
          </p:cNvPr>
          <p:cNvSpPr/>
          <p:nvPr/>
        </p:nvSpPr>
        <p:spPr>
          <a:xfrm>
            <a:off x="1854679" y="22428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0870DA7F-100F-5515-AECD-29A41E41EC28}"/>
              </a:ext>
            </a:extLst>
          </p:cNvPr>
          <p:cNvGrpSpPr/>
          <p:nvPr/>
        </p:nvGrpSpPr>
        <p:grpSpPr>
          <a:xfrm>
            <a:off x="1258249" y="83383"/>
            <a:ext cx="1039627" cy="1023608"/>
            <a:chOff x="3966943" y="2136470"/>
            <a:chExt cx="1039627" cy="1023608"/>
          </a:xfrm>
        </p:grpSpPr>
        <p:grpSp>
          <p:nvGrpSpPr>
            <p:cNvPr id="4" name="Google Shape;408;p35">
              <a:extLst>
                <a:ext uri="{FF2B5EF4-FFF2-40B4-BE49-F238E27FC236}">
                  <a16:creationId xmlns:a16="http://schemas.microsoft.com/office/drawing/2014/main" xmlns="" id="{A3B2BEEE-2B0A-3382-4E47-EF555D6E8466}"/>
                </a:ext>
              </a:extLst>
            </p:cNvPr>
            <p:cNvGrpSpPr/>
            <p:nvPr/>
          </p:nvGrpSpPr>
          <p:grpSpPr>
            <a:xfrm>
              <a:off x="3966943" y="2136470"/>
              <a:ext cx="1039627" cy="1023608"/>
              <a:chOff x="1207200" y="1725450"/>
              <a:chExt cx="1227600" cy="1227600"/>
            </a:xfrm>
          </p:grpSpPr>
          <p:sp>
            <p:nvSpPr>
              <p:cNvPr id="6" name="Google Shape;406;p35">
                <a:extLst>
                  <a:ext uri="{FF2B5EF4-FFF2-40B4-BE49-F238E27FC236}">
                    <a16:creationId xmlns:a16="http://schemas.microsoft.com/office/drawing/2014/main" xmlns="" id="{8BBDE54B-CC98-D13B-392F-3B615CEDD4D3}"/>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7" name="Google Shape;409;p35">
                <a:extLst>
                  <a:ext uri="{FF2B5EF4-FFF2-40B4-BE49-F238E27FC236}">
                    <a16:creationId xmlns:a16="http://schemas.microsoft.com/office/drawing/2014/main" xmlns="" id="{8AF50D62-F00C-E3E1-7B31-F7AB3CBD6BA4}"/>
                  </a:ext>
                </a:extLst>
              </p:cNvPr>
              <p:cNvGrpSpPr/>
              <p:nvPr/>
            </p:nvGrpSpPr>
            <p:grpSpPr>
              <a:xfrm>
                <a:off x="1207200" y="1725450"/>
                <a:ext cx="1227600" cy="1227600"/>
                <a:chOff x="1207200" y="1720000"/>
                <a:chExt cx="1227600" cy="1227600"/>
              </a:xfrm>
            </p:grpSpPr>
            <p:sp>
              <p:nvSpPr>
                <p:cNvPr id="8" name="Google Shape;410;p35">
                  <a:extLst>
                    <a:ext uri="{FF2B5EF4-FFF2-40B4-BE49-F238E27FC236}">
                      <a16:creationId xmlns:a16="http://schemas.microsoft.com/office/drawing/2014/main" xmlns="" id="{D21E3D8A-AF4A-377C-3540-089CC1C7EFCF}"/>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9" name="Google Shape;411;p35">
                  <a:extLst>
                    <a:ext uri="{FF2B5EF4-FFF2-40B4-BE49-F238E27FC236}">
                      <a16:creationId xmlns:a16="http://schemas.microsoft.com/office/drawing/2014/main" xmlns="" id="{7D28BB9E-FF7E-A365-409B-338D0B8785FB}"/>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0" name="Google Shape;412;p35">
                  <a:extLst>
                    <a:ext uri="{FF2B5EF4-FFF2-40B4-BE49-F238E27FC236}">
                      <a16:creationId xmlns:a16="http://schemas.microsoft.com/office/drawing/2014/main" xmlns="" id="{260046C5-5C6E-46DA-B953-C6CA793A206F}"/>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1" name="Google Shape;413;p35">
                  <a:extLst>
                    <a:ext uri="{FF2B5EF4-FFF2-40B4-BE49-F238E27FC236}">
                      <a16:creationId xmlns:a16="http://schemas.microsoft.com/office/drawing/2014/main" xmlns="" id="{6A537A96-26A0-EB26-033E-D4C595B50765}"/>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5" name="TextBox 4">
              <a:extLst>
                <a:ext uri="{FF2B5EF4-FFF2-40B4-BE49-F238E27FC236}">
                  <a16:creationId xmlns:a16="http://schemas.microsoft.com/office/drawing/2014/main" xmlns="" id="{77481C74-AE15-6EB3-D9BC-F6DE3F38AB76}"/>
                </a:ext>
              </a:extLst>
            </p:cNvPr>
            <p:cNvSpPr txBox="1"/>
            <p:nvPr/>
          </p:nvSpPr>
          <p:spPr>
            <a:xfrm>
              <a:off x="4266482" y="2248584"/>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5</a:t>
              </a:r>
            </a:p>
          </p:txBody>
        </p:sp>
      </p:grpSp>
      <p:grpSp>
        <p:nvGrpSpPr>
          <p:cNvPr id="12" name="Group 11">
            <a:extLst>
              <a:ext uri="{FF2B5EF4-FFF2-40B4-BE49-F238E27FC236}">
                <a16:creationId xmlns:a16="http://schemas.microsoft.com/office/drawing/2014/main" xmlns="" id="{55E63B41-E4FC-BCEA-B248-24C25BFD14AE}"/>
              </a:ext>
            </a:extLst>
          </p:cNvPr>
          <p:cNvGrpSpPr/>
          <p:nvPr/>
        </p:nvGrpSpPr>
        <p:grpSpPr>
          <a:xfrm>
            <a:off x="1356708" y="1192568"/>
            <a:ext cx="758936" cy="747934"/>
            <a:chOff x="5152331" y="2262240"/>
            <a:chExt cx="758936" cy="747934"/>
          </a:xfrm>
        </p:grpSpPr>
        <p:grpSp>
          <p:nvGrpSpPr>
            <p:cNvPr id="13" name="Google Shape;437;p35">
              <a:extLst>
                <a:ext uri="{FF2B5EF4-FFF2-40B4-BE49-F238E27FC236}">
                  <a16:creationId xmlns:a16="http://schemas.microsoft.com/office/drawing/2014/main" xmlns="" id="{4F609F96-2F75-685F-3E4B-7A8378DC9B40}"/>
                </a:ext>
              </a:extLst>
            </p:cNvPr>
            <p:cNvGrpSpPr/>
            <p:nvPr/>
          </p:nvGrpSpPr>
          <p:grpSpPr>
            <a:xfrm>
              <a:off x="5152331" y="2286374"/>
              <a:ext cx="758936" cy="723800"/>
              <a:chOff x="3220928" y="1905228"/>
              <a:chExt cx="896158" cy="868044"/>
            </a:xfrm>
          </p:grpSpPr>
          <p:sp>
            <p:nvSpPr>
              <p:cNvPr id="15" name="Google Shape;407;p35">
                <a:extLst>
                  <a:ext uri="{FF2B5EF4-FFF2-40B4-BE49-F238E27FC236}">
                    <a16:creationId xmlns:a16="http://schemas.microsoft.com/office/drawing/2014/main" xmlns="" id="{7788D361-2A18-09E0-3E37-18BFB3081FFB}"/>
                  </a:ext>
                </a:extLst>
              </p:cNvPr>
              <p:cNvSpPr/>
              <p:nvPr/>
            </p:nvSpPr>
            <p:spPr>
              <a:xfrm rot="5400000">
                <a:off x="339596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16" name="Google Shape;438;p35">
                <a:extLst>
                  <a:ext uri="{FF2B5EF4-FFF2-40B4-BE49-F238E27FC236}">
                    <a16:creationId xmlns:a16="http://schemas.microsoft.com/office/drawing/2014/main" xmlns="" id="{F47DD508-DEA2-1659-9FCF-25EDCEF2B4DD}"/>
                  </a:ext>
                </a:extLst>
              </p:cNvPr>
              <p:cNvGrpSpPr/>
              <p:nvPr/>
            </p:nvGrpSpPr>
            <p:grpSpPr>
              <a:xfrm rot="10800000">
                <a:off x="3220928" y="1905228"/>
                <a:ext cx="896158" cy="868044"/>
                <a:chOff x="1358864" y="1899778"/>
                <a:chExt cx="896158" cy="868044"/>
              </a:xfrm>
            </p:grpSpPr>
            <p:sp>
              <p:nvSpPr>
                <p:cNvPr id="17" name="Google Shape;439;p35">
                  <a:extLst>
                    <a:ext uri="{FF2B5EF4-FFF2-40B4-BE49-F238E27FC236}">
                      <a16:creationId xmlns:a16="http://schemas.microsoft.com/office/drawing/2014/main" xmlns="" id="{FCA5DB29-4924-B339-029D-86511EE1A002}"/>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8" name="Google Shape;440;p35">
                  <a:extLst>
                    <a:ext uri="{FF2B5EF4-FFF2-40B4-BE49-F238E27FC236}">
                      <a16:creationId xmlns:a16="http://schemas.microsoft.com/office/drawing/2014/main" xmlns="" id="{94558BDB-4B7C-83A6-7FD5-5752E2D2DF94}"/>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9" name="Google Shape;441;p35">
                  <a:extLst>
                    <a:ext uri="{FF2B5EF4-FFF2-40B4-BE49-F238E27FC236}">
                      <a16:creationId xmlns:a16="http://schemas.microsoft.com/office/drawing/2014/main" xmlns="" id="{204786DA-95D3-4C25-ACBE-1D48C7B73115}"/>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14" name="TextBox 13">
              <a:extLst>
                <a:ext uri="{FF2B5EF4-FFF2-40B4-BE49-F238E27FC236}">
                  <a16:creationId xmlns:a16="http://schemas.microsoft.com/office/drawing/2014/main" xmlns="" id="{0FA27C79-9DF9-5701-0F34-BDA14EF616C6}"/>
                </a:ext>
              </a:extLst>
            </p:cNvPr>
            <p:cNvSpPr txBox="1"/>
            <p:nvPr/>
          </p:nvSpPr>
          <p:spPr>
            <a:xfrm>
              <a:off x="5315311" y="2262240"/>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6</a:t>
              </a:r>
            </a:p>
          </p:txBody>
        </p:sp>
      </p:grpSp>
      <p:grpSp>
        <p:nvGrpSpPr>
          <p:cNvPr id="20" name="Group 19">
            <a:extLst>
              <a:ext uri="{FF2B5EF4-FFF2-40B4-BE49-F238E27FC236}">
                <a16:creationId xmlns:a16="http://schemas.microsoft.com/office/drawing/2014/main" xmlns="" id="{079DDB19-0E07-35BD-8DDF-6C7C7FB23586}"/>
              </a:ext>
            </a:extLst>
          </p:cNvPr>
          <p:cNvGrpSpPr/>
          <p:nvPr/>
        </p:nvGrpSpPr>
        <p:grpSpPr>
          <a:xfrm>
            <a:off x="1185172" y="2058838"/>
            <a:ext cx="1039627" cy="1023608"/>
            <a:chOff x="6033218" y="2136470"/>
            <a:chExt cx="1039627" cy="1023608"/>
          </a:xfrm>
        </p:grpSpPr>
        <p:grpSp>
          <p:nvGrpSpPr>
            <p:cNvPr id="21" name="Google Shape;443;p35">
              <a:extLst>
                <a:ext uri="{FF2B5EF4-FFF2-40B4-BE49-F238E27FC236}">
                  <a16:creationId xmlns:a16="http://schemas.microsoft.com/office/drawing/2014/main" xmlns="" id="{6112EBAF-157F-B876-B2EE-BB22A32D843D}"/>
                </a:ext>
              </a:extLst>
            </p:cNvPr>
            <p:cNvGrpSpPr/>
            <p:nvPr/>
          </p:nvGrpSpPr>
          <p:grpSpPr>
            <a:xfrm>
              <a:off x="6033218" y="2136470"/>
              <a:ext cx="1039627" cy="1023608"/>
              <a:chOff x="4875100" y="1725450"/>
              <a:chExt cx="1227600" cy="1227600"/>
            </a:xfrm>
          </p:grpSpPr>
          <p:sp>
            <p:nvSpPr>
              <p:cNvPr id="23" name="Google Shape;415;p35">
                <a:extLst>
                  <a:ext uri="{FF2B5EF4-FFF2-40B4-BE49-F238E27FC236}">
                    <a16:creationId xmlns:a16="http://schemas.microsoft.com/office/drawing/2014/main" xmlns="" id="{E448D593-3A96-314B-6067-F564F45E17A8}"/>
                  </a:ext>
                </a:extLst>
              </p:cNvPr>
              <p:cNvSpPr/>
              <p:nvPr/>
            </p:nvSpPr>
            <p:spPr>
              <a:xfrm rot="5400000">
                <a:off x="5229992"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24" name="Google Shape;444;p35">
                <a:extLst>
                  <a:ext uri="{FF2B5EF4-FFF2-40B4-BE49-F238E27FC236}">
                    <a16:creationId xmlns:a16="http://schemas.microsoft.com/office/drawing/2014/main" xmlns="" id="{54A16647-BED2-F48D-7A26-6D346C85F37B}"/>
                  </a:ext>
                </a:extLst>
              </p:cNvPr>
              <p:cNvGrpSpPr/>
              <p:nvPr/>
            </p:nvGrpSpPr>
            <p:grpSpPr>
              <a:xfrm flipH="1">
                <a:off x="4875100" y="1725450"/>
                <a:ext cx="1227600" cy="1227600"/>
                <a:chOff x="1207200" y="1720000"/>
                <a:chExt cx="1227600" cy="1227600"/>
              </a:xfrm>
            </p:grpSpPr>
            <p:sp>
              <p:nvSpPr>
                <p:cNvPr id="25" name="Google Shape;445;p35">
                  <a:extLst>
                    <a:ext uri="{FF2B5EF4-FFF2-40B4-BE49-F238E27FC236}">
                      <a16:creationId xmlns:a16="http://schemas.microsoft.com/office/drawing/2014/main" xmlns="" id="{1BF80FB0-16C6-4A92-3F55-7E8C0AED764F}"/>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6" name="Google Shape;446;p35">
                  <a:extLst>
                    <a:ext uri="{FF2B5EF4-FFF2-40B4-BE49-F238E27FC236}">
                      <a16:creationId xmlns:a16="http://schemas.microsoft.com/office/drawing/2014/main" xmlns="" id="{3A8F1B00-1BA0-A84A-C4D6-D298A8CF557F}"/>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7" name="Google Shape;447;p35">
                  <a:extLst>
                    <a:ext uri="{FF2B5EF4-FFF2-40B4-BE49-F238E27FC236}">
                      <a16:creationId xmlns:a16="http://schemas.microsoft.com/office/drawing/2014/main" xmlns="" id="{17F0DE00-5A6C-3D87-BC25-7849A7FF7908}"/>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8" name="Google Shape;448;p35">
                  <a:extLst>
                    <a:ext uri="{FF2B5EF4-FFF2-40B4-BE49-F238E27FC236}">
                      <a16:creationId xmlns:a16="http://schemas.microsoft.com/office/drawing/2014/main" xmlns="" id="{85E4C2F6-D938-4402-4116-29EFF2A1B5AF}"/>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22" name="TextBox 21">
              <a:extLst>
                <a:ext uri="{FF2B5EF4-FFF2-40B4-BE49-F238E27FC236}">
                  <a16:creationId xmlns:a16="http://schemas.microsoft.com/office/drawing/2014/main" xmlns="" id="{AB08113A-88BE-32B3-BC22-3876F3747BA8}"/>
                </a:ext>
              </a:extLst>
            </p:cNvPr>
            <p:cNvSpPr txBox="1"/>
            <p:nvPr/>
          </p:nvSpPr>
          <p:spPr>
            <a:xfrm>
              <a:off x="6364140" y="2275896"/>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7</a:t>
              </a:r>
            </a:p>
          </p:txBody>
        </p:sp>
      </p:grpSp>
      <p:grpSp>
        <p:nvGrpSpPr>
          <p:cNvPr id="29" name="Group 28">
            <a:extLst>
              <a:ext uri="{FF2B5EF4-FFF2-40B4-BE49-F238E27FC236}">
                <a16:creationId xmlns:a16="http://schemas.microsoft.com/office/drawing/2014/main" xmlns="" id="{26FB1F3C-11A2-F8EA-3103-E19711DA2D69}"/>
              </a:ext>
            </a:extLst>
          </p:cNvPr>
          <p:cNvGrpSpPr/>
          <p:nvPr/>
        </p:nvGrpSpPr>
        <p:grpSpPr>
          <a:xfrm>
            <a:off x="1165894" y="3033625"/>
            <a:ext cx="1039627" cy="1023608"/>
            <a:chOff x="7049110" y="2136470"/>
            <a:chExt cx="1039627" cy="1023608"/>
          </a:xfrm>
        </p:grpSpPr>
        <p:grpSp>
          <p:nvGrpSpPr>
            <p:cNvPr id="30" name="Google Shape;449;p35">
              <a:extLst>
                <a:ext uri="{FF2B5EF4-FFF2-40B4-BE49-F238E27FC236}">
                  <a16:creationId xmlns:a16="http://schemas.microsoft.com/office/drawing/2014/main" xmlns="" id="{C41891B5-D6B2-CE62-42A2-8DD394DA3C11}"/>
                </a:ext>
              </a:extLst>
            </p:cNvPr>
            <p:cNvGrpSpPr/>
            <p:nvPr/>
          </p:nvGrpSpPr>
          <p:grpSpPr>
            <a:xfrm>
              <a:off x="7049110" y="2136470"/>
              <a:ext cx="1039627" cy="1023608"/>
              <a:chOff x="6709050" y="1725450"/>
              <a:chExt cx="1227600" cy="1227600"/>
            </a:xfrm>
          </p:grpSpPr>
          <p:sp>
            <p:nvSpPr>
              <p:cNvPr id="32" name="Google Shape;417;p35">
                <a:extLst>
                  <a:ext uri="{FF2B5EF4-FFF2-40B4-BE49-F238E27FC236}">
                    <a16:creationId xmlns:a16="http://schemas.microsoft.com/office/drawing/2014/main" xmlns="" id="{19F4D8F1-ADFC-BC29-9185-E9D71EC2EE6C}"/>
                  </a:ext>
                </a:extLst>
              </p:cNvPr>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33" name="Google Shape;450;p35">
                <a:extLst>
                  <a:ext uri="{FF2B5EF4-FFF2-40B4-BE49-F238E27FC236}">
                    <a16:creationId xmlns:a16="http://schemas.microsoft.com/office/drawing/2014/main" xmlns="" id="{81EA4889-0F86-BD02-520D-1368BC5E6EBF}"/>
                  </a:ext>
                </a:extLst>
              </p:cNvPr>
              <p:cNvGrpSpPr/>
              <p:nvPr/>
            </p:nvGrpSpPr>
            <p:grpSpPr>
              <a:xfrm rot="10800000" flipH="1">
                <a:off x="6709050" y="1725450"/>
                <a:ext cx="1227600" cy="1227600"/>
                <a:chOff x="1207200" y="1720000"/>
                <a:chExt cx="1227600" cy="1227600"/>
              </a:xfrm>
            </p:grpSpPr>
            <p:sp>
              <p:nvSpPr>
                <p:cNvPr id="34" name="Google Shape;451;p35">
                  <a:extLst>
                    <a:ext uri="{FF2B5EF4-FFF2-40B4-BE49-F238E27FC236}">
                      <a16:creationId xmlns:a16="http://schemas.microsoft.com/office/drawing/2014/main" xmlns="" id="{66430055-9167-204E-94E0-1E12DE43B06A}"/>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5" name="Google Shape;452;p35">
                  <a:extLst>
                    <a:ext uri="{FF2B5EF4-FFF2-40B4-BE49-F238E27FC236}">
                      <a16:creationId xmlns:a16="http://schemas.microsoft.com/office/drawing/2014/main" xmlns="" id="{1A5BEC42-BBC2-2B07-4212-235A9AE11EB0}"/>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6" name="Google Shape;453;p35">
                  <a:extLst>
                    <a:ext uri="{FF2B5EF4-FFF2-40B4-BE49-F238E27FC236}">
                      <a16:creationId xmlns:a16="http://schemas.microsoft.com/office/drawing/2014/main" xmlns="" id="{774C4BE6-B4F9-5AEF-8D8C-261B2BF798B5}"/>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7" name="Google Shape;454;p35">
                  <a:extLst>
                    <a:ext uri="{FF2B5EF4-FFF2-40B4-BE49-F238E27FC236}">
                      <a16:creationId xmlns:a16="http://schemas.microsoft.com/office/drawing/2014/main" xmlns="" id="{C275E5FD-6606-29FE-D9F9-4B25398227E1}"/>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31" name="TextBox 30">
              <a:extLst>
                <a:ext uri="{FF2B5EF4-FFF2-40B4-BE49-F238E27FC236}">
                  <a16:creationId xmlns:a16="http://schemas.microsoft.com/office/drawing/2014/main" xmlns="" id="{F28047DE-BAD4-CDAA-04EA-F1A83CEA0F6A}"/>
                </a:ext>
              </a:extLst>
            </p:cNvPr>
            <p:cNvSpPr txBox="1"/>
            <p:nvPr/>
          </p:nvSpPr>
          <p:spPr>
            <a:xfrm>
              <a:off x="7378465" y="2289552"/>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8</a:t>
              </a:r>
            </a:p>
          </p:txBody>
        </p:sp>
      </p:grpSp>
      <p:grpSp>
        <p:nvGrpSpPr>
          <p:cNvPr id="38" name="Group 37">
            <a:extLst>
              <a:ext uri="{FF2B5EF4-FFF2-40B4-BE49-F238E27FC236}">
                <a16:creationId xmlns:a16="http://schemas.microsoft.com/office/drawing/2014/main" xmlns="" id="{A9B1FFF5-D5D8-A69A-9672-A3A395B8CCD6}"/>
              </a:ext>
            </a:extLst>
          </p:cNvPr>
          <p:cNvGrpSpPr/>
          <p:nvPr/>
        </p:nvGrpSpPr>
        <p:grpSpPr>
          <a:xfrm>
            <a:off x="1185989" y="4014164"/>
            <a:ext cx="1039627" cy="1023608"/>
            <a:chOff x="8069869" y="2142222"/>
            <a:chExt cx="1039627" cy="1023608"/>
          </a:xfrm>
        </p:grpSpPr>
        <p:grpSp>
          <p:nvGrpSpPr>
            <p:cNvPr id="39" name="Google Shape;449;p35">
              <a:extLst>
                <a:ext uri="{FF2B5EF4-FFF2-40B4-BE49-F238E27FC236}">
                  <a16:creationId xmlns:a16="http://schemas.microsoft.com/office/drawing/2014/main" xmlns="" id="{06319D5E-37B5-A6FC-401C-785277EA33C2}"/>
                </a:ext>
              </a:extLst>
            </p:cNvPr>
            <p:cNvGrpSpPr/>
            <p:nvPr/>
          </p:nvGrpSpPr>
          <p:grpSpPr>
            <a:xfrm>
              <a:off x="8069869" y="2142222"/>
              <a:ext cx="1039627" cy="1023608"/>
              <a:chOff x="6709050" y="1725450"/>
              <a:chExt cx="1227600" cy="1227600"/>
            </a:xfrm>
          </p:grpSpPr>
          <p:sp>
            <p:nvSpPr>
              <p:cNvPr id="41" name="Google Shape;417;p35">
                <a:extLst>
                  <a:ext uri="{FF2B5EF4-FFF2-40B4-BE49-F238E27FC236}">
                    <a16:creationId xmlns:a16="http://schemas.microsoft.com/office/drawing/2014/main" xmlns="" id="{556B4BAB-32B0-28E9-E8A5-A7BB4ED58F3F}"/>
                  </a:ext>
                </a:extLst>
              </p:cNvPr>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46" name="Google Shape;450;p35">
                <a:extLst>
                  <a:ext uri="{FF2B5EF4-FFF2-40B4-BE49-F238E27FC236}">
                    <a16:creationId xmlns:a16="http://schemas.microsoft.com/office/drawing/2014/main" xmlns="" id="{915BABD0-ABA5-2340-2349-A34981368740}"/>
                  </a:ext>
                </a:extLst>
              </p:cNvPr>
              <p:cNvGrpSpPr/>
              <p:nvPr/>
            </p:nvGrpSpPr>
            <p:grpSpPr>
              <a:xfrm rot="10800000" flipH="1">
                <a:off x="6709050" y="1725450"/>
                <a:ext cx="1227600" cy="1227600"/>
                <a:chOff x="1207200" y="1720000"/>
                <a:chExt cx="1227600" cy="1227600"/>
              </a:xfrm>
            </p:grpSpPr>
            <p:sp>
              <p:nvSpPr>
                <p:cNvPr id="47" name="Google Shape;451;p35">
                  <a:extLst>
                    <a:ext uri="{FF2B5EF4-FFF2-40B4-BE49-F238E27FC236}">
                      <a16:creationId xmlns:a16="http://schemas.microsoft.com/office/drawing/2014/main" xmlns="" id="{CEAF3242-C54F-82CD-CB47-57849A2288B5}"/>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48" name="Google Shape;452;p35">
                  <a:extLst>
                    <a:ext uri="{FF2B5EF4-FFF2-40B4-BE49-F238E27FC236}">
                      <a16:creationId xmlns:a16="http://schemas.microsoft.com/office/drawing/2014/main" xmlns="" id="{F9B812CF-F4A2-C8BC-37CF-28C33C3A0DE1}"/>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49" name="Google Shape;453;p35">
                  <a:extLst>
                    <a:ext uri="{FF2B5EF4-FFF2-40B4-BE49-F238E27FC236}">
                      <a16:creationId xmlns:a16="http://schemas.microsoft.com/office/drawing/2014/main" xmlns="" id="{A167AD8F-1283-4C70-C0F9-4DC970298D49}"/>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50" name="Google Shape;454;p35">
                  <a:extLst>
                    <a:ext uri="{FF2B5EF4-FFF2-40B4-BE49-F238E27FC236}">
                      <a16:creationId xmlns:a16="http://schemas.microsoft.com/office/drawing/2014/main" xmlns="" id="{883EC2DA-EF9C-FE03-83E3-AE0B1FD1E800}"/>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40" name="TextBox 39">
              <a:extLst>
                <a:ext uri="{FF2B5EF4-FFF2-40B4-BE49-F238E27FC236}">
                  <a16:creationId xmlns:a16="http://schemas.microsoft.com/office/drawing/2014/main" xmlns="" id="{7DA051E9-370A-088E-9DBF-620F0071B0C1}"/>
                </a:ext>
              </a:extLst>
            </p:cNvPr>
            <p:cNvSpPr txBox="1"/>
            <p:nvPr/>
          </p:nvSpPr>
          <p:spPr>
            <a:xfrm>
              <a:off x="8392790" y="2303208"/>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9</a:t>
              </a:r>
            </a:p>
          </p:txBody>
        </p:sp>
      </p:grpSp>
      <p:sp>
        <p:nvSpPr>
          <p:cNvPr id="60" name="TextBox 59">
            <a:extLst>
              <a:ext uri="{FF2B5EF4-FFF2-40B4-BE49-F238E27FC236}">
                <a16:creationId xmlns:a16="http://schemas.microsoft.com/office/drawing/2014/main" xmlns="" id="{CD77D1C7-BC52-73E2-2288-16824EA037A0}"/>
              </a:ext>
            </a:extLst>
          </p:cNvPr>
          <p:cNvSpPr txBox="1"/>
          <p:nvPr/>
        </p:nvSpPr>
        <p:spPr>
          <a:xfrm>
            <a:off x="2122098" y="3183686"/>
            <a:ext cx="1716657"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ngôi</a:t>
            </a:r>
            <a:endParaRPr lang="en-US" sz="2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xmlns="" id="{C891B1CA-57C7-75B7-2B93-EEE50AAA112C}"/>
              </a:ext>
            </a:extLst>
          </p:cNvPr>
          <p:cNvSpPr txBox="1"/>
          <p:nvPr/>
        </p:nvSpPr>
        <p:spPr>
          <a:xfrm>
            <a:off x="2027770" y="1148292"/>
            <a:ext cx="1949009" cy="400110"/>
          </a:xfrm>
          <a:prstGeom prst="rect">
            <a:avLst/>
          </a:prstGeom>
          <a:noFill/>
        </p:spPr>
        <p:txBody>
          <a:bodyPr wrap="square">
            <a:spAutoFit/>
          </a:bodyPr>
          <a:lstStyle/>
          <a:p>
            <a:pPr algn="ctr"/>
            <a:r>
              <a:rPr lang="en-US" sz="2000" b="1" dirty="0" err="1">
                <a:solidFill>
                  <a:schemeClr val="bg1">
                    <a:lumMod val="50000"/>
                  </a:schemeClr>
                </a:solidFill>
                <a:latin typeface="Times New Roman" panose="02020603050405020304" pitchFamily="18" charset="0"/>
                <a:cs typeface="Times New Roman" panose="02020603050405020304" pitchFamily="18" charset="0"/>
              </a:rPr>
              <a:t>t</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hình</a:t>
            </a:r>
            <a:endParaRPr lang="en-US" sz="2000"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xmlns="" id="{1D3C5545-0576-6184-FE92-90D5266EE50E}"/>
              </a:ext>
            </a:extLst>
          </p:cNvPr>
          <p:cNvSpPr txBox="1"/>
          <p:nvPr/>
        </p:nvSpPr>
        <p:spPr>
          <a:xfrm>
            <a:off x="1987657" y="4186491"/>
            <a:ext cx="2006375"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tụng</a:t>
            </a:r>
            <a:endParaRPr lang="en-US" sz="2000" dirty="0">
              <a:latin typeface="Times New Roman" panose="02020603050405020304" pitchFamily="18" charset="0"/>
              <a:cs typeface="Times New Roman" panose="02020603050405020304" pitchFamily="18" charset="0"/>
            </a:endParaRPr>
          </a:p>
        </p:txBody>
      </p:sp>
      <p:sp>
        <p:nvSpPr>
          <p:cNvPr id="455" name="TextBox 454">
            <a:extLst>
              <a:ext uri="{FF2B5EF4-FFF2-40B4-BE49-F238E27FC236}">
                <a16:creationId xmlns:a16="http://schemas.microsoft.com/office/drawing/2014/main" xmlns="" id="{F276C87B-329E-8B12-441B-AF4CA1B0A526}"/>
              </a:ext>
            </a:extLst>
          </p:cNvPr>
          <p:cNvSpPr txBox="1"/>
          <p:nvPr/>
        </p:nvSpPr>
        <p:spPr>
          <a:xfrm>
            <a:off x="2141722" y="213362"/>
            <a:ext cx="1628020"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máu</a:t>
            </a:r>
            <a:endParaRPr lang="en-US" sz="2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56" name="TextBox 455">
            <a:extLst>
              <a:ext uri="{FF2B5EF4-FFF2-40B4-BE49-F238E27FC236}">
                <a16:creationId xmlns:a16="http://schemas.microsoft.com/office/drawing/2014/main" xmlns="" id="{146F4274-202E-9619-53D9-1904091AD0DD}"/>
              </a:ext>
            </a:extLst>
          </p:cNvPr>
          <p:cNvSpPr txBox="1"/>
          <p:nvPr/>
        </p:nvSpPr>
        <p:spPr>
          <a:xfrm>
            <a:off x="2270601" y="2140503"/>
            <a:ext cx="1826946" cy="400110"/>
          </a:xfrm>
          <a:prstGeom prst="rect">
            <a:avLst/>
          </a:prstGeom>
          <a:noFill/>
        </p:spPr>
        <p:txBody>
          <a:bodyPr wrap="square">
            <a:spAutoFit/>
          </a:bodyPr>
          <a:lstStyle/>
          <a:p>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nhiễm</a:t>
            </a:r>
            <a:endParaRPr lang="en-US" sz="2000" dirty="0">
              <a:latin typeface="Times New Roman" panose="02020603050405020304" pitchFamily="18" charset="0"/>
              <a:cs typeface="Times New Roman" panose="02020603050405020304" pitchFamily="18" charset="0"/>
            </a:endParaRPr>
          </a:p>
        </p:txBody>
      </p:sp>
      <p:sp>
        <p:nvSpPr>
          <p:cNvPr id="457" name="TextBox 456">
            <a:extLst>
              <a:ext uri="{FF2B5EF4-FFF2-40B4-BE49-F238E27FC236}">
                <a16:creationId xmlns:a16="http://schemas.microsoft.com/office/drawing/2014/main" xmlns="" id="{898ED6D1-60EE-085A-4C66-0FA04FC86D88}"/>
              </a:ext>
            </a:extLst>
          </p:cNvPr>
          <p:cNvSpPr txBox="1"/>
          <p:nvPr/>
        </p:nvSpPr>
        <p:spPr>
          <a:xfrm>
            <a:off x="2247180" y="577970"/>
            <a:ext cx="4188125" cy="338554"/>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Máu được truyền từ cơ thể này sang cơ thể khác</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8" name="TextBox 457">
            <a:extLst>
              <a:ext uri="{FF2B5EF4-FFF2-40B4-BE49-F238E27FC236}">
                <a16:creationId xmlns:a16="http://schemas.microsoft.com/office/drawing/2014/main" xmlns="" id="{C49AE645-6B5C-50C8-15E9-63E28BF49ED6}"/>
              </a:ext>
            </a:extLst>
          </p:cNvPr>
          <p:cNvSpPr txBox="1"/>
          <p:nvPr/>
        </p:nvSpPr>
        <p:spPr>
          <a:xfrm>
            <a:off x="2247900" y="1411724"/>
            <a:ext cx="4571999" cy="584775"/>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Truyền hình ảnh, thường đồng thời có cả âm thanh bằng phương tiện thu bắt tín hiệu.</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0" name="TextBox 469">
            <a:extLst>
              <a:ext uri="{FF2B5EF4-FFF2-40B4-BE49-F238E27FC236}">
                <a16:creationId xmlns:a16="http://schemas.microsoft.com/office/drawing/2014/main" xmlns="" id="{BA4214A0-0E20-4696-69C1-FFD3653F3F55}"/>
              </a:ext>
            </a:extLst>
          </p:cNvPr>
          <p:cNvSpPr txBox="1"/>
          <p:nvPr/>
        </p:nvSpPr>
        <p:spPr>
          <a:xfrm>
            <a:off x="2268748" y="2475781"/>
            <a:ext cx="2631055" cy="338554"/>
          </a:xfrm>
          <a:prstGeom prst="rect">
            <a:avLst/>
          </a:prstGeom>
          <a:noFill/>
        </p:spPr>
        <p:txBody>
          <a:bodyPr wrap="square">
            <a:spAutoFit/>
          </a:bodyPr>
          <a:lstStyle/>
          <a:p>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lây</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nhiễm</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lây</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truyền</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1" name="TextBox 470">
            <a:extLst>
              <a:ext uri="{FF2B5EF4-FFF2-40B4-BE49-F238E27FC236}">
                <a16:creationId xmlns:a16="http://schemas.microsoft.com/office/drawing/2014/main" xmlns="" id="{E9472292-8BAB-8607-9593-ACFFAB4720C3}"/>
              </a:ext>
            </a:extLst>
          </p:cNvPr>
          <p:cNvSpPr txBox="1"/>
          <p:nvPr/>
        </p:nvSpPr>
        <p:spPr>
          <a:xfrm>
            <a:off x="2225614" y="3424068"/>
            <a:ext cx="4589254" cy="584775"/>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Ngai vàng, ngôi vua được truyền từ đời này sang đời khác.</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2" name="TextBox 471">
            <a:extLst>
              <a:ext uri="{FF2B5EF4-FFF2-40B4-BE49-F238E27FC236}">
                <a16:creationId xmlns:a16="http://schemas.microsoft.com/office/drawing/2014/main" xmlns="" id="{76C54CCC-1706-188A-8117-B7B8E38068C0}"/>
              </a:ext>
            </a:extLst>
          </p:cNvPr>
          <p:cNvSpPr txBox="1"/>
          <p:nvPr/>
        </p:nvSpPr>
        <p:spPr>
          <a:xfrm>
            <a:off x="2242868" y="4502987"/>
            <a:ext cx="4321834" cy="338554"/>
          </a:xfrm>
          <a:prstGeom prst="rect">
            <a:avLst/>
          </a:prstGeom>
          <a:noFill/>
        </p:spPr>
        <p:txBody>
          <a:bodyPr wrap="square">
            <a:spAutoFit/>
          </a:bodyPr>
          <a:lstStyle/>
          <a:p>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Truyền</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miệng</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cho</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nhau</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rộng</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600" dirty="0" err="1" smtClean="0">
                <a:latin typeface="Times New Roman" panose="02020603050405020304" pitchFamily="18" charset="0"/>
                <a:ea typeface="Tahoma" panose="020B0604030504040204" pitchFamily="34" charset="0"/>
                <a:cs typeface="Times New Roman" panose="02020603050405020304" pitchFamily="18" charset="0"/>
              </a:rPr>
              <a:t>rãi</a:t>
            </a:r>
            <a:r>
              <a:rPr lang="en-US" sz="16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 xmlns:p14="http://schemas.microsoft.com/office/powerpoint/2010/main" val="38569288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5"/>
                                        </p:tgtEl>
                                        <p:attrNameLst>
                                          <p:attrName>style.visibility</p:attrName>
                                        </p:attrNameLst>
                                      </p:cBhvr>
                                      <p:to>
                                        <p:strVal val="visible"/>
                                      </p:to>
                                    </p:set>
                                    <p:animEffect transition="in" filter="barn(inVertical)">
                                      <p:cBhvr>
                                        <p:cTn id="13" dur="500"/>
                                        <p:tgtEl>
                                          <p:spTgt spid="45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7"/>
                                        </p:tgtEl>
                                        <p:attrNameLst>
                                          <p:attrName>style.visibility</p:attrName>
                                        </p:attrNameLst>
                                      </p:cBhvr>
                                      <p:to>
                                        <p:strVal val="visible"/>
                                      </p:to>
                                    </p:set>
                                    <p:animEffect transition="in" filter="barn(inVertical)">
                                      <p:cBhvr>
                                        <p:cTn id="16" dur="500"/>
                                        <p:tgtEl>
                                          <p:spTgt spid="45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barn(inVertical)">
                                      <p:cBhvr>
                                        <p:cTn id="30" dur="500"/>
                                        <p:tgtEl>
                                          <p:spTgt spid="45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56"/>
                                        </p:tgtEl>
                                        <p:attrNameLst>
                                          <p:attrName>style.visibility</p:attrName>
                                        </p:attrNameLst>
                                      </p:cBhvr>
                                      <p:to>
                                        <p:strVal val="visible"/>
                                      </p:to>
                                    </p:set>
                                    <p:animEffect transition="in" filter="barn(inVertical)">
                                      <p:cBhvr>
                                        <p:cTn id="41" dur="500"/>
                                        <p:tgtEl>
                                          <p:spTgt spid="45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70"/>
                                        </p:tgtEl>
                                        <p:attrNameLst>
                                          <p:attrName>style.visibility</p:attrName>
                                        </p:attrNameLst>
                                      </p:cBhvr>
                                      <p:to>
                                        <p:strVal val="visible"/>
                                      </p:to>
                                    </p:set>
                                    <p:animEffect transition="in" filter="barn(inVertical)">
                                      <p:cBhvr>
                                        <p:cTn id="44" dur="500"/>
                                        <p:tgtEl>
                                          <p:spTgt spid="47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par>
                                <p:cTn id="50" presetID="16" presetClass="entr" presetSubtype="2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71"/>
                                        </p:tgtEl>
                                        <p:attrNameLst>
                                          <p:attrName>style.visibility</p:attrName>
                                        </p:attrNameLst>
                                      </p:cBhvr>
                                      <p:to>
                                        <p:strVal val="visible"/>
                                      </p:to>
                                    </p:set>
                                    <p:animEffect transition="in" filter="barn(inVertical)">
                                      <p:cBhvr>
                                        <p:cTn id="58" dur="500"/>
                                        <p:tgtEl>
                                          <p:spTgt spid="47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par>
                                <p:cTn id="64" presetID="16" presetClass="entr" presetSubtype="21"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72"/>
                                        </p:tgtEl>
                                        <p:attrNameLst>
                                          <p:attrName>style.visibility</p:attrName>
                                        </p:attrNameLst>
                                      </p:cBhvr>
                                      <p:to>
                                        <p:strVal val="visible"/>
                                      </p:to>
                                    </p:set>
                                    <p:animEffect transition="in" filter="barn(inVertical)">
                                      <p:cBhvr>
                                        <p:cTn id="72"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7" grpId="0" animBg="1"/>
      <p:bldP spid="51" grpId="0" animBg="1"/>
      <p:bldP spid="60" grpId="0"/>
      <p:bldP spid="62" grpId="0"/>
      <p:bldP spid="63" grpId="0"/>
      <p:bldP spid="455" grpId="0"/>
      <p:bldP spid="456" grpId="0"/>
      <p:bldP spid="457" grpId="0"/>
      <p:bldP spid="458" grpId="0"/>
      <p:bldP spid="470" grpId="0"/>
      <p:bldP spid="471" grpId="0"/>
      <p:bldP spid="4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xmlns="" id="{CD8B03E0-333C-BDB0-897F-626193651353}"/>
              </a:ext>
            </a:extLst>
          </p:cNvPr>
          <p:cNvSpPr/>
          <p:nvPr/>
        </p:nvSpPr>
        <p:spPr>
          <a:xfrm>
            <a:off x="103517" y="140310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14D0371-0D79-8375-A12E-C867A3DFC6D9}"/>
              </a:ext>
            </a:extLst>
          </p:cNvPr>
          <p:cNvSpPr/>
          <p:nvPr/>
        </p:nvSpPr>
        <p:spPr>
          <a:xfrm>
            <a:off x="1285629" y="0"/>
            <a:ext cx="6817847" cy="1300804"/>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3BE8BE72-C658-67C1-FDBD-232D8F6CF55E}"/>
              </a:ext>
            </a:extLst>
          </p:cNvPr>
          <p:cNvGrpSpPr/>
          <p:nvPr/>
        </p:nvGrpSpPr>
        <p:grpSpPr>
          <a:xfrm>
            <a:off x="0" y="0"/>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1387366" y="143863"/>
            <a:ext cx="6479925" cy="1200329"/>
          </a:xfrm>
          <a:prstGeom prst="rect">
            <a:avLst/>
          </a:prstGeom>
          <a:noFill/>
        </p:spPr>
        <p:txBody>
          <a:bodyPr wrap="square" rtlCol="0">
            <a:spAutoFit/>
          </a:bodyPr>
          <a:lstStyle/>
          <a:p>
            <a:pPr algn="just"/>
            <a:r>
              <a:rPr lang="vi-VN" sz="1800" b="1" i="0" dirty="0">
                <a:effectLst/>
                <a:latin typeface="Times New Roman" panose="02020603050405020304" pitchFamily="18" charset="0"/>
                <a:ea typeface="Tahoma" panose="020B0604030504040204" pitchFamily="34" charset="0"/>
                <a:cs typeface="Times New Roman" panose="02020603050405020304" pitchFamily="18" charset="0"/>
              </a:rPr>
              <a:t>Dựa theo nghĩa của tiếng truyền, em hãy xếp các từ ngữ </a:t>
            </a:r>
            <a:r>
              <a:rPr lang="en-US" sz="1800" b="1" i="1" dirty="0">
                <a:solidFill>
                  <a:srgbClr val="E7482E"/>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1800" b="1" i="1" dirty="0">
                <a:solidFill>
                  <a:srgbClr val="E7482E"/>
                </a:solidFill>
                <a:effectLst/>
                <a:latin typeface="Times New Roman" panose="02020603050405020304" pitchFamily="18" charset="0"/>
                <a:ea typeface="Tahoma" panose="020B0604030504040204" pitchFamily="34" charset="0"/>
                <a:cs typeface="Times New Roman" panose="02020603050405020304" pitchFamily="18" charset="0"/>
              </a:rPr>
              <a:t>truyền thống, truyền bá, truyền nghề, truyền tin, truyền máu, truyền hình, truyền nhiễm, truyền ngôi, truyền tụng) </a:t>
            </a:r>
            <a:r>
              <a:rPr lang="vi-VN" sz="1800" b="1" i="0" dirty="0">
                <a:effectLst/>
                <a:latin typeface="Times New Roman" panose="02020603050405020304" pitchFamily="18" charset="0"/>
                <a:ea typeface="Tahoma" panose="020B0604030504040204" pitchFamily="34" charset="0"/>
                <a:cs typeface="Times New Roman" panose="02020603050405020304" pitchFamily="18" charset="0"/>
              </a:rPr>
              <a:t>cho trong ngoặc đơn vào ba nhóm:</a:t>
            </a:r>
          </a:p>
        </p:txBody>
      </p:sp>
      <p:grpSp>
        <p:nvGrpSpPr>
          <p:cNvPr id="9" name="Google Shape;624;p42">
            <a:extLst>
              <a:ext uri="{FF2B5EF4-FFF2-40B4-BE49-F238E27FC236}">
                <a16:creationId xmlns:a16="http://schemas.microsoft.com/office/drawing/2014/main" xmlns="" id="{9913A298-9F35-0E43-DC39-6C6B598C48B3}"/>
              </a:ext>
            </a:extLst>
          </p:cNvPr>
          <p:cNvGrpSpPr/>
          <p:nvPr/>
        </p:nvGrpSpPr>
        <p:grpSpPr>
          <a:xfrm flipH="1">
            <a:off x="2527685" y="1607451"/>
            <a:ext cx="915790" cy="915790"/>
            <a:chOff x="1207200" y="1725450"/>
            <a:chExt cx="1227600" cy="1227600"/>
          </a:xfrm>
          <a:solidFill>
            <a:schemeClr val="bg2">
              <a:lumMod val="75000"/>
            </a:schemeClr>
          </a:solidFill>
        </p:grpSpPr>
        <p:sp>
          <p:nvSpPr>
            <p:cNvPr id="11" name="Google Shape;625;p42">
              <a:extLst>
                <a:ext uri="{FF2B5EF4-FFF2-40B4-BE49-F238E27FC236}">
                  <a16:creationId xmlns:a16="http://schemas.microsoft.com/office/drawing/2014/main" xmlns="" id="{D9ADA29D-2F63-889B-A4A9-783F8F43A0DD}"/>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2" name="Google Shape;626;p42">
              <a:extLst>
                <a:ext uri="{FF2B5EF4-FFF2-40B4-BE49-F238E27FC236}">
                  <a16:creationId xmlns:a16="http://schemas.microsoft.com/office/drawing/2014/main" xmlns="" id="{CFA9DC9E-61F9-5C1D-3A86-F40C5AD132E5}"/>
                </a:ext>
              </a:extLst>
            </p:cNvPr>
            <p:cNvGrpSpPr/>
            <p:nvPr/>
          </p:nvGrpSpPr>
          <p:grpSpPr>
            <a:xfrm>
              <a:off x="1207200" y="1725450"/>
              <a:ext cx="1227600" cy="1227600"/>
              <a:chOff x="1207200" y="1720000"/>
              <a:chExt cx="1227600" cy="1227600"/>
            </a:xfrm>
            <a:grpFill/>
          </p:grpSpPr>
          <p:sp>
            <p:nvSpPr>
              <p:cNvPr id="13" name="Google Shape;627;p42">
                <a:extLst>
                  <a:ext uri="{FF2B5EF4-FFF2-40B4-BE49-F238E27FC236}">
                    <a16:creationId xmlns:a16="http://schemas.microsoft.com/office/drawing/2014/main" xmlns="" id="{B24D95ED-1CBD-6446-EB2F-8F1CEEDA1EC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628;p42">
                <a:extLst>
                  <a:ext uri="{FF2B5EF4-FFF2-40B4-BE49-F238E27FC236}">
                    <a16:creationId xmlns:a16="http://schemas.microsoft.com/office/drawing/2014/main" xmlns="" id="{3550D2E4-214B-9D7B-062B-44CAA3B54399}"/>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629;p42">
                <a:extLst>
                  <a:ext uri="{FF2B5EF4-FFF2-40B4-BE49-F238E27FC236}">
                    <a16:creationId xmlns:a16="http://schemas.microsoft.com/office/drawing/2014/main" xmlns="" id="{CDC14F8C-8C56-B972-D964-7F81937A8742}"/>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630;p42">
                <a:extLst>
                  <a:ext uri="{FF2B5EF4-FFF2-40B4-BE49-F238E27FC236}">
                    <a16:creationId xmlns:a16="http://schemas.microsoft.com/office/drawing/2014/main" xmlns="" id="{C9603730-4A85-B5AA-8D44-1D85BC58EC9D}"/>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Rectangle: Rounded Corners 41">
            <a:extLst>
              <a:ext uri="{FF2B5EF4-FFF2-40B4-BE49-F238E27FC236}">
                <a16:creationId xmlns:a16="http://schemas.microsoft.com/office/drawing/2014/main" xmlns="" id="{8758C74C-17D2-5BF0-3195-0656E5ACB458}"/>
              </a:ext>
            </a:extLst>
          </p:cNvPr>
          <p:cNvSpPr/>
          <p:nvPr/>
        </p:nvSpPr>
        <p:spPr>
          <a:xfrm>
            <a:off x="5980176" y="1444752"/>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Google Shape;651;p42">
            <a:extLst>
              <a:ext uri="{FF2B5EF4-FFF2-40B4-BE49-F238E27FC236}">
                <a16:creationId xmlns:a16="http://schemas.microsoft.com/office/drawing/2014/main" xmlns="" id="{2C315F4E-6D55-74EB-A5F2-BFF510CB2AA6}"/>
              </a:ext>
            </a:extLst>
          </p:cNvPr>
          <p:cNvSpPr txBox="1"/>
          <p:nvPr/>
        </p:nvSpPr>
        <p:spPr>
          <a:xfrm>
            <a:off x="2654820" y="1760663"/>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a</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sp>
        <p:nvSpPr>
          <p:cNvPr id="46" name="Rectangle: Rounded Corners 45">
            <a:extLst>
              <a:ext uri="{FF2B5EF4-FFF2-40B4-BE49-F238E27FC236}">
                <a16:creationId xmlns:a16="http://schemas.microsoft.com/office/drawing/2014/main" xmlns="" id="{2EBBFFB8-D515-789F-EF2F-F8404E89D2DE}"/>
              </a:ext>
            </a:extLst>
          </p:cNvPr>
          <p:cNvSpPr/>
          <p:nvPr/>
        </p:nvSpPr>
        <p:spPr>
          <a:xfrm>
            <a:off x="3190968" y="314991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63410769-2995-DD61-F2F3-99918CDBCFE1}"/>
              </a:ext>
            </a:extLst>
          </p:cNvPr>
          <p:cNvSpPr txBox="1"/>
          <p:nvPr/>
        </p:nvSpPr>
        <p:spPr>
          <a:xfrm>
            <a:off x="3320450" y="3328414"/>
            <a:ext cx="2564921" cy="584775"/>
          </a:xfrm>
          <a:prstGeom prst="rect">
            <a:avLst/>
          </a:prstGeom>
          <a:noFill/>
        </p:spPr>
        <p:txBody>
          <a:bodyPr wrap="square">
            <a:spAutoFit/>
          </a:bodyPr>
          <a:lstStyle/>
          <a:p>
            <a:r>
              <a:rPr lang="vi-VN" sz="1600" b="0"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nhập vào hoặc đưa vào cơ thể người</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2" name="Google Shape;624;p42">
            <a:extLst>
              <a:ext uri="{FF2B5EF4-FFF2-40B4-BE49-F238E27FC236}">
                <a16:creationId xmlns:a16="http://schemas.microsoft.com/office/drawing/2014/main" xmlns="" id="{879933F8-5E62-1097-ADD1-809059FEDA33}"/>
              </a:ext>
            </a:extLst>
          </p:cNvPr>
          <p:cNvGrpSpPr/>
          <p:nvPr/>
        </p:nvGrpSpPr>
        <p:grpSpPr>
          <a:xfrm flipH="1">
            <a:off x="5544516" y="1393698"/>
            <a:ext cx="915790" cy="915790"/>
            <a:chOff x="1207200" y="1725450"/>
            <a:chExt cx="1227600" cy="1227600"/>
          </a:xfrm>
          <a:solidFill>
            <a:schemeClr val="bg2">
              <a:lumMod val="75000"/>
            </a:schemeClr>
          </a:solidFill>
        </p:grpSpPr>
        <p:sp>
          <p:nvSpPr>
            <p:cNvPr id="23" name="Google Shape;625;p42">
              <a:extLst>
                <a:ext uri="{FF2B5EF4-FFF2-40B4-BE49-F238E27FC236}">
                  <a16:creationId xmlns:a16="http://schemas.microsoft.com/office/drawing/2014/main" xmlns="" id="{0A00C062-DCC1-78FC-FA47-3CC6995097D8}"/>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24" name="Google Shape;626;p42">
              <a:extLst>
                <a:ext uri="{FF2B5EF4-FFF2-40B4-BE49-F238E27FC236}">
                  <a16:creationId xmlns:a16="http://schemas.microsoft.com/office/drawing/2014/main" xmlns="" id="{514548C2-1163-D3BC-188D-57AD62680539}"/>
                </a:ext>
              </a:extLst>
            </p:cNvPr>
            <p:cNvGrpSpPr/>
            <p:nvPr/>
          </p:nvGrpSpPr>
          <p:grpSpPr>
            <a:xfrm>
              <a:off x="1207200" y="1725450"/>
              <a:ext cx="1227600" cy="1227600"/>
              <a:chOff x="1207200" y="1720000"/>
              <a:chExt cx="1227600" cy="1227600"/>
            </a:xfrm>
            <a:grpFill/>
          </p:grpSpPr>
          <p:sp>
            <p:nvSpPr>
              <p:cNvPr id="25" name="Google Shape;627;p42">
                <a:extLst>
                  <a:ext uri="{FF2B5EF4-FFF2-40B4-BE49-F238E27FC236}">
                    <a16:creationId xmlns:a16="http://schemas.microsoft.com/office/drawing/2014/main" xmlns="" id="{2E091CF9-F4AB-8BB2-14EE-063197837488}"/>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628;p42">
                <a:extLst>
                  <a:ext uri="{FF2B5EF4-FFF2-40B4-BE49-F238E27FC236}">
                    <a16:creationId xmlns:a16="http://schemas.microsoft.com/office/drawing/2014/main" xmlns="" id="{78C8F85F-84DD-A3A7-DA7D-5DD206B2C7C2}"/>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629;p42">
                <a:extLst>
                  <a:ext uri="{FF2B5EF4-FFF2-40B4-BE49-F238E27FC236}">
                    <a16:creationId xmlns:a16="http://schemas.microsoft.com/office/drawing/2014/main" xmlns="" id="{4DD9FA5C-F7F7-9551-4B9C-570EBD5A9464}"/>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630;p42">
                <a:extLst>
                  <a:ext uri="{FF2B5EF4-FFF2-40B4-BE49-F238E27FC236}">
                    <a16:creationId xmlns:a16="http://schemas.microsoft.com/office/drawing/2014/main" xmlns="" id="{E66B111B-90F6-A4FD-D110-1EE49362EEC5}"/>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29" name="Google Shape;651;p42">
            <a:extLst>
              <a:ext uri="{FF2B5EF4-FFF2-40B4-BE49-F238E27FC236}">
                <a16:creationId xmlns:a16="http://schemas.microsoft.com/office/drawing/2014/main" xmlns="" id="{378FAF09-82BE-1B63-15C8-085C68369F16}"/>
              </a:ext>
            </a:extLst>
          </p:cNvPr>
          <p:cNvSpPr txBox="1"/>
          <p:nvPr/>
        </p:nvSpPr>
        <p:spPr>
          <a:xfrm>
            <a:off x="5690733" y="1611562"/>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b</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grpSp>
        <p:nvGrpSpPr>
          <p:cNvPr id="32" name="Google Shape;624;p42">
            <a:extLst>
              <a:ext uri="{FF2B5EF4-FFF2-40B4-BE49-F238E27FC236}">
                <a16:creationId xmlns:a16="http://schemas.microsoft.com/office/drawing/2014/main" xmlns="" id="{7F631950-24DF-9F81-ADF7-525D5F3817C7}"/>
              </a:ext>
            </a:extLst>
          </p:cNvPr>
          <p:cNvGrpSpPr/>
          <p:nvPr/>
        </p:nvGrpSpPr>
        <p:grpSpPr>
          <a:xfrm flipH="1">
            <a:off x="3716817" y="2487011"/>
            <a:ext cx="915790" cy="915790"/>
            <a:chOff x="1207200" y="1725450"/>
            <a:chExt cx="1227600" cy="1227600"/>
          </a:xfrm>
          <a:solidFill>
            <a:schemeClr val="bg2">
              <a:lumMod val="75000"/>
            </a:schemeClr>
          </a:solidFill>
        </p:grpSpPr>
        <p:sp>
          <p:nvSpPr>
            <p:cNvPr id="33" name="Google Shape;625;p42">
              <a:extLst>
                <a:ext uri="{FF2B5EF4-FFF2-40B4-BE49-F238E27FC236}">
                  <a16:creationId xmlns:a16="http://schemas.microsoft.com/office/drawing/2014/main" xmlns="" id="{20C14945-19B7-8E51-342C-B36942815FDB}"/>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34" name="Google Shape;626;p42">
              <a:extLst>
                <a:ext uri="{FF2B5EF4-FFF2-40B4-BE49-F238E27FC236}">
                  <a16:creationId xmlns:a16="http://schemas.microsoft.com/office/drawing/2014/main" xmlns="" id="{83326312-9394-EBA7-286C-9C97AEDD7B4F}"/>
                </a:ext>
              </a:extLst>
            </p:cNvPr>
            <p:cNvGrpSpPr/>
            <p:nvPr/>
          </p:nvGrpSpPr>
          <p:grpSpPr>
            <a:xfrm>
              <a:off x="1207200" y="1725450"/>
              <a:ext cx="1227600" cy="1227600"/>
              <a:chOff x="1207200" y="1720000"/>
              <a:chExt cx="1227600" cy="1227600"/>
            </a:xfrm>
            <a:grpFill/>
          </p:grpSpPr>
          <p:sp>
            <p:nvSpPr>
              <p:cNvPr id="35" name="Google Shape;627;p42">
                <a:extLst>
                  <a:ext uri="{FF2B5EF4-FFF2-40B4-BE49-F238E27FC236}">
                    <a16:creationId xmlns:a16="http://schemas.microsoft.com/office/drawing/2014/main" xmlns="" id="{D4A68C05-E065-7D35-95D3-90738E699A8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628;p42">
                <a:extLst>
                  <a:ext uri="{FF2B5EF4-FFF2-40B4-BE49-F238E27FC236}">
                    <a16:creationId xmlns:a16="http://schemas.microsoft.com/office/drawing/2014/main" xmlns="" id="{B4AAD842-75FE-2BD5-A9B9-7EE0D3293EF8}"/>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7" name="Google Shape;629;p42">
                <a:extLst>
                  <a:ext uri="{FF2B5EF4-FFF2-40B4-BE49-F238E27FC236}">
                    <a16:creationId xmlns:a16="http://schemas.microsoft.com/office/drawing/2014/main" xmlns="" id="{7FB800D5-AFF1-640B-5346-0670C3528879}"/>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8" name="Google Shape;630;p42">
                <a:extLst>
                  <a:ext uri="{FF2B5EF4-FFF2-40B4-BE49-F238E27FC236}">
                    <a16:creationId xmlns:a16="http://schemas.microsoft.com/office/drawing/2014/main" xmlns="" id="{FBD786DD-FA01-5987-714C-0C7B41108349}"/>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39" name="Google Shape;651;p42">
            <a:extLst>
              <a:ext uri="{FF2B5EF4-FFF2-40B4-BE49-F238E27FC236}">
                <a16:creationId xmlns:a16="http://schemas.microsoft.com/office/drawing/2014/main" xmlns="" id="{977BB02D-B3AA-5A76-C1BC-6FBB7766F6CD}"/>
              </a:ext>
            </a:extLst>
          </p:cNvPr>
          <p:cNvSpPr txBox="1"/>
          <p:nvPr/>
        </p:nvSpPr>
        <p:spPr>
          <a:xfrm>
            <a:off x="3826088" y="2665966"/>
            <a:ext cx="630346" cy="50001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c</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sp>
        <p:nvSpPr>
          <p:cNvPr id="44" name="TextBox 43">
            <a:extLst>
              <a:ext uri="{FF2B5EF4-FFF2-40B4-BE49-F238E27FC236}">
                <a16:creationId xmlns:a16="http://schemas.microsoft.com/office/drawing/2014/main" xmlns="" id="{208F9383-CE25-8229-B62A-378D5040C162}"/>
              </a:ext>
            </a:extLst>
          </p:cNvPr>
          <p:cNvSpPr txBox="1"/>
          <p:nvPr/>
        </p:nvSpPr>
        <p:spPr>
          <a:xfrm>
            <a:off x="6374921" y="1467986"/>
            <a:ext cx="2372264" cy="830997"/>
          </a:xfrm>
          <a:prstGeom prst="rect">
            <a:avLst/>
          </a:prstGeom>
          <a:noFill/>
        </p:spPr>
        <p:txBody>
          <a:bodyPr wrap="square">
            <a:spAutoFit/>
          </a:bodyPr>
          <a:lstStyle/>
          <a:p>
            <a:r>
              <a:rPr lang="vi-VN" sz="1600" b="0"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lan rộng hoặc làm lan rộng ra cho nhiều người biết</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xmlns="" id="{A082AB37-7B21-722C-B473-ADBAC8E766F2}"/>
              </a:ext>
            </a:extLst>
          </p:cNvPr>
          <p:cNvSpPr txBox="1"/>
          <p:nvPr/>
        </p:nvSpPr>
        <p:spPr>
          <a:xfrm>
            <a:off x="207035" y="1467986"/>
            <a:ext cx="2725947" cy="830997"/>
          </a:xfrm>
          <a:prstGeom prst="rect">
            <a:avLst/>
          </a:prstGeom>
          <a:noFill/>
        </p:spPr>
        <p:txBody>
          <a:bodyPr wrap="square">
            <a:spAutoFit/>
          </a:bodyPr>
          <a:lstStyle/>
          <a:p>
            <a:r>
              <a:rPr lang="vi-VN" sz="1600" b="1"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trao lại cho người khác (thường thuộc thế hệ sau</a:t>
            </a:r>
            <a:r>
              <a:rPr lang="en-US" sz="1600" b="1" i="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6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67DE6A13-1B2B-1223-F38B-ADCE345F016C}"/>
              </a:ext>
            </a:extLst>
          </p:cNvPr>
          <p:cNvSpPr txBox="1"/>
          <p:nvPr/>
        </p:nvSpPr>
        <p:spPr>
          <a:xfrm>
            <a:off x="655608" y="2156604"/>
            <a:ext cx="1863306" cy="369332"/>
          </a:xfrm>
          <a:prstGeom prst="rect">
            <a:avLst/>
          </a:prstGeom>
          <a:noFill/>
        </p:spPr>
        <p:txBody>
          <a:bodyPr wrap="square">
            <a:spAutoFit/>
          </a:bodyPr>
          <a:lstStyle/>
          <a:p>
            <a:r>
              <a:rPr lang="en-US" sz="1800" b="1" dirty="0" err="1">
                <a:solidFill>
                  <a:schemeClr val="bg1">
                    <a:lumMod val="50000"/>
                  </a:schemeClr>
                </a:solidFill>
                <a:latin typeface="Times New Roman" panose="02020603050405020304" pitchFamily="18" charset="0"/>
                <a:cs typeface="Times New Roman" panose="02020603050405020304" pitchFamily="18" charset="0"/>
              </a:rPr>
              <a:t>t</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thống</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FDE680B3-8DF9-A279-5359-1BA545953FB1}"/>
              </a:ext>
            </a:extLst>
          </p:cNvPr>
          <p:cNvSpPr txBox="1"/>
          <p:nvPr/>
        </p:nvSpPr>
        <p:spPr>
          <a:xfrm>
            <a:off x="646981" y="2481078"/>
            <a:ext cx="2306951"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nghề</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265F79F7-E7BD-6201-C49B-E1E4E6E1400A}"/>
              </a:ext>
            </a:extLst>
          </p:cNvPr>
          <p:cNvSpPr txBox="1"/>
          <p:nvPr/>
        </p:nvSpPr>
        <p:spPr>
          <a:xfrm>
            <a:off x="638354" y="2799095"/>
            <a:ext cx="1932071"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ngôi</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A74A6767-E362-0D85-2927-ED805D079F84}"/>
              </a:ext>
            </a:extLst>
          </p:cNvPr>
          <p:cNvSpPr txBox="1"/>
          <p:nvPr/>
        </p:nvSpPr>
        <p:spPr>
          <a:xfrm>
            <a:off x="6677406" y="2110049"/>
            <a:ext cx="1500198" cy="369332"/>
          </a:xfrm>
          <a:prstGeom prst="rect">
            <a:avLst/>
          </a:prstGeom>
          <a:noFill/>
        </p:spPr>
        <p:txBody>
          <a:bodyPr wrap="square">
            <a:spAutoFit/>
          </a:bodyPr>
          <a:lstStyle/>
          <a:p>
            <a:r>
              <a:rPr lang="en-US" sz="1800" b="1" dirty="0" err="1">
                <a:solidFill>
                  <a:schemeClr val="bg1">
                    <a:lumMod val="50000"/>
                  </a:schemeClr>
                </a:solidFill>
                <a:latin typeface="Times New Roman" panose="02020603050405020304" pitchFamily="18" charset="0"/>
                <a:cs typeface="Times New Roman" panose="02020603050405020304" pitchFamily="18" charset="0"/>
              </a:rPr>
              <a:t>t</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hình</a:t>
            </a:r>
            <a:endParaRPr lang="en-US" sz="18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xmlns="" id="{6FE39E9E-360C-8519-377D-537915592D90}"/>
              </a:ext>
            </a:extLst>
          </p:cNvPr>
          <p:cNvSpPr txBox="1"/>
          <p:nvPr/>
        </p:nvSpPr>
        <p:spPr>
          <a:xfrm>
            <a:off x="6661404" y="2417826"/>
            <a:ext cx="175085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tin</a:t>
            </a:r>
            <a:endParaRPr lang="en-US" sz="18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D11398C5-A488-DC6A-565C-58BD20F4145B}"/>
              </a:ext>
            </a:extLst>
          </p:cNvPr>
          <p:cNvSpPr txBox="1"/>
          <p:nvPr/>
        </p:nvSpPr>
        <p:spPr>
          <a:xfrm>
            <a:off x="6654546" y="2712756"/>
            <a:ext cx="1876806"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tụng</a:t>
            </a:r>
            <a:endParaRPr lang="en-US" sz="18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xmlns="" id="{759DFDFB-2A63-1BDF-F0A2-520996719175}"/>
              </a:ext>
            </a:extLst>
          </p:cNvPr>
          <p:cNvSpPr txBox="1"/>
          <p:nvPr/>
        </p:nvSpPr>
        <p:spPr>
          <a:xfrm>
            <a:off x="6649974" y="3005364"/>
            <a:ext cx="193666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bá</a:t>
            </a:r>
            <a:endParaRPr lang="en-US" sz="18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xmlns="" id="{236F2F3E-8158-26E1-545F-80D7F7CB9920}"/>
              </a:ext>
            </a:extLst>
          </p:cNvPr>
          <p:cNvSpPr txBox="1"/>
          <p:nvPr/>
        </p:nvSpPr>
        <p:spPr>
          <a:xfrm>
            <a:off x="3737610" y="3883188"/>
            <a:ext cx="1675638"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máu</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xmlns="" id="{DB5F0A64-B055-EBBA-886B-20A7BC4639D2}"/>
              </a:ext>
            </a:extLst>
          </p:cNvPr>
          <p:cNvSpPr txBox="1"/>
          <p:nvPr/>
        </p:nvSpPr>
        <p:spPr>
          <a:xfrm>
            <a:off x="3728466" y="4248948"/>
            <a:ext cx="175793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nhiễm</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21499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43" grpId="0"/>
      <p:bldP spid="52" grpId="0"/>
      <p:bldP spid="55" grpId="0"/>
      <p:bldP spid="57" grpId="0"/>
      <p:bldP spid="59" grpId="0"/>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xmlns="" id="{114D0371-0D79-8375-A12E-C867A3DFC6D9}"/>
              </a:ext>
            </a:extLst>
          </p:cNvPr>
          <p:cNvSpPr/>
          <p:nvPr/>
        </p:nvSpPr>
        <p:spPr>
          <a:xfrm>
            <a:off x="2278856" y="163903"/>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3BE8BE72-C658-67C1-FDBD-232D8F6CF55E}"/>
              </a:ext>
            </a:extLst>
          </p:cNvPr>
          <p:cNvGrpSpPr/>
          <p:nvPr/>
        </p:nvGrpSpPr>
        <p:grpSpPr>
          <a:xfrm>
            <a:off x="1544985" y="77638"/>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2708085" y="212875"/>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chỉ</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ngư</a:t>
            </a:r>
            <a:r>
              <a:rPr lang="en-US" sz="1800" b="0" i="0" dirty="0" err="1">
                <a:solidFill>
                  <a:srgbClr val="C00000"/>
                </a:solidFill>
                <a:effectLst/>
                <a:latin typeface="Times New Roman" panose="02020603050405020304" pitchFamily="18" charset="0"/>
                <a:cs typeface="Times New Roman" panose="02020603050405020304" pitchFamily="18" charset="0"/>
              </a:rPr>
              <a:t>ời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vật</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C65406EF-9640-2DEB-3406-C432E68294FF}"/>
              </a:ext>
            </a:extLst>
          </p:cNvPr>
          <p:cNvSpPr/>
          <p:nvPr/>
        </p:nvSpPr>
        <p:spPr>
          <a:xfrm>
            <a:off x="258792" y="1457864"/>
            <a:ext cx="8591910" cy="3571336"/>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1F4D0DD-8948-1ADF-9E30-7EED283B560F}"/>
              </a:ext>
            </a:extLst>
          </p:cNvPr>
          <p:cNvSpPr txBox="1"/>
          <p:nvPr/>
        </p:nvSpPr>
        <p:spPr>
          <a:xfrm>
            <a:off x="453605" y="1650767"/>
            <a:ext cx="8160590" cy="2862322"/>
          </a:xfrm>
          <a:prstGeom prst="rect">
            <a:avLst/>
          </a:prstGeom>
          <a:noFill/>
        </p:spPr>
        <p:txBody>
          <a:bodyPr wrap="square">
            <a:spAutoFit/>
          </a:bodyPr>
          <a:lstStyle/>
          <a:p>
            <a:pPr algn="just"/>
            <a:r>
              <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vườn cà bên sông Hồng, đến thanh gươm giữ thành Hà Nội của Hoàng Diệu, cả đến chiếc hốt đại thần của Phan Thanh Giản... Ý thức cội nguồn, chân lí lịch sử và lòng biết ơn </a:t>
            </a:r>
            <a:r>
              <a:rPr lang="vi-VN" sz="1800" b="0" i="0" dirty="0" smtClean="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a:t>
            </a:r>
            <a:r>
              <a:rPr lang="en-US" sz="1800" b="0" i="0" dirty="0" smtClean="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ổ</a:t>
            </a:r>
            <a:r>
              <a:rPr lang="vi-VN" sz="1800" b="0" i="0" dirty="0" smtClean="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p>
          <a:p>
            <a:pPr algn="r"/>
            <a:r>
              <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Theo HOÀNG PHỦ NGỌC TƯỜN</a:t>
            </a:r>
            <a:r>
              <a:rPr lang="en-US" sz="1800" dirty="0">
                <a:solidFill>
                  <a:schemeClr val="tx1">
                    <a:lumMod val="50000"/>
                  </a:schemeClr>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xmlns="" id="{C2960860-99F5-1E44-FBCF-2A521E7F1337}"/>
              </a:ext>
            </a:extLst>
          </p:cNvPr>
          <p:cNvCxnSpPr>
            <a:cxnSpLocks/>
          </p:cNvCxnSpPr>
          <p:nvPr/>
        </p:nvCxnSpPr>
        <p:spPr>
          <a:xfrm>
            <a:off x="3572491" y="2238867"/>
            <a:ext cx="123804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8E93296A-82B8-B72A-90C1-A3D4FABE4462}"/>
              </a:ext>
            </a:extLst>
          </p:cNvPr>
          <p:cNvCxnSpPr>
            <a:cxnSpLocks/>
          </p:cNvCxnSpPr>
          <p:nvPr/>
        </p:nvCxnSpPr>
        <p:spPr>
          <a:xfrm>
            <a:off x="2993022" y="2498784"/>
            <a:ext cx="17645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B2D5E0E-65D8-7DF5-00B1-6C295E40A853}"/>
              </a:ext>
            </a:extLst>
          </p:cNvPr>
          <p:cNvCxnSpPr>
            <a:cxnSpLocks/>
          </p:cNvCxnSpPr>
          <p:nvPr/>
        </p:nvCxnSpPr>
        <p:spPr>
          <a:xfrm>
            <a:off x="3289913" y="2779958"/>
            <a:ext cx="11363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A13D9C8A-E5E4-93F0-8D07-85F0B3D20730}"/>
              </a:ext>
            </a:extLst>
          </p:cNvPr>
          <p:cNvCxnSpPr>
            <a:cxnSpLocks/>
          </p:cNvCxnSpPr>
          <p:nvPr/>
        </p:nvCxnSpPr>
        <p:spPr>
          <a:xfrm>
            <a:off x="7401619" y="2792709"/>
            <a:ext cx="10400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2241EA2-901C-34BB-2D05-39108F0BF731}"/>
              </a:ext>
            </a:extLst>
          </p:cNvPr>
          <p:cNvCxnSpPr>
            <a:cxnSpLocks/>
          </p:cNvCxnSpPr>
          <p:nvPr/>
        </p:nvCxnSpPr>
        <p:spPr>
          <a:xfrm>
            <a:off x="570123" y="3090883"/>
            <a:ext cx="4237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55931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xmlns="" id="{114D0371-0D79-8375-A12E-C867A3DFC6D9}"/>
              </a:ext>
            </a:extLst>
          </p:cNvPr>
          <p:cNvSpPr/>
          <p:nvPr/>
        </p:nvSpPr>
        <p:spPr>
          <a:xfrm>
            <a:off x="1225072" y="967051"/>
            <a:ext cx="7918928" cy="1429308"/>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3BE8BE72-C658-67C1-FDBD-232D8F6CF55E}"/>
              </a:ext>
            </a:extLst>
          </p:cNvPr>
          <p:cNvGrpSpPr/>
          <p:nvPr/>
        </p:nvGrpSpPr>
        <p:grpSpPr>
          <a:xfrm>
            <a:off x="0" y="754662"/>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1245475" y="1236753"/>
            <a:ext cx="7472856" cy="830997"/>
          </a:xfrm>
          <a:prstGeom prst="rect">
            <a:avLst/>
          </a:prstGeom>
          <a:noFill/>
        </p:spPr>
        <p:txBody>
          <a:bodyPr wrap="square" rtlCol="0">
            <a:spAutoFit/>
          </a:bodyPr>
          <a:lstStyle/>
          <a:p>
            <a:pPr algn="just"/>
            <a:r>
              <a:rPr lang="en-US" sz="2400" b="0"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Tìm</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trong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đoạn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văn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sau</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những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từ</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ngữ</a:t>
            </a:r>
            <a:r>
              <a:rPr lang="en-US" sz="2400" b="1" i="0" dirty="0">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chỉ</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người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sự</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vật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gợi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nhớ</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lịch</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sử</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truyền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thống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dân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tộc</a:t>
            </a:r>
            <a:r>
              <a:rPr lang="en-US" sz="2400" b="1" i="0" dirty="0">
                <a:effectLst/>
                <a:latin typeface="Times New Roman" panose="02020603050405020304" pitchFamily="18" charset="0"/>
                <a:cs typeface="Times New Roman" panose="02020603050405020304" pitchFamily="18" charset="0"/>
              </a:rPr>
              <a:t>:</a:t>
            </a:r>
            <a:endParaRPr lang="vi-VN" sz="2400" b="1"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AB546F31-6341-F5D8-647A-7D1C9B11C6A0}"/>
              </a:ext>
            </a:extLst>
          </p:cNvPr>
          <p:cNvSpPr txBox="1"/>
          <p:nvPr/>
        </p:nvSpPr>
        <p:spPr>
          <a:xfrm>
            <a:off x="378372" y="2498843"/>
            <a:ext cx="8513379" cy="830997"/>
          </a:xfrm>
          <a:prstGeom prst="rect">
            <a:avLst/>
          </a:prstGeom>
          <a:noFill/>
        </p:spPr>
        <p:txBody>
          <a:bodyPr wrap="square">
            <a:spAutoFit/>
          </a:bodyPr>
          <a:lstStyle/>
          <a:p>
            <a:pPr algn="just"/>
            <a:r>
              <a:rPr lang="vi-VN" sz="2400" b="1" i="0" dirty="0">
                <a:effectLst/>
                <a:latin typeface="Times New Roman" panose="02020603050405020304" pitchFamily="18" charset="0"/>
                <a:ea typeface="Tahoma" panose="020B0604030504040204" pitchFamily="34" charset="0"/>
                <a:cs typeface="Times New Roman" panose="02020603050405020304" pitchFamily="18" charset="0"/>
              </a:rPr>
              <a:t>Những từ ngữ </a:t>
            </a:r>
            <a:r>
              <a:rPr lang="vi-VN" sz="2400" b="1" i="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chỉ người</a:t>
            </a:r>
            <a:r>
              <a:rPr lang="vi-VN" sz="2400" b="1" i="0" dirty="0">
                <a:effectLst/>
                <a:latin typeface="Times New Roman" panose="02020603050405020304" pitchFamily="18" charset="0"/>
                <a:ea typeface="Tahoma" panose="020B0604030504040204" pitchFamily="34" charset="0"/>
                <a:cs typeface="Times New Roman" panose="02020603050405020304" pitchFamily="18" charset="0"/>
              </a:rPr>
              <a:t>, gợi nhớ lịch sử và truyền thống dân tộc:</a:t>
            </a:r>
          </a:p>
        </p:txBody>
      </p:sp>
      <p:sp>
        <p:nvSpPr>
          <p:cNvPr id="10" name="TextBox 9">
            <a:extLst>
              <a:ext uri="{FF2B5EF4-FFF2-40B4-BE49-F238E27FC236}">
                <a16:creationId xmlns:a16="http://schemas.microsoft.com/office/drawing/2014/main" xmlns="" id="{0AEB6D51-A3A5-9855-6B16-2B67BF26C9F4}"/>
              </a:ext>
            </a:extLst>
          </p:cNvPr>
          <p:cNvSpPr txBox="1"/>
          <p:nvPr/>
        </p:nvSpPr>
        <p:spPr>
          <a:xfrm>
            <a:off x="472966" y="3395097"/>
            <a:ext cx="7861637" cy="830997"/>
          </a:xfrm>
          <a:prstGeom prst="rect">
            <a:avLst/>
          </a:prstGeom>
          <a:noFill/>
        </p:spPr>
        <p:txBody>
          <a:bodyPr wrap="square">
            <a:spAutoFit/>
          </a:bodyPr>
          <a:lstStyle/>
          <a:p>
            <a:pPr algn="just"/>
            <a:r>
              <a:rPr lang="vi-VN"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Các vua Hùng, cậu bé làng Gióng, Hoàng Diệu, Phan Thanh Giản.</a:t>
            </a:r>
          </a:p>
        </p:txBody>
      </p:sp>
      <p:sp>
        <p:nvSpPr>
          <p:cNvPr id="24" name="Rectangle 23"/>
          <p:cNvSpPr/>
          <p:nvPr/>
        </p:nvSpPr>
        <p:spPr>
          <a:xfrm>
            <a:off x="3200400" y="0"/>
            <a:ext cx="3578772" cy="369332"/>
          </a:xfrm>
          <a:prstGeom prst="rect">
            <a:avLst/>
          </a:prstGeom>
        </p:spPr>
        <p:txBody>
          <a:bodyPr wrap="square">
            <a:spAutoFit/>
          </a:bodyPr>
          <a:lstStyle/>
          <a:p>
            <a:r>
              <a:rPr lang="en-US" sz="1800" b="1" dirty="0" err="1" smtClean="0">
                <a:latin typeface="Times New Roman" pitchFamily="18" charset="0"/>
                <a:cs typeface="Times New Roman" pitchFamily="18" charset="0"/>
              </a:rPr>
              <a:t>Thứ</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ba</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ngày</a:t>
            </a:r>
            <a:r>
              <a:rPr lang="en-US" sz="1800" b="1" dirty="0" smtClean="0">
                <a:latin typeface="Times New Roman" pitchFamily="18" charset="0"/>
                <a:cs typeface="Times New Roman" pitchFamily="18" charset="0"/>
              </a:rPr>
              <a:t> 21 </a:t>
            </a:r>
            <a:r>
              <a:rPr lang="en-US" sz="1800" b="1" dirty="0" err="1" smtClean="0">
                <a:latin typeface="Times New Roman" pitchFamily="18" charset="0"/>
                <a:cs typeface="Times New Roman" pitchFamily="18" charset="0"/>
              </a:rPr>
              <a:t>tháng</a:t>
            </a:r>
            <a:r>
              <a:rPr lang="en-US" sz="1800" b="1" dirty="0" smtClean="0">
                <a:latin typeface="Times New Roman" pitchFamily="18" charset="0"/>
                <a:cs typeface="Times New Roman" pitchFamily="18" charset="0"/>
              </a:rPr>
              <a:t> 3 </a:t>
            </a:r>
            <a:r>
              <a:rPr lang="en-US" sz="1800" b="1" dirty="0" err="1" smtClean="0">
                <a:latin typeface="Times New Roman" pitchFamily="18" charset="0"/>
                <a:cs typeface="Times New Roman" pitchFamily="18" charset="0"/>
              </a:rPr>
              <a:t>năm</a:t>
            </a:r>
            <a:r>
              <a:rPr lang="en-US" sz="1800" b="1" dirty="0" smtClean="0">
                <a:latin typeface="Times New Roman" pitchFamily="18" charset="0"/>
                <a:cs typeface="Times New Roman" pitchFamily="18" charset="0"/>
              </a:rPr>
              <a:t> 2023</a:t>
            </a:r>
            <a:endParaRPr lang="en-US" sz="1800" b="1" dirty="0">
              <a:latin typeface="Times New Roman" pitchFamily="18" charset="0"/>
              <a:cs typeface="Times New Roman" pitchFamily="18" charset="0"/>
            </a:endParaRPr>
          </a:p>
        </p:txBody>
      </p:sp>
      <p:sp>
        <p:nvSpPr>
          <p:cNvPr id="27" name="Rectangle 26"/>
          <p:cNvSpPr/>
          <p:nvPr/>
        </p:nvSpPr>
        <p:spPr>
          <a:xfrm>
            <a:off x="2317532" y="339388"/>
            <a:ext cx="4572000" cy="646331"/>
          </a:xfrm>
          <a:prstGeom prst="rect">
            <a:avLst/>
          </a:prstGeom>
        </p:spPr>
        <p:txBody>
          <a:bodyPr>
            <a:spAutoFit/>
          </a:bodyPr>
          <a:lstStyle/>
          <a:p>
            <a:pPr algn="ctr"/>
            <a:r>
              <a:rPr lang="en-US" sz="1800" u="sng" dirty="0" err="1" smtClean="0">
                <a:latin typeface="Times New Roman" pitchFamily="18" charset="0"/>
                <a:cs typeface="Times New Roman" pitchFamily="18" charset="0"/>
              </a:rPr>
              <a:t>Luyện</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từ</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và</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câu</a:t>
            </a:r>
            <a:r>
              <a:rPr lang="en-US" sz="1800" u="sng" dirty="0" smtClean="0">
                <a:latin typeface="Times New Roman" pitchFamily="18" charset="0"/>
                <a:cs typeface="Times New Roman" pitchFamily="18" charset="0"/>
              </a:rPr>
              <a:t>:</a:t>
            </a:r>
          </a:p>
          <a:p>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Mở</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rộng</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vốn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từ</a:t>
            </a:r>
            <a:r>
              <a:rPr lang="en-US" sz="1800" b="1" dirty="0" smtClean="0">
                <a:solidFill>
                  <a:srgbClr val="FF0000"/>
                </a:solidFill>
                <a:latin typeface="Times New Roman" pitchFamily="18" charset="0"/>
                <a:cs typeface="Times New Roman" pitchFamily="18" charset="0"/>
              </a:rPr>
              <a:t> : </a:t>
            </a:r>
            <a:r>
              <a:rPr lang="en-US" sz="1800" b="1" dirty="0" err="1" smtClean="0">
                <a:solidFill>
                  <a:srgbClr val="FF0000"/>
                </a:solidFill>
                <a:latin typeface="Times New Roman" pitchFamily="18" charset="0"/>
                <a:cs typeface="Times New Roman" pitchFamily="18" charset="0"/>
              </a:rPr>
              <a:t>Truyền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thống</a:t>
            </a:r>
            <a:endParaRPr lang="en-US" sz="18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57741548"/>
      </p:ext>
    </p:extLst>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xmlns="" id="{114D0371-0D79-8375-A12E-C867A3DFC6D9}"/>
              </a:ext>
            </a:extLst>
          </p:cNvPr>
          <p:cNvSpPr/>
          <p:nvPr/>
        </p:nvSpPr>
        <p:spPr>
          <a:xfrm>
            <a:off x="2278856" y="198411"/>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3BE8BE72-C658-67C1-FDBD-232D8F6CF55E}"/>
              </a:ext>
            </a:extLst>
          </p:cNvPr>
          <p:cNvGrpSpPr/>
          <p:nvPr/>
        </p:nvGrpSpPr>
        <p:grpSpPr>
          <a:xfrm>
            <a:off x="1544985" y="112146"/>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2708085" y="247383"/>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chỉ</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người</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sự</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vật</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C65406EF-9640-2DEB-3406-C432E68294FF}"/>
              </a:ext>
            </a:extLst>
          </p:cNvPr>
          <p:cNvSpPr/>
          <p:nvPr/>
        </p:nvSpPr>
        <p:spPr>
          <a:xfrm>
            <a:off x="258792" y="1371604"/>
            <a:ext cx="8591910" cy="3571336"/>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1F4D0DD-8948-1ADF-9E30-7EED283B560F}"/>
              </a:ext>
            </a:extLst>
          </p:cNvPr>
          <p:cNvSpPr txBox="1"/>
          <p:nvPr/>
        </p:nvSpPr>
        <p:spPr>
          <a:xfrm>
            <a:off x="453605" y="1452366"/>
            <a:ext cx="8160590" cy="2862322"/>
          </a:xfrm>
          <a:prstGeom prst="rect">
            <a:avLst/>
          </a:prstGeom>
          <a:noFill/>
        </p:spPr>
        <p:txBody>
          <a:bodyPr wrap="square">
            <a:spAutoFit/>
          </a:bodyPr>
          <a:lstStyle/>
          <a:p>
            <a:pPr algn="just"/>
            <a:r>
              <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vườn cà bên sông Hồng, đến thanh gươm giữ thành Hà Nội của Hoàng Diệu, cả đến chiếc hốt đại thần của Phan Thanh Giản... Ý thức cội nguồn, chân lí lịch sử và lòng biết ơn tố 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p>
          <a:p>
            <a:pPr algn="r"/>
            <a:r>
              <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rPr>
              <a:t>Theo HOÀNG PHỦ NGỌC TƯỜN</a:t>
            </a:r>
            <a:r>
              <a:rPr lang="en-US" sz="180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54" name="Straight Connector 53">
            <a:extLst>
              <a:ext uri="{FF2B5EF4-FFF2-40B4-BE49-F238E27FC236}">
                <a16:creationId xmlns:a16="http://schemas.microsoft.com/office/drawing/2014/main" xmlns="" id="{A13D9C8A-E5E4-93F0-8D07-85F0B3D20730}"/>
              </a:ext>
            </a:extLst>
          </p:cNvPr>
          <p:cNvCxnSpPr>
            <a:cxnSpLocks/>
          </p:cNvCxnSpPr>
          <p:nvPr/>
        </p:nvCxnSpPr>
        <p:spPr>
          <a:xfrm>
            <a:off x="1444485" y="2044469"/>
            <a:ext cx="43467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F3DD2182-A7CD-8371-2DB4-164906C682CA}"/>
              </a:ext>
            </a:extLst>
          </p:cNvPr>
          <p:cNvCxnSpPr>
            <a:cxnSpLocks/>
          </p:cNvCxnSpPr>
          <p:nvPr/>
        </p:nvCxnSpPr>
        <p:spPr>
          <a:xfrm>
            <a:off x="5993732" y="2032968"/>
            <a:ext cx="20503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9879EA8-ABAA-416E-94E6-6B4E127F200B}"/>
              </a:ext>
            </a:extLst>
          </p:cNvPr>
          <p:cNvCxnSpPr>
            <a:cxnSpLocks/>
          </p:cNvCxnSpPr>
          <p:nvPr/>
        </p:nvCxnSpPr>
        <p:spPr>
          <a:xfrm>
            <a:off x="521179" y="2321593"/>
            <a:ext cx="41435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44B388D-90D8-9115-3BC0-F1E97C1DF542}"/>
              </a:ext>
            </a:extLst>
          </p:cNvPr>
          <p:cNvCxnSpPr>
            <a:cxnSpLocks/>
          </p:cNvCxnSpPr>
          <p:nvPr/>
        </p:nvCxnSpPr>
        <p:spPr>
          <a:xfrm>
            <a:off x="5209199" y="2319340"/>
            <a:ext cx="21457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D23D273-FACC-BB1B-03BE-931C38E27A3C}"/>
              </a:ext>
            </a:extLst>
          </p:cNvPr>
          <p:cNvCxnSpPr>
            <a:cxnSpLocks/>
          </p:cNvCxnSpPr>
          <p:nvPr/>
        </p:nvCxnSpPr>
        <p:spPr>
          <a:xfrm>
            <a:off x="8014833" y="2323522"/>
            <a:ext cx="5195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716E90F-1A16-7923-F541-3B91D5022011}"/>
              </a:ext>
            </a:extLst>
          </p:cNvPr>
          <p:cNvCxnSpPr>
            <a:cxnSpLocks/>
          </p:cNvCxnSpPr>
          <p:nvPr/>
        </p:nvCxnSpPr>
        <p:spPr>
          <a:xfrm>
            <a:off x="606543" y="2575496"/>
            <a:ext cx="376667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E453DF-9608-4C10-20AD-D20DD1B0E745}"/>
              </a:ext>
            </a:extLst>
          </p:cNvPr>
          <p:cNvCxnSpPr>
            <a:cxnSpLocks/>
          </p:cNvCxnSpPr>
          <p:nvPr/>
        </p:nvCxnSpPr>
        <p:spPr>
          <a:xfrm>
            <a:off x="5287018" y="2599134"/>
            <a:ext cx="330039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C3B33DAC-B9DC-07D3-9D41-C90D7EB26854}"/>
              </a:ext>
            </a:extLst>
          </p:cNvPr>
          <p:cNvGrpSpPr/>
          <p:nvPr/>
        </p:nvGrpSpPr>
        <p:grpSpPr>
          <a:xfrm>
            <a:off x="0" y="4285775"/>
            <a:ext cx="9457426" cy="1185528"/>
            <a:chOff x="0" y="3957973"/>
            <a:chExt cx="9457426" cy="1185528"/>
          </a:xfrm>
        </p:grpSpPr>
        <p:pic>
          <p:nvPicPr>
            <p:cNvPr id="5" name="Picture 4">
              <a:extLst>
                <a:ext uri="{FF2B5EF4-FFF2-40B4-BE49-F238E27FC236}">
                  <a16:creationId xmlns:a16="http://schemas.microsoft.com/office/drawing/2014/main" xmlns="" id="{3556CA21-15F8-25A5-CDE9-B8BB76CD9A61}"/>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9" name="Picture 8">
              <a:extLst>
                <a:ext uri="{FF2B5EF4-FFF2-40B4-BE49-F238E27FC236}">
                  <a16:creationId xmlns:a16="http://schemas.microsoft.com/office/drawing/2014/main" xmlns="" id="{6207CEB6-3015-6154-1E67-5395FF9FB78F}"/>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10" name="Picture 9">
              <a:extLst>
                <a:ext uri="{FF2B5EF4-FFF2-40B4-BE49-F238E27FC236}">
                  <a16:creationId xmlns:a16="http://schemas.microsoft.com/office/drawing/2014/main" xmlns="" id="{026C60EC-5687-FDF7-7E8C-67ACC494DA38}"/>
                </a:ext>
              </a:extLst>
            </p:cNvPr>
            <p:cNvPicPr>
              <a:picLocks noChangeAspect="1"/>
            </p:cNvPicPr>
            <p:nvPr/>
          </p:nvPicPr>
          <p:blipFill rotWithShape="1">
            <a:blip r:embed="rId3"/>
            <a:srcRect t="62553"/>
            <a:stretch/>
          </p:blipFill>
          <p:spPr>
            <a:xfrm>
              <a:off x="6291532" y="3957973"/>
              <a:ext cx="3165894" cy="1185526"/>
            </a:xfrm>
            <a:prstGeom prst="rect">
              <a:avLst/>
            </a:prstGeom>
          </p:spPr>
        </p:pic>
      </p:grpSp>
      <p:cxnSp>
        <p:nvCxnSpPr>
          <p:cNvPr id="24" name="Straight Connector 23">
            <a:extLst>
              <a:ext uri="{FF2B5EF4-FFF2-40B4-BE49-F238E27FC236}">
                <a16:creationId xmlns:a16="http://schemas.microsoft.com/office/drawing/2014/main" xmlns="" id="{5EF19D01-29B0-EEBC-85FA-2CE774C0CA22}"/>
              </a:ext>
            </a:extLst>
          </p:cNvPr>
          <p:cNvCxnSpPr>
            <a:cxnSpLocks/>
          </p:cNvCxnSpPr>
          <p:nvPr/>
        </p:nvCxnSpPr>
        <p:spPr>
          <a:xfrm>
            <a:off x="8200219" y="2039594"/>
            <a:ext cx="3209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D00E837D-6BF6-C7E8-3206-39A1F4EC3EB0}"/>
              </a:ext>
            </a:extLst>
          </p:cNvPr>
          <p:cNvCxnSpPr>
            <a:cxnSpLocks/>
          </p:cNvCxnSpPr>
          <p:nvPr/>
        </p:nvCxnSpPr>
        <p:spPr>
          <a:xfrm>
            <a:off x="562618" y="2857552"/>
            <a:ext cx="3650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47849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xmlns="" id="{114D0371-0D79-8375-A12E-C867A3DFC6D9}"/>
              </a:ext>
            </a:extLst>
          </p:cNvPr>
          <p:cNvSpPr/>
          <p:nvPr/>
        </p:nvSpPr>
        <p:spPr>
          <a:xfrm>
            <a:off x="923022" y="1188662"/>
            <a:ext cx="8220978"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3BE8BE72-C658-67C1-FDBD-232D8F6CF55E}"/>
              </a:ext>
            </a:extLst>
          </p:cNvPr>
          <p:cNvGrpSpPr/>
          <p:nvPr/>
        </p:nvGrpSpPr>
        <p:grpSpPr>
          <a:xfrm>
            <a:off x="-283779" y="960507"/>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xmlns="" id="{D706154F-86EE-7055-2115-DAF8850C9920}"/>
              </a:ext>
            </a:extLst>
          </p:cNvPr>
          <p:cNvSpPr txBox="1"/>
          <p:nvPr/>
        </p:nvSpPr>
        <p:spPr>
          <a:xfrm>
            <a:off x="1008994" y="1411054"/>
            <a:ext cx="8135006" cy="830997"/>
          </a:xfrm>
          <a:prstGeom prst="rect">
            <a:avLst/>
          </a:prstGeom>
          <a:noFill/>
        </p:spPr>
        <p:txBody>
          <a:bodyPr wrap="square" rtlCol="0">
            <a:spAutoFit/>
          </a:bodyPr>
          <a:lstStyle/>
          <a:p>
            <a:pPr algn="just"/>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Tìm</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trong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đoạn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văn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sau</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những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từ</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ngữ</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chỉ</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người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và</a:t>
            </a:r>
            <a:r>
              <a:rPr lang="en-US" sz="2400" b="1" i="0" dirty="0">
                <a:effectLst/>
                <a:latin typeface="Times New Roman" panose="02020603050405020304" pitchFamily="18" charset="0"/>
                <a:cs typeface="Times New Roman" panose="02020603050405020304" pitchFamily="18" charset="0"/>
              </a:rPr>
              <a:t> </a:t>
            </a:r>
            <a:r>
              <a:rPr lang="en-US" sz="2400" b="1" i="0" dirty="0" err="1">
                <a:solidFill>
                  <a:schemeClr val="bg1">
                    <a:lumMod val="50000"/>
                  </a:schemeClr>
                </a:solidFill>
                <a:effectLst/>
                <a:latin typeface="Times New Roman" panose="02020603050405020304" pitchFamily="18" charset="0"/>
                <a:cs typeface="Times New Roman" panose="02020603050405020304" pitchFamily="18" charset="0"/>
              </a:rPr>
              <a:t>sự</a:t>
            </a:r>
            <a:r>
              <a:rPr lang="en-US" sz="24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400" b="1" i="0" dirty="0" err="1">
                <a:solidFill>
                  <a:schemeClr val="bg1">
                    <a:lumMod val="50000"/>
                  </a:schemeClr>
                </a:solidFill>
                <a:effectLst/>
                <a:latin typeface="Times New Roman" panose="02020603050405020304" pitchFamily="18" charset="0"/>
                <a:cs typeface="Times New Roman" panose="02020603050405020304" pitchFamily="18" charset="0"/>
              </a:rPr>
              <a:t>vật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gợi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nhớ</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lịch</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sử</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truyền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thống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dân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tộc</a:t>
            </a:r>
            <a:r>
              <a:rPr lang="en-US" sz="2400" b="1" i="0" dirty="0">
                <a:effectLst/>
                <a:latin typeface="Times New Roman" panose="02020603050405020304" pitchFamily="18" charset="0"/>
                <a:cs typeface="Times New Roman" panose="02020603050405020304" pitchFamily="18" charset="0"/>
              </a:rPr>
              <a:t>:</a:t>
            </a:r>
            <a:endParaRPr lang="vi-VN" sz="2400" b="1"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B2AE0427-9716-D2C2-8932-202682C424E4}"/>
              </a:ext>
            </a:extLst>
          </p:cNvPr>
          <p:cNvSpPr txBox="1"/>
          <p:nvPr/>
        </p:nvSpPr>
        <p:spPr>
          <a:xfrm>
            <a:off x="408538" y="2307154"/>
            <a:ext cx="7651631" cy="830997"/>
          </a:xfrm>
          <a:prstGeom prst="rect">
            <a:avLst/>
          </a:prstGeom>
          <a:noFill/>
        </p:spPr>
        <p:txBody>
          <a:bodyPr wrap="square">
            <a:spAutoFit/>
          </a:bodyPr>
          <a:lstStyle/>
          <a:p>
            <a:pPr algn="just"/>
            <a:r>
              <a:rPr lang="vi-VN" sz="2400" b="1" i="0" dirty="0">
                <a:effectLst/>
                <a:latin typeface="Times New Roman" panose="02020603050405020304" pitchFamily="18" charset="0"/>
                <a:ea typeface="Tahoma" panose="020B0604030504040204" pitchFamily="34" charset="0"/>
                <a:cs typeface="Times New Roman" panose="02020603050405020304" pitchFamily="18" charset="0"/>
              </a:rPr>
              <a:t>Những từ ngữ </a:t>
            </a:r>
            <a:r>
              <a:rPr lang="vi-VN" sz="2400" b="1" i="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chỉ sự vật</a:t>
            </a:r>
            <a:r>
              <a:rPr lang="vi-VN" sz="2400" b="1" i="0" dirty="0">
                <a:effectLst/>
                <a:latin typeface="Times New Roman" panose="02020603050405020304" pitchFamily="18" charset="0"/>
                <a:ea typeface="Tahoma" panose="020B0604030504040204" pitchFamily="34" charset="0"/>
                <a:cs typeface="Times New Roman" panose="02020603050405020304" pitchFamily="18" charset="0"/>
              </a:rPr>
              <a:t>, gợi nhớ lịch sử và truyền thống dân tộc:</a:t>
            </a:r>
          </a:p>
        </p:txBody>
      </p:sp>
      <p:sp>
        <p:nvSpPr>
          <p:cNvPr id="14" name="TextBox 13">
            <a:extLst>
              <a:ext uri="{FF2B5EF4-FFF2-40B4-BE49-F238E27FC236}">
                <a16:creationId xmlns:a16="http://schemas.microsoft.com/office/drawing/2014/main" xmlns="" id="{6513C08C-DD6A-8382-D085-8223E0F7813A}"/>
              </a:ext>
            </a:extLst>
          </p:cNvPr>
          <p:cNvSpPr txBox="1"/>
          <p:nvPr/>
        </p:nvSpPr>
        <p:spPr>
          <a:xfrm>
            <a:off x="438721" y="3055782"/>
            <a:ext cx="8374203" cy="1569660"/>
          </a:xfrm>
          <a:prstGeom prst="rect">
            <a:avLst/>
          </a:prstGeom>
          <a:noFill/>
        </p:spPr>
        <p:txBody>
          <a:bodyPr wrap="square">
            <a:spAutoFit/>
          </a:bodyPr>
          <a:lstStyle/>
          <a:p>
            <a:r>
              <a:rPr lang="vi-VN"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Nắm tro bếp thuở các Vua Hùng dựng nước, </a:t>
            </a:r>
            <a:r>
              <a:rPr lang="en-US" sz="24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mũi</a:t>
            </a:r>
            <a:r>
              <a:rPr lang="en-US" sz="24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tên</a:t>
            </a:r>
            <a:r>
              <a:rPr lang="vi-VN"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đồng cổ Loa, </a:t>
            </a:r>
            <a:r>
              <a:rPr lang="en-US" sz="24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con dao cắt rốn của cậu bé làng Gióng, vườn cà bên sông Hồng, thanh </a:t>
            </a:r>
            <a:r>
              <a:rPr lang="en-US"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g</a:t>
            </a:r>
            <a:r>
              <a:rPr lang="vi-VN" sz="2400" b="1"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ươm giữ thành Hà Nội, chiếc hốt đại thần của Phan Thanh Giản.</a:t>
            </a:r>
            <a:endParaRPr lang="en-US" sz="24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23"/>
          <p:cNvSpPr/>
          <p:nvPr/>
        </p:nvSpPr>
        <p:spPr>
          <a:xfrm>
            <a:off x="2317532" y="528580"/>
            <a:ext cx="4572000" cy="646331"/>
          </a:xfrm>
          <a:prstGeom prst="rect">
            <a:avLst/>
          </a:prstGeom>
        </p:spPr>
        <p:txBody>
          <a:bodyPr>
            <a:spAutoFit/>
          </a:bodyPr>
          <a:lstStyle/>
          <a:p>
            <a:pPr algn="ctr"/>
            <a:r>
              <a:rPr lang="en-US" sz="1800" u="sng" dirty="0" err="1" smtClean="0">
                <a:latin typeface="Times New Roman" pitchFamily="18" charset="0"/>
                <a:cs typeface="Times New Roman" pitchFamily="18" charset="0"/>
              </a:rPr>
              <a:t>Luyện</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từ</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và</a:t>
            </a:r>
            <a:r>
              <a:rPr lang="en-US" sz="1800" u="sng" dirty="0" smtClean="0">
                <a:latin typeface="Times New Roman" pitchFamily="18" charset="0"/>
                <a:cs typeface="Times New Roman" pitchFamily="18" charset="0"/>
              </a:rPr>
              <a:t> </a:t>
            </a:r>
            <a:r>
              <a:rPr lang="en-US" sz="1800" u="sng" dirty="0" err="1" smtClean="0">
                <a:latin typeface="Times New Roman" pitchFamily="18" charset="0"/>
                <a:cs typeface="Times New Roman" pitchFamily="18" charset="0"/>
              </a:rPr>
              <a:t>câu</a:t>
            </a:r>
            <a:r>
              <a:rPr lang="en-US" sz="1800" u="sng" dirty="0" smtClean="0">
                <a:latin typeface="Times New Roman" pitchFamily="18" charset="0"/>
                <a:cs typeface="Times New Roman" pitchFamily="18" charset="0"/>
              </a:rPr>
              <a:t>:</a:t>
            </a:r>
          </a:p>
          <a:p>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Mở</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rộng</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vốn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từ</a:t>
            </a:r>
            <a:r>
              <a:rPr lang="en-US" sz="1800" b="1" dirty="0" smtClean="0">
                <a:solidFill>
                  <a:srgbClr val="FF0000"/>
                </a:solidFill>
                <a:latin typeface="Times New Roman" pitchFamily="18" charset="0"/>
                <a:cs typeface="Times New Roman" pitchFamily="18" charset="0"/>
              </a:rPr>
              <a:t> : </a:t>
            </a:r>
            <a:r>
              <a:rPr lang="en-US" sz="1800" b="1" dirty="0" err="1" smtClean="0">
                <a:solidFill>
                  <a:srgbClr val="FF0000"/>
                </a:solidFill>
                <a:latin typeface="Times New Roman" pitchFamily="18" charset="0"/>
                <a:cs typeface="Times New Roman" pitchFamily="18" charset="0"/>
              </a:rPr>
              <a:t>Truyền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thống</a:t>
            </a:r>
            <a:endParaRPr lang="en-US" sz="1800" b="1" dirty="0">
              <a:solidFill>
                <a:srgbClr val="FF0000"/>
              </a:solidFill>
              <a:latin typeface="Times New Roman" pitchFamily="18" charset="0"/>
              <a:cs typeface="Times New Roman" pitchFamily="18" charset="0"/>
            </a:endParaRPr>
          </a:p>
        </p:txBody>
      </p:sp>
      <p:sp>
        <p:nvSpPr>
          <p:cNvPr id="25" name="Rectangle 24"/>
          <p:cNvSpPr/>
          <p:nvPr/>
        </p:nvSpPr>
        <p:spPr>
          <a:xfrm>
            <a:off x="3108290" y="194924"/>
            <a:ext cx="3592650" cy="369332"/>
          </a:xfrm>
          <a:prstGeom prst="rect">
            <a:avLst/>
          </a:prstGeom>
        </p:spPr>
        <p:txBody>
          <a:bodyPr wrap="none">
            <a:spAutoFit/>
          </a:bodyPr>
          <a:lstStyle/>
          <a:p>
            <a:r>
              <a:rPr lang="en-US" sz="1800" b="1" dirty="0" err="1" smtClean="0">
                <a:latin typeface="Times New Roman" pitchFamily="18" charset="0"/>
                <a:cs typeface="Times New Roman" pitchFamily="18" charset="0"/>
              </a:rPr>
              <a:t>Thứ</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ba</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ngày</a:t>
            </a:r>
            <a:r>
              <a:rPr lang="en-US" sz="1800" b="1" dirty="0" smtClean="0">
                <a:latin typeface="Times New Roman" pitchFamily="18" charset="0"/>
                <a:cs typeface="Times New Roman" pitchFamily="18" charset="0"/>
              </a:rPr>
              <a:t> 21 </a:t>
            </a:r>
            <a:r>
              <a:rPr lang="en-US" sz="1800" b="1" dirty="0" err="1" smtClean="0">
                <a:latin typeface="Times New Roman" pitchFamily="18" charset="0"/>
                <a:cs typeface="Times New Roman" pitchFamily="18" charset="0"/>
              </a:rPr>
              <a:t>tháng</a:t>
            </a:r>
            <a:r>
              <a:rPr lang="en-US" sz="1800" b="1" dirty="0" smtClean="0">
                <a:latin typeface="Times New Roman" pitchFamily="18" charset="0"/>
                <a:cs typeface="Times New Roman" pitchFamily="18" charset="0"/>
              </a:rPr>
              <a:t> 3 </a:t>
            </a:r>
            <a:r>
              <a:rPr lang="en-US" sz="1800" b="1" dirty="0" err="1" smtClean="0">
                <a:latin typeface="Times New Roman" pitchFamily="18" charset="0"/>
                <a:cs typeface="Times New Roman" pitchFamily="18" charset="0"/>
              </a:rPr>
              <a:t>năm</a:t>
            </a:r>
            <a:r>
              <a:rPr lang="en-US" sz="1800" b="1" dirty="0" smtClean="0">
                <a:latin typeface="Times New Roman" pitchFamily="18" charset="0"/>
                <a:cs typeface="Times New Roman" pitchFamily="18" charset="0"/>
              </a:rPr>
              <a:t> 2023</a:t>
            </a:r>
            <a:endParaRPr lang="en-US" sz="1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126549028"/>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DSC057011"/>
          <p:cNvPicPr>
            <a:picLocks noChangeAspect="1" noChangeArrowheads="1"/>
          </p:cNvPicPr>
          <p:nvPr/>
        </p:nvPicPr>
        <p:blipFill>
          <a:blip r:embed="rId2"/>
          <a:srcRect/>
          <a:stretch>
            <a:fillRect/>
          </a:stretch>
        </p:blipFill>
        <p:spPr bwMode="auto">
          <a:xfrm>
            <a:off x="114300" y="28575"/>
            <a:ext cx="4343400" cy="2686050"/>
          </a:xfrm>
          <a:prstGeom prst="rect">
            <a:avLst/>
          </a:prstGeom>
          <a:noFill/>
          <a:ln w="9525">
            <a:noFill/>
            <a:miter lim="800000"/>
            <a:headEnd/>
            <a:tailEnd/>
          </a:ln>
        </p:spPr>
      </p:pic>
      <p:pic>
        <p:nvPicPr>
          <p:cNvPr id="20483" name="Picture 4" descr="ER3K1KJVDX_denhung3ca0(2)"/>
          <p:cNvPicPr>
            <a:picLocks noGrp="1" noChangeAspect="1" noChangeArrowheads="1"/>
          </p:cNvPicPr>
          <p:nvPr>
            <p:ph idx="4294967295"/>
          </p:nvPr>
        </p:nvPicPr>
        <p:blipFill>
          <a:blip r:embed="rId3"/>
          <a:srcRect/>
          <a:stretch>
            <a:fillRect/>
          </a:stretch>
        </p:blipFill>
        <p:spPr>
          <a:xfrm>
            <a:off x="4495800" y="28575"/>
            <a:ext cx="4572000" cy="2714625"/>
          </a:xfrm>
        </p:spPr>
      </p:pic>
      <p:pic>
        <p:nvPicPr>
          <p:cNvPr id="20484" name="Picture 5" descr="n_Hng"/>
          <p:cNvPicPr>
            <a:picLocks noChangeAspect="1" noChangeArrowheads="1"/>
          </p:cNvPicPr>
          <p:nvPr/>
        </p:nvPicPr>
        <p:blipFill>
          <a:blip r:embed="rId4"/>
          <a:srcRect/>
          <a:stretch>
            <a:fillRect/>
          </a:stretch>
        </p:blipFill>
        <p:spPr bwMode="auto">
          <a:xfrm>
            <a:off x="76200" y="2743200"/>
            <a:ext cx="8991600" cy="2343150"/>
          </a:xfrm>
          <a:prstGeom prst="rect">
            <a:avLst/>
          </a:prstGeom>
          <a:noFill/>
          <a:ln w="9525">
            <a:noFill/>
            <a:miter lim="800000"/>
            <a:headEnd/>
            <a:tailEnd/>
          </a:ln>
        </p:spPr>
      </p:pic>
      <p:sp>
        <p:nvSpPr>
          <p:cNvPr id="20485" name="TextBox 2"/>
          <p:cNvSpPr txBox="1">
            <a:spLocks noChangeArrowheads="1"/>
          </p:cNvSpPr>
          <p:nvPr/>
        </p:nvSpPr>
        <p:spPr bwMode="auto">
          <a:xfrm>
            <a:off x="5029200" y="2911078"/>
            <a:ext cx="3276600" cy="461665"/>
          </a:xfrm>
          <a:prstGeom prst="rect">
            <a:avLst/>
          </a:prstGeom>
          <a:solidFill>
            <a:srgbClr val="FFC000"/>
          </a:solidFill>
          <a:ln w="9525">
            <a:noFill/>
            <a:miter lim="800000"/>
            <a:headEnd/>
            <a:tailEnd/>
          </a:ln>
        </p:spPr>
        <p:txBody>
          <a:bodyPr>
            <a:spAutoFit/>
          </a:bodyPr>
          <a:lstStyle/>
          <a:p>
            <a:pPr algn="ctr"/>
            <a:r>
              <a:rPr lang="en-US" sz="2400" b="1">
                <a:solidFill>
                  <a:srgbClr val="FF0000"/>
                </a:solidFill>
              </a:rPr>
              <a:t>LỄ HỘI ĐỀN HÙNG</a:t>
            </a:r>
          </a:p>
        </p:txBody>
      </p:sp>
      <p:sp>
        <p:nvSpPr>
          <p:cNvPr id="20486" name="TextBox 2"/>
          <p:cNvSpPr txBox="1">
            <a:spLocks noChangeArrowheads="1"/>
          </p:cNvSpPr>
          <p:nvPr/>
        </p:nvSpPr>
        <p:spPr bwMode="auto">
          <a:xfrm>
            <a:off x="381000" y="2320528"/>
            <a:ext cx="3810000" cy="461665"/>
          </a:xfrm>
          <a:prstGeom prst="rect">
            <a:avLst/>
          </a:prstGeom>
          <a:solidFill>
            <a:srgbClr val="FFC000"/>
          </a:solidFill>
          <a:ln w="9525">
            <a:noFill/>
            <a:miter lim="800000"/>
            <a:headEnd/>
            <a:tailEnd/>
          </a:ln>
        </p:spPr>
        <p:txBody>
          <a:bodyPr>
            <a:spAutoFit/>
          </a:bodyPr>
          <a:lstStyle/>
          <a:p>
            <a:pPr algn="ctr"/>
            <a:r>
              <a:rPr lang="en-US" sz="2400" b="1">
                <a:solidFill>
                  <a:srgbClr val="FF0000"/>
                </a:solidFill>
              </a:rPr>
              <a:t>TƯỢNG ĐÀI VUA HÙNG</a:t>
            </a:r>
          </a:p>
        </p:txBody>
      </p: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a:spLocks noGrp="1"/>
          </p:cNvSpPr>
          <p:nvPr>
            <p:ph type="title"/>
          </p:nvPr>
        </p:nvSpPr>
        <p:spPr>
          <a:xfrm>
            <a:off x="1606950" y="-207945"/>
            <a:ext cx="5853900" cy="234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err="1" smtClean="0">
                <a:solidFill>
                  <a:schemeClr val="lt1"/>
                </a:solidFill>
                <a:latin typeface="SVN-Channel" panose="02040603050506020204" pitchFamily="18" charset="0"/>
              </a:rPr>
              <a:t>Đố</a:t>
            </a:r>
            <a:r>
              <a:rPr lang="en-US" sz="6600" dirty="0" smtClean="0">
                <a:solidFill>
                  <a:schemeClr val="lt1"/>
                </a:solidFill>
                <a:latin typeface="SVN-Channel" panose="02040603050506020204" pitchFamily="18" charset="0"/>
              </a:rPr>
              <a:t> </a:t>
            </a:r>
            <a:r>
              <a:rPr lang="en-US" sz="6600" dirty="0" err="1" smtClean="0">
                <a:solidFill>
                  <a:schemeClr val="lt1"/>
                </a:solidFill>
                <a:latin typeface="SVN-Channel" panose="02040603050506020204" pitchFamily="18" charset="0"/>
              </a:rPr>
              <a:t>bạn</a:t>
            </a:r>
            <a:r>
              <a:rPr lang="en-US" sz="6600" dirty="0" smtClean="0">
                <a:solidFill>
                  <a:schemeClr val="lt1"/>
                </a:solidFill>
                <a:latin typeface="SVN-Channel" panose="02040603050506020204" pitchFamily="18" charset="0"/>
              </a:rPr>
              <a:t>?</a:t>
            </a:r>
            <a:endParaRPr sz="9600" dirty="0">
              <a:solidFill>
                <a:schemeClr val="lt1"/>
              </a:solidFill>
              <a:latin typeface="SVN-Channel" panose="02040603050506020204" pitchFamily="18" charset="0"/>
            </a:endParaRPr>
          </a:p>
        </p:txBody>
      </p:sp>
      <p:sp>
        <p:nvSpPr>
          <p:cNvPr id="397" name="Google Shape;397;p34"/>
          <p:cNvSpPr txBox="1">
            <a:spLocks noGrp="1"/>
          </p:cNvSpPr>
          <p:nvPr>
            <p:ph type="subTitle" idx="1"/>
          </p:nvPr>
        </p:nvSpPr>
        <p:spPr>
          <a:xfrm>
            <a:off x="2073936" y="2437129"/>
            <a:ext cx="5919181" cy="1520015"/>
          </a:xfrm>
          <a:prstGeom prst="rect">
            <a:avLst/>
          </a:prstGeom>
        </p:spPr>
        <p:txBody>
          <a:bodyPr spcFirstLastPara="1" wrap="square" lIns="91425" tIns="91425" rIns="91425" bIns="91425" anchor="t" anchorCtr="0">
            <a:noAutofit/>
          </a:bodyPr>
          <a:lstStyle/>
          <a:p>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Rectangle 8"/>
          <p:cNvSpPr/>
          <p:nvPr/>
        </p:nvSpPr>
        <p:spPr>
          <a:xfrm>
            <a:off x="2207172" y="315310"/>
            <a:ext cx="4903076" cy="461665"/>
          </a:xfrm>
          <a:prstGeom prst="rect">
            <a:avLst/>
          </a:prstGeom>
        </p:spPr>
        <p:txBody>
          <a:bodyPr wrap="square">
            <a:spAutoFit/>
          </a:bodyPr>
          <a:lstStyle/>
          <a:p>
            <a:r>
              <a:rPr lang="en-US" sz="2400" b="1" dirty="0" err="1" smtClean="0">
                <a:latin typeface="Times New Roman" pitchFamily="18" charset="0"/>
                <a:cs typeface="Times New Roman" pitchFamily="18" charset="0"/>
              </a:rPr>
              <a:t>Thứ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ngày</a:t>
            </a:r>
            <a:r>
              <a:rPr lang="en-US" sz="2400" b="1" dirty="0" smtClean="0">
                <a:latin typeface="Times New Roman" pitchFamily="18" charset="0"/>
                <a:cs typeface="Times New Roman" pitchFamily="18" charset="0"/>
              </a:rPr>
              <a:t> 21 </a:t>
            </a:r>
            <a:r>
              <a:rPr lang="en-US" sz="2400" b="1" dirty="0" err="1" smtClean="0">
                <a:latin typeface="Times New Roman" pitchFamily="18" charset="0"/>
                <a:cs typeface="Times New Roman" pitchFamily="18" charset="0"/>
              </a:rPr>
              <a:t>tháng</a:t>
            </a:r>
            <a:r>
              <a:rPr lang="en-US" sz="2400" b="1" dirty="0" smtClean="0">
                <a:latin typeface="Times New Roman" pitchFamily="18" charset="0"/>
                <a:cs typeface="Times New Roman" pitchFamily="18" charset="0"/>
              </a:rPr>
              <a:t> 3 </a:t>
            </a:r>
            <a:r>
              <a:rPr lang="en-US" sz="2400" b="1" dirty="0" err="1" smtClean="0">
                <a:latin typeface="Times New Roman" pitchFamily="18" charset="0"/>
                <a:cs typeface="Times New Roman" pitchFamily="18" charset="0"/>
              </a:rPr>
              <a:t>năm</a:t>
            </a:r>
            <a:r>
              <a:rPr lang="en-US" sz="2400" b="1" dirty="0" smtClean="0">
                <a:latin typeface="Times New Roman" pitchFamily="18" charset="0"/>
                <a:cs typeface="Times New Roman" pitchFamily="18" charset="0"/>
              </a:rPr>
              <a:t> 2023</a:t>
            </a:r>
            <a:endParaRPr lang="en-US" sz="2400" dirty="0"/>
          </a:p>
        </p:txBody>
      </p:sp>
    </p:spTree>
    <p:extLst>
      <p:ext uri="{BB962C8B-B14F-4D97-AF65-F5344CB8AC3E}">
        <p14:creationId xmlns="" xmlns:p14="http://schemas.microsoft.com/office/powerpoint/2010/main" val="37000069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anim calcmode="lin" valueType="num">
                                      <p:cBhvr>
                                        <p:cTn id="8" dur="1000" fill="hold"/>
                                        <p:tgtEl>
                                          <p:spTgt spid="396"/>
                                        </p:tgtEl>
                                        <p:attrNameLst>
                                          <p:attrName>ppt_x</p:attrName>
                                        </p:attrNameLst>
                                      </p:cBhvr>
                                      <p:tavLst>
                                        <p:tav tm="0">
                                          <p:val>
                                            <p:strVal val="#ppt_x"/>
                                          </p:val>
                                        </p:tav>
                                        <p:tav tm="100000">
                                          <p:val>
                                            <p:strVal val="#ppt_x"/>
                                          </p:val>
                                        </p:tav>
                                      </p:tavLst>
                                    </p:anim>
                                    <p:anim calcmode="lin" valueType="num">
                                      <p:cBhvr>
                                        <p:cTn id="9" dur="1000" fill="hold"/>
                                        <p:tgtEl>
                                          <p:spTgt spid="3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97">
                                            <p:txEl>
                                              <p:pRg st="0" end="0"/>
                                            </p:txEl>
                                          </p:spTgt>
                                        </p:tgtEl>
                                        <p:attrNameLst>
                                          <p:attrName>style.visibility</p:attrName>
                                        </p:attrNameLst>
                                      </p:cBhvr>
                                      <p:to>
                                        <p:strVal val="visible"/>
                                      </p:to>
                                    </p:set>
                                    <p:animEffect transition="in" filter="wipe(down)">
                                      <p:cBhvr>
                                        <p:cTn id="14" dur="500"/>
                                        <p:tgtEl>
                                          <p:spTgt spid="3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p:bldP spid="39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228600" y="114300"/>
            <a:ext cx="8915400" cy="4914900"/>
          </a:xfrm>
          <a:prstGeom prst="rect">
            <a:avLst/>
          </a:prstGeom>
          <a:noFill/>
          <a:ln w="9525">
            <a:noFill/>
            <a:miter lim="800000"/>
            <a:headEnd/>
            <a:tailEnd/>
          </a:ln>
          <a:effectLst/>
        </p:spPr>
      </p:pic>
      <p:sp>
        <p:nvSpPr>
          <p:cNvPr id="21507" name="TextBox 2"/>
          <p:cNvSpPr txBox="1">
            <a:spLocks noChangeArrowheads="1"/>
          </p:cNvSpPr>
          <p:nvPr/>
        </p:nvSpPr>
        <p:spPr bwMode="auto">
          <a:xfrm>
            <a:off x="2514600" y="4682728"/>
            <a:ext cx="4343400" cy="461665"/>
          </a:xfrm>
          <a:prstGeom prst="rect">
            <a:avLst/>
          </a:prstGeom>
          <a:solidFill>
            <a:srgbClr val="FFC000"/>
          </a:solidFill>
          <a:ln w="9525">
            <a:noFill/>
            <a:miter lim="800000"/>
            <a:headEnd/>
            <a:tailEnd/>
          </a:ln>
        </p:spPr>
        <p:txBody>
          <a:bodyPr>
            <a:spAutoFit/>
          </a:bodyPr>
          <a:lstStyle/>
          <a:p>
            <a:pPr algn="ctr"/>
            <a:r>
              <a:rPr lang="en-US" sz="2400" b="1">
                <a:solidFill>
                  <a:srgbClr val="FF0000"/>
                </a:solidFill>
              </a:rPr>
              <a:t>TƯỢNG ĐÀI THÁNH GIÓNG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hân dung Phan Thanh Giản">
            <a:hlinkClick r:id="rId2" tooltip="Chân dung Phan Thanh Giản"/>
          </p:cNvPr>
          <p:cNvPicPr>
            <a:picLocks noChangeAspect="1" noChangeArrowheads="1"/>
          </p:cNvPicPr>
          <p:nvPr/>
        </p:nvPicPr>
        <p:blipFill>
          <a:blip r:embed="rId3"/>
          <a:srcRect/>
          <a:stretch>
            <a:fillRect/>
          </a:stretch>
        </p:blipFill>
        <p:spPr bwMode="auto">
          <a:xfrm>
            <a:off x="381000" y="228600"/>
            <a:ext cx="4114800"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1" name="Text Box 6"/>
          <p:cNvSpPr txBox="1">
            <a:spLocks noChangeArrowheads="1"/>
          </p:cNvSpPr>
          <p:nvPr/>
        </p:nvSpPr>
        <p:spPr bwMode="auto">
          <a:xfrm>
            <a:off x="609600" y="4229100"/>
            <a:ext cx="3581400" cy="861774"/>
          </a:xfrm>
          <a:prstGeom prst="rect">
            <a:avLst/>
          </a:prstGeom>
          <a:noFill/>
          <a:ln w="9525">
            <a:noFill/>
            <a:miter lim="800000"/>
            <a:headEnd/>
            <a:tailEnd/>
          </a:ln>
        </p:spPr>
        <p:txBody>
          <a:bodyPr>
            <a:spAutoFit/>
          </a:bodyPr>
          <a:lstStyle/>
          <a:p>
            <a:pPr algn="ctr">
              <a:spcBef>
                <a:spcPct val="50000"/>
              </a:spcBef>
            </a:pPr>
            <a:r>
              <a:rPr lang="en-US" sz="2500" b="1">
                <a:latin typeface="VNI-Times" pitchFamily="2" charset="0"/>
              </a:rPr>
              <a:t>PHAN THANH GIAÛN                 (1796 – 1867)</a:t>
            </a:r>
          </a:p>
        </p:txBody>
      </p:sp>
      <p:pic>
        <p:nvPicPr>
          <p:cNvPr id="9" name="Picture 8" descr="Hoang Dieu (1829-1882)"/>
          <p:cNvPicPr>
            <a:picLocks noChangeAspect="1" noChangeArrowheads="1"/>
          </p:cNvPicPr>
          <p:nvPr/>
        </p:nvPicPr>
        <p:blipFill>
          <a:blip r:embed="rId4"/>
          <a:srcRect/>
          <a:stretch>
            <a:fillRect/>
          </a:stretch>
        </p:blipFill>
        <p:spPr bwMode="auto">
          <a:xfrm>
            <a:off x="4686301" y="228600"/>
            <a:ext cx="4125495"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3" name="Text Box 10"/>
          <p:cNvSpPr txBox="1">
            <a:spLocks noChangeArrowheads="1"/>
          </p:cNvSpPr>
          <p:nvPr/>
        </p:nvSpPr>
        <p:spPr bwMode="auto">
          <a:xfrm>
            <a:off x="4686300" y="4214813"/>
            <a:ext cx="4038600" cy="861774"/>
          </a:xfrm>
          <a:prstGeom prst="rect">
            <a:avLst/>
          </a:prstGeom>
          <a:noFill/>
          <a:ln w="9525">
            <a:noFill/>
            <a:miter lim="800000"/>
            <a:headEnd/>
            <a:tailEnd/>
          </a:ln>
        </p:spPr>
        <p:txBody>
          <a:bodyPr>
            <a:spAutoFit/>
          </a:bodyPr>
          <a:lstStyle/>
          <a:p>
            <a:pPr algn="ctr">
              <a:spcBef>
                <a:spcPct val="50000"/>
              </a:spcBef>
            </a:pPr>
            <a:r>
              <a:rPr lang="en-US" sz="2500" b="1">
                <a:latin typeface="VNI-Times" pitchFamily="2" charset="0"/>
              </a:rPr>
              <a:t>HOAØNG DIEÄU                      (1829 – 1882)</a:t>
            </a:r>
          </a:p>
        </p:txBody>
      </p:sp>
    </p:spTree>
  </p:cSld>
  <p:clrMapOvr>
    <a:masterClrMapping/>
  </p:clrMapOvr>
  <p:transition spd="med">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8" name="Picture 7">
            <a:extLst>
              <a:ext uri="{FF2B5EF4-FFF2-40B4-BE49-F238E27FC236}">
                <a16:creationId xmlns:a16="http://schemas.microsoft.com/office/drawing/2014/main" xmlns="" id="{C714767C-A65B-7978-E5AE-3AA958DDDDBB}"/>
              </a:ext>
            </a:extLst>
          </p:cNvPr>
          <p:cNvPicPr>
            <a:picLocks noChangeAspect="1"/>
          </p:cNvPicPr>
          <p:nvPr/>
        </p:nvPicPr>
        <p:blipFill>
          <a:blip r:embed="rId3"/>
          <a:stretch>
            <a:fillRect/>
          </a:stretch>
        </p:blipFill>
        <p:spPr>
          <a:xfrm>
            <a:off x="0" y="-228600"/>
            <a:ext cx="2070100" cy="2070100"/>
          </a:xfrm>
          <a:prstGeom prst="rect">
            <a:avLst/>
          </a:prstGeom>
        </p:spPr>
      </p:pic>
      <p:pic>
        <p:nvPicPr>
          <p:cNvPr id="10" name="Picture 9">
            <a:extLst>
              <a:ext uri="{FF2B5EF4-FFF2-40B4-BE49-F238E27FC236}">
                <a16:creationId xmlns:a16="http://schemas.microsoft.com/office/drawing/2014/main" xmlns="" id="{1AB74DF2-03C0-A96A-29A3-B7425A6BD587}"/>
              </a:ext>
            </a:extLst>
          </p:cNvPr>
          <p:cNvPicPr>
            <a:picLocks noChangeAspect="1"/>
          </p:cNvPicPr>
          <p:nvPr/>
        </p:nvPicPr>
        <p:blipFill>
          <a:blip r:embed="rId4"/>
          <a:stretch>
            <a:fillRect/>
          </a:stretch>
        </p:blipFill>
        <p:spPr>
          <a:xfrm>
            <a:off x="5423339" y="1056289"/>
            <a:ext cx="4205110" cy="3326525"/>
          </a:xfrm>
          <a:prstGeom prst="rect">
            <a:avLst/>
          </a:prstGeom>
        </p:spPr>
      </p:pic>
      <p:sp>
        <p:nvSpPr>
          <p:cNvPr id="11" name="TextBox 10">
            <a:extLst>
              <a:ext uri="{FF2B5EF4-FFF2-40B4-BE49-F238E27FC236}">
                <a16:creationId xmlns:a16="http://schemas.microsoft.com/office/drawing/2014/main" xmlns="" id="{276AEB0A-7B9A-7C0F-26F5-6951B439ED61}"/>
              </a:ext>
            </a:extLst>
          </p:cNvPr>
          <p:cNvSpPr txBox="1"/>
          <p:nvPr/>
        </p:nvSpPr>
        <p:spPr>
          <a:xfrm>
            <a:off x="1783080" y="256032"/>
            <a:ext cx="3766382" cy="3046988"/>
          </a:xfrm>
          <a:prstGeom prst="rect">
            <a:avLst/>
          </a:prstGeom>
          <a:noFill/>
        </p:spPr>
        <p:txBody>
          <a:bodyPr wrap="square" rtlCol="0">
            <a:spAutoFit/>
          </a:bodyPr>
          <a:lstStyle/>
          <a:p>
            <a:r>
              <a:rPr lang="en-US" sz="9600" b="1" dirty="0" err="1">
                <a:ln w="19050">
                  <a:noFill/>
                </a:ln>
                <a:solidFill>
                  <a:srgbClr val="462F30"/>
                </a:solidFill>
                <a:effectLst/>
                <a:latin typeface="SVN-Blooming" panose="02000500000000000000" pitchFamily="50" charset="0"/>
              </a:rPr>
              <a:t>Trò</a:t>
            </a:r>
            <a:r>
              <a:rPr lang="en-US" sz="9600" b="1" dirty="0">
                <a:ln w="19050">
                  <a:noFill/>
                </a:ln>
                <a:solidFill>
                  <a:srgbClr val="462F30"/>
                </a:solidFill>
                <a:effectLst/>
                <a:latin typeface="SVN-Blooming" panose="02000500000000000000" pitchFamily="50" charset="0"/>
              </a:rPr>
              <a:t> </a:t>
            </a:r>
            <a:r>
              <a:rPr lang="en-US" sz="9600" b="1" dirty="0" err="1" smtClean="0">
                <a:ln w="19050">
                  <a:noFill/>
                </a:ln>
                <a:solidFill>
                  <a:srgbClr val="462F30"/>
                </a:solidFill>
                <a:effectLst/>
                <a:latin typeface="SVN-Blooming" panose="02000500000000000000" pitchFamily="50" charset="0"/>
              </a:rPr>
              <a:t>chơi</a:t>
            </a:r>
            <a:endParaRPr lang="en-US" sz="9600" b="1" dirty="0">
              <a:ln w="19050">
                <a:noFill/>
              </a:ln>
              <a:solidFill>
                <a:srgbClr val="462F30"/>
              </a:solidFill>
              <a:effectLst/>
              <a:latin typeface="SVN-Blooming" panose="02000500000000000000" pitchFamily="50" charset="0"/>
            </a:endParaRPr>
          </a:p>
        </p:txBody>
      </p:sp>
      <p:sp>
        <p:nvSpPr>
          <p:cNvPr id="12" name="TextBox 11">
            <a:extLst>
              <a:ext uri="{FF2B5EF4-FFF2-40B4-BE49-F238E27FC236}">
                <a16:creationId xmlns:a16="http://schemas.microsoft.com/office/drawing/2014/main" xmlns="" id="{4882E18A-AA60-1D5C-7227-0B5804188561}"/>
              </a:ext>
            </a:extLst>
          </p:cNvPr>
          <p:cNvSpPr txBox="1"/>
          <p:nvPr/>
        </p:nvSpPr>
        <p:spPr>
          <a:xfrm>
            <a:off x="1" y="3037666"/>
            <a:ext cx="6369268" cy="1015663"/>
          </a:xfrm>
          <a:prstGeom prst="rect">
            <a:avLst/>
          </a:prstGeom>
          <a:noFill/>
        </p:spPr>
        <p:txBody>
          <a:bodyPr wrap="square" rtlCol="0">
            <a:spAutoFit/>
          </a:bodyPr>
          <a:lstStyle/>
          <a:p>
            <a:pPr algn="ctr"/>
            <a:r>
              <a:rPr lang="en-US" sz="6000" dirty="0" smtClean="0">
                <a:ln w="57150">
                  <a:solidFill>
                    <a:schemeClr val="bg2">
                      <a:lumMod val="25000"/>
                    </a:schemeClr>
                  </a:solidFill>
                </a:ln>
                <a:solidFill>
                  <a:srgbClr val="FFC000"/>
                </a:solidFill>
                <a:latin typeface="Times New Roman" pitchFamily="18" charset="0"/>
                <a:cs typeface="Times New Roman" pitchFamily="18" charset="0"/>
              </a:rPr>
              <a:t>Thu </a:t>
            </a:r>
            <a:r>
              <a:rPr lang="en-US" sz="6000" dirty="0" err="1">
                <a:ln w="57150">
                  <a:solidFill>
                    <a:schemeClr val="bg2">
                      <a:lumMod val="25000"/>
                    </a:schemeClr>
                  </a:solidFill>
                </a:ln>
                <a:solidFill>
                  <a:srgbClr val="FFC000"/>
                </a:solidFill>
                <a:latin typeface="Times New Roman" pitchFamily="18" charset="0"/>
                <a:cs typeface="Times New Roman" pitchFamily="18" charset="0"/>
              </a:rPr>
              <a:t>thập</a:t>
            </a:r>
            <a:r>
              <a:rPr lang="en-US" sz="6000" dirty="0">
                <a:ln w="57150">
                  <a:solidFill>
                    <a:schemeClr val="bg2">
                      <a:lumMod val="25000"/>
                    </a:schemeClr>
                  </a:solidFill>
                </a:ln>
                <a:solidFill>
                  <a:srgbClr val="FFC000"/>
                </a:solidFill>
                <a:latin typeface="Times New Roman" pitchFamily="18" charset="0"/>
                <a:cs typeface="Times New Roman" pitchFamily="18" charset="0"/>
              </a:rPr>
              <a:t> xu </a:t>
            </a:r>
            <a:r>
              <a:rPr lang="en-US" sz="6000" dirty="0" err="1">
                <a:ln w="57150">
                  <a:solidFill>
                    <a:schemeClr val="bg2">
                      <a:lumMod val="25000"/>
                    </a:schemeClr>
                  </a:solidFill>
                </a:ln>
                <a:solidFill>
                  <a:srgbClr val="FFC000"/>
                </a:solidFill>
                <a:latin typeface="Times New Roman" pitchFamily="18" charset="0"/>
                <a:cs typeface="Times New Roman" pitchFamily="18" charset="0"/>
              </a:rPr>
              <a:t>vàng</a:t>
            </a:r>
            <a:endParaRPr lang="en-US" sz="6000" dirty="0">
              <a:ln w="57150">
                <a:solidFill>
                  <a:schemeClr val="bg2">
                    <a:lumMod val="25000"/>
                  </a:schemeClr>
                </a:solidFill>
              </a:ln>
              <a:solidFill>
                <a:srgbClr val="FFC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23383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xmlns="" id="{152C7292-122A-C244-6DB5-F073FA104267}"/>
              </a:ext>
            </a:extLst>
          </p:cNvPr>
          <p:cNvPicPr>
            <a:picLocks noChangeAspect="1"/>
          </p:cNvPicPr>
          <p:nvPr>
            <a:videoFile r:link="rId1"/>
            <p:extLst>
              <p:ext uri="{DAA4B4D4-6D71-4841-9C94-3DE7FCFB9230}">
                <p14:media xmlns="" xmlns:p14="http://schemas.microsoft.com/office/powerpoint/2010/main" r:embed="rId4"/>
              </p:ext>
            </p:extLst>
          </p:nvPr>
        </p:nvPicPr>
        <p:blipFill rotWithShape="1">
          <a:blip r:embed="rId5"/>
          <a:srcRect l="28114" t="11909" r="24151" b="6918"/>
          <a:stretch/>
        </p:blipFill>
        <p:spPr>
          <a:xfrm>
            <a:off x="4248337" y="2571750"/>
            <a:ext cx="647325" cy="619180"/>
          </a:xfrm>
          <a:prstGeom prst="rect">
            <a:avLst/>
          </a:prstGeom>
        </p:spPr>
      </p:pic>
      <p:sp>
        <p:nvSpPr>
          <p:cNvPr id="20" name="Rectangle: Rounded Corners 19">
            <a:extLst>
              <a:ext uri="{FF2B5EF4-FFF2-40B4-BE49-F238E27FC236}">
                <a16:creationId xmlns:a16="http://schemas.microsoft.com/office/drawing/2014/main" xmlns="" id="{72E541B0-78E1-8B04-6AE4-6B5D29A2BFB4}"/>
              </a:ext>
            </a:extLst>
          </p:cNvPr>
          <p:cNvSpPr/>
          <p:nvPr/>
        </p:nvSpPr>
        <p:spPr>
          <a:xfrm>
            <a:off x="1855413" y="414068"/>
            <a:ext cx="5709969"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1F118311-7230-6E36-4BB1-1D7205945AB5}"/>
              </a:ext>
            </a:extLst>
          </p:cNvPr>
          <p:cNvSpPr txBox="1"/>
          <p:nvPr/>
        </p:nvSpPr>
        <p:spPr>
          <a:xfrm>
            <a:off x="2366002" y="379378"/>
            <a:ext cx="5268397" cy="1200329"/>
          </a:xfrm>
          <a:prstGeom prst="rect">
            <a:avLst/>
          </a:prstGeom>
          <a:noFill/>
          <a:effectLst/>
        </p:spPr>
        <p:txBody>
          <a:bodyPr wrap="square" rtlCol="0">
            <a:spAutoFit/>
          </a:bodyPr>
          <a:lstStyle/>
          <a:p>
            <a:r>
              <a:rPr lang="vi-VN" sz="1800" dirty="0">
                <a:solidFill>
                  <a:srgbClr val="333333"/>
                </a:solidFill>
                <a:latin typeface="+mj-lt"/>
              </a:rPr>
              <a:t>Chọn từ có tiếng "truyền" thích hợp để điền vào chỗ trống sau:</a:t>
            </a:r>
            <a:r>
              <a:rPr lang="en-US" sz="1800" dirty="0">
                <a:solidFill>
                  <a:srgbClr val="333333"/>
                </a:solidFill>
                <a:latin typeface="+mj-lt"/>
              </a:rPr>
              <a:t> “</a:t>
            </a:r>
            <a:r>
              <a:rPr lang="vi-VN" sz="1800" dirty="0">
                <a:solidFill>
                  <a:srgbClr val="333333"/>
                </a:solidFill>
                <a:latin typeface="+mj-lt"/>
              </a:rPr>
              <a:t>Cô giáo em </a:t>
            </a:r>
            <a:r>
              <a:rPr lang="vi-VN" sz="1800" dirty="0" smtClean="0">
                <a:solidFill>
                  <a:srgbClr val="333333"/>
                </a:solidFill>
                <a:latin typeface="+mj-lt"/>
              </a:rPr>
              <a:t>k</a:t>
            </a:r>
            <a:r>
              <a:rPr lang="en-US" sz="1800" dirty="0" smtClean="0">
                <a:solidFill>
                  <a:srgbClr val="333333"/>
                </a:solidFill>
                <a:latin typeface="+mj-lt"/>
              </a:rPr>
              <a:t>ể </a:t>
            </a:r>
            <a:r>
              <a:rPr lang="vi-VN" sz="1800" dirty="0" smtClean="0">
                <a:solidFill>
                  <a:srgbClr val="333333"/>
                </a:solidFill>
                <a:latin typeface="+mj-lt"/>
              </a:rPr>
              <a:t>chuyện </a:t>
            </a:r>
            <a:r>
              <a:rPr lang="vi-VN" sz="1800" dirty="0">
                <a:solidFill>
                  <a:srgbClr val="333333"/>
                </a:solidFill>
                <a:latin typeface="+mj-lt"/>
              </a:rPr>
              <a:t>bằng một giọng kể ...... khiến lớp em ai nghe xong cũng xúc động"</a:t>
            </a:r>
          </a:p>
          <a:p>
            <a:endParaRPr lang="vi-VN" sz="1800" dirty="0">
              <a:solidFill>
                <a:srgbClr val="333333"/>
              </a:solidFill>
              <a:latin typeface="+mj-lt"/>
            </a:endParaRPr>
          </a:p>
        </p:txBody>
      </p:sp>
      <p:pic>
        <p:nvPicPr>
          <p:cNvPr id="4" name="Picture 3">
            <a:extLst>
              <a:ext uri="{FF2B5EF4-FFF2-40B4-BE49-F238E27FC236}">
                <a16:creationId xmlns:a16="http://schemas.microsoft.com/office/drawing/2014/main" xmlns="" id="{9387EC14-ABFA-5775-A20D-DF2183436796}"/>
              </a:ext>
            </a:extLst>
          </p:cNvPr>
          <p:cNvPicPr>
            <a:picLocks noChangeAspect="1"/>
          </p:cNvPicPr>
          <p:nvPr/>
        </p:nvPicPr>
        <p:blipFill rotWithShape="1">
          <a:blip r:embed="rId6"/>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xmlns=""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5E7B8AB8-069E-6278-D7F5-8615DB6F944B}"/>
              </a:ext>
            </a:extLst>
          </p:cNvPr>
          <p:cNvPicPr>
            <a:picLocks noChangeAspect="1"/>
          </p:cNvPicPr>
          <p:nvPr/>
        </p:nvPicPr>
        <p:blipFill rotWithShape="1">
          <a:blip r:embed="rId6"/>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xmlns=""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2F52FF2-7E69-A4BE-5B12-794A59FDB966}"/>
              </a:ext>
            </a:extLst>
          </p:cNvPr>
          <p:cNvPicPr>
            <a:picLocks noChangeAspect="1"/>
          </p:cNvPicPr>
          <p:nvPr/>
        </p:nvPicPr>
        <p:blipFill rotWithShape="1">
          <a:blip r:embed="rId6"/>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xmlns=""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C6EC82DC-5D28-D923-9BEB-51F05D970B37}"/>
              </a:ext>
            </a:extLst>
          </p:cNvPr>
          <p:cNvPicPr>
            <a:picLocks noChangeAspect="1"/>
          </p:cNvPicPr>
          <p:nvPr/>
        </p:nvPicPr>
        <p:blipFill rotWithShape="1">
          <a:blip r:embed="rId6"/>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xmlns="" id="{02F58B22-7A70-FEE1-002B-ABA9921B4467}"/>
              </a:ext>
            </a:extLst>
          </p:cNvPr>
          <p:cNvSpPr txBox="1"/>
          <p:nvPr/>
        </p:nvSpPr>
        <p:spPr>
          <a:xfrm>
            <a:off x="1178790" y="2012855"/>
            <a:ext cx="3120787" cy="461665"/>
          </a:xfrm>
          <a:prstGeom prst="rect">
            <a:avLst/>
          </a:prstGeom>
          <a:noFill/>
          <a:effectLst/>
        </p:spPr>
        <p:txBody>
          <a:bodyPr wrap="square">
            <a:spAutoFit/>
          </a:bodyPr>
          <a:lstStyle/>
          <a:p>
            <a:pPr algn="l"/>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cảm</a:t>
            </a:r>
            <a:endParaRPr lang="vi-VN"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0B934E70-FD5F-4987-F145-9EA6C2C4C6C1}"/>
              </a:ext>
            </a:extLst>
          </p:cNvPr>
          <p:cNvSpPr txBox="1"/>
          <p:nvPr/>
        </p:nvSpPr>
        <p:spPr>
          <a:xfrm>
            <a:off x="5419633" y="2047360"/>
            <a:ext cx="3304606"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tụng</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4195FB6F-AA04-4308-F221-F6F8BA4BDF5F}"/>
              </a:ext>
            </a:extLst>
          </p:cNvPr>
          <p:cNvSpPr txBox="1"/>
          <p:nvPr/>
        </p:nvSpPr>
        <p:spPr>
          <a:xfrm>
            <a:off x="1177506" y="3275218"/>
            <a:ext cx="3342735" cy="461665"/>
          </a:xfrm>
          <a:prstGeom prst="rect">
            <a:avLst/>
          </a:prstGeom>
          <a:noFill/>
        </p:spPr>
        <p:txBody>
          <a:bodyPr wrap="square">
            <a:spAutoFit/>
          </a:bodyPr>
          <a:lstStyle/>
          <a:p>
            <a:pPr algn="l"/>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hình</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B70615D-4D17-4182-EC88-21B99993E517}"/>
              </a:ext>
            </a:extLst>
          </p:cNvPr>
          <p:cNvSpPr txBox="1"/>
          <p:nvPr/>
        </p:nvSpPr>
        <p:spPr>
          <a:xfrm>
            <a:off x="5395823" y="3225934"/>
            <a:ext cx="3219723"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nghề</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83A18F68-F4C0-63C2-A9EB-1C12E4EF8017}"/>
              </a:ext>
            </a:extLst>
          </p:cNvPr>
          <p:cNvSpPr txBox="1"/>
          <p:nvPr/>
        </p:nvSpPr>
        <p:spPr>
          <a:xfrm>
            <a:off x="1849002" y="310896"/>
            <a:ext cx="411480" cy="923330"/>
          </a:xfrm>
          <a:prstGeom prst="rect">
            <a:avLst/>
          </a:prstGeom>
          <a:noFill/>
        </p:spPr>
        <p:txBody>
          <a:bodyPr wrap="square" rtlCol="0">
            <a:spAutoFit/>
          </a:bodyPr>
          <a:lstStyle/>
          <a:p>
            <a:r>
              <a:rPr lang="en-US" sz="5400" dirty="0" smtClean="0">
                <a:solidFill>
                  <a:srgbClr val="002060"/>
                </a:solidFill>
                <a:latin typeface="iCiel Cadena" panose="02000503000000020004" pitchFamily="50" charset="0"/>
              </a:rPr>
              <a:t>1</a:t>
            </a:r>
            <a:endParaRPr lang="en-US" sz="5400" dirty="0">
              <a:solidFill>
                <a:srgbClr val="002060"/>
              </a:solidFill>
              <a:latin typeface="iCiel Cadena" panose="02000503000000020004" pitchFamily="50" charset="0"/>
            </a:endParaRPr>
          </a:p>
        </p:txBody>
      </p:sp>
      <p:pic>
        <p:nvPicPr>
          <p:cNvPr id="30" name="Tieng-vo-tay-tra-loi-dung-www_tiengdong_com">
            <a:hlinkClick r:id="" action="ppaction://media"/>
            <a:extLst>
              <a:ext uri="{FF2B5EF4-FFF2-40B4-BE49-F238E27FC236}">
                <a16:creationId xmlns:a16="http://schemas.microsoft.com/office/drawing/2014/main" xmlns="" id="{788C9089-106B-1606-D6B1-0CDAFF38F771}"/>
              </a:ext>
            </a:extLst>
          </p:cNvPr>
          <p:cNvPicPr>
            <a:picLocks noChangeAspect="1"/>
          </p:cNvPicPr>
          <p:nvPr>
            <a:videoFile r:link="rId1"/>
            <p:extLst>
              <p:ext uri="{DAA4B4D4-6D71-4841-9C94-3DE7FCFB9230}">
                <p14:media xmlns="" xmlns:p14="http://schemas.microsoft.com/office/powerpoint/2010/main" r:embed="rId10"/>
              </p:ext>
            </p:extLst>
          </p:nvPr>
        </p:nvPicPr>
        <p:blipFill>
          <a:blip r:embed="rId11"/>
          <a:stretch>
            <a:fillRect/>
          </a:stretch>
        </p:blipFill>
        <p:spPr>
          <a:xfrm>
            <a:off x="9536023" y="358595"/>
            <a:ext cx="406400" cy="406400"/>
          </a:xfrm>
          <a:prstGeom prst="rect">
            <a:avLst/>
          </a:prstGeom>
        </p:spPr>
      </p:pic>
      <p:pic>
        <p:nvPicPr>
          <p:cNvPr id="5" name="Picture 4">
            <a:extLst>
              <a:ext uri="{FF2B5EF4-FFF2-40B4-BE49-F238E27FC236}">
                <a16:creationId xmlns:a16="http://schemas.microsoft.com/office/drawing/2014/main" xmlns="" id="{59212C23-BC6F-FD84-3821-D02E46CF80A1}"/>
              </a:ext>
            </a:extLst>
          </p:cNvPr>
          <p:cNvPicPr>
            <a:picLocks noChangeAspect="1"/>
          </p:cNvPicPr>
          <p:nvPr/>
        </p:nvPicPr>
        <p:blipFill>
          <a:blip r:embed="rId12"/>
          <a:stretch>
            <a:fillRect/>
          </a:stretch>
        </p:blipFill>
        <p:spPr>
          <a:xfrm>
            <a:off x="4008071" y="2279091"/>
            <a:ext cx="1127858" cy="1170533"/>
          </a:xfrm>
          <a:prstGeom prst="rect">
            <a:avLst/>
          </a:prstGeom>
        </p:spPr>
      </p:pic>
    </p:spTree>
    <p:extLst>
      <p:ext uri="{BB962C8B-B14F-4D97-AF65-F5344CB8AC3E}">
        <p14:creationId xmlns="" xmlns:p14="http://schemas.microsoft.com/office/powerpoint/2010/main" val="4104568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4"/>
                                        </p:tgtEl>
                                        <p:attrNameLst>
                                          <p:attrName>r</p:attrName>
                                        </p:attrNameLst>
                                      </p:cBhvr>
                                    </p:animRot>
                                    <p:animRot by="-240000">
                                      <p:cBhvr>
                                        <p:cTn id="98" dur="200" fill="hold">
                                          <p:stCondLst>
                                            <p:cond delay="200"/>
                                          </p:stCondLst>
                                        </p:cTn>
                                        <p:tgtEl>
                                          <p:spTgt spid="4"/>
                                        </p:tgtEl>
                                        <p:attrNameLst>
                                          <p:attrName>r</p:attrName>
                                        </p:attrNameLst>
                                      </p:cBhvr>
                                    </p:animRot>
                                    <p:animRot by="240000">
                                      <p:cBhvr>
                                        <p:cTn id="99" dur="200" fill="hold">
                                          <p:stCondLst>
                                            <p:cond delay="400"/>
                                          </p:stCondLst>
                                        </p:cTn>
                                        <p:tgtEl>
                                          <p:spTgt spid="4"/>
                                        </p:tgtEl>
                                        <p:attrNameLst>
                                          <p:attrName>r</p:attrName>
                                        </p:attrNameLst>
                                      </p:cBhvr>
                                    </p:animRot>
                                    <p:animRot by="-240000">
                                      <p:cBhvr>
                                        <p:cTn id="100" dur="200" fill="hold">
                                          <p:stCondLst>
                                            <p:cond delay="600"/>
                                          </p:stCondLst>
                                        </p:cTn>
                                        <p:tgtEl>
                                          <p:spTgt spid="4"/>
                                        </p:tgtEl>
                                        <p:attrNameLst>
                                          <p:attrName>r</p:attrName>
                                        </p:attrNameLst>
                                      </p:cBhvr>
                                    </p:animRot>
                                    <p:animRot by="120000">
                                      <p:cBhvr>
                                        <p:cTn id="101" dur="200" fill="hold">
                                          <p:stCondLst>
                                            <p:cond delay="800"/>
                                          </p:stCondLst>
                                        </p:cTn>
                                        <p:tgtEl>
                                          <p:spTgt spid="4"/>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1"/>
                                        </p:tgtEl>
                                        <p:attrNameLst>
                                          <p:attrName>r</p:attrName>
                                        </p:attrNameLst>
                                      </p:cBhvr>
                                    </p:animRot>
                                    <p:animRot by="-240000">
                                      <p:cBhvr>
                                        <p:cTn id="104" dur="200" fill="hold">
                                          <p:stCondLst>
                                            <p:cond delay="200"/>
                                          </p:stCondLst>
                                        </p:cTn>
                                        <p:tgtEl>
                                          <p:spTgt spid="21"/>
                                        </p:tgtEl>
                                        <p:attrNameLst>
                                          <p:attrName>r</p:attrName>
                                        </p:attrNameLst>
                                      </p:cBhvr>
                                    </p:animRot>
                                    <p:animRot by="240000">
                                      <p:cBhvr>
                                        <p:cTn id="105" dur="200" fill="hold">
                                          <p:stCondLst>
                                            <p:cond delay="400"/>
                                          </p:stCondLst>
                                        </p:cTn>
                                        <p:tgtEl>
                                          <p:spTgt spid="21"/>
                                        </p:tgtEl>
                                        <p:attrNameLst>
                                          <p:attrName>r</p:attrName>
                                        </p:attrNameLst>
                                      </p:cBhvr>
                                    </p:animRot>
                                    <p:animRot by="-240000">
                                      <p:cBhvr>
                                        <p:cTn id="106" dur="200" fill="hold">
                                          <p:stCondLst>
                                            <p:cond delay="600"/>
                                          </p:stCondLst>
                                        </p:cTn>
                                        <p:tgtEl>
                                          <p:spTgt spid="21"/>
                                        </p:tgtEl>
                                        <p:attrNameLst>
                                          <p:attrName>r</p:attrName>
                                        </p:attrNameLst>
                                      </p:cBhvr>
                                    </p:animRot>
                                    <p:animRot by="120000">
                                      <p:cBhvr>
                                        <p:cTn id="107" dur="200" fill="hold">
                                          <p:stCondLst>
                                            <p:cond delay="800"/>
                                          </p:stCondLst>
                                        </p:cTn>
                                        <p:tgtEl>
                                          <p:spTgt spid="21"/>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15"/>
                                        </p:tgtEl>
                                        <p:attrNameLst>
                                          <p:attrName>ppt_w</p:attrName>
                                        </p:attrNameLst>
                                      </p:cBhvr>
                                      <p:tavLst>
                                        <p:tav tm="0">
                                          <p:val>
                                            <p:strVal val="ppt_w"/>
                                          </p:val>
                                        </p:tav>
                                        <p:tav tm="100000">
                                          <p:val>
                                            <p:fltVal val="0"/>
                                          </p:val>
                                        </p:tav>
                                      </p:tavLst>
                                    </p:anim>
                                    <p:anim calcmode="lin" valueType="num">
                                      <p:cBhvr>
                                        <p:cTn id="112" dur="500"/>
                                        <p:tgtEl>
                                          <p:spTgt spid="15"/>
                                        </p:tgtEl>
                                        <p:attrNameLst>
                                          <p:attrName>ppt_h</p:attrName>
                                        </p:attrNameLst>
                                      </p:cBhvr>
                                      <p:tavLst>
                                        <p:tav tm="0">
                                          <p:val>
                                            <p:strVal val="ppt_h"/>
                                          </p:val>
                                        </p:tav>
                                        <p:tav tm="100000">
                                          <p:val>
                                            <p:fltVal val="0"/>
                                          </p:val>
                                        </p:tav>
                                      </p:tavLst>
                                    </p:anim>
                                    <p:animEffect transition="out" filter="fade">
                                      <p:cBhvr>
                                        <p:cTn id="113" dur="500"/>
                                        <p:tgtEl>
                                          <p:spTgt spid="15"/>
                                        </p:tgtEl>
                                      </p:cBhvr>
                                    </p:animEffect>
                                    <p:set>
                                      <p:cBhvr>
                                        <p:cTn id="114" dur="1" fill="hold">
                                          <p:stCondLst>
                                            <p:cond delay="499"/>
                                          </p:stCondLst>
                                        </p:cTn>
                                        <p:tgtEl>
                                          <p:spTgt spid="15"/>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16"/>
                                        </p:tgtEl>
                                        <p:attrNameLst>
                                          <p:attrName>ppt_w</p:attrName>
                                        </p:attrNameLst>
                                      </p:cBhvr>
                                      <p:tavLst>
                                        <p:tav tm="0">
                                          <p:val>
                                            <p:strVal val="ppt_w"/>
                                          </p:val>
                                        </p:tav>
                                        <p:tav tm="100000">
                                          <p:val>
                                            <p:fltVal val="0"/>
                                          </p:val>
                                        </p:tav>
                                      </p:tavLst>
                                    </p:anim>
                                    <p:anim calcmode="lin" valueType="num">
                                      <p:cBhvr>
                                        <p:cTn id="117" dur="500"/>
                                        <p:tgtEl>
                                          <p:spTgt spid="16"/>
                                        </p:tgtEl>
                                        <p:attrNameLst>
                                          <p:attrName>ppt_h</p:attrName>
                                        </p:attrNameLst>
                                      </p:cBhvr>
                                      <p:tavLst>
                                        <p:tav tm="0">
                                          <p:val>
                                            <p:strVal val="ppt_h"/>
                                          </p:val>
                                        </p:tav>
                                        <p:tav tm="100000">
                                          <p:val>
                                            <p:fltVal val="0"/>
                                          </p:val>
                                        </p:tav>
                                      </p:tavLst>
                                    </p:anim>
                                    <p:animEffect transition="out" filter="fad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8"/>
                                        </p:tgtEl>
                                        <p:attrNameLst>
                                          <p:attrName>ppt_w</p:attrName>
                                        </p:attrNameLst>
                                      </p:cBhvr>
                                      <p:tavLst>
                                        <p:tav tm="0">
                                          <p:val>
                                            <p:strVal val="ppt_w"/>
                                          </p:val>
                                        </p:tav>
                                        <p:tav tm="100000">
                                          <p:val>
                                            <p:fltVal val="0"/>
                                          </p:val>
                                        </p:tav>
                                      </p:tavLst>
                                    </p:anim>
                                    <p:anim calcmode="lin" valueType="num">
                                      <p:cBhvr>
                                        <p:cTn id="122" dur="500"/>
                                        <p:tgtEl>
                                          <p:spTgt spid="28"/>
                                        </p:tgtEl>
                                        <p:attrNameLst>
                                          <p:attrName>ppt_h</p:attrName>
                                        </p:attrNameLst>
                                      </p:cBhvr>
                                      <p:tavLst>
                                        <p:tav tm="0">
                                          <p:val>
                                            <p:strVal val="ppt_h"/>
                                          </p:val>
                                        </p:tav>
                                        <p:tav tm="100000">
                                          <p:val>
                                            <p:fltVal val="0"/>
                                          </p:val>
                                        </p:tav>
                                      </p:tavLst>
                                    </p:anim>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7"/>
                                        </p:tgtEl>
                                        <p:attrNameLst>
                                          <p:attrName>ppt_w</p:attrName>
                                        </p:attrNameLst>
                                      </p:cBhvr>
                                      <p:tavLst>
                                        <p:tav tm="0">
                                          <p:val>
                                            <p:strVal val="ppt_w"/>
                                          </p:val>
                                        </p:tav>
                                        <p:tav tm="100000">
                                          <p:val>
                                            <p:fltVal val="0"/>
                                          </p:val>
                                        </p:tav>
                                      </p:tavLst>
                                    </p:anim>
                                    <p:anim calcmode="lin" valueType="num">
                                      <p:cBhvr>
                                        <p:cTn id="127" dur="500"/>
                                        <p:tgtEl>
                                          <p:spTgt spid="7"/>
                                        </p:tgtEl>
                                        <p:attrNameLst>
                                          <p:attrName>ppt_h</p:attrName>
                                        </p:attrNameLst>
                                      </p:cBhvr>
                                      <p:tavLst>
                                        <p:tav tm="0">
                                          <p:val>
                                            <p:strVal val="ppt_h"/>
                                          </p:val>
                                        </p:tav>
                                        <p:tav tm="100000">
                                          <p:val>
                                            <p:fltVal val="0"/>
                                          </p:val>
                                        </p:tav>
                                      </p:tavLst>
                                    </p:anim>
                                    <p:animEffect transition="out" filter="fade">
                                      <p:cBhvr>
                                        <p:cTn id="128" dur="500"/>
                                        <p:tgtEl>
                                          <p:spTgt spid="7"/>
                                        </p:tgtEl>
                                      </p:cBhvr>
                                    </p:animEffect>
                                    <p:set>
                                      <p:cBhvr>
                                        <p:cTn id="129" dur="1" fill="hold">
                                          <p:stCondLst>
                                            <p:cond delay="499"/>
                                          </p:stCondLst>
                                        </p:cTn>
                                        <p:tgtEl>
                                          <p:spTgt spid="7"/>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9"/>
                                        </p:tgtEl>
                                        <p:attrNameLst>
                                          <p:attrName>ppt_w</p:attrName>
                                        </p:attrNameLst>
                                      </p:cBhvr>
                                      <p:tavLst>
                                        <p:tav tm="0">
                                          <p:val>
                                            <p:strVal val="ppt_w"/>
                                          </p:val>
                                        </p:tav>
                                        <p:tav tm="100000">
                                          <p:val>
                                            <p:fltVal val="0"/>
                                          </p:val>
                                        </p:tav>
                                      </p:tavLst>
                                    </p:anim>
                                    <p:anim calcmode="lin" valueType="num">
                                      <p:cBhvr>
                                        <p:cTn id="132" dur="500"/>
                                        <p:tgtEl>
                                          <p:spTgt spid="9"/>
                                        </p:tgtEl>
                                        <p:attrNameLst>
                                          <p:attrName>ppt_h</p:attrName>
                                        </p:attrNameLst>
                                      </p:cBhvr>
                                      <p:tavLst>
                                        <p:tav tm="0">
                                          <p:val>
                                            <p:strVal val="ppt_h"/>
                                          </p:val>
                                        </p:tav>
                                        <p:tav tm="100000">
                                          <p:val>
                                            <p:fltVal val="0"/>
                                          </p:val>
                                        </p:tav>
                                      </p:tavLst>
                                    </p:anim>
                                    <p:animEffect transition="out" filter="fade">
                                      <p:cBhvr>
                                        <p:cTn id="133" dur="500"/>
                                        <p:tgtEl>
                                          <p:spTgt spid="9"/>
                                        </p:tgtEl>
                                      </p:cBhvr>
                                    </p:animEffect>
                                    <p:set>
                                      <p:cBhvr>
                                        <p:cTn id="134" dur="1" fill="hold">
                                          <p:stCondLst>
                                            <p:cond delay="499"/>
                                          </p:stCondLst>
                                        </p:cTn>
                                        <p:tgtEl>
                                          <p:spTgt spid="9"/>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6"/>
                                        </p:tgtEl>
                                        <p:attrNameLst>
                                          <p:attrName>ppt_w</p:attrName>
                                        </p:attrNameLst>
                                      </p:cBhvr>
                                      <p:tavLst>
                                        <p:tav tm="0">
                                          <p:val>
                                            <p:strVal val="ppt_w"/>
                                          </p:val>
                                        </p:tav>
                                        <p:tav tm="100000">
                                          <p:val>
                                            <p:fltVal val="0"/>
                                          </p:val>
                                        </p:tav>
                                      </p:tavLst>
                                    </p:anim>
                                    <p:anim calcmode="lin" valueType="num">
                                      <p:cBhvr>
                                        <p:cTn id="137" dur="500"/>
                                        <p:tgtEl>
                                          <p:spTgt spid="26"/>
                                        </p:tgtEl>
                                        <p:attrNameLst>
                                          <p:attrName>ppt_h</p:attrName>
                                        </p:attrNameLst>
                                      </p:cBhvr>
                                      <p:tavLst>
                                        <p:tav tm="0">
                                          <p:val>
                                            <p:strVal val="ppt_h"/>
                                          </p:val>
                                        </p:tav>
                                        <p:tav tm="100000">
                                          <p:val>
                                            <p:fltVal val="0"/>
                                          </p:val>
                                        </p:tav>
                                      </p:tavLst>
                                    </p:anim>
                                    <p:animEffect transition="out" filter="fade">
                                      <p:cBhvr>
                                        <p:cTn id="138" dur="500"/>
                                        <p:tgtEl>
                                          <p:spTgt spid="26"/>
                                        </p:tgtEl>
                                      </p:cBhvr>
                                    </p:animEffect>
                                    <p:set>
                                      <p:cBhvr>
                                        <p:cTn id="139" dur="1" fill="hold">
                                          <p:stCondLst>
                                            <p:cond delay="499"/>
                                          </p:stCondLst>
                                        </p:cTn>
                                        <p:tgtEl>
                                          <p:spTgt spid="26"/>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13"/>
                                        </p:tgtEl>
                                        <p:attrNameLst>
                                          <p:attrName>ppt_w</p:attrName>
                                        </p:attrNameLst>
                                      </p:cBhvr>
                                      <p:tavLst>
                                        <p:tav tm="0">
                                          <p:val>
                                            <p:strVal val="ppt_w"/>
                                          </p:val>
                                        </p:tav>
                                        <p:tav tm="100000">
                                          <p:val>
                                            <p:fltVal val="0"/>
                                          </p:val>
                                        </p:tav>
                                      </p:tavLst>
                                    </p:anim>
                                    <p:anim calcmode="lin" valueType="num">
                                      <p:cBhvr>
                                        <p:cTn id="142" dur="500"/>
                                        <p:tgtEl>
                                          <p:spTgt spid="13"/>
                                        </p:tgtEl>
                                        <p:attrNameLst>
                                          <p:attrName>ppt_h</p:attrName>
                                        </p:attrNameLst>
                                      </p:cBhvr>
                                      <p:tavLst>
                                        <p:tav tm="0">
                                          <p:val>
                                            <p:strVal val="ppt_h"/>
                                          </p:val>
                                        </p:tav>
                                        <p:tav tm="100000">
                                          <p:val>
                                            <p:fltVal val="0"/>
                                          </p:val>
                                        </p:tav>
                                      </p:tavLst>
                                    </p:anim>
                                    <p:animEffect transition="out" filter="fad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par>
                                <p:cTn id="145" presetID="53" presetClass="exit" presetSubtype="32" fill="hold" nodeType="withEffect">
                                  <p:stCondLst>
                                    <p:cond delay="0"/>
                                  </p:stCondLst>
                                  <p:childTnLst>
                                    <p:anim calcmode="lin" valueType="num">
                                      <p:cBhvr>
                                        <p:cTn id="146" dur="500"/>
                                        <p:tgtEl>
                                          <p:spTgt spid="14"/>
                                        </p:tgtEl>
                                        <p:attrNameLst>
                                          <p:attrName>ppt_w</p:attrName>
                                        </p:attrNameLst>
                                      </p:cBhvr>
                                      <p:tavLst>
                                        <p:tav tm="0">
                                          <p:val>
                                            <p:strVal val="ppt_w"/>
                                          </p:val>
                                        </p:tav>
                                        <p:tav tm="100000">
                                          <p:val>
                                            <p:fltVal val="0"/>
                                          </p:val>
                                        </p:tav>
                                      </p:tavLst>
                                    </p:anim>
                                    <p:anim calcmode="lin" valueType="num">
                                      <p:cBhvr>
                                        <p:cTn id="147" dur="500"/>
                                        <p:tgtEl>
                                          <p:spTgt spid="14"/>
                                        </p:tgtEl>
                                        <p:attrNameLst>
                                          <p:attrName>ppt_h</p:attrName>
                                        </p:attrNameLst>
                                      </p:cBhvr>
                                      <p:tavLst>
                                        <p:tav tm="0">
                                          <p:val>
                                            <p:strVal val="ppt_h"/>
                                          </p:val>
                                        </p:tav>
                                        <p:tav tm="100000">
                                          <p:val>
                                            <p:fltVal val="0"/>
                                          </p:val>
                                        </p:tav>
                                      </p:tavLst>
                                    </p:anim>
                                    <p:animEffect transition="out" filter="fade">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4"/>
                                        </p:tgtEl>
                                        <p:attrNameLst>
                                          <p:attrName>ppt_w</p:attrName>
                                        </p:attrNameLst>
                                      </p:cBhvr>
                                      <p:tavLst>
                                        <p:tav tm="0">
                                          <p:val>
                                            <p:strVal val="ppt_w"/>
                                          </p:val>
                                        </p:tav>
                                        <p:tav tm="100000">
                                          <p:val>
                                            <p:fltVal val="0"/>
                                          </p:val>
                                        </p:tav>
                                      </p:tavLst>
                                    </p:anim>
                                    <p:anim calcmode="lin" valueType="num">
                                      <p:cBhvr>
                                        <p:cTn id="152" dur="500"/>
                                        <p:tgtEl>
                                          <p:spTgt spid="24"/>
                                        </p:tgtEl>
                                        <p:attrNameLst>
                                          <p:attrName>ppt_h</p:attrName>
                                        </p:attrNameLst>
                                      </p:cBhvr>
                                      <p:tavLst>
                                        <p:tav tm="0">
                                          <p:val>
                                            <p:strVal val="ppt_h"/>
                                          </p:val>
                                        </p:tav>
                                        <p:tav tm="100000">
                                          <p:val>
                                            <p:fltVal val="0"/>
                                          </p:val>
                                        </p:tav>
                                      </p:tavLst>
                                    </p:anim>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additive="base">
                                        <p:cTn id="159" dur="500" fill="hold"/>
                                        <p:tgtEl>
                                          <p:spTgt spid="5"/>
                                        </p:tgtEl>
                                        <p:attrNameLst>
                                          <p:attrName>ppt_x</p:attrName>
                                        </p:attrNameLst>
                                      </p:cBhvr>
                                      <p:tavLst>
                                        <p:tav tm="0">
                                          <p:val>
                                            <p:strVal val="#ppt_x"/>
                                          </p:val>
                                        </p:tav>
                                        <p:tav tm="100000">
                                          <p:val>
                                            <p:strVal val="#ppt_x"/>
                                          </p:val>
                                        </p:tav>
                                      </p:tavLst>
                                    </p:anim>
                                    <p:anim calcmode="lin" valueType="num">
                                      <p:cBhvr additive="base">
                                        <p:cTn id="16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3"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video>
              <p:cMediaNode vol="80000">
                <p:cTn id="168" fill="hold" display="0">
                  <p:stCondLst>
                    <p:cond delay="indefinite"/>
                  </p:stCondLst>
                  <p:endCondLst>
                    <p:cond evt="onStopAudio" delay="0">
                      <p:tgtEl>
                        <p:sldTgt/>
                      </p:tgtEl>
                    </p:cond>
                  </p:endCondLst>
                </p:cTn>
                <p:tgtEl>
                  <p:spTgt spid="30"/>
                </p:tgtEl>
              </p:cMediaNode>
            </p:vide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xmlns="" id="{152C7292-122A-C244-6DB5-F073FA104267}"/>
              </a:ext>
            </a:extLst>
          </p:cNvPr>
          <p:cNvPicPr>
            <a:picLocks noChangeAspect="1"/>
          </p:cNvPicPr>
          <p:nvPr>
            <a:videoFile r:link="rId1"/>
            <p:extLst>
              <p:ext uri="{DAA4B4D4-6D71-4841-9C94-3DE7FCFB9230}">
                <p14:media xmlns="" xmlns:p14="http://schemas.microsoft.com/office/powerpoint/2010/main" r:embed="rId4"/>
              </p:ext>
            </p:extLst>
          </p:nvPr>
        </p:nvPicPr>
        <p:blipFill rotWithShape="1">
          <a:blip r:embed="rId5"/>
          <a:srcRect l="28114" t="11909" r="24151" b="6918"/>
          <a:stretch/>
        </p:blipFill>
        <p:spPr>
          <a:xfrm>
            <a:off x="4248337" y="2571750"/>
            <a:ext cx="647325" cy="619180"/>
          </a:xfrm>
          <a:prstGeom prst="rect">
            <a:avLst/>
          </a:prstGeom>
        </p:spPr>
      </p:pic>
      <p:sp>
        <p:nvSpPr>
          <p:cNvPr id="20" name="Rectangle: Rounded Corners 19">
            <a:extLst>
              <a:ext uri="{FF2B5EF4-FFF2-40B4-BE49-F238E27FC236}">
                <a16:creationId xmlns:a16="http://schemas.microsoft.com/office/drawing/2014/main" xmlns="" id="{72E541B0-78E1-8B04-6AE4-6B5D29A2BFB4}"/>
              </a:ext>
            </a:extLst>
          </p:cNvPr>
          <p:cNvSpPr/>
          <p:nvPr/>
        </p:nvSpPr>
        <p:spPr>
          <a:xfrm>
            <a:off x="1855413" y="414068"/>
            <a:ext cx="5709969"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1F118311-7230-6E36-4BB1-1D7205945AB5}"/>
              </a:ext>
            </a:extLst>
          </p:cNvPr>
          <p:cNvSpPr txBox="1"/>
          <p:nvPr/>
        </p:nvSpPr>
        <p:spPr>
          <a:xfrm>
            <a:off x="2366002" y="379378"/>
            <a:ext cx="5268397" cy="923330"/>
          </a:xfrm>
          <a:prstGeom prst="rect">
            <a:avLst/>
          </a:prstGeom>
          <a:noFill/>
          <a:effectLst/>
        </p:spPr>
        <p:txBody>
          <a:bodyPr wrap="square" rtlCol="0">
            <a:spAutoFit/>
          </a:bodyPr>
          <a:lstStyle/>
          <a:p>
            <a:r>
              <a:rPr lang="vi-VN" sz="1800" dirty="0">
                <a:solidFill>
                  <a:srgbClr val="333333"/>
                </a:solidFill>
                <a:latin typeface="+mj-lt"/>
              </a:rPr>
              <a:t>Chọn từ có tiếng "truyền" thích hợp để điền vào chỗ trống sau:</a:t>
            </a:r>
          </a:p>
          <a:p>
            <a:r>
              <a:rPr lang="vi-VN" sz="1800" dirty="0">
                <a:solidFill>
                  <a:srgbClr val="333333"/>
                </a:solidFill>
                <a:latin typeface="+mj-lt"/>
              </a:rPr>
              <a:t>"Tết âm lịch còn được gọi là tết ......... của dân tộc"</a:t>
            </a:r>
          </a:p>
        </p:txBody>
      </p:sp>
      <p:pic>
        <p:nvPicPr>
          <p:cNvPr id="4" name="Picture 3">
            <a:extLst>
              <a:ext uri="{FF2B5EF4-FFF2-40B4-BE49-F238E27FC236}">
                <a16:creationId xmlns:a16="http://schemas.microsoft.com/office/drawing/2014/main" xmlns="" id="{9387EC14-ABFA-5775-A20D-DF2183436796}"/>
              </a:ext>
            </a:extLst>
          </p:cNvPr>
          <p:cNvPicPr>
            <a:picLocks noChangeAspect="1"/>
          </p:cNvPicPr>
          <p:nvPr/>
        </p:nvPicPr>
        <p:blipFill rotWithShape="1">
          <a:blip r:embed="rId6"/>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xmlns=""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5E7B8AB8-069E-6278-D7F5-8615DB6F944B}"/>
              </a:ext>
            </a:extLst>
          </p:cNvPr>
          <p:cNvPicPr>
            <a:picLocks noChangeAspect="1"/>
          </p:cNvPicPr>
          <p:nvPr/>
        </p:nvPicPr>
        <p:blipFill rotWithShape="1">
          <a:blip r:embed="rId6"/>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xmlns=""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12F52FF2-7E69-A4BE-5B12-794A59FDB966}"/>
              </a:ext>
            </a:extLst>
          </p:cNvPr>
          <p:cNvPicPr>
            <a:picLocks noChangeAspect="1"/>
          </p:cNvPicPr>
          <p:nvPr/>
        </p:nvPicPr>
        <p:blipFill rotWithShape="1">
          <a:blip r:embed="rId6"/>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xmlns=""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C6EC82DC-5D28-D923-9BEB-51F05D970B37}"/>
              </a:ext>
            </a:extLst>
          </p:cNvPr>
          <p:cNvPicPr>
            <a:picLocks noChangeAspect="1"/>
          </p:cNvPicPr>
          <p:nvPr/>
        </p:nvPicPr>
        <p:blipFill rotWithShape="1">
          <a:blip r:embed="rId6"/>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xmlns="" id="{02F58B22-7A70-FEE1-002B-ABA9921B4467}"/>
              </a:ext>
            </a:extLst>
          </p:cNvPr>
          <p:cNvSpPr txBox="1"/>
          <p:nvPr/>
        </p:nvSpPr>
        <p:spPr>
          <a:xfrm>
            <a:off x="1178790" y="2012855"/>
            <a:ext cx="3120787" cy="461665"/>
          </a:xfrm>
          <a:prstGeom prst="rect">
            <a:avLst/>
          </a:prstGeom>
          <a:noFill/>
          <a:effectLst/>
        </p:spPr>
        <p:txBody>
          <a:bodyPr wrap="square">
            <a:spAutoFit/>
          </a:bodyPr>
          <a:lstStyle/>
          <a:p>
            <a:pPr algn="l"/>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ngôi</a:t>
            </a:r>
            <a:endParaRPr lang="vi-VN"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0B934E70-FD5F-4987-F145-9EA6C2C4C6C1}"/>
              </a:ext>
            </a:extLst>
          </p:cNvPr>
          <p:cNvSpPr txBox="1"/>
          <p:nvPr/>
        </p:nvSpPr>
        <p:spPr>
          <a:xfrm>
            <a:off x="5419633" y="2047360"/>
            <a:ext cx="3304606"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tụng</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4195FB6F-AA04-4308-F221-F6F8BA4BDF5F}"/>
              </a:ext>
            </a:extLst>
          </p:cNvPr>
          <p:cNvSpPr txBox="1"/>
          <p:nvPr/>
        </p:nvSpPr>
        <p:spPr>
          <a:xfrm>
            <a:off x="1177506" y="3275218"/>
            <a:ext cx="3342735" cy="461665"/>
          </a:xfrm>
          <a:prstGeom prst="rect">
            <a:avLst/>
          </a:prstGeom>
          <a:noFill/>
        </p:spPr>
        <p:txBody>
          <a:bodyPr wrap="square">
            <a:spAutoFit/>
          </a:bodyPr>
          <a:lstStyle/>
          <a:p>
            <a:pPr algn="l"/>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đạt</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B70615D-4D17-4182-EC88-21B99993E517}"/>
              </a:ext>
            </a:extLst>
          </p:cNvPr>
          <p:cNvSpPr txBox="1"/>
          <p:nvPr/>
        </p:nvSpPr>
        <p:spPr>
          <a:xfrm>
            <a:off x="5395823" y="3225934"/>
            <a:ext cx="3219723" cy="461665"/>
          </a:xfrm>
          <a:prstGeom prst="rect">
            <a:avLst/>
          </a:prstGeom>
          <a:noFill/>
        </p:spPr>
        <p:txBody>
          <a:bodyPr wrap="square">
            <a:spAutoFit/>
          </a:bodyPr>
          <a:lstStyle/>
          <a:p>
            <a:r>
              <a:rPr lang="en-US" sz="2400" dirty="0" err="1">
                <a:solidFill>
                  <a:srgbClr val="333333"/>
                </a:solidFill>
                <a:latin typeface="Times New Roman" panose="02020603050405020304" pitchFamily="18" charset="0"/>
                <a:cs typeface="Times New Roman" panose="02020603050405020304" pitchFamily="18" charset="0"/>
              </a:rPr>
              <a:t>Cổ</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truyền</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83A18F68-F4C0-63C2-A9EB-1C12E4EF8017}"/>
              </a:ext>
            </a:extLst>
          </p:cNvPr>
          <p:cNvSpPr txBox="1"/>
          <p:nvPr/>
        </p:nvSpPr>
        <p:spPr>
          <a:xfrm>
            <a:off x="1849002" y="310896"/>
            <a:ext cx="411480" cy="923330"/>
          </a:xfrm>
          <a:prstGeom prst="rect">
            <a:avLst/>
          </a:prstGeom>
          <a:noFill/>
        </p:spPr>
        <p:txBody>
          <a:bodyPr wrap="square" rtlCol="0">
            <a:spAutoFit/>
          </a:bodyPr>
          <a:lstStyle/>
          <a:p>
            <a:r>
              <a:rPr lang="en-US" sz="5400" dirty="0" smtClean="0">
                <a:solidFill>
                  <a:srgbClr val="002060"/>
                </a:solidFill>
                <a:latin typeface="iCiel Cadena" panose="02000503000000020004" pitchFamily="50" charset="0"/>
              </a:rPr>
              <a:t>2</a:t>
            </a:r>
            <a:endParaRPr lang="en-US" sz="5400" dirty="0">
              <a:solidFill>
                <a:srgbClr val="002060"/>
              </a:solidFill>
              <a:latin typeface="iCiel Cadena" panose="02000503000000020004" pitchFamily="50" charset="0"/>
            </a:endParaRPr>
          </a:p>
        </p:txBody>
      </p:sp>
      <p:pic>
        <p:nvPicPr>
          <p:cNvPr id="30" name="Tieng-vo-tay-tra-loi-dung-www_tiengdong_com">
            <a:hlinkClick r:id="" action="ppaction://media"/>
            <a:extLst>
              <a:ext uri="{FF2B5EF4-FFF2-40B4-BE49-F238E27FC236}">
                <a16:creationId xmlns:a16="http://schemas.microsoft.com/office/drawing/2014/main" xmlns="" id="{788C9089-106B-1606-D6B1-0CDAFF38F771}"/>
              </a:ext>
            </a:extLst>
          </p:cNvPr>
          <p:cNvPicPr>
            <a:picLocks noChangeAspect="1"/>
          </p:cNvPicPr>
          <p:nvPr>
            <a:videoFile r:link="rId1"/>
            <p:extLst>
              <p:ext uri="{DAA4B4D4-6D71-4841-9C94-3DE7FCFB9230}">
                <p14:media xmlns="" xmlns:p14="http://schemas.microsoft.com/office/powerpoint/2010/main" r:embed="rId10"/>
              </p:ext>
            </p:extLst>
          </p:nvPr>
        </p:nvPicPr>
        <p:blipFill>
          <a:blip r:embed="rId11"/>
          <a:stretch>
            <a:fillRect/>
          </a:stretch>
        </p:blipFill>
        <p:spPr>
          <a:xfrm>
            <a:off x="9536023" y="358595"/>
            <a:ext cx="406400" cy="406400"/>
          </a:xfrm>
          <a:prstGeom prst="rect">
            <a:avLst/>
          </a:prstGeom>
        </p:spPr>
      </p:pic>
      <p:pic>
        <p:nvPicPr>
          <p:cNvPr id="5" name="Picture 4">
            <a:extLst>
              <a:ext uri="{FF2B5EF4-FFF2-40B4-BE49-F238E27FC236}">
                <a16:creationId xmlns:a16="http://schemas.microsoft.com/office/drawing/2014/main" xmlns="" id="{A8A62B46-2794-8937-DB60-6291E971B375}"/>
              </a:ext>
            </a:extLst>
          </p:cNvPr>
          <p:cNvPicPr>
            <a:picLocks noChangeAspect="1"/>
          </p:cNvPicPr>
          <p:nvPr/>
        </p:nvPicPr>
        <p:blipFill>
          <a:blip r:embed="rId12"/>
          <a:stretch>
            <a:fillRect/>
          </a:stretch>
        </p:blipFill>
        <p:spPr>
          <a:xfrm>
            <a:off x="4008071" y="2279091"/>
            <a:ext cx="1127858" cy="1170533"/>
          </a:xfrm>
          <a:prstGeom prst="rect">
            <a:avLst/>
          </a:prstGeom>
        </p:spPr>
      </p:pic>
    </p:spTree>
    <p:extLst>
      <p:ext uri="{BB962C8B-B14F-4D97-AF65-F5344CB8AC3E}">
        <p14:creationId xmlns="" xmlns:p14="http://schemas.microsoft.com/office/powerpoint/2010/main" val="4247306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15"/>
                                        </p:tgtEl>
                                        <p:attrNameLst>
                                          <p:attrName>r</p:attrName>
                                        </p:attrNameLst>
                                      </p:cBhvr>
                                    </p:animRot>
                                    <p:animRot by="-240000">
                                      <p:cBhvr>
                                        <p:cTn id="92" dur="200" fill="hold">
                                          <p:stCondLst>
                                            <p:cond delay="200"/>
                                          </p:stCondLst>
                                        </p:cTn>
                                        <p:tgtEl>
                                          <p:spTgt spid="15"/>
                                        </p:tgtEl>
                                        <p:attrNameLst>
                                          <p:attrName>r</p:attrName>
                                        </p:attrNameLst>
                                      </p:cBhvr>
                                    </p:animRot>
                                    <p:animRot by="240000">
                                      <p:cBhvr>
                                        <p:cTn id="93" dur="200" fill="hold">
                                          <p:stCondLst>
                                            <p:cond delay="400"/>
                                          </p:stCondLst>
                                        </p:cTn>
                                        <p:tgtEl>
                                          <p:spTgt spid="15"/>
                                        </p:tgtEl>
                                        <p:attrNameLst>
                                          <p:attrName>r</p:attrName>
                                        </p:attrNameLst>
                                      </p:cBhvr>
                                    </p:animRot>
                                    <p:animRot by="-240000">
                                      <p:cBhvr>
                                        <p:cTn id="94" dur="200" fill="hold">
                                          <p:stCondLst>
                                            <p:cond delay="600"/>
                                          </p:stCondLst>
                                        </p:cTn>
                                        <p:tgtEl>
                                          <p:spTgt spid="15"/>
                                        </p:tgtEl>
                                        <p:attrNameLst>
                                          <p:attrName>r</p:attrName>
                                        </p:attrNameLst>
                                      </p:cBhvr>
                                    </p:animRot>
                                    <p:animRot by="120000">
                                      <p:cBhvr>
                                        <p:cTn id="95" dur="200" fill="hold">
                                          <p:stCondLst>
                                            <p:cond delay="800"/>
                                          </p:stCondLst>
                                        </p:cTn>
                                        <p:tgtEl>
                                          <p:spTgt spid="15"/>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16"/>
                                        </p:tgtEl>
                                        <p:attrNameLst>
                                          <p:attrName>r</p:attrName>
                                        </p:attrNameLst>
                                      </p:cBhvr>
                                    </p:animRot>
                                    <p:animRot by="-240000">
                                      <p:cBhvr>
                                        <p:cTn id="98" dur="200" fill="hold">
                                          <p:stCondLst>
                                            <p:cond delay="200"/>
                                          </p:stCondLst>
                                        </p:cTn>
                                        <p:tgtEl>
                                          <p:spTgt spid="16"/>
                                        </p:tgtEl>
                                        <p:attrNameLst>
                                          <p:attrName>r</p:attrName>
                                        </p:attrNameLst>
                                      </p:cBhvr>
                                    </p:animRot>
                                    <p:animRot by="240000">
                                      <p:cBhvr>
                                        <p:cTn id="99" dur="200" fill="hold">
                                          <p:stCondLst>
                                            <p:cond delay="400"/>
                                          </p:stCondLst>
                                        </p:cTn>
                                        <p:tgtEl>
                                          <p:spTgt spid="16"/>
                                        </p:tgtEl>
                                        <p:attrNameLst>
                                          <p:attrName>r</p:attrName>
                                        </p:attrNameLst>
                                      </p:cBhvr>
                                    </p:animRot>
                                    <p:animRot by="-240000">
                                      <p:cBhvr>
                                        <p:cTn id="100" dur="200" fill="hold">
                                          <p:stCondLst>
                                            <p:cond delay="600"/>
                                          </p:stCondLst>
                                        </p:cTn>
                                        <p:tgtEl>
                                          <p:spTgt spid="16"/>
                                        </p:tgtEl>
                                        <p:attrNameLst>
                                          <p:attrName>r</p:attrName>
                                        </p:attrNameLst>
                                      </p:cBhvr>
                                    </p:animRot>
                                    <p:animRot by="120000">
                                      <p:cBhvr>
                                        <p:cTn id="101" dur="200" fill="hold">
                                          <p:stCondLst>
                                            <p:cond delay="800"/>
                                          </p:stCondLst>
                                        </p:cTn>
                                        <p:tgtEl>
                                          <p:spTgt spid="16"/>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8"/>
                                        </p:tgtEl>
                                        <p:attrNameLst>
                                          <p:attrName>r</p:attrName>
                                        </p:attrNameLst>
                                      </p:cBhvr>
                                    </p:animRot>
                                    <p:animRot by="-240000">
                                      <p:cBhvr>
                                        <p:cTn id="104" dur="200" fill="hold">
                                          <p:stCondLst>
                                            <p:cond delay="200"/>
                                          </p:stCondLst>
                                        </p:cTn>
                                        <p:tgtEl>
                                          <p:spTgt spid="28"/>
                                        </p:tgtEl>
                                        <p:attrNameLst>
                                          <p:attrName>r</p:attrName>
                                        </p:attrNameLst>
                                      </p:cBhvr>
                                    </p:animRot>
                                    <p:animRot by="240000">
                                      <p:cBhvr>
                                        <p:cTn id="105" dur="200" fill="hold">
                                          <p:stCondLst>
                                            <p:cond delay="400"/>
                                          </p:stCondLst>
                                        </p:cTn>
                                        <p:tgtEl>
                                          <p:spTgt spid="28"/>
                                        </p:tgtEl>
                                        <p:attrNameLst>
                                          <p:attrName>r</p:attrName>
                                        </p:attrNameLst>
                                      </p:cBhvr>
                                    </p:animRot>
                                    <p:animRot by="-240000">
                                      <p:cBhvr>
                                        <p:cTn id="106" dur="200" fill="hold">
                                          <p:stCondLst>
                                            <p:cond delay="600"/>
                                          </p:stCondLst>
                                        </p:cTn>
                                        <p:tgtEl>
                                          <p:spTgt spid="28"/>
                                        </p:tgtEl>
                                        <p:attrNameLst>
                                          <p:attrName>r</p:attrName>
                                        </p:attrNameLst>
                                      </p:cBhvr>
                                    </p:animRot>
                                    <p:animRot by="120000">
                                      <p:cBhvr>
                                        <p:cTn id="107" dur="200" fill="hold">
                                          <p:stCondLst>
                                            <p:cond delay="800"/>
                                          </p:stCondLst>
                                        </p:cTn>
                                        <p:tgtEl>
                                          <p:spTgt spid="28"/>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7"/>
                                        </p:tgtEl>
                                        <p:attrNameLst>
                                          <p:attrName>ppt_w</p:attrName>
                                        </p:attrNameLst>
                                      </p:cBhvr>
                                      <p:tavLst>
                                        <p:tav tm="0">
                                          <p:val>
                                            <p:strVal val="ppt_w"/>
                                          </p:val>
                                        </p:tav>
                                        <p:tav tm="100000">
                                          <p:val>
                                            <p:fltVal val="0"/>
                                          </p:val>
                                        </p:tav>
                                      </p:tavLst>
                                    </p:anim>
                                    <p:anim calcmode="lin" valueType="num">
                                      <p:cBhvr>
                                        <p:cTn id="112" dur="500"/>
                                        <p:tgtEl>
                                          <p:spTgt spid="7"/>
                                        </p:tgtEl>
                                        <p:attrNameLst>
                                          <p:attrName>ppt_h</p:attrName>
                                        </p:attrNameLst>
                                      </p:cBhvr>
                                      <p:tavLst>
                                        <p:tav tm="0">
                                          <p:val>
                                            <p:strVal val="ppt_h"/>
                                          </p:val>
                                        </p:tav>
                                        <p:tav tm="100000">
                                          <p:val>
                                            <p:fltVal val="0"/>
                                          </p:val>
                                        </p:tav>
                                      </p:tavLst>
                                    </p:anim>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9"/>
                                        </p:tgtEl>
                                        <p:attrNameLst>
                                          <p:attrName>ppt_w</p:attrName>
                                        </p:attrNameLst>
                                      </p:cBhvr>
                                      <p:tavLst>
                                        <p:tav tm="0">
                                          <p:val>
                                            <p:strVal val="ppt_w"/>
                                          </p:val>
                                        </p:tav>
                                        <p:tav tm="100000">
                                          <p:val>
                                            <p:fltVal val="0"/>
                                          </p:val>
                                        </p:tav>
                                      </p:tavLst>
                                    </p:anim>
                                    <p:anim calcmode="lin" valueType="num">
                                      <p:cBhvr>
                                        <p:cTn id="117" dur="500"/>
                                        <p:tgtEl>
                                          <p:spTgt spid="9"/>
                                        </p:tgtEl>
                                        <p:attrNameLst>
                                          <p:attrName>ppt_h</p:attrName>
                                        </p:attrNameLst>
                                      </p:cBhvr>
                                      <p:tavLst>
                                        <p:tav tm="0">
                                          <p:val>
                                            <p:strVal val="ppt_h"/>
                                          </p:val>
                                        </p:tav>
                                        <p:tav tm="100000">
                                          <p:val>
                                            <p:fltVal val="0"/>
                                          </p:val>
                                        </p:tav>
                                      </p:tavLst>
                                    </p:anim>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6"/>
                                        </p:tgtEl>
                                        <p:attrNameLst>
                                          <p:attrName>ppt_w</p:attrName>
                                        </p:attrNameLst>
                                      </p:cBhvr>
                                      <p:tavLst>
                                        <p:tav tm="0">
                                          <p:val>
                                            <p:strVal val="ppt_w"/>
                                          </p:val>
                                        </p:tav>
                                        <p:tav tm="100000">
                                          <p:val>
                                            <p:fltVal val="0"/>
                                          </p:val>
                                        </p:tav>
                                      </p:tavLst>
                                    </p:anim>
                                    <p:anim calcmode="lin" valueType="num">
                                      <p:cBhvr>
                                        <p:cTn id="122" dur="500"/>
                                        <p:tgtEl>
                                          <p:spTgt spid="26"/>
                                        </p:tgtEl>
                                        <p:attrNameLst>
                                          <p:attrName>ppt_h</p:attrName>
                                        </p:attrNameLst>
                                      </p:cBhvr>
                                      <p:tavLst>
                                        <p:tav tm="0">
                                          <p:val>
                                            <p:strVal val="ppt_h"/>
                                          </p:val>
                                        </p:tav>
                                        <p:tav tm="100000">
                                          <p:val>
                                            <p:fltVal val="0"/>
                                          </p:val>
                                        </p:tav>
                                      </p:tavLst>
                                    </p:anim>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13"/>
                                        </p:tgtEl>
                                        <p:attrNameLst>
                                          <p:attrName>ppt_w</p:attrName>
                                        </p:attrNameLst>
                                      </p:cBhvr>
                                      <p:tavLst>
                                        <p:tav tm="0">
                                          <p:val>
                                            <p:strVal val="ppt_w"/>
                                          </p:val>
                                        </p:tav>
                                        <p:tav tm="100000">
                                          <p:val>
                                            <p:fltVal val="0"/>
                                          </p:val>
                                        </p:tav>
                                      </p:tavLst>
                                    </p:anim>
                                    <p:anim calcmode="lin" valueType="num">
                                      <p:cBhvr>
                                        <p:cTn id="127" dur="500"/>
                                        <p:tgtEl>
                                          <p:spTgt spid="13"/>
                                        </p:tgtEl>
                                        <p:attrNameLst>
                                          <p:attrName>ppt_h</p:attrName>
                                        </p:attrNameLst>
                                      </p:cBhvr>
                                      <p:tavLst>
                                        <p:tav tm="0">
                                          <p:val>
                                            <p:strVal val="ppt_h"/>
                                          </p:val>
                                        </p:tav>
                                        <p:tav tm="100000">
                                          <p:val>
                                            <p:fltVal val="0"/>
                                          </p:val>
                                        </p:tav>
                                      </p:tavLst>
                                    </p:anim>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14"/>
                                        </p:tgtEl>
                                        <p:attrNameLst>
                                          <p:attrName>ppt_w</p:attrName>
                                        </p:attrNameLst>
                                      </p:cBhvr>
                                      <p:tavLst>
                                        <p:tav tm="0">
                                          <p:val>
                                            <p:strVal val="ppt_w"/>
                                          </p:val>
                                        </p:tav>
                                        <p:tav tm="100000">
                                          <p:val>
                                            <p:fltVal val="0"/>
                                          </p:val>
                                        </p:tav>
                                      </p:tavLst>
                                    </p:anim>
                                    <p:anim calcmode="lin" valueType="num">
                                      <p:cBhvr>
                                        <p:cTn id="132" dur="500"/>
                                        <p:tgtEl>
                                          <p:spTgt spid="14"/>
                                        </p:tgtEl>
                                        <p:attrNameLst>
                                          <p:attrName>ppt_h</p:attrName>
                                        </p:attrNameLst>
                                      </p:cBhvr>
                                      <p:tavLst>
                                        <p:tav tm="0">
                                          <p:val>
                                            <p:strVal val="ppt_h"/>
                                          </p:val>
                                        </p:tav>
                                        <p:tav tm="100000">
                                          <p:val>
                                            <p:fltVal val="0"/>
                                          </p:val>
                                        </p:tav>
                                      </p:tavLst>
                                    </p:anim>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2"/>
                                        </p:tgtEl>
                                        <p:attrNameLst>
                                          <p:attrName>ppt_w</p:attrName>
                                        </p:attrNameLst>
                                      </p:cBhvr>
                                      <p:tavLst>
                                        <p:tav tm="0">
                                          <p:val>
                                            <p:strVal val="ppt_w"/>
                                          </p:val>
                                        </p:tav>
                                        <p:tav tm="100000">
                                          <p:val>
                                            <p:fltVal val="0"/>
                                          </p:val>
                                        </p:tav>
                                      </p:tavLst>
                                    </p:anim>
                                    <p:anim calcmode="lin" valueType="num">
                                      <p:cBhvr>
                                        <p:cTn id="137" dur="500"/>
                                        <p:tgtEl>
                                          <p:spTgt spid="22"/>
                                        </p:tgtEl>
                                        <p:attrNameLst>
                                          <p:attrName>ppt_h</p:attrName>
                                        </p:attrNameLst>
                                      </p:cBhvr>
                                      <p:tavLst>
                                        <p:tav tm="0">
                                          <p:val>
                                            <p:strVal val="ppt_h"/>
                                          </p:val>
                                        </p:tav>
                                        <p:tav tm="100000">
                                          <p:val>
                                            <p:fltVal val="0"/>
                                          </p:val>
                                        </p:tav>
                                      </p:tavLst>
                                    </p:anim>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4"/>
                                        </p:tgtEl>
                                        <p:attrNameLst>
                                          <p:attrName>ppt_w</p:attrName>
                                        </p:attrNameLst>
                                      </p:cBhvr>
                                      <p:tavLst>
                                        <p:tav tm="0">
                                          <p:val>
                                            <p:strVal val="ppt_w"/>
                                          </p:val>
                                        </p:tav>
                                        <p:tav tm="100000">
                                          <p:val>
                                            <p:fltVal val="0"/>
                                          </p:val>
                                        </p:tav>
                                      </p:tavLst>
                                    </p:anim>
                                    <p:anim calcmode="lin" valueType="num">
                                      <p:cBhvr>
                                        <p:cTn id="142" dur="500"/>
                                        <p:tgtEl>
                                          <p:spTgt spid="4"/>
                                        </p:tgtEl>
                                        <p:attrNameLst>
                                          <p:attrName>ppt_h</p:attrName>
                                        </p:attrNameLst>
                                      </p:cBhvr>
                                      <p:tavLst>
                                        <p:tav tm="0">
                                          <p:val>
                                            <p:strVal val="ppt_h"/>
                                          </p:val>
                                        </p:tav>
                                        <p:tav tm="100000">
                                          <p:val>
                                            <p:fltVal val="0"/>
                                          </p:val>
                                        </p:tav>
                                      </p:tavLst>
                                    </p:anim>
                                    <p:animEffect transition="out" filter="fade">
                                      <p:cBhvr>
                                        <p:cTn id="143" dur="500"/>
                                        <p:tgtEl>
                                          <p:spTgt spid="4"/>
                                        </p:tgtEl>
                                      </p:cBhvr>
                                    </p:animEffect>
                                    <p:set>
                                      <p:cBhvr>
                                        <p:cTn id="144" dur="1" fill="hold">
                                          <p:stCondLst>
                                            <p:cond delay="499"/>
                                          </p:stCondLst>
                                        </p:cTn>
                                        <p:tgtEl>
                                          <p:spTgt spid="4"/>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21"/>
                                        </p:tgtEl>
                                        <p:attrNameLst>
                                          <p:attrName>ppt_w</p:attrName>
                                        </p:attrNameLst>
                                      </p:cBhvr>
                                      <p:tavLst>
                                        <p:tav tm="0">
                                          <p:val>
                                            <p:strVal val="ppt_w"/>
                                          </p:val>
                                        </p:tav>
                                        <p:tav tm="100000">
                                          <p:val>
                                            <p:fltVal val="0"/>
                                          </p:val>
                                        </p:tav>
                                      </p:tavLst>
                                    </p:anim>
                                    <p:anim calcmode="lin" valueType="num">
                                      <p:cBhvr>
                                        <p:cTn id="147" dur="500"/>
                                        <p:tgtEl>
                                          <p:spTgt spid="21"/>
                                        </p:tgtEl>
                                        <p:attrNameLst>
                                          <p:attrName>ppt_h</p:attrName>
                                        </p:attrNameLst>
                                      </p:cBhvr>
                                      <p:tavLst>
                                        <p:tav tm="0">
                                          <p:val>
                                            <p:strVal val="ppt_h"/>
                                          </p:val>
                                        </p:tav>
                                        <p:tav tm="100000">
                                          <p:val>
                                            <p:fltVal val="0"/>
                                          </p:val>
                                        </p:tav>
                                      </p:tavLst>
                                    </p:anim>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4"/>
                                        </p:tgtEl>
                                        <p:attrNameLst>
                                          <p:attrName>ppt_w</p:attrName>
                                        </p:attrNameLst>
                                      </p:cBhvr>
                                      <p:tavLst>
                                        <p:tav tm="0">
                                          <p:val>
                                            <p:strVal val="ppt_w"/>
                                          </p:val>
                                        </p:tav>
                                        <p:tav tm="100000">
                                          <p:val>
                                            <p:fltVal val="0"/>
                                          </p:val>
                                        </p:tav>
                                      </p:tavLst>
                                    </p:anim>
                                    <p:anim calcmode="lin" valueType="num">
                                      <p:cBhvr>
                                        <p:cTn id="152" dur="500"/>
                                        <p:tgtEl>
                                          <p:spTgt spid="24"/>
                                        </p:tgtEl>
                                        <p:attrNameLst>
                                          <p:attrName>ppt_h</p:attrName>
                                        </p:attrNameLst>
                                      </p:cBhvr>
                                      <p:tavLst>
                                        <p:tav tm="0">
                                          <p:val>
                                            <p:strVal val="ppt_h"/>
                                          </p:val>
                                        </p:tav>
                                        <p:tav tm="100000">
                                          <p:val>
                                            <p:fltVal val="0"/>
                                          </p:val>
                                        </p:tav>
                                      </p:tavLst>
                                    </p:anim>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additive="base">
                                        <p:cTn id="159" dur="500" fill="hold"/>
                                        <p:tgtEl>
                                          <p:spTgt spid="5"/>
                                        </p:tgtEl>
                                        <p:attrNameLst>
                                          <p:attrName>ppt_x</p:attrName>
                                        </p:attrNameLst>
                                      </p:cBhvr>
                                      <p:tavLst>
                                        <p:tav tm="0">
                                          <p:val>
                                            <p:strVal val="#ppt_x"/>
                                          </p:val>
                                        </p:tav>
                                        <p:tav tm="100000">
                                          <p:val>
                                            <p:strVal val="#ppt_x"/>
                                          </p:val>
                                        </p:tav>
                                      </p:tavLst>
                                    </p:anim>
                                    <p:anim calcmode="lin" valueType="num">
                                      <p:cBhvr additive="base">
                                        <p:cTn id="16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3"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video>
              <p:cMediaNode vol="80000">
                <p:cTn id="168" fill="hold" display="0">
                  <p:stCondLst>
                    <p:cond delay="indefinite"/>
                  </p:stCondLst>
                  <p:endCondLst>
                    <p:cond evt="onStopAudio" delay="0">
                      <p:tgtEl>
                        <p:sldTgt/>
                      </p:tgtEl>
                    </p:cond>
                  </p:endCondLst>
                </p:cTn>
                <p:tgtEl>
                  <p:spTgt spid="30"/>
                </p:tgtEl>
              </p:cMediaNode>
            </p:vide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rcRect/>
          <a:stretch>
            <a:fillRect/>
          </a:stretch>
        </p:blipFill>
        <p:spPr bwMode="auto">
          <a:xfrm>
            <a:off x="0" y="2871787"/>
            <a:ext cx="9144000" cy="2281238"/>
          </a:xfrm>
          <a:prstGeom prst="rect">
            <a:avLst/>
          </a:prstGeom>
          <a:noFill/>
          <a:ln w="9525">
            <a:noFill/>
            <a:miter lim="800000"/>
            <a:headEnd/>
            <a:tailEnd/>
          </a:ln>
        </p:spPr>
      </p:pic>
      <p:pic>
        <p:nvPicPr>
          <p:cNvPr id="3" name="图片 2"/>
          <p:cNvPicPr>
            <a:picLocks noChangeAspect="1"/>
          </p:cNvPicPr>
          <p:nvPr/>
        </p:nvPicPr>
        <p:blipFill>
          <a:blip r:embed="rId5"/>
          <a:srcRect/>
          <a:stretch>
            <a:fillRect/>
          </a:stretch>
        </p:blipFill>
        <p:spPr bwMode="auto">
          <a:xfrm>
            <a:off x="1981201" y="747712"/>
            <a:ext cx="4543425" cy="4395788"/>
          </a:xfrm>
          <a:prstGeom prst="rect">
            <a:avLst/>
          </a:prstGeom>
          <a:noFill/>
          <a:ln w="9525">
            <a:noFill/>
            <a:miter lim="800000"/>
            <a:headEnd/>
            <a:tailEnd/>
          </a:ln>
        </p:spPr>
      </p:pic>
      <p:pic>
        <p:nvPicPr>
          <p:cNvPr id="4" name="图片 3"/>
          <p:cNvPicPr>
            <a:picLocks noChangeAspect="1"/>
          </p:cNvPicPr>
          <p:nvPr/>
        </p:nvPicPr>
        <p:blipFill>
          <a:blip r:embed="rId6"/>
          <a:srcRect/>
          <a:stretch>
            <a:fillRect/>
          </a:stretch>
        </p:blipFill>
        <p:spPr bwMode="auto">
          <a:xfrm>
            <a:off x="1" y="0"/>
            <a:ext cx="2155825" cy="5143500"/>
          </a:xfrm>
          <a:prstGeom prst="rect">
            <a:avLst/>
          </a:prstGeom>
          <a:noFill/>
          <a:ln w="9525">
            <a:noFill/>
            <a:miter lim="800000"/>
            <a:headEnd/>
            <a:tailEnd/>
          </a:ln>
        </p:spPr>
      </p:pic>
      <p:sp>
        <p:nvSpPr>
          <p:cNvPr id="20" name="TextBox 3">
            <a:hlinkClick r:id="rId7"/>
            <a:extLst>
              <a:ext uri="{FF2B5EF4-FFF2-40B4-BE49-F238E27FC236}"/>
            </a:extLst>
          </p:cNvPr>
          <p:cNvSpPr txBox="1"/>
          <p:nvPr/>
        </p:nvSpPr>
        <p:spPr>
          <a:xfrm>
            <a:off x="2792414" y="4789885"/>
            <a:ext cx="5170487" cy="246221"/>
          </a:xfrm>
          <a:prstGeom prst="rect">
            <a:avLst/>
          </a:prstGeom>
          <a:noFill/>
        </p:spPr>
        <p:txBody>
          <a:bodyPr>
            <a:spAutoFit/>
          </a:bodyPr>
          <a:lstStyle/>
          <a:p>
            <a:pPr algn="r">
              <a:defRPr/>
            </a:pPr>
            <a:r>
              <a:rPr lang="en-US" altLang="zh-CN" sz="1000" dirty="0">
                <a:solidFill>
                  <a:schemeClr val="tx1">
                    <a:lumMod val="75000"/>
                    <a:lumOff val="25000"/>
                  </a:schemeClr>
                </a:solidFill>
                <a:cs typeface="Arial" pitchFamily="34" charset="0"/>
                <a:hlinkClick r:id="rId7"/>
              </a:rPr>
              <a:t>https://www.freeppt7.com</a:t>
            </a:r>
            <a:endParaRPr lang="ko-KR" altLang="en-US" sz="1000" dirty="0">
              <a:solidFill>
                <a:schemeClr val="tx1">
                  <a:lumMod val="75000"/>
                  <a:lumOff val="25000"/>
                </a:schemeClr>
              </a:solidFill>
              <a:cs typeface="Arial" pitchFamily="34" charset="0"/>
            </a:endParaRPr>
          </a:p>
        </p:txBody>
      </p:sp>
      <p:sp>
        <p:nvSpPr>
          <p:cNvPr id="21" name="TextBox 7">
            <a:extLst>
              <a:ext uri="{FF2B5EF4-FFF2-40B4-BE49-F238E27FC236}"/>
            </a:extLst>
          </p:cNvPr>
          <p:cNvSpPr txBox="1"/>
          <p:nvPr/>
        </p:nvSpPr>
        <p:spPr>
          <a:xfrm>
            <a:off x="1600201" y="373413"/>
            <a:ext cx="7309917" cy="1323439"/>
          </a:xfrm>
          <a:prstGeom prst="rect">
            <a:avLst/>
          </a:prstGeom>
          <a:noFill/>
        </p:spPr>
        <p:txBody>
          <a:bodyPr anchor="ctr">
            <a:spAutoFit/>
          </a:bodyPr>
          <a:lstStyle/>
          <a:p>
            <a:pPr algn="ctr">
              <a:defRPr/>
            </a:pP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Cảm</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ơn</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các</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smtClean="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em</a:t>
            </a:r>
            <a:r>
              <a:rPr lang="en-US" altLang="ko-KR" sz="4000" b="1" dirty="0" smtClean="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đã</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học</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tập</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tích</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r>
              <a:rPr lang="en-US" altLang="ko-KR" sz="4000" b="1" dirty="0" err="1">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cực</a:t>
            </a:r>
            <a:r>
              <a:rPr lang="en-US" altLang="ko-KR"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rPr>
              <a:t> !</a:t>
            </a:r>
            <a:endParaRPr lang="ko-KR" altLang="en-US" sz="4000" b="1" dirty="0">
              <a:ln w="22225">
                <a:solidFill>
                  <a:schemeClr val="accent2"/>
                </a:solidFill>
                <a:prstDash val="solid"/>
              </a:ln>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comb/>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nodeType="afterGroup">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xmlns="" id="{2CB90F6C-55AD-12AD-352A-A2F610ACCC7C}"/>
              </a:ext>
            </a:extLst>
          </p:cNvPr>
          <p:cNvSpPr txBox="1">
            <a:spLocks/>
          </p:cNvSpPr>
          <p:nvPr/>
        </p:nvSpPr>
        <p:spPr>
          <a:xfrm>
            <a:off x="789300" y="2876550"/>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a:solidFill>
                  <a:srgbClr val="FFC000"/>
                </a:solidFill>
                <a:latin typeface="iCiel Grandma" panose="02000503000000020003" pitchFamily="50" charset="0"/>
              </a:rPr>
              <a:t>KHỞI ĐỘNG</a:t>
            </a:r>
            <a:endParaRPr lang="en-US" sz="8800" dirty="0">
              <a:solidFill>
                <a:srgbClr val="FFC000"/>
              </a:solidFill>
              <a:latin typeface="iCiel Grandma" panose="02000503000000020003" pitchFamily="50" charset="0"/>
            </a:endParaRPr>
          </a:p>
        </p:txBody>
      </p:sp>
      <p:sp>
        <p:nvSpPr>
          <p:cNvPr id="362" name="Google Shape;362;p31"/>
          <p:cNvSpPr txBox="1">
            <a:spLocks noGrp="1"/>
          </p:cNvSpPr>
          <p:nvPr>
            <p:ph type="title"/>
          </p:nvPr>
        </p:nvSpPr>
        <p:spPr>
          <a:xfrm>
            <a:off x="713100" y="28765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KHỞI ĐỘNG</a:t>
            </a:r>
            <a:endParaRPr sz="8800" dirty="0">
              <a:latin typeface="iCiel Grandma" panose="02000503000000020003" pitchFamily="50" charset="0"/>
            </a:endParaRPr>
          </a:p>
        </p:txBody>
      </p:sp>
      <p:grpSp>
        <p:nvGrpSpPr>
          <p:cNvPr id="363" name="Google Shape;363;p31"/>
          <p:cNvGrpSpPr/>
          <p:nvPr/>
        </p:nvGrpSpPr>
        <p:grpSpPr>
          <a:xfrm>
            <a:off x="9474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2"/>
                                        </p:tgtEl>
                                        <p:attrNameLst>
                                          <p:attrName>style.visibility</p:attrName>
                                        </p:attrNameLst>
                                      </p:cBhvr>
                                      <p:to>
                                        <p:strVal val="visible"/>
                                      </p:to>
                                    </p:set>
                                    <p:anim calcmode="lin" valueType="num">
                                      <p:cBhvr>
                                        <p:cTn id="12" dur="500" fill="hold"/>
                                        <p:tgtEl>
                                          <p:spTgt spid="362"/>
                                        </p:tgtEl>
                                        <p:attrNameLst>
                                          <p:attrName>ppt_w</p:attrName>
                                        </p:attrNameLst>
                                      </p:cBhvr>
                                      <p:tavLst>
                                        <p:tav tm="0">
                                          <p:val>
                                            <p:fltVal val="0"/>
                                          </p:val>
                                        </p:tav>
                                        <p:tav tm="100000">
                                          <p:val>
                                            <p:strVal val="#ppt_w"/>
                                          </p:val>
                                        </p:tav>
                                      </p:tavLst>
                                    </p:anim>
                                    <p:anim calcmode="lin" valueType="num">
                                      <p:cBhvr>
                                        <p:cTn id="13" dur="500" fill="hold"/>
                                        <p:tgtEl>
                                          <p:spTgt spid="362"/>
                                        </p:tgtEl>
                                        <p:attrNameLst>
                                          <p:attrName>ppt_h</p:attrName>
                                        </p:attrNameLst>
                                      </p:cBhvr>
                                      <p:tavLst>
                                        <p:tav tm="0">
                                          <p:val>
                                            <p:fltVal val="0"/>
                                          </p:val>
                                        </p:tav>
                                        <p:tav tm="100000">
                                          <p:val>
                                            <p:strVal val="#ppt_h"/>
                                          </p:val>
                                        </p:tav>
                                      </p:tavLst>
                                    </p:anim>
                                    <p:animEffect transition="in" filter="fade">
                                      <p:cBhvr>
                                        <p:cTn id="14" dur="500"/>
                                        <p:tgtEl>
                                          <p:spTgt spid="362"/>
                                        </p:tgtEl>
                                      </p:cBhvr>
                                    </p:animEffect>
                                  </p:childTnLst>
                                </p:cTn>
                              </p:par>
                              <p:par>
                                <p:cTn id="15" presetID="53" presetClass="entr" presetSubtype="16" fill="hold" nodeType="withEffect">
                                  <p:stCondLst>
                                    <p:cond delay="0"/>
                                  </p:stCondLst>
                                  <p:childTnLst>
                                    <p:set>
                                      <p:cBhvr>
                                        <p:cTn id="16" dur="1" fill="hold">
                                          <p:stCondLst>
                                            <p:cond delay="0"/>
                                          </p:stCondLst>
                                        </p:cTn>
                                        <p:tgtEl>
                                          <p:spTgt spid="363"/>
                                        </p:tgtEl>
                                        <p:attrNameLst>
                                          <p:attrName>style.visibility</p:attrName>
                                        </p:attrNameLst>
                                      </p:cBhvr>
                                      <p:to>
                                        <p:strVal val="visible"/>
                                      </p:to>
                                    </p:set>
                                    <p:anim calcmode="lin" valueType="num">
                                      <p:cBhvr>
                                        <p:cTn id="17" dur="500" fill="hold"/>
                                        <p:tgtEl>
                                          <p:spTgt spid="363"/>
                                        </p:tgtEl>
                                        <p:attrNameLst>
                                          <p:attrName>ppt_w</p:attrName>
                                        </p:attrNameLst>
                                      </p:cBhvr>
                                      <p:tavLst>
                                        <p:tav tm="0">
                                          <p:val>
                                            <p:fltVal val="0"/>
                                          </p:val>
                                        </p:tav>
                                        <p:tav tm="100000">
                                          <p:val>
                                            <p:strVal val="#ppt_w"/>
                                          </p:val>
                                        </p:tav>
                                      </p:tavLst>
                                    </p:anim>
                                    <p:anim calcmode="lin" valueType="num">
                                      <p:cBhvr>
                                        <p:cTn id="18" dur="500" fill="hold"/>
                                        <p:tgtEl>
                                          <p:spTgt spid="363"/>
                                        </p:tgtEl>
                                        <p:attrNameLst>
                                          <p:attrName>ppt_h</p:attrName>
                                        </p:attrNameLst>
                                      </p:cBhvr>
                                      <p:tavLst>
                                        <p:tav tm="0">
                                          <p:val>
                                            <p:fltVal val="0"/>
                                          </p:val>
                                        </p:tav>
                                        <p:tav tm="100000">
                                          <p:val>
                                            <p:strVal val="#ppt_h"/>
                                          </p:val>
                                        </p:tav>
                                      </p:tavLst>
                                    </p:anim>
                                    <p:animEffect transition="in" filter="fade">
                                      <p:cBhvr>
                                        <p:cTn id="19"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6" name="Google Shape;709;p47">
            <a:extLst>
              <a:ext uri="{FF2B5EF4-FFF2-40B4-BE49-F238E27FC236}">
                <a16:creationId xmlns:a16="http://schemas.microsoft.com/office/drawing/2014/main" xmlns="" id="{81A0D550-E306-20B3-278C-A149134C61B4}"/>
              </a:ext>
            </a:extLst>
          </p:cNvPr>
          <p:cNvGrpSpPr/>
          <p:nvPr/>
        </p:nvGrpSpPr>
        <p:grpSpPr>
          <a:xfrm rot="2738703">
            <a:off x="387222" y="837456"/>
            <a:ext cx="3348830" cy="2145734"/>
            <a:chOff x="1383245" y="2059746"/>
            <a:chExt cx="868044" cy="552321"/>
          </a:xfrm>
        </p:grpSpPr>
        <p:sp>
          <p:nvSpPr>
            <p:cNvPr id="7" name="Google Shape;710;p47">
              <a:extLst>
                <a:ext uri="{FF2B5EF4-FFF2-40B4-BE49-F238E27FC236}">
                  <a16:creationId xmlns:a16="http://schemas.microsoft.com/office/drawing/2014/main" xmlns="" id="{DEF10EEA-47DA-6205-E106-9BDE2F825AF3}"/>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12;p47">
              <a:extLst>
                <a:ext uri="{FF2B5EF4-FFF2-40B4-BE49-F238E27FC236}">
                  <a16:creationId xmlns:a16="http://schemas.microsoft.com/office/drawing/2014/main" xmlns="" id="{797AD64E-C4B1-5C69-E0BB-184A4064C70E}"/>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xmlns="" id="{90649F8F-F251-569B-F73C-6261C6AA0908}"/>
              </a:ext>
            </a:extLst>
          </p:cNvPr>
          <p:cNvPicPr>
            <a:picLocks noChangeAspect="1"/>
          </p:cNvPicPr>
          <p:nvPr/>
        </p:nvPicPr>
        <p:blipFill>
          <a:blip r:embed="rId3"/>
          <a:stretch>
            <a:fillRect/>
          </a:stretch>
        </p:blipFill>
        <p:spPr>
          <a:xfrm>
            <a:off x="366729" y="-444500"/>
            <a:ext cx="1677447" cy="1677447"/>
          </a:xfrm>
          <a:prstGeom prst="rect">
            <a:avLst/>
          </a:prstGeom>
        </p:spPr>
      </p:pic>
      <p:pic>
        <p:nvPicPr>
          <p:cNvPr id="18" name="Picture 17">
            <a:extLst>
              <a:ext uri="{FF2B5EF4-FFF2-40B4-BE49-F238E27FC236}">
                <a16:creationId xmlns:a16="http://schemas.microsoft.com/office/drawing/2014/main" xmlns="" id="{2CBB70A9-AA87-62B6-924D-260AA7D57AA2}"/>
              </a:ext>
            </a:extLst>
          </p:cNvPr>
          <p:cNvPicPr>
            <a:picLocks noChangeAspect="1"/>
          </p:cNvPicPr>
          <p:nvPr/>
        </p:nvPicPr>
        <p:blipFill rotWithShape="1">
          <a:blip r:embed="rId4"/>
          <a:srcRect l="14028" t="23457" r="43611" b="32593"/>
          <a:stretch/>
        </p:blipFill>
        <p:spPr>
          <a:xfrm>
            <a:off x="647700" y="1066800"/>
            <a:ext cx="2763677" cy="1612900"/>
          </a:xfrm>
          <a:prstGeom prst="rect">
            <a:avLst/>
          </a:prstGeom>
        </p:spPr>
      </p:pic>
      <p:grpSp>
        <p:nvGrpSpPr>
          <p:cNvPr id="19" name="Google Shape;709;p47">
            <a:extLst>
              <a:ext uri="{FF2B5EF4-FFF2-40B4-BE49-F238E27FC236}">
                <a16:creationId xmlns:a16="http://schemas.microsoft.com/office/drawing/2014/main" xmlns="" id="{29C6274E-80DE-9BFE-11AD-30D65480DBE3}"/>
              </a:ext>
            </a:extLst>
          </p:cNvPr>
          <p:cNvGrpSpPr/>
          <p:nvPr/>
        </p:nvGrpSpPr>
        <p:grpSpPr>
          <a:xfrm rot="2738703">
            <a:off x="5089295" y="862856"/>
            <a:ext cx="3348830" cy="2145734"/>
            <a:chOff x="1383245" y="2059746"/>
            <a:chExt cx="868044" cy="552321"/>
          </a:xfrm>
        </p:grpSpPr>
        <p:sp>
          <p:nvSpPr>
            <p:cNvPr id="20" name="Google Shape;710;p47">
              <a:extLst>
                <a:ext uri="{FF2B5EF4-FFF2-40B4-BE49-F238E27FC236}">
                  <a16:creationId xmlns:a16="http://schemas.microsoft.com/office/drawing/2014/main" xmlns="" id="{C74B2BC2-A909-5D07-8DFC-71C27C106841}"/>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12;p47">
              <a:extLst>
                <a:ext uri="{FF2B5EF4-FFF2-40B4-BE49-F238E27FC236}">
                  <a16:creationId xmlns:a16="http://schemas.microsoft.com/office/drawing/2014/main" xmlns="" id="{780EAB40-4277-9604-85E9-C61E881EE991}"/>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709;p47">
            <a:extLst>
              <a:ext uri="{FF2B5EF4-FFF2-40B4-BE49-F238E27FC236}">
                <a16:creationId xmlns:a16="http://schemas.microsoft.com/office/drawing/2014/main" xmlns="" id="{D83ACE4B-7DA6-A3B9-0630-099DCEA654C9}"/>
              </a:ext>
            </a:extLst>
          </p:cNvPr>
          <p:cNvGrpSpPr/>
          <p:nvPr/>
        </p:nvGrpSpPr>
        <p:grpSpPr>
          <a:xfrm rot="2738703">
            <a:off x="2889122" y="3009156"/>
            <a:ext cx="3348830" cy="2145734"/>
            <a:chOff x="1383245" y="2059746"/>
            <a:chExt cx="868044" cy="552321"/>
          </a:xfrm>
        </p:grpSpPr>
        <p:sp>
          <p:nvSpPr>
            <p:cNvPr id="24" name="Google Shape;710;p47">
              <a:extLst>
                <a:ext uri="{FF2B5EF4-FFF2-40B4-BE49-F238E27FC236}">
                  <a16:creationId xmlns:a16="http://schemas.microsoft.com/office/drawing/2014/main" xmlns="" id="{0E617384-9FBA-D58F-793A-6953C0C12251}"/>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12;p47">
              <a:extLst>
                <a:ext uri="{FF2B5EF4-FFF2-40B4-BE49-F238E27FC236}">
                  <a16:creationId xmlns:a16="http://schemas.microsoft.com/office/drawing/2014/main" xmlns="" id="{5C8BAD27-97CB-A7A0-3345-CF8F74E9CF85}"/>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a:extLst>
              <a:ext uri="{FF2B5EF4-FFF2-40B4-BE49-F238E27FC236}">
                <a16:creationId xmlns:a16="http://schemas.microsoft.com/office/drawing/2014/main" xmlns="" id="{4A7E2A2D-18E4-DDBB-07F2-1701ACA65060}"/>
              </a:ext>
            </a:extLst>
          </p:cNvPr>
          <p:cNvPicPr>
            <a:picLocks noChangeAspect="1"/>
          </p:cNvPicPr>
          <p:nvPr/>
        </p:nvPicPr>
        <p:blipFill rotWithShape="1">
          <a:blip r:embed="rId5"/>
          <a:srcRect t="11770" b="10618"/>
          <a:stretch/>
        </p:blipFill>
        <p:spPr>
          <a:xfrm>
            <a:off x="5581650" y="990600"/>
            <a:ext cx="2454497" cy="1905000"/>
          </a:xfrm>
          <a:prstGeom prst="rect">
            <a:avLst/>
          </a:prstGeom>
        </p:spPr>
      </p:pic>
      <p:pic>
        <p:nvPicPr>
          <p:cNvPr id="31" name="Picture 30">
            <a:extLst>
              <a:ext uri="{FF2B5EF4-FFF2-40B4-BE49-F238E27FC236}">
                <a16:creationId xmlns:a16="http://schemas.microsoft.com/office/drawing/2014/main" xmlns="" id="{5D0D2BDD-B134-392E-CD23-F26D56F0FB78}"/>
              </a:ext>
            </a:extLst>
          </p:cNvPr>
          <p:cNvPicPr>
            <a:picLocks noChangeAspect="1"/>
          </p:cNvPicPr>
          <p:nvPr/>
        </p:nvPicPr>
        <p:blipFill rotWithShape="1">
          <a:blip r:embed="rId6"/>
          <a:srcRect l="8195" t="18239" r="46249" b="11420"/>
          <a:stretch/>
        </p:blipFill>
        <p:spPr>
          <a:xfrm>
            <a:off x="3092839" y="3162300"/>
            <a:ext cx="2932922" cy="17526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14" name="Rectangle 13">
            <a:extLst>
              <a:ext uri="{FF2B5EF4-FFF2-40B4-BE49-F238E27FC236}">
                <a16:creationId xmlns:a16="http://schemas.microsoft.com/office/drawing/2014/main" xmlns="" id="{3D67B7C6-FE8D-889E-606E-8915EC6FE19F}"/>
              </a:ext>
            </a:extLst>
          </p:cNvPr>
          <p:cNvSpPr/>
          <p:nvPr/>
        </p:nvSpPr>
        <p:spPr>
          <a:xfrm>
            <a:off x="1574800" y="2000932"/>
            <a:ext cx="3860800" cy="3175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6BD734C7-2DAE-B7D9-CA87-30F47D2B02EF}"/>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81085" y="0"/>
            <a:ext cx="3862915" cy="5060017"/>
          </a:xfrm>
          <a:prstGeom prst="rect">
            <a:avLst/>
          </a:prstGeom>
        </p:spPr>
      </p:pic>
      <p:sp>
        <p:nvSpPr>
          <p:cNvPr id="16" name="TextBox 15">
            <a:extLst>
              <a:ext uri="{FF2B5EF4-FFF2-40B4-BE49-F238E27FC236}">
                <a16:creationId xmlns:a16="http://schemas.microsoft.com/office/drawing/2014/main" xmlns="" id="{24A1A6E1-6904-4025-8297-98A6A55B7DF5}"/>
              </a:ext>
            </a:extLst>
          </p:cNvPr>
          <p:cNvSpPr txBox="1"/>
          <p:nvPr/>
        </p:nvSpPr>
        <p:spPr>
          <a:xfrm>
            <a:off x="1227762" y="1450625"/>
            <a:ext cx="4506930" cy="923330"/>
          </a:xfrm>
          <a:prstGeom prst="rect">
            <a:avLst/>
          </a:prstGeom>
          <a:noFill/>
        </p:spPr>
        <p:txBody>
          <a:bodyPr wrap="square" rtlCol="0">
            <a:spAutoFit/>
          </a:bodyPr>
          <a:lstStyle/>
          <a:p>
            <a:pPr algn="ctr">
              <a:buClrTx/>
              <a:buFontTx/>
              <a:buNone/>
            </a:pPr>
            <a:r>
              <a:rPr lang="en-US" sz="5400" b="1" kern="1200" dirty="0" err="1">
                <a:solidFill>
                  <a:srgbClr val="ED7D31">
                    <a:lumMod val="50000"/>
                  </a:srgbClr>
                </a:solidFill>
                <a:latin typeface="iCiel Hipsteria" panose="02000000000000000000" pitchFamily="2" charset="0"/>
                <a:ea typeface="+mn-ea"/>
                <a:cs typeface="+mn-cs"/>
              </a:rPr>
              <a:t>Mở</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rộng</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vốn</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từ</a:t>
            </a:r>
            <a:endParaRPr lang="en-US" sz="5400" b="1" kern="1200" dirty="0">
              <a:solidFill>
                <a:srgbClr val="ED7D31">
                  <a:lumMod val="50000"/>
                </a:srgbClr>
              </a:solidFill>
              <a:latin typeface="iCiel Hipsteria" panose="02000000000000000000" pitchFamily="2" charset="0"/>
              <a:ea typeface="+mn-ea"/>
              <a:cs typeface="+mn-cs"/>
            </a:endParaRPr>
          </a:p>
        </p:txBody>
      </p:sp>
      <p:grpSp>
        <p:nvGrpSpPr>
          <p:cNvPr id="17" name="Group 16">
            <a:extLst>
              <a:ext uri="{FF2B5EF4-FFF2-40B4-BE49-F238E27FC236}">
                <a16:creationId xmlns:a16="http://schemas.microsoft.com/office/drawing/2014/main" xmlns="" id="{73D5C747-5744-7088-4EC7-10AF27C577CA}"/>
              </a:ext>
            </a:extLst>
          </p:cNvPr>
          <p:cNvGrpSpPr/>
          <p:nvPr/>
        </p:nvGrpSpPr>
        <p:grpSpPr>
          <a:xfrm>
            <a:off x="-149132" y="1569887"/>
            <a:ext cx="7328770" cy="2403019"/>
            <a:chOff x="817522" y="2135377"/>
            <a:chExt cx="6855560" cy="1590145"/>
          </a:xfrm>
        </p:grpSpPr>
        <p:sp>
          <p:nvSpPr>
            <p:cNvPr id="18" name="TextBox 17">
              <a:extLst>
                <a:ext uri="{FF2B5EF4-FFF2-40B4-BE49-F238E27FC236}">
                  <a16:creationId xmlns:a16="http://schemas.microsoft.com/office/drawing/2014/main" xmlns="" id="{9FF4233A-AA5A-CCB3-52D3-204D835E24C0}"/>
                </a:ext>
              </a:extLst>
            </p:cNvPr>
            <p:cNvSpPr txBox="1"/>
            <p:nvPr/>
          </p:nvSpPr>
          <p:spPr>
            <a:xfrm>
              <a:off x="861316" y="2155862"/>
              <a:ext cx="6811766" cy="1569660"/>
            </a:xfrm>
            <a:prstGeom prst="rect">
              <a:avLst/>
            </a:prstGeom>
            <a:noFill/>
          </p:spPr>
          <p:txBody>
            <a:bodyPr wrap="square" rtlCol="0">
              <a:spAutoFit/>
            </a:bodyPr>
            <a:lstStyle/>
            <a:p>
              <a:pPr algn="ctr">
                <a:buClrTx/>
                <a:buFontTx/>
                <a:buNone/>
              </a:pPr>
              <a:endParaRPr lang="en-US" sz="9600" kern="1200" dirty="0">
                <a:solidFill>
                  <a:srgbClr val="FFC000"/>
                </a:solidFill>
                <a:latin typeface="FZ-SG PAG Transformacio" panose="04050904020B02020304" pitchFamily="82" charset="0"/>
                <a:ea typeface="+mn-ea"/>
                <a:cs typeface="+mn-cs"/>
              </a:endParaRPr>
            </a:p>
          </p:txBody>
        </p:sp>
        <p:sp>
          <p:nvSpPr>
            <p:cNvPr id="19" name="TextBox 18">
              <a:extLst>
                <a:ext uri="{FF2B5EF4-FFF2-40B4-BE49-F238E27FC236}">
                  <a16:creationId xmlns:a16="http://schemas.microsoft.com/office/drawing/2014/main" xmlns="" id="{DC417F3F-341C-DB04-F973-8164B8F22891}"/>
                </a:ext>
              </a:extLst>
            </p:cNvPr>
            <p:cNvSpPr txBox="1"/>
            <p:nvPr/>
          </p:nvSpPr>
          <p:spPr>
            <a:xfrm>
              <a:off x="817522" y="2135377"/>
              <a:ext cx="6811766" cy="1405284"/>
            </a:xfrm>
            <a:prstGeom prst="rect">
              <a:avLst/>
            </a:prstGeom>
            <a:noFill/>
          </p:spPr>
          <p:txBody>
            <a:bodyPr wrap="square" rtlCol="0">
              <a:spAutoFit/>
            </a:bodyPr>
            <a:lstStyle/>
            <a:p>
              <a:pPr algn="ctr">
                <a:buClrTx/>
                <a:buFontTx/>
                <a:buNone/>
              </a:pPr>
              <a:endParaRPr lang="en-US" sz="4400" b="1" kern="1200" dirty="0" smtClean="0">
                <a:solidFill>
                  <a:srgbClr val="C00000"/>
                </a:solidFill>
                <a:latin typeface="Times New Roman" pitchFamily="18" charset="0"/>
                <a:ea typeface="+mn-ea"/>
                <a:cs typeface="Times New Roman" pitchFamily="18" charset="0"/>
              </a:endParaRPr>
            </a:p>
            <a:p>
              <a:pPr algn="ctr">
                <a:buClrTx/>
                <a:buFontTx/>
                <a:buNone/>
              </a:pPr>
              <a:endParaRPr lang="en-US" sz="4400" b="1" kern="1200" dirty="0" smtClean="0">
                <a:solidFill>
                  <a:srgbClr val="C00000"/>
                </a:solidFill>
                <a:latin typeface="Times New Roman" pitchFamily="18" charset="0"/>
                <a:ea typeface="+mn-ea"/>
                <a:cs typeface="Times New Roman" pitchFamily="18" charset="0"/>
              </a:endParaRPr>
            </a:p>
            <a:p>
              <a:pPr algn="ctr">
                <a:buClrTx/>
                <a:buFontTx/>
                <a:buNone/>
              </a:pPr>
              <a:r>
                <a:rPr lang="en-US" sz="4400" b="1" kern="1200" dirty="0" smtClean="0">
                  <a:solidFill>
                    <a:srgbClr val="C00000"/>
                  </a:solidFill>
                  <a:latin typeface="Times New Roman" pitchFamily="18" charset="0"/>
                  <a:ea typeface="+mn-ea"/>
                  <a:cs typeface="Times New Roman" pitchFamily="18" charset="0"/>
                </a:rPr>
                <a:t>TRUYỀN </a:t>
              </a:r>
              <a:r>
                <a:rPr lang="en-US" sz="4400" b="1" kern="1200" dirty="0">
                  <a:solidFill>
                    <a:srgbClr val="C00000"/>
                  </a:solidFill>
                  <a:latin typeface="Times New Roman" pitchFamily="18" charset="0"/>
                  <a:ea typeface="+mn-ea"/>
                  <a:cs typeface="Times New Roman" pitchFamily="18" charset="0"/>
                </a:rPr>
                <a:t>THỐNG</a:t>
              </a:r>
            </a:p>
          </p:txBody>
        </p:sp>
      </p:grpSp>
      <p:sp>
        <p:nvSpPr>
          <p:cNvPr id="10" name="Rectangle 9"/>
          <p:cNvSpPr/>
          <p:nvPr/>
        </p:nvSpPr>
        <p:spPr>
          <a:xfrm>
            <a:off x="1497725" y="321017"/>
            <a:ext cx="5470634" cy="461665"/>
          </a:xfrm>
          <a:prstGeom prst="rect">
            <a:avLst/>
          </a:prstGeom>
        </p:spPr>
        <p:txBody>
          <a:bodyPr wrap="square">
            <a:spAutoFit/>
          </a:bodyPr>
          <a:lstStyle/>
          <a:p>
            <a:r>
              <a:rPr lang="en-US" sz="2400" b="1" dirty="0" err="1" smtClean="0">
                <a:latin typeface="Times New Roman" pitchFamily="18" charset="0"/>
                <a:cs typeface="Times New Roman" pitchFamily="18" charset="0"/>
              </a:rPr>
              <a:t>Thứ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ngày</a:t>
            </a:r>
            <a:r>
              <a:rPr lang="en-US" sz="2400" b="1" dirty="0" smtClean="0">
                <a:latin typeface="Times New Roman" pitchFamily="18" charset="0"/>
                <a:cs typeface="Times New Roman" pitchFamily="18" charset="0"/>
              </a:rPr>
              <a:t> 21 </a:t>
            </a:r>
            <a:r>
              <a:rPr lang="en-US" sz="2400" b="1" dirty="0" err="1" smtClean="0">
                <a:latin typeface="Times New Roman" pitchFamily="18" charset="0"/>
                <a:cs typeface="Times New Roman" pitchFamily="18" charset="0"/>
              </a:rPr>
              <a:t>tháng</a:t>
            </a:r>
            <a:r>
              <a:rPr lang="en-US" sz="2400" b="1" dirty="0" smtClean="0">
                <a:latin typeface="Times New Roman" pitchFamily="18" charset="0"/>
                <a:cs typeface="Times New Roman" pitchFamily="18" charset="0"/>
              </a:rPr>
              <a:t> 3 </a:t>
            </a:r>
            <a:r>
              <a:rPr lang="en-US" sz="2400" b="1" dirty="0" err="1" smtClean="0">
                <a:latin typeface="Times New Roman" pitchFamily="18" charset="0"/>
                <a:cs typeface="Times New Roman" pitchFamily="18" charset="0"/>
              </a:rPr>
              <a:t>năm</a:t>
            </a:r>
            <a:r>
              <a:rPr lang="en-US" sz="2400" b="1" dirty="0" smtClean="0">
                <a:latin typeface="Times New Roman" pitchFamily="18" charset="0"/>
                <a:cs typeface="Times New Roman" pitchFamily="18" charset="0"/>
              </a:rPr>
              <a:t> 2023</a:t>
            </a:r>
            <a:endParaRPr lang="en-US" sz="2400" b="1" dirty="0">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xmlns="" id="{2CB90F6C-55AD-12AD-352A-A2F610ACCC7C}"/>
              </a:ext>
            </a:extLst>
          </p:cNvPr>
          <p:cNvSpPr txBox="1">
            <a:spLocks/>
          </p:cNvSpPr>
          <p:nvPr/>
        </p:nvSpPr>
        <p:spPr>
          <a:xfrm>
            <a:off x="1475100" y="2652263"/>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dirty="0">
                <a:solidFill>
                  <a:srgbClr val="FFC000"/>
                </a:solidFill>
                <a:latin typeface="iCiel Grandma" panose="02000503000000020003" pitchFamily="50" charset="0"/>
              </a:rPr>
              <a:t>KHÁM PHÁ</a:t>
            </a:r>
          </a:p>
        </p:txBody>
      </p:sp>
      <p:sp>
        <p:nvSpPr>
          <p:cNvPr id="362" name="Google Shape;362;p31"/>
          <p:cNvSpPr txBox="1">
            <a:spLocks noGrp="1"/>
          </p:cNvSpPr>
          <p:nvPr>
            <p:ph type="title"/>
          </p:nvPr>
        </p:nvSpPr>
        <p:spPr>
          <a:xfrm>
            <a:off x="1442033" y="25717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KHÁM PHÁ</a:t>
            </a:r>
            <a:endParaRPr sz="8800" dirty="0">
              <a:latin typeface="iCiel Grandma" panose="02000503000000020003" pitchFamily="50" charset="0"/>
            </a:endParaRPr>
          </a:p>
        </p:txBody>
      </p:sp>
      <p:grpSp>
        <p:nvGrpSpPr>
          <p:cNvPr id="363" name="Google Shape;363;p31"/>
          <p:cNvGrpSpPr/>
          <p:nvPr/>
        </p:nvGrpSpPr>
        <p:grpSpPr>
          <a:xfrm>
            <a:off x="16332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pic>
        <p:nvPicPr>
          <p:cNvPr id="2" name="Google Shape;129;p11">
            <a:extLst>
              <a:ext uri="{FF2B5EF4-FFF2-40B4-BE49-F238E27FC236}">
                <a16:creationId xmlns:a16="http://schemas.microsoft.com/office/drawing/2014/main" xmlns="" id="{84C9ADC9-3E39-4030-7B69-107CF38129FE}"/>
              </a:ext>
            </a:extLst>
          </p:cNvPr>
          <p:cNvPicPr preferRelativeResize="0"/>
          <p:nvPr/>
        </p:nvPicPr>
        <p:blipFill>
          <a:blip r:embed="rId5">
            <a:alphaModFix/>
          </a:blip>
          <a:stretch>
            <a:fillRect/>
          </a:stretch>
        </p:blipFill>
        <p:spPr>
          <a:xfrm rot="5400000">
            <a:off x="-1174321" y="2610392"/>
            <a:ext cx="4054611" cy="3977324"/>
          </a:xfrm>
          <a:prstGeom prst="rect">
            <a:avLst/>
          </a:prstGeom>
          <a:noFill/>
          <a:ln>
            <a:noFill/>
          </a:ln>
        </p:spPr>
      </p:pic>
    </p:spTree>
    <p:extLst>
      <p:ext uri="{BB962C8B-B14F-4D97-AF65-F5344CB8AC3E}">
        <p14:creationId xmlns="" xmlns:p14="http://schemas.microsoft.com/office/powerpoint/2010/main" val="15459548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p:cTn id="7" dur="500" fill="hold"/>
                                        <p:tgtEl>
                                          <p:spTgt spid="363"/>
                                        </p:tgtEl>
                                        <p:attrNameLst>
                                          <p:attrName>ppt_w</p:attrName>
                                        </p:attrNameLst>
                                      </p:cBhvr>
                                      <p:tavLst>
                                        <p:tav tm="0">
                                          <p:val>
                                            <p:fltVal val="0"/>
                                          </p:val>
                                        </p:tav>
                                        <p:tav tm="100000">
                                          <p:val>
                                            <p:strVal val="#ppt_w"/>
                                          </p:val>
                                        </p:tav>
                                      </p:tavLst>
                                    </p:anim>
                                    <p:anim calcmode="lin" valueType="num">
                                      <p:cBhvr>
                                        <p:cTn id="8" dur="500" fill="hold"/>
                                        <p:tgtEl>
                                          <p:spTgt spid="363"/>
                                        </p:tgtEl>
                                        <p:attrNameLst>
                                          <p:attrName>ppt_h</p:attrName>
                                        </p:attrNameLst>
                                      </p:cBhvr>
                                      <p:tavLst>
                                        <p:tav tm="0">
                                          <p:val>
                                            <p:fltVal val="0"/>
                                          </p:val>
                                        </p:tav>
                                        <p:tav tm="100000">
                                          <p:val>
                                            <p:strVal val="#ppt_h"/>
                                          </p:val>
                                        </p:tav>
                                      </p:tavLst>
                                    </p:anim>
                                    <p:animEffect transition="in" filter="fade">
                                      <p:cBhvr>
                                        <p:cTn id="9" dur="500"/>
                                        <p:tgtEl>
                                          <p:spTgt spid="3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2"/>
                                        </p:tgtEl>
                                        <p:attrNameLst>
                                          <p:attrName>style.visibility</p:attrName>
                                        </p:attrNameLst>
                                      </p:cBhvr>
                                      <p:to>
                                        <p:strVal val="visible"/>
                                      </p:to>
                                    </p:set>
                                    <p:anim calcmode="lin" valueType="num">
                                      <p:cBhvr>
                                        <p:cTn id="17" dur="500" fill="hold"/>
                                        <p:tgtEl>
                                          <p:spTgt spid="362"/>
                                        </p:tgtEl>
                                        <p:attrNameLst>
                                          <p:attrName>ppt_w</p:attrName>
                                        </p:attrNameLst>
                                      </p:cBhvr>
                                      <p:tavLst>
                                        <p:tav tm="0">
                                          <p:val>
                                            <p:fltVal val="0"/>
                                          </p:val>
                                        </p:tav>
                                        <p:tav tm="100000">
                                          <p:val>
                                            <p:strVal val="#ppt_w"/>
                                          </p:val>
                                        </p:tav>
                                      </p:tavLst>
                                    </p:anim>
                                    <p:anim calcmode="lin" valueType="num">
                                      <p:cBhvr>
                                        <p:cTn id="18" dur="500" fill="hold"/>
                                        <p:tgtEl>
                                          <p:spTgt spid="362"/>
                                        </p:tgtEl>
                                        <p:attrNameLst>
                                          <p:attrName>ppt_h</p:attrName>
                                        </p:attrNameLst>
                                      </p:cBhvr>
                                      <p:tavLst>
                                        <p:tav tm="0">
                                          <p:val>
                                            <p:fltVal val="0"/>
                                          </p:val>
                                        </p:tav>
                                        <p:tav tm="100000">
                                          <p:val>
                                            <p:strVal val="#ppt_h"/>
                                          </p:val>
                                        </p:tav>
                                      </p:tavLst>
                                    </p:anim>
                                    <p:animEffect transition="in" filter="fade">
                                      <p:cBhvr>
                                        <p:cTn id="19"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Uongnuocnhonguon.jpg"/>
          <p:cNvPicPr>
            <a:picLocks noChangeAspect="1"/>
          </p:cNvPicPr>
          <p:nvPr/>
        </p:nvPicPr>
        <p:blipFill>
          <a:blip r:embed="rId2"/>
          <a:srcRect/>
          <a:stretch>
            <a:fillRect/>
          </a:stretch>
        </p:blipFill>
        <p:spPr bwMode="auto">
          <a:xfrm>
            <a:off x="4603750" y="229791"/>
            <a:ext cx="4267200" cy="2341959"/>
          </a:xfrm>
          <a:prstGeom prst="rect">
            <a:avLst/>
          </a:prstGeom>
          <a:noFill/>
          <a:ln w="9525">
            <a:noFill/>
            <a:miter lim="800000"/>
            <a:headEnd/>
            <a:tailEnd/>
          </a:ln>
        </p:spPr>
      </p:pic>
      <p:pic>
        <p:nvPicPr>
          <p:cNvPr id="10243" name="Picture 4" descr="Kinhtrennhuongduoi.jpg"/>
          <p:cNvPicPr>
            <a:picLocks noChangeAspect="1"/>
          </p:cNvPicPr>
          <p:nvPr/>
        </p:nvPicPr>
        <p:blipFill>
          <a:blip r:embed="rId3"/>
          <a:srcRect/>
          <a:stretch>
            <a:fillRect/>
          </a:stretch>
        </p:blipFill>
        <p:spPr bwMode="auto">
          <a:xfrm>
            <a:off x="4586288" y="2628900"/>
            <a:ext cx="4267200" cy="2301479"/>
          </a:xfrm>
          <a:prstGeom prst="rect">
            <a:avLst/>
          </a:prstGeom>
          <a:noFill/>
          <a:ln w="9525">
            <a:noFill/>
            <a:miter lim="800000"/>
            <a:headEnd/>
            <a:tailEnd/>
          </a:ln>
        </p:spPr>
      </p:pic>
      <p:pic>
        <p:nvPicPr>
          <p:cNvPr id="10244" name="Picture 5" descr="images.jpg"/>
          <p:cNvPicPr>
            <a:picLocks noChangeAspect="1"/>
          </p:cNvPicPr>
          <p:nvPr/>
        </p:nvPicPr>
        <p:blipFill>
          <a:blip r:embed="rId4"/>
          <a:srcRect/>
          <a:stretch>
            <a:fillRect/>
          </a:stretch>
        </p:blipFill>
        <p:spPr bwMode="auto">
          <a:xfrm>
            <a:off x="304800" y="228600"/>
            <a:ext cx="4267200" cy="2343150"/>
          </a:xfrm>
          <a:prstGeom prst="rect">
            <a:avLst/>
          </a:prstGeom>
          <a:noFill/>
          <a:ln w="9525">
            <a:noFill/>
            <a:miter lim="800000"/>
            <a:headEnd/>
            <a:tailEnd/>
          </a:ln>
        </p:spPr>
      </p:pic>
      <p:pic>
        <p:nvPicPr>
          <p:cNvPr id="10245" name="Picture 6" descr="tải xuống.jpg"/>
          <p:cNvPicPr>
            <a:picLocks noChangeAspect="1"/>
          </p:cNvPicPr>
          <p:nvPr/>
        </p:nvPicPr>
        <p:blipFill>
          <a:blip r:embed="rId5"/>
          <a:srcRect/>
          <a:stretch>
            <a:fillRect/>
          </a:stretch>
        </p:blipFill>
        <p:spPr bwMode="auto">
          <a:xfrm>
            <a:off x="303214" y="2628900"/>
            <a:ext cx="4192587" cy="2315766"/>
          </a:xfrm>
          <a:prstGeom prst="rect">
            <a:avLst/>
          </a:prstGeom>
          <a:noFill/>
          <a:ln w="9525">
            <a:noFill/>
            <a:miter lim="800000"/>
            <a:headEnd/>
            <a:tailEnd/>
          </a:ln>
        </p:spPr>
      </p:pic>
      <p:sp>
        <p:nvSpPr>
          <p:cNvPr id="8" name="TextBox 7"/>
          <p:cNvSpPr txBox="1"/>
          <p:nvPr/>
        </p:nvSpPr>
        <p:spPr>
          <a:xfrm>
            <a:off x="1527175" y="2227660"/>
            <a:ext cx="1981200" cy="461665"/>
          </a:xfrm>
          <a:prstGeom prst="rect">
            <a:avLst/>
          </a:prstGeom>
          <a:solidFill>
            <a:srgbClr val="FFFF00"/>
          </a:solidFill>
        </p:spPr>
        <p:txBody>
          <a:bodyPr>
            <a:spAutoFit/>
          </a:bodyPr>
          <a:lstStyle/>
          <a:p>
            <a:pPr algn="ctr">
              <a:defRPr/>
            </a:pPr>
            <a:r>
              <a:rPr lang="en-US" sz="2400" b="1">
                <a:solidFill>
                  <a:srgbClr val="FF0000"/>
                </a:solidFill>
                <a:effectLst>
                  <a:outerShdw blurRad="38100" dist="38100" dir="2700000" algn="tl">
                    <a:srgbClr val="000000">
                      <a:alpha val="43137"/>
                    </a:srgbClr>
                  </a:outerShdw>
                </a:effectLst>
                <a:latin typeface="Arial" pitchFamily="34" charset="0"/>
                <a:cs typeface="Arial" pitchFamily="34" charset="0"/>
              </a:rPr>
              <a:t>YÊU NƯỚC</a:t>
            </a:r>
            <a:endParaRPr lang="en-US" sz="2400" b="1" dirty="0" err="1">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TextBox 8"/>
          <p:cNvSpPr txBox="1"/>
          <p:nvPr/>
        </p:nvSpPr>
        <p:spPr>
          <a:xfrm>
            <a:off x="4603750" y="2227660"/>
            <a:ext cx="4267200" cy="461665"/>
          </a:xfrm>
          <a:prstGeom prst="rect">
            <a:avLst/>
          </a:prstGeom>
          <a:solidFill>
            <a:srgbClr val="FFFF00"/>
          </a:solidFill>
        </p:spPr>
        <p:txBody>
          <a:bodyPr>
            <a:spAutoFit/>
          </a:bodyPr>
          <a:lstStyle/>
          <a:p>
            <a:pPr algn="ctr">
              <a:defRPr/>
            </a:pPr>
            <a:r>
              <a:rPr lang="en-US" sz="2400" b="1">
                <a:solidFill>
                  <a:srgbClr val="FF0000"/>
                </a:solidFill>
                <a:effectLst>
                  <a:outerShdw blurRad="38100" dist="38100" dir="2700000" algn="tl">
                    <a:srgbClr val="000000">
                      <a:alpha val="43137"/>
                    </a:srgbClr>
                  </a:outerShdw>
                </a:effectLst>
                <a:latin typeface="Arial" pitchFamily="34" charset="0"/>
                <a:cs typeface="Arial" pitchFamily="34" charset="0"/>
              </a:rPr>
              <a:t>UỐNG NƯỚC NHỚ NGUỒN</a:t>
            </a:r>
            <a:endParaRPr lang="en-US" sz="2400" b="1" dirty="0" err="1">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TextBox 9"/>
          <p:cNvSpPr txBox="1"/>
          <p:nvPr/>
        </p:nvSpPr>
        <p:spPr>
          <a:xfrm>
            <a:off x="4618038" y="4586288"/>
            <a:ext cx="4267200" cy="461665"/>
          </a:xfrm>
          <a:prstGeom prst="rect">
            <a:avLst/>
          </a:prstGeom>
          <a:solidFill>
            <a:srgbClr val="FFFF00"/>
          </a:solidFill>
        </p:spPr>
        <p:txBody>
          <a:bodyPr>
            <a:spAutoFit/>
          </a:bodyPr>
          <a:lstStyle/>
          <a:p>
            <a:pPr algn="ctr">
              <a:defRPr/>
            </a:pPr>
            <a:r>
              <a:rPr lang="en-US" sz="2400" b="1">
                <a:solidFill>
                  <a:srgbClr val="FF0000"/>
                </a:solidFill>
                <a:effectLst>
                  <a:outerShdw blurRad="38100" dist="38100" dir="2700000" algn="tl">
                    <a:srgbClr val="000000">
                      <a:alpha val="43137"/>
                    </a:srgbClr>
                  </a:outerShdw>
                </a:effectLst>
                <a:latin typeface="Arial" pitchFamily="34" charset="0"/>
                <a:cs typeface="Arial" pitchFamily="34" charset="0"/>
              </a:rPr>
              <a:t>KÍNH TRÊN NHƯỜNG DƯỚI</a:t>
            </a:r>
            <a:endParaRPr lang="en-US" sz="2400" b="1" dirty="0" err="1">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TextBox 10"/>
          <p:cNvSpPr txBox="1"/>
          <p:nvPr/>
        </p:nvSpPr>
        <p:spPr>
          <a:xfrm>
            <a:off x="366713" y="4593432"/>
            <a:ext cx="4038600" cy="461665"/>
          </a:xfrm>
          <a:prstGeom prst="rect">
            <a:avLst/>
          </a:prstGeom>
          <a:solidFill>
            <a:srgbClr val="FFFF00"/>
          </a:solidFill>
        </p:spPr>
        <p:txBody>
          <a:bodyPr>
            <a:spAutoFit/>
          </a:bodyPr>
          <a:lstStyle/>
          <a:p>
            <a:pPr algn="ctr">
              <a:defRPr/>
            </a:pPr>
            <a:r>
              <a:rPr lang="en-US" sz="2400" b="1">
                <a:solidFill>
                  <a:srgbClr val="FF0000"/>
                </a:solidFill>
                <a:effectLst>
                  <a:outerShdw blurRad="38100" dist="38100" dir="2700000" algn="tl">
                    <a:srgbClr val="000000">
                      <a:alpha val="43137"/>
                    </a:srgbClr>
                  </a:outerShdw>
                </a:effectLst>
                <a:latin typeface="Arial" pitchFamily="34" charset="0"/>
                <a:cs typeface="Arial" pitchFamily="34" charset="0"/>
              </a:rPr>
              <a:t>TƯƠNG THÂN TƯƠNG ÁI</a:t>
            </a:r>
            <a:endParaRPr lang="en-US" sz="2400" b="1" dirty="0" err="1">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9" name="Google Shape;389;p33"/>
          <p:cNvPicPr preferRelativeResize="0"/>
          <p:nvPr/>
        </p:nvPicPr>
        <p:blipFill rotWithShape="1">
          <a:blip r:embed="rId3">
            <a:alphaModFix/>
          </a:blip>
          <a:srcRect l="10629" t="8172" r="10629" b="8172"/>
          <a:stretch/>
        </p:blipFill>
        <p:spPr>
          <a:xfrm rot="-1777084">
            <a:off x="4662715" y="4259668"/>
            <a:ext cx="1630193" cy="1698951"/>
          </a:xfrm>
          <a:prstGeom prst="rect">
            <a:avLst/>
          </a:prstGeom>
          <a:noFill/>
          <a:ln>
            <a:noFill/>
          </a:ln>
        </p:spPr>
      </p:pic>
      <p:pic>
        <p:nvPicPr>
          <p:cNvPr id="390" name="Google Shape;390;p33"/>
          <p:cNvPicPr preferRelativeResize="0"/>
          <p:nvPr/>
        </p:nvPicPr>
        <p:blipFill rotWithShape="1">
          <a:blip r:embed="rId4">
            <a:alphaModFix/>
          </a:blip>
          <a:srcRect l="16450" t="10456" r="16457" b="10448"/>
          <a:stretch/>
        </p:blipFill>
        <p:spPr>
          <a:xfrm rot="-931725" flipH="1">
            <a:off x="7775291" y="15944"/>
            <a:ext cx="995055" cy="1150612"/>
          </a:xfrm>
          <a:prstGeom prst="rect">
            <a:avLst/>
          </a:prstGeom>
          <a:noFill/>
          <a:ln>
            <a:noFill/>
          </a:ln>
        </p:spPr>
      </p:pic>
      <p:sp>
        <p:nvSpPr>
          <p:cNvPr id="24" name="TextBox 23">
            <a:extLst>
              <a:ext uri="{FF2B5EF4-FFF2-40B4-BE49-F238E27FC236}">
                <a16:creationId xmlns:a16="http://schemas.microsoft.com/office/drawing/2014/main" xmlns="" id="{3ADB3DF8-734F-3EE5-942D-9AD21E0FE177}"/>
              </a:ext>
            </a:extLst>
          </p:cNvPr>
          <p:cNvSpPr txBox="1"/>
          <p:nvPr/>
        </p:nvSpPr>
        <p:spPr>
          <a:xfrm>
            <a:off x="756745" y="2922435"/>
            <a:ext cx="7993117"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a:t>
            </a:r>
            <a:endParaRPr lang="en-US" sz="3200" b="1" dirty="0">
              <a:solidFill>
                <a:srgbClr val="00206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0" y="0"/>
            <a:ext cx="7930055" cy="1463965"/>
            <a:chOff x="0" y="0"/>
            <a:chExt cx="7930055" cy="1463965"/>
          </a:xfrm>
        </p:grpSpPr>
        <p:sp>
          <p:nvSpPr>
            <p:cNvPr id="14" name="Rectangle 13"/>
            <p:cNvSpPr/>
            <p:nvPr/>
          </p:nvSpPr>
          <p:spPr>
            <a:xfrm>
              <a:off x="3060993" y="0"/>
              <a:ext cx="3972562" cy="400110"/>
            </a:xfrm>
            <a:prstGeom prst="rect">
              <a:avLst/>
            </a:prstGeom>
          </p:spPr>
          <p:txBody>
            <a:bodyPr wrap="none">
              <a:spAutoFit/>
            </a:bodyPr>
            <a:lstStyle/>
            <a:p>
              <a:r>
                <a:rPr lang="en-US" sz="2000" b="1" dirty="0" err="1" smtClean="0">
                  <a:latin typeface="Times New Roman" pitchFamily="18" charset="0"/>
                  <a:cs typeface="Times New Roman" pitchFamily="18" charset="0"/>
                </a:rPr>
                <a:t>Thứ</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ngày</a:t>
              </a:r>
              <a:r>
                <a:rPr lang="en-US" sz="2000" b="1" dirty="0" smtClean="0">
                  <a:latin typeface="Times New Roman" pitchFamily="18" charset="0"/>
                  <a:cs typeface="Times New Roman" pitchFamily="18" charset="0"/>
                </a:rPr>
                <a:t> 21 </a:t>
              </a:r>
              <a:r>
                <a:rPr lang="en-US" sz="2000" b="1" dirty="0" err="1" smtClean="0">
                  <a:latin typeface="Times New Roman" pitchFamily="18" charset="0"/>
                  <a:cs typeface="Times New Roman" pitchFamily="18" charset="0"/>
                </a:rPr>
                <a:t>tháng</a:t>
              </a:r>
              <a:r>
                <a:rPr lang="en-US" sz="2000" b="1" dirty="0" smtClean="0">
                  <a:latin typeface="Times New Roman" pitchFamily="18" charset="0"/>
                  <a:cs typeface="Times New Roman" pitchFamily="18" charset="0"/>
                </a:rPr>
                <a:t> 3 </a:t>
              </a:r>
              <a:r>
                <a:rPr lang="en-US" sz="2000" b="1" dirty="0" err="1" smtClean="0">
                  <a:latin typeface="Times New Roman" pitchFamily="18" charset="0"/>
                  <a:cs typeface="Times New Roman" pitchFamily="18" charset="0"/>
                </a:rPr>
                <a:t>năm</a:t>
              </a:r>
              <a:r>
                <a:rPr lang="en-US" sz="2000" b="1" dirty="0" smtClean="0">
                  <a:latin typeface="Times New Roman" pitchFamily="18" charset="0"/>
                  <a:cs typeface="Times New Roman" pitchFamily="18" charset="0"/>
                </a:rPr>
                <a:t> 2023</a:t>
              </a:r>
              <a:endParaRPr lang="en-US" sz="2000" b="1" dirty="0">
                <a:latin typeface="Times New Roman" pitchFamily="18" charset="0"/>
                <a:cs typeface="Times New Roman" pitchFamily="18" charset="0"/>
              </a:endParaRPr>
            </a:p>
          </p:txBody>
        </p:sp>
        <p:sp>
          <p:nvSpPr>
            <p:cNvPr id="21" name="Rectangle 20"/>
            <p:cNvSpPr/>
            <p:nvPr/>
          </p:nvSpPr>
          <p:spPr>
            <a:xfrm>
              <a:off x="0" y="386747"/>
              <a:ext cx="7930055" cy="1077218"/>
            </a:xfrm>
            <a:prstGeom prst="rect">
              <a:avLst/>
            </a:prstGeom>
          </p:spPr>
          <p:txBody>
            <a:bodyPr wrap="square">
              <a:spAutoFit/>
            </a:bodyPr>
            <a:lstStyle/>
            <a:p>
              <a:pPr algn="ctr"/>
              <a:r>
                <a:rPr lang="en-US" sz="3200"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Luyện</a:t>
              </a:r>
              <a:r>
                <a:rPr lang="en-US" sz="3200" u="sng"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từ</a:t>
              </a:r>
              <a:r>
                <a:rPr lang="en-US" sz="3200" u="sng"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và</a:t>
              </a:r>
              <a:r>
                <a:rPr lang="en-US" sz="3200" u="sng"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câu</a:t>
              </a:r>
              <a:r>
                <a:rPr lang="en-US" sz="3200" u="sng" dirty="0" smtClean="0">
                  <a:latin typeface="Times New Roman" pitchFamily="18" charset="0"/>
                  <a:cs typeface="Times New Roman" pitchFamily="18" charset="0"/>
                </a:rPr>
                <a:t>:</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Mở</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rộng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vốn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Truyền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thống</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5" name="Picture 4" descr="A group of small figurines&#10;&#10;Description automatically generated with medium confidence">
            <a:extLst>
              <a:ext uri="{FF2B5EF4-FFF2-40B4-BE49-F238E27FC236}">
                <a16:creationId xmlns:a16="http://schemas.microsoft.com/office/drawing/2014/main" xmlns="" id="{F0F220FE-9904-D710-AFE6-A61A43A4E8AD}"/>
              </a:ext>
            </a:extLst>
          </p:cNvPr>
          <p:cNvPicPr>
            <a:picLocks noChangeAspect="1"/>
          </p:cNvPicPr>
          <p:nvPr/>
        </p:nvPicPr>
        <p:blipFill>
          <a:blip r:embed="rId3"/>
          <a:stretch>
            <a:fillRect/>
          </a:stretch>
        </p:blipFill>
        <p:spPr>
          <a:xfrm>
            <a:off x="1608566" y="2254469"/>
            <a:ext cx="5945261" cy="1860690"/>
          </a:xfrm>
          <a:prstGeom prst="rect">
            <a:avLst/>
          </a:prstGeom>
        </p:spPr>
      </p:pic>
      <p:sp>
        <p:nvSpPr>
          <p:cNvPr id="10" name="TextBox 9">
            <a:extLst>
              <a:ext uri="{FF2B5EF4-FFF2-40B4-BE49-F238E27FC236}">
                <a16:creationId xmlns:a16="http://schemas.microsoft.com/office/drawing/2014/main" xmlns="" id="{A289B867-F653-1CBC-E0EC-F26585FB9FCE}"/>
              </a:ext>
            </a:extLst>
          </p:cNvPr>
          <p:cNvSpPr txBox="1"/>
          <p:nvPr/>
        </p:nvSpPr>
        <p:spPr>
          <a:xfrm>
            <a:off x="1679996" y="3853132"/>
            <a:ext cx="5753820" cy="769441"/>
          </a:xfrm>
          <a:prstGeom prst="rect">
            <a:avLst/>
          </a:prstGeom>
          <a:noFill/>
        </p:spPr>
        <p:txBody>
          <a:bodyPr wrap="square" rtlCol="0">
            <a:spAutoFit/>
          </a:bodyPr>
          <a:lstStyle/>
          <a:p>
            <a:pPr algn="ctr"/>
            <a:r>
              <a:rPr lang="en-US" sz="4400" dirty="0">
                <a:solidFill>
                  <a:srgbClr val="00B0F0"/>
                </a:solidFill>
                <a:latin typeface="SVN-Dessert Menu Script" panose="00000500000000000000" pitchFamily="2" charset="0"/>
              </a:rPr>
              <a:t>HOẠT ĐỘNG NHÓM</a:t>
            </a:r>
          </a:p>
        </p:txBody>
      </p:sp>
      <p:sp>
        <p:nvSpPr>
          <p:cNvPr id="8" name="TextBox 7">
            <a:extLst>
              <a:ext uri="{FF2B5EF4-FFF2-40B4-BE49-F238E27FC236}">
                <a16:creationId xmlns:a16="http://schemas.microsoft.com/office/drawing/2014/main" xmlns="" id="{ED7F6ABE-0205-847A-2A1B-6AA12C7B89BE}"/>
              </a:ext>
            </a:extLst>
          </p:cNvPr>
          <p:cNvSpPr txBox="1"/>
          <p:nvPr/>
        </p:nvSpPr>
        <p:spPr>
          <a:xfrm>
            <a:off x="1656990" y="3784317"/>
            <a:ext cx="5753820" cy="769441"/>
          </a:xfrm>
          <a:prstGeom prst="rect">
            <a:avLst/>
          </a:prstGeom>
          <a:noFill/>
        </p:spPr>
        <p:txBody>
          <a:bodyPr wrap="square" rtlCol="0">
            <a:spAutoFit/>
          </a:bodyPr>
          <a:lstStyle/>
          <a:p>
            <a:pPr algn="ctr"/>
            <a:r>
              <a:rPr lang="en-US" sz="4400" dirty="0">
                <a:solidFill>
                  <a:srgbClr val="002060"/>
                </a:solidFill>
                <a:latin typeface="SVN-Dessert Menu Script" panose="00000500000000000000" pitchFamily="2" charset="0"/>
              </a:rPr>
              <a:t>HOẠT ĐỘNG NHÓM</a:t>
            </a:r>
          </a:p>
        </p:txBody>
      </p:sp>
      <p:grpSp>
        <p:nvGrpSpPr>
          <p:cNvPr id="18" name="Group 17">
            <a:extLst>
              <a:ext uri="{FF2B5EF4-FFF2-40B4-BE49-F238E27FC236}">
                <a16:creationId xmlns:a16="http://schemas.microsoft.com/office/drawing/2014/main" xmlns="" id="{60592F9F-7EFF-95BB-D188-B8789EBFA3F6}"/>
              </a:ext>
            </a:extLst>
          </p:cNvPr>
          <p:cNvGrpSpPr/>
          <p:nvPr/>
        </p:nvGrpSpPr>
        <p:grpSpPr>
          <a:xfrm>
            <a:off x="-129774" y="353684"/>
            <a:ext cx="1267225" cy="1233632"/>
            <a:chOff x="3319763" y="779660"/>
            <a:chExt cx="915790" cy="915790"/>
          </a:xfrm>
        </p:grpSpPr>
        <p:grpSp>
          <p:nvGrpSpPr>
            <p:cNvPr id="19" name="Google Shape;624;p42">
              <a:extLst>
                <a:ext uri="{FF2B5EF4-FFF2-40B4-BE49-F238E27FC236}">
                  <a16:creationId xmlns:a16="http://schemas.microsoft.com/office/drawing/2014/main" xmlns="" id="{3F379F1C-0B81-B96F-8BA3-66909E30CD00}"/>
                </a:ext>
              </a:extLst>
            </p:cNvPr>
            <p:cNvGrpSpPr/>
            <p:nvPr/>
          </p:nvGrpSpPr>
          <p:grpSpPr>
            <a:xfrm flipH="1">
              <a:off x="3319763" y="779660"/>
              <a:ext cx="915790" cy="915790"/>
              <a:chOff x="1207200" y="1725450"/>
              <a:chExt cx="1227600" cy="1227600"/>
            </a:xfrm>
          </p:grpSpPr>
          <p:sp>
            <p:nvSpPr>
              <p:cNvPr id="21" name="Google Shape;625;p42">
                <a:extLst>
                  <a:ext uri="{FF2B5EF4-FFF2-40B4-BE49-F238E27FC236}">
                    <a16:creationId xmlns:a16="http://schemas.microsoft.com/office/drawing/2014/main" xmlns="" id="{EF2BAF8C-1516-1622-9434-7F296FBF2622}"/>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626;p42">
                <a:extLst>
                  <a:ext uri="{FF2B5EF4-FFF2-40B4-BE49-F238E27FC236}">
                    <a16:creationId xmlns:a16="http://schemas.microsoft.com/office/drawing/2014/main" xmlns="" id="{22125302-A1B9-86EC-C59B-F3C161D7DF69}"/>
                  </a:ext>
                </a:extLst>
              </p:cNvPr>
              <p:cNvGrpSpPr/>
              <p:nvPr/>
            </p:nvGrpSpPr>
            <p:grpSpPr>
              <a:xfrm>
                <a:off x="1207200" y="1725450"/>
                <a:ext cx="1227600" cy="1227600"/>
                <a:chOff x="1207200" y="1720000"/>
                <a:chExt cx="1227600" cy="1227600"/>
              </a:xfrm>
            </p:grpSpPr>
            <p:sp>
              <p:nvSpPr>
                <p:cNvPr id="31" name="Google Shape;627;p42">
                  <a:extLst>
                    <a:ext uri="{FF2B5EF4-FFF2-40B4-BE49-F238E27FC236}">
                      <a16:creationId xmlns:a16="http://schemas.microsoft.com/office/drawing/2014/main" xmlns="" id="{FD190256-A278-1B53-26A9-02D31EFDAF84}"/>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8;p42">
                  <a:extLst>
                    <a:ext uri="{FF2B5EF4-FFF2-40B4-BE49-F238E27FC236}">
                      <a16:creationId xmlns:a16="http://schemas.microsoft.com/office/drawing/2014/main" xmlns="" id="{A589952C-F92C-84EC-C4CB-A1A3F4FACB83}"/>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9;p42">
                  <a:extLst>
                    <a:ext uri="{FF2B5EF4-FFF2-40B4-BE49-F238E27FC236}">
                      <a16:creationId xmlns:a16="http://schemas.microsoft.com/office/drawing/2014/main" xmlns="" id="{1A7FFAF5-B031-3158-CA86-5D73CE2B413A}"/>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30;p42">
                  <a:extLst>
                    <a:ext uri="{FF2B5EF4-FFF2-40B4-BE49-F238E27FC236}">
                      <a16:creationId xmlns:a16="http://schemas.microsoft.com/office/drawing/2014/main" xmlns="" id="{92D33D83-4F29-AF2A-82EA-DF20D700C31B}"/>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Google Shape;651;p42">
              <a:extLst>
                <a:ext uri="{FF2B5EF4-FFF2-40B4-BE49-F238E27FC236}">
                  <a16:creationId xmlns:a16="http://schemas.microsoft.com/office/drawing/2014/main" xmlns="" id="{307D1B3E-9BEF-284C-1DF3-36916A7FB799}"/>
                </a:ext>
              </a:extLst>
            </p:cNvPr>
            <p:cNvSpPr txBox="1"/>
            <p:nvPr/>
          </p:nvSpPr>
          <p:spPr>
            <a:xfrm>
              <a:off x="3392927"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44" name="TextBox 43">
            <a:extLst>
              <a:ext uri="{FF2B5EF4-FFF2-40B4-BE49-F238E27FC236}">
                <a16:creationId xmlns:a16="http://schemas.microsoft.com/office/drawing/2014/main" xmlns="" id="{2E8D35FF-8834-C4D0-4F2D-3325042FDB7B}"/>
              </a:ext>
            </a:extLst>
          </p:cNvPr>
          <p:cNvSpPr txBox="1"/>
          <p:nvPr/>
        </p:nvSpPr>
        <p:spPr>
          <a:xfrm>
            <a:off x="1056291" y="419909"/>
            <a:ext cx="8087710" cy="1569660"/>
          </a:xfrm>
          <a:prstGeom prst="rect">
            <a:avLst/>
          </a:prstGeom>
          <a:noFill/>
        </p:spPr>
        <p:txBody>
          <a:bodyPr wrap="square" rtlCol="0">
            <a:spAutoFit/>
          </a:bodyPr>
          <a:lstStyle/>
          <a:p>
            <a:pPr algn="just"/>
            <a:r>
              <a:rPr lang="vi-VN" sz="2400" b="1" i="0" dirty="0">
                <a:effectLst/>
                <a:latin typeface="+mj-lt"/>
                <a:ea typeface="Tahoma" panose="020B0604030504040204" pitchFamily="34" charset="0"/>
                <a:cs typeface="Tahoma" panose="020B0604030504040204" pitchFamily="34" charset="0"/>
              </a:rPr>
              <a:t>Dựa theo nghĩa của tiếng truyền, em hãy xếp các từ ngữ </a:t>
            </a:r>
            <a:r>
              <a:rPr lang="en-US" sz="2400" b="1" i="1" dirty="0">
                <a:solidFill>
                  <a:srgbClr val="002060"/>
                </a:solidFill>
                <a:effectLst/>
                <a:latin typeface="+mj-lt"/>
                <a:ea typeface="Tahoma" panose="020B0604030504040204" pitchFamily="34" charset="0"/>
                <a:cs typeface="Tahoma" panose="020B0604030504040204" pitchFamily="34" charset="0"/>
              </a:rPr>
              <a:t>(</a:t>
            </a:r>
            <a:r>
              <a:rPr lang="vi-VN" sz="2400" b="1" i="1" dirty="0">
                <a:solidFill>
                  <a:srgbClr val="002060"/>
                </a:solidFill>
                <a:effectLst/>
                <a:latin typeface="+mj-lt"/>
                <a:ea typeface="Tahoma" panose="020B0604030504040204" pitchFamily="34" charset="0"/>
                <a:cs typeface="Tahoma" panose="020B0604030504040204" pitchFamily="34" charset="0"/>
              </a:rPr>
              <a:t>truyền thống, truyền bá, truyền nghề, truyền tin, </a:t>
            </a:r>
            <a:endParaRPr lang="en-US" sz="2400" b="1" i="1" dirty="0" smtClean="0">
              <a:solidFill>
                <a:srgbClr val="002060"/>
              </a:solidFill>
              <a:effectLst/>
              <a:latin typeface="+mj-lt"/>
              <a:ea typeface="Tahoma" panose="020B0604030504040204" pitchFamily="34" charset="0"/>
              <a:cs typeface="Tahoma" panose="020B0604030504040204" pitchFamily="34" charset="0"/>
            </a:endParaRPr>
          </a:p>
          <a:p>
            <a:pPr algn="just"/>
            <a:r>
              <a:rPr lang="vi-VN" sz="2400" b="1" i="1" dirty="0" smtClean="0">
                <a:solidFill>
                  <a:srgbClr val="002060"/>
                </a:solidFill>
                <a:effectLst/>
                <a:latin typeface="+mj-lt"/>
                <a:ea typeface="Tahoma" panose="020B0604030504040204" pitchFamily="34" charset="0"/>
                <a:cs typeface="Tahoma" panose="020B0604030504040204" pitchFamily="34" charset="0"/>
              </a:rPr>
              <a:t>truyền </a:t>
            </a:r>
            <a:r>
              <a:rPr lang="vi-VN" sz="2400" b="1" i="1" dirty="0">
                <a:solidFill>
                  <a:srgbClr val="002060"/>
                </a:solidFill>
                <a:effectLst/>
                <a:latin typeface="+mj-lt"/>
                <a:ea typeface="Tahoma" panose="020B0604030504040204" pitchFamily="34" charset="0"/>
                <a:cs typeface="Tahoma" panose="020B0604030504040204" pitchFamily="34" charset="0"/>
              </a:rPr>
              <a:t>máu, truyền hình, truyền nhiễm, truyền ngôi</a:t>
            </a:r>
            <a:r>
              <a:rPr lang="vi-VN" sz="2400" b="1" i="1" dirty="0" smtClean="0">
                <a:solidFill>
                  <a:srgbClr val="002060"/>
                </a:solidFill>
                <a:effectLst/>
                <a:latin typeface="+mj-lt"/>
                <a:ea typeface="Tahoma" panose="020B0604030504040204" pitchFamily="34" charset="0"/>
                <a:cs typeface="Tahoma" panose="020B0604030504040204" pitchFamily="34" charset="0"/>
              </a:rPr>
              <a:t>,</a:t>
            </a:r>
            <a:endParaRPr lang="en-US" sz="2400" b="1" i="1" dirty="0" smtClean="0">
              <a:solidFill>
                <a:srgbClr val="002060"/>
              </a:solidFill>
              <a:effectLst/>
              <a:latin typeface="+mj-lt"/>
              <a:ea typeface="Tahoma" panose="020B0604030504040204" pitchFamily="34" charset="0"/>
              <a:cs typeface="Tahoma" panose="020B0604030504040204" pitchFamily="34" charset="0"/>
            </a:endParaRPr>
          </a:p>
          <a:p>
            <a:pPr algn="just"/>
            <a:r>
              <a:rPr lang="vi-VN" sz="2400" b="1" i="1" dirty="0" smtClean="0">
                <a:solidFill>
                  <a:srgbClr val="002060"/>
                </a:solidFill>
                <a:effectLst/>
                <a:latin typeface="+mj-lt"/>
                <a:ea typeface="Tahoma" panose="020B0604030504040204" pitchFamily="34" charset="0"/>
                <a:cs typeface="Tahoma" panose="020B0604030504040204" pitchFamily="34" charset="0"/>
              </a:rPr>
              <a:t> </a:t>
            </a:r>
            <a:r>
              <a:rPr lang="vi-VN" sz="2400" b="1" i="1" dirty="0">
                <a:solidFill>
                  <a:srgbClr val="002060"/>
                </a:solidFill>
                <a:effectLst/>
                <a:latin typeface="+mj-lt"/>
                <a:ea typeface="Tahoma" panose="020B0604030504040204" pitchFamily="34" charset="0"/>
                <a:cs typeface="Tahoma" panose="020B0604030504040204" pitchFamily="34" charset="0"/>
              </a:rPr>
              <a:t>truyền tụng) </a:t>
            </a:r>
            <a:r>
              <a:rPr lang="vi-VN" sz="2400" b="1" i="0" dirty="0">
                <a:effectLst/>
                <a:latin typeface="+mj-lt"/>
                <a:ea typeface="Tahoma" panose="020B0604030504040204" pitchFamily="34" charset="0"/>
                <a:cs typeface="Tahoma" panose="020B0604030504040204" pitchFamily="34" charset="0"/>
              </a:rPr>
              <a:t>cho trong ngoặc đơn vào ba nhóm:</a:t>
            </a:r>
          </a:p>
        </p:txBody>
      </p:sp>
      <p:grpSp>
        <p:nvGrpSpPr>
          <p:cNvPr id="3" name="Group 2">
            <a:extLst>
              <a:ext uri="{FF2B5EF4-FFF2-40B4-BE49-F238E27FC236}">
                <a16:creationId xmlns:a16="http://schemas.microsoft.com/office/drawing/2014/main" xmlns="" id="{56753902-9C2C-4891-46EB-D83BDAAD1805}"/>
              </a:ext>
            </a:extLst>
          </p:cNvPr>
          <p:cNvGrpSpPr/>
          <p:nvPr/>
        </p:nvGrpSpPr>
        <p:grpSpPr>
          <a:xfrm>
            <a:off x="0" y="4165002"/>
            <a:ext cx="9457426" cy="1185528"/>
            <a:chOff x="0" y="3957973"/>
            <a:chExt cx="9457426" cy="1185528"/>
          </a:xfrm>
        </p:grpSpPr>
        <p:pic>
          <p:nvPicPr>
            <p:cNvPr id="4" name="Picture 3">
              <a:extLst>
                <a:ext uri="{FF2B5EF4-FFF2-40B4-BE49-F238E27FC236}">
                  <a16:creationId xmlns:a16="http://schemas.microsoft.com/office/drawing/2014/main" xmlns="" id="{67EA718C-28B7-256E-130C-2D324568B148}"/>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6" name="Picture 5">
              <a:extLst>
                <a:ext uri="{FF2B5EF4-FFF2-40B4-BE49-F238E27FC236}">
                  <a16:creationId xmlns:a16="http://schemas.microsoft.com/office/drawing/2014/main" xmlns="" id="{97917CD6-5893-787B-DE78-8F620E2895FA}"/>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7" name="Picture 6">
              <a:extLst>
                <a:ext uri="{FF2B5EF4-FFF2-40B4-BE49-F238E27FC236}">
                  <a16:creationId xmlns:a16="http://schemas.microsoft.com/office/drawing/2014/main" xmlns="" id="{6F33C516-6F40-0264-7596-057AE60E60F0}"/>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Tree>
    <p:extLst>
      <p:ext uri="{BB962C8B-B14F-4D97-AF65-F5344CB8AC3E}">
        <p14:creationId xmlns="" xmlns:p14="http://schemas.microsoft.com/office/powerpoint/2010/main" val="35848728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Longtaitou Festival Minitheme by Slidesgo">
  <a:themeElements>
    <a:clrScheme name="Simple Light">
      <a:dk1>
        <a:srgbClr val="462F30"/>
      </a:dk1>
      <a:lt1>
        <a:srgbClr val="E7482E"/>
      </a:lt1>
      <a:dk2>
        <a:srgbClr val="FCF0C7"/>
      </a:dk2>
      <a:lt2>
        <a:srgbClr val="FFFFFF"/>
      </a:lt2>
      <a:accent1>
        <a:srgbClr val="FFFFFF"/>
      </a:accent1>
      <a:accent2>
        <a:srgbClr val="FFFFFF"/>
      </a:accent2>
      <a:accent3>
        <a:srgbClr val="FFFFFF"/>
      </a:accent3>
      <a:accent4>
        <a:srgbClr val="FFFFFF"/>
      </a:accent4>
      <a:accent5>
        <a:srgbClr val="FFFFFF"/>
      </a:accent5>
      <a:accent6>
        <a:srgbClr val="FFFFFF"/>
      </a:accent6>
      <a:hlink>
        <a:srgbClr val="462F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991</Words>
  <Application>Microsoft Office PowerPoint</Application>
  <PresentationFormat>On-screen Show (16:9)</PresentationFormat>
  <Paragraphs>135</Paragraphs>
  <Slides>25</Slides>
  <Notes>19</Notes>
  <HiddenSlides>0</HiddenSlides>
  <MMClips>4</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25</vt:i4>
      </vt:variant>
    </vt:vector>
  </HeadingPairs>
  <TitlesOfParts>
    <vt:vector size="44" baseType="lpstr">
      <vt:lpstr>Arial</vt:lpstr>
      <vt:lpstr>SVN-Dear Jane</vt:lpstr>
      <vt:lpstr>Times New Roman</vt:lpstr>
      <vt:lpstr>SVN-Channel</vt:lpstr>
      <vt:lpstr>Lilita One</vt:lpstr>
      <vt:lpstr>Montserrat Medium</vt:lpstr>
      <vt:lpstr>iCiel Grandma</vt:lpstr>
      <vt:lpstr>Calibri</vt:lpstr>
      <vt:lpstr>iCiel Hipsteria</vt:lpstr>
      <vt:lpstr>FZ-SG PAG Transformacio</vt:lpstr>
      <vt:lpstr>SVN-Dessert Menu Script</vt:lpstr>
      <vt:lpstr>SVN-Gretoon</vt:lpstr>
      <vt:lpstr>Tahoma</vt:lpstr>
      <vt:lpstr>iCiel Cadena</vt:lpstr>
      <vt:lpstr>VNI-Times</vt:lpstr>
      <vt:lpstr>SVN-Blooming</vt:lpstr>
      <vt:lpstr>Lora</vt:lpstr>
      <vt:lpstr>Roboto</vt:lpstr>
      <vt:lpstr>Longtaitou Festival Minitheme by Slidesgo</vt:lpstr>
      <vt:lpstr>Slide 1</vt:lpstr>
      <vt:lpstr>Đố bạn?</vt:lpstr>
      <vt:lpstr>KHỞI ĐỘNG</vt:lpstr>
      <vt:lpstr>Slide 4</vt:lpstr>
      <vt:lpstr>Slide 5</vt:lpstr>
      <vt:lpstr>KHÁM PHÁ</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60</cp:revision>
  <dcterms:modified xsi:type="dcterms:W3CDTF">2023-03-20T14:08:21Z</dcterms:modified>
</cp:coreProperties>
</file>