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sldIdLst>
    <p:sldId id="302" r:id="rId2"/>
    <p:sldId id="304" r:id="rId3"/>
    <p:sldId id="305" r:id="rId4"/>
    <p:sldId id="306" r:id="rId5"/>
    <p:sldId id="307" r:id="rId6"/>
    <p:sldId id="308" r:id="rId7"/>
    <p:sldId id="309" r:id="rId8"/>
    <p:sldId id="310" r:id="rId9"/>
    <p:sldId id="311" r:id="rId10"/>
    <p:sldId id="312" r:id="rId11"/>
    <p:sldId id="313" r:id="rId12"/>
    <p:sldId id="273" r:id="rId13"/>
    <p:sldId id="314" r:id="rId14"/>
    <p:sldId id="315" r:id="rId15"/>
    <p:sldId id="316" r:id="rId16"/>
    <p:sldId id="317" r:id="rId17"/>
    <p:sldId id="318" r:id="rId18"/>
    <p:sldId id="319" r:id="rId19"/>
    <p:sldId id="320" r:id="rId20"/>
    <p:sldId id="321" r:id="rId21"/>
    <p:sldId id="322" r:id="rId22"/>
    <p:sldId id="323" r:id="rId23"/>
    <p:sldId id="324" r:id="rId24"/>
    <p:sldId id="325" r:id="rId25"/>
    <p:sldId id="326" r:id="rId26"/>
    <p:sldId id="301" r:id="rId27"/>
    <p:sldId id="275" r:id="rId28"/>
    <p:sldId id="276" r:id="rId29"/>
  </p:sldIdLst>
  <p:sldSz cx="118872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74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3300"/>
    <a:srgbClr val="9900CC"/>
    <a:srgbClr val="660033"/>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760" y="32"/>
      </p:cViewPr>
      <p:guideLst>
        <p:guide orient="horz" pos="2160"/>
        <p:guide pos="374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91540" y="2130426"/>
            <a:ext cx="10104120" cy="1470025"/>
          </a:xfrm>
        </p:spPr>
        <p:txBody>
          <a:bodyPr/>
          <a:lstStyle/>
          <a:p>
            <a:r>
              <a:rPr lang="en-US"/>
              <a:t>Click to edit Master title style</a:t>
            </a:r>
          </a:p>
        </p:txBody>
      </p:sp>
      <p:sp>
        <p:nvSpPr>
          <p:cNvPr id="3" name="Subtitle 2"/>
          <p:cNvSpPr>
            <a:spLocks noGrp="1"/>
          </p:cNvSpPr>
          <p:nvPr>
            <p:ph type="subTitle" idx="1"/>
          </p:nvPr>
        </p:nvSpPr>
        <p:spPr>
          <a:xfrm>
            <a:off x="1783080" y="3886200"/>
            <a:ext cx="832104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FDFBA65C-164A-C4BB-42B8-12FB409A719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549C854-8E1B-8CB7-64BB-60195553EC9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B169488-20C2-3DBF-4FDE-872F3B7A66EB}"/>
              </a:ext>
            </a:extLst>
          </p:cNvPr>
          <p:cNvSpPr>
            <a:spLocks noGrp="1" noChangeArrowheads="1"/>
          </p:cNvSpPr>
          <p:nvPr>
            <p:ph type="sldNum" sz="quarter" idx="12"/>
          </p:nvPr>
        </p:nvSpPr>
        <p:spPr>
          <a:ln/>
        </p:spPr>
        <p:txBody>
          <a:bodyPr/>
          <a:lstStyle>
            <a:lvl1pPr>
              <a:defRPr/>
            </a:lvl1pPr>
          </a:lstStyle>
          <a:p>
            <a:pPr>
              <a:defRPr/>
            </a:pPr>
            <a:fld id="{FFD69261-AB76-4D69-B4A5-87C6282C3995}" type="slidenum">
              <a:rPr lang="en-US" altLang="en-US"/>
              <a:pPr>
                <a:defRPr/>
              </a:pPr>
              <a:t>‹#›</a:t>
            </a:fld>
            <a:endParaRPr lang="en-US" altLang="en-US"/>
          </a:p>
        </p:txBody>
      </p:sp>
    </p:spTree>
    <p:extLst>
      <p:ext uri="{BB962C8B-B14F-4D97-AF65-F5344CB8AC3E}">
        <p14:creationId xmlns:p14="http://schemas.microsoft.com/office/powerpoint/2010/main" val="1740123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5B7A543-F002-F552-45F7-196C519F3B7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2C376EC-B45B-0B6D-0A49-44C97A8DF67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DA504D7-B31B-8D7B-8DAA-AAE6B7D1051C}"/>
              </a:ext>
            </a:extLst>
          </p:cNvPr>
          <p:cNvSpPr>
            <a:spLocks noGrp="1" noChangeArrowheads="1"/>
          </p:cNvSpPr>
          <p:nvPr>
            <p:ph type="sldNum" sz="quarter" idx="12"/>
          </p:nvPr>
        </p:nvSpPr>
        <p:spPr>
          <a:ln/>
        </p:spPr>
        <p:txBody>
          <a:bodyPr/>
          <a:lstStyle>
            <a:lvl1pPr>
              <a:defRPr/>
            </a:lvl1pPr>
          </a:lstStyle>
          <a:p>
            <a:pPr>
              <a:defRPr/>
            </a:pPr>
            <a:fld id="{561BD4D4-BF81-47EC-BDC2-9B8F03DC606F}" type="slidenum">
              <a:rPr lang="en-US" altLang="en-US"/>
              <a:pPr>
                <a:defRPr/>
              </a:pPr>
              <a:t>‹#›</a:t>
            </a:fld>
            <a:endParaRPr lang="en-US" altLang="en-US"/>
          </a:p>
        </p:txBody>
      </p:sp>
    </p:spTree>
    <p:extLst>
      <p:ext uri="{BB962C8B-B14F-4D97-AF65-F5344CB8AC3E}">
        <p14:creationId xmlns:p14="http://schemas.microsoft.com/office/powerpoint/2010/main" val="456042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18220" y="274639"/>
            <a:ext cx="267462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94360" y="274639"/>
            <a:ext cx="782574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E848F3C-3FD6-3951-9500-6DA3E30E09C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E19A078-1694-841D-0F80-28C8216520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894B5D8-1704-EF3F-9422-1AFE41E6DD8B}"/>
              </a:ext>
            </a:extLst>
          </p:cNvPr>
          <p:cNvSpPr>
            <a:spLocks noGrp="1" noChangeArrowheads="1"/>
          </p:cNvSpPr>
          <p:nvPr>
            <p:ph type="sldNum" sz="quarter" idx="12"/>
          </p:nvPr>
        </p:nvSpPr>
        <p:spPr>
          <a:ln/>
        </p:spPr>
        <p:txBody>
          <a:bodyPr/>
          <a:lstStyle>
            <a:lvl1pPr>
              <a:defRPr/>
            </a:lvl1pPr>
          </a:lstStyle>
          <a:p>
            <a:pPr>
              <a:defRPr/>
            </a:pPr>
            <a:fld id="{F9479344-28BF-4670-A66C-0C403FE059B5}" type="slidenum">
              <a:rPr lang="en-US" altLang="en-US"/>
              <a:pPr>
                <a:defRPr/>
              </a:pPr>
              <a:t>‹#›</a:t>
            </a:fld>
            <a:endParaRPr lang="en-US" altLang="en-US"/>
          </a:p>
        </p:txBody>
      </p:sp>
    </p:spTree>
    <p:extLst>
      <p:ext uri="{BB962C8B-B14F-4D97-AF65-F5344CB8AC3E}">
        <p14:creationId xmlns:p14="http://schemas.microsoft.com/office/powerpoint/2010/main" val="14078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E92808C-7608-65BB-0EFA-D0BA29D897A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708E3CF-B995-EA3E-5901-A2F25F486B2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C507658-977B-93DC-7D7D-5DB82C935131}"/>
              </a:ext>
            </a:extLst>
          </p:cNvPr>
          <p:cNvSpPr>
            <a:spLocks noGrp="1" noChangeArrowheads="1"/>
          </p:cNvSpPr>
          <p:nvPr>
            <p:ph type="sldNum" sz="quarter" idx="12"/>
          </p:nvPr>
        </p:nvSpPr>
        <p:spPr>
          <a:ln/>
        </p:spPr>
        <p:txBody>
          <a:bodyPr/>
          <a:lstStyle>
            <a:lvl1pPr>
              <a:defRPr/>
            </a:lvl1pPr>
          </a:lstStyle>
          <a:p>
            <a:pPr>
              <a:defRPr/>
            </a:pPr>
            <a:fld id="{382BB948-3E8D-4571-A700-76B925F4F8BF}" type="slidenum">
              <a:rPr lang="en-US" altLang="en-US"/>
              <a:pPr>
                <a:defRPr/>
              </a:pPr>
              <a:t>‹#›</a:t>
            </a:fld>
            <a:endParaRPr lang="en-US" altLang="en-US"/>
          </a:p>
        </p:txBody>
      </p:sp>
    </p:spTree>
    <p:extLst>
      <p:ext uri="{BB962C8B-B14F-4D97-AF65-F5344CB8AC3E}">
        <p14:creationId xmlns:p14="http://schemas.microsoft.com/office/powerpoint/2010/main" val="437838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39007" y="4406901"/>
            <a:ext cx="1010412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39007" y="2906713"/>
            <a:ext cx="1010412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05BBB6F-EA94-CC18-CDFD-38A77C3C3A5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7A8FFDA-E785-ABC8-CCA3-A580D196142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97E58CE-4B05-D895-D2C7-F4FC148C2B9B}"/>
              </a:ext>
            </a:extLst>
          </p:cNvPr>
          <p:cNvSpPr>
            <a:spLocks noGrp="1" noChangeArrowheads="1"/>
          </p:cNvSpPr>
          <p:nvPr>
            <p:ph type="sldNum" sz="quarter" idx="12"/>
          </p:nvPr>
        </p:nvSpPr>
        <p:spPr>
          <a:ln/>
        </p:spPr>
        <p:txBody>
          <a:bodyPr/>
          <a:lstStyle>
            <a:lvl1pPr>
              <a:defRPr/>
            </a:lvl1pPr>
          </a:lstStyle>
          <a:p>
            <a:pPr>
              <a:defRPr/>
            </a:pPr>
            <a:fld id="{0AEAA428-EF5F-4099-B83C-7CE6C7C68774}" type="slidenum">
              <a:rPr lang="en-US" altLang="en-US"/>
              <a:pPr>
                <a:defRPr/>
              </a:pPr>
              <a:t>‹#›</a:t>
            </a:fld>
            <a:endParaRPr lang="en-US" altLang="en-US"/>
          </a:p>
        </p:txBody>
      </p:sp>
    </p:spTree>
    <p:extLst>
      <p:ext uri="{BB962C8B-B14F-4D97-AF65-F5344CB8AC3E}">
        <p14:creationId xmlns:p14="http://schemas.microsoft.com/office/powerpoint/2010/main" val="995763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94360" y="1600201"/>
            <a:ext cx="525018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42660" y="1600201"/>
            <a:ext cx="525018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4622C19-5131-F15A-531C-4125747D8E6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FACF613-C854-7C87-95B0-729295AF7F9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E444D26-BB7E-2821-447A-D9B19F88E3F8}"/>
              </a:ext>
            </a:extLst>
          </p:cNvPr>
          <p:cNvSpPr>
            <a:spLocks noGrp="1" noChangeArrowheads="1"/>
          </p:cNvSpPr>
          <p:nvPr>
            <p:ph type="sldNum" sz="quarter" idx="12"/>
          </p:nvPr>
        </p:nvSpPr>
        <p:spPr>
          <a:ln/>
        </p:spPr>
        <p:txBody>
          <a:bodyPr/>
          <a:lstStyle>
            <a:lvl1pPr>
              <a:defRPr/>
            </a:lvl1pPr>
          </a:lstStyle>
          <a:p>
            <a:pPr>
              <a:defRPr/>
            </a:pPr>
            <a:fld id="{5D90C876-0B19-4ACE-A667-E42982CB0722}" type="slidenum">
              <a:rPr lang="en-US" altLang="en-US"/>
              <a:pPr>
                <a:defRPr/>
              </a:pPr>
              <a:t>‹#›</a:t>
            </a:fld>
            <a:endParaRPr lang="en-US" altLang="en-US"/>
          </a:p>
        </p:txBody>
      </p:sp>
    </p:spTree>
    <p:extLst>
      <p:ext uri="{BB962C8B-B14F-4D97-AF65-F5344CB8AC3E}">
        <p14:creationId xmlns:p14="http://schemas.microsoft.com/office/powerpoint/2010/main" val="3277439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94360" y="1535113"/>
            <a:ext cx="525224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94360" y="2174875"/>
            <a:ext cx="525224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038533" y="1535113"/>
            <a:ext cx="525430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38533" y="2174875"/>
            <a:ext cx="52543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C76526C-B5DD-8EAE-C01C-F8B339A52F53}"/>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5AFFB107-2C80-26B2-C597-7A4BB6F73FA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F56EAB7C-1ABE-EBD8-8A29-B7A685B5B26D}"/>
              </a:ext>
            </a:extLst>
          </p:cNvPr>
          <p:cNvSpPr>
            <a:spLocks noGrp="1" noChangeArrowheads="1"/>
          </p:cNvSpPr>
          <p:nvPr>
            <p:ph type="sldNum" sz="quarter" idx="12"/>
          </p:nvPr>
        </p:nvSpPr>
        <p:spPr>
          <a:ln/>
        </p:spPr>
        <p:txBody>
          <a:bodyPr/>
          <a:lstStyle>
            <a:lvl1pPr>
              <a:defRPr/>
            </a:lvl1pPr>
          </a:lstStyle>
          <a:p>
            <a:pPr>
              <a:defRPr/>
            </a:pPr>
            <a:fld id="{19FFA895-9D08-4C09-B1D5-1D83C567837C}" type="slidenum">
              <a:rPr lang="en-US" altLang="en-US"/>
              <a:pPr>
                <a:defRPr/>
              </a:pPr>
              <a:t>‹#›</a:t>
            </a:fld>
            <a:endParaRPr lang="en-US" altLang="en-US"/>
          </a:p>
        </p:txBody>
      </p:sp>
    </p:spTree>
    <p:extLst>
      <p:ext uri="{BB962C8B-B14F-4D97-AF65-F5344CB8AC3E}">
        <p14:creationId xmlns:p14="http://schemas.microsoft.com/office/powerpoint/2010/main" val="1826287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F885397A-D030-41D0-E8BD-0FC7C0050990}"/>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C8528024-2513-E55B-D297-8550A1AB959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F679231F-2152-6CA3-5B51-4EA25A9F5139}"/>
              </a:ext>
            </a:extLst>
          </p:cNvPr>
          <p:cNvSpPr>
            <a:spLocks noGrp="1" noChangeArrowheads="1"/>
          </p:cNvSpPr>
          <p:nvPr>
            <p:ph type="sldNum" sz="quarter" idx="12"/>
          </p:nvPr>
        </p:nvSpPr>
        <p:spPr>
          <a:ln/>
        </p:spPr>
        <p:txBody>
          <a:bodyPr/>
          <a:lstStyle>
            <a:lvl1pPr>
              <a:defRPr/>
            </a:lvl1pPr>
          </a:lstStyle>
          <a:p>
            <a:pPr>
              <a:defRPr/>
            </a:pPr>
            <a:fld id="{030683A9-C5A8-4661-BC30-94855CDAA91D}" type="slidenum">
              <a:rPr lang="en-US" altLang="en-US"/>
              <a:pPr>
                <a:defRPr/>
              </a:pPr>
              <a:t>‹#›</a:t>
            </a:fld>
            <a:endParaRPr lang="en-US" altLang="en-US"/>
          </a:p>
        </p:txBody>
      </p:sp>
    </p:spTree>
    <p:extLst>
      <p:ext uri="{BB962C8B-B14F-4D97-AF65-F5344CB8AC3E}">
        <p14:creationId xmlns:p14="http://schemas.microsoft.com/office/powerpoint/2010/main" val="4119033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7388A6C-53EF-8FE5-5A0E-034770434B16}"/>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665F753A-284B-C0CE-0DAB-AC1A39B1451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DB89B03B-8A1A-D048-C863-CAA20E0C7F23}"/>
              </a:ext>
            </a:extLst>
          </p:cNvPr>
          <p:cNvSpPr>
            <a:spLocks noGrp="1" noChangeArrowheads="1"/>
          </p:cNvSpPr>
          <p:nvPr>
            <p:ph type="sldNum" sz="quarter" idx="12"/>
          </p:nvPr>
        </p:nvSpPr>
        <p:spPr>
          <a:ln/>
        </p:spPr>
        <p:txBody>
          <a:bodyPr/>
          <a:lstStyle>
            <a:lvl1pPr>
              <a:defRPr/>
            </a:lvl1pPr>
          </a:lstStyle>
          <a:p>
            <a:pPr>
              <a:defRPr/>
            </a:pPr>
            <a:fld id="{9F49A6E4-DC95-4773-B400-13D7F063328E}" type="slidenum">
              <a:rPr lang="en-US" altLang="en-US"/>
              <a:pPr>
                <a:defRPr/>
              </a:pPr>
              <a:t>‹#›</a:t>
            </a:fld>
            <a:endParaRPr lang="en-US" altLang="en-US"/>
          </a:p>
        </p:txBody>
      </p:sp>
    </p:spTree>
    <p:extLst>
      <p:ext uri="{BB962C8B-B14F-4D97-AF65-F5344CB8AC3E}">
        <p14:creationId xmlns:p14="http://schemas.microsoft.com/office/powerpoint/2010/main" val="1677921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1" y="273050"/>
            <a:ext cx="391080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647565" y="273051"/>
            <a:ext cx="664527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94361" y="1435101"/>
            <a:ext cx="391080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8F396DD-DEF9-1B9E-E2D1-9A9FF9A53A2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BCE88B0-6BBA-7116-E640-260C01D241D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CCC2D72-A9EB-444C-4FBE-8B94A83DD5AE}"/>
              </a:ext>
            </a:extLst>
          </p:cNvPr>
          <p:cNvSpPr>
            <a:spLocks noGrp="1" noChangeArrowheads="1"/>
          </p:cNvSpPr>
          <p:nvPr>
            <p:ph type="sldNum" sz="quarter" idx="12"/>
          </p:nvPr>
        </p:nvSpPr>
        <p:spPr>
          <a:ln/>
        </p:spPr>
        <p:txBody>
          <a:bodyPr/>
          <a:lstStyle>
            <a:lvl1pPr>
              <a:defRPr/>
            </a:lvl1pPr>
          </a:lstStyle>
          <a:p>
            <a:pPr>
              <a:defRPr/>
            </a:pPr>
            <a:fld id="{8270CA8A-73D6-4AD8-B58D-6B226A5EA426}" type="slidenum">
              <a:rPr lang="en-US" altLang="en-US"/>
              <a:pPr>
                <a:defRPr/>
              </a:pPr>
              <a:t>‹#›</a:t>
            </a:fld>
            <a:endParaRPr lang="en-US" altLang="en-US"/>
          </a:p>
        </p:txBody>
      </p:sp>
    </p:spTree>
    <p:extLst>
      <p:ext uri="{BB962C8B-B14F-4D97-AF65-F5344CB8AC3E}">
        <p14:creationId xmlns:p14="http://schemas.microsoft.com/office/powerpoint/2010/main" val="1573132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29974" y="4800600"/>
            <a:ext cx="713232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29974" y="612775"/>
            <a:ext cx="713232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29974" y="5367338"/>
            <a:ext cx="713232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F539591-A441-6EF6-9AE4-04C0ACA8F87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2AEA68D-1D19-1DAF-65E6-6AD6AACE6CC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AB2AAEA-CBDC-46EB-F89B-B4F14D24F420}"/>
              </a:ext>
            </a:extLst>
          </p:cNvPr>
          <p:cNvSpPr>
            <a:spLocks noGrp="1" noChangeArrowheads="1"/>
          </p:cNvSpPr>
          <p:nvPr>
            <p:ph type="sldNum" sz="quarter" idx="12"/>
          </p:nvPr>
        </p:nvSpPr>
        <p:spPr>
          <a:ln/>
        </p:spPr>
        <p:txBody>
          <a:bodyPr/>
          <a:lstStyle>
            <a:lvl1pPr>
              <a:defRPr/>
            </a:lvl1pPr>
          </a:lstStyle>
          <a:p>
            <a:pPr>
              <a:defRPr/>
            </a:pPr>
            <a:fld id="{1E822355-11A7-4720-B521-38201E9ABDCB}" type="slidenum">
              <a:rPr lang="en-US" altLang="en-US"/>
              <a:pPr>
                <a:defRPr/>
              </a:pPr>
              <a:t>‹#›</a:t>
            </a:fld>
            <a:endParaRPr lang="en-US" altLang="en-US"/>
          </a:p>
        </p:txBody>
      </p:sp>
    </p:spTree>
    <p:extLst>
      <p:ext uri="{BB962C8B-B14F-4D97-AF65-F5344CB8AC3E}">
        <p14:creationId xmlns:p14="http://schemas.microsoft.com/office/powerpoint/2010/main" val="1250125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C703D70-E43A-FE8D-B780-E579DE4D25EC}"/>
              </a:ext>
            </a:extLst>
          </p:cNvPr>
          <p:cNvSpPr>
            <a:spLocks noGrp="1" noChangeArrowheads="1"/>
          </p:cNvSpPr>
          <p:nvPr>
            <p:ph type="title"/>
          </p:nvPr>
        </p:nvSpPr>
        <p:spPr bwMode="auto">
          <a:xfrm>
            <a:off x="593725" y="274638"/>
            <a:ext cx="106997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6D185F33-351B-7E8B-4B32-5937C039032A}"/>
              </a:ext>
            </a:extLst>
          </p:cNvPr>
          <p:cNvSpPr>
            <a:spLocks noGrp="1" noChangeArrowheads="1"/>
          </p:cNvSpPr>
          <p:nvPr>
            <p:ph type="body" idx="1"/>
          </p:nvPr>
        </p:nvSpPr>
        <p:spPr bwMode="auto">
          <a:xfrm>
            <a:off x="593725" y="1600200"/>
            <a:ext cx="1069975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3012" name="Rectangle 4">
            <a:extLst>
              <a:ext uri="{FF2B5EF4-FFF2-40B4-BE49-F238E27FC236}">
                <a16:creationId xmlns:a16="http://schemas.microsoft.com/office/drawing/2014/main" id="{E59E1320-59CF-E38F-3DF9-45465BBC8D58}"/>
              </a:ext>
            </a:extLst>
          </p:cNvPr>
          <p:cNvSpPr>
            <a:spLocks noGrp="1" noChangeArrowheads="1"/>
          </p:cNvSpPr>
          <p:nvPr>
            <p:ph type="dt" sz="half" idx="2"/>
          </p:nvPr>
        </p:nvSpPr>
        <p:spPr bwMode="auto">
          <a:xfrm>
            <a:off x="593725" y="6245225"/>
            <a:ext cx="277495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43013" name="Rectangle 5">
            <a:extLst>
              <a:ext uri="{FF2B5EF4-FFF2-40B4-BE49-F238E27FC236}">
                <a16:creationId xmlns:a16="http://schemas.microsoft.com/office/drawing/2014/main" id="{8FD0A691-0F57-DC6D-20FE-1C5618B393DA}"/>
              </a:ext>
            </a:extLst>
          </p:cNvPr>
          <p:cNvSpPr>
            <a:spLocks noGrp="1" noChangeArrowheads="1"/>
          </p:cNvSpPr>
          <p:nvPr>
            <p:ph type="ftr" sz="quarter" idx="3"/>
          </p:nvPr>
        </p:nvSpPr>
        <p:spPr bwMode="auto">
          <a:xfrm>
            <a:off x="4060825" y="6245225"/>
            <a:ext cx="376555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43014" name="Rectangle 6">
            <a:extLst>
              <a:ext uri="{FF2B5EF4-FFF2-40B4-BE49-F238E27FC236}">
                <a16:creationId xmlns:a16="http://schemas.microsoft.com/office/drawing/2014/main" id="{0345A400-15F8-025B-382D-74AD0AFA539B}"/>
              </a:ext>
            </a:extLst>
          </p:cNvPr>
          <p:cNvSpPr>
            <a:spLocks noGrp="1" noChangeArrowheads="1"/>
          </p:cNvSpPr>
          <p:nvPr>
            <p:ph type="sldNum" sz="quarter" idx="4"/>
          </p:nvPr>
        </p:nvSpPr>
        <p:spPr bwMode="auto">
          <a:xfrm>
            <a:off x="8518525" y="6245225"/>
            <a:ext cx="277495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27AC81EC-E796-412A-9C8E-C932E3B455D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16.xml"/><Relationship Id="rId18" Type="http://schemas.openxmlformats.org/officeDocument/2006/relationships/slide" Target="slide23.xml"/><Relationship Id="rId3" Type="http://schemas.openxmlformats.org/officeDocument/2006/relationships/slide" Target="slide9.xml"/><Relationship Id="rId21" Type="http://schemas.openxmlformats.org/officeDocument/2006/relationships/slide" Target="slide21.xml"/><Relationship Id="rId7" Type="http://schemas.openxmlformats.org/officeDocument/2006/relationships/slide" Target="slide6.xml"/><Relationship Id="rId12" Type="http://schemas.openxmlformats.org/officeDocument/2006/relationships/slide" Target="slide15.xml"/><Relationship Id="rId17" Type="http://schemas.openxmlformats.org/officeDocument/2006/relationships/slide" Target="slide25.xml"/><Relationship Id="rId2" Type="http://schemas.openxmlformats.org/officeDocument/2006/relationships/slide" Target="slide14.xml"/><Relationship Id="rId16" Type="http://schemas.openxmlformats.org/officeDocument/2006/relationships/slide" Target="slide20.xml"/><Relationship Id="rId20" Type="http://schemas.openxmlformats.org/officeDocument/2006/relationships/slide" Target="slide22.xml"/><Relationship Id="rId1" Type="http://schemas.openxmlformats.org/officeDocument/2006/relationships/slideLayout" Target="../slideLayouts/slideLayout1.xml"/><Relationship Id="rId6" Type="http://schemas.openxmlformats.org/officeDocument/2006/relationships/slide" Target="slide11.xml"/><Relationship Id="rId11" Type="http://schemas.openxmlformats.org/officeDocument/2006/relationships/slide" Target="slide17.xml"/><Relationship Id="rId24" Type="http://schemas.openxmlformats.org/officeDocument/2006/relationships/image" Target="../media/image5.gif"/><Relationship Id="rId5" Type="http://schemas.openxmlformats.org/officeDocument/2006/relationships/slide" Target="slide8.xml"/><Relationship Id="rId15" Type="http://schemas.openxmlformats.org/officeDocument/2006/relationships/slide" Target="slide13.xml"/><Relationship Id="rId23" Type="http://schemas.openxmlformats.org/officeDocument/2006/relationships/image" Target="../media/image4.gif"/><Relationship Id="rId10" Type="http://schemas.openxmlformats.org/officeDocument/2006/relationships/slide" Target="slide18.xml"/><Relationship Id="rId19" Type="http://schemas.openxmlformats.org/officeDocument/2006/relationships/slide" Target="slide24.xml"/><Relationship Id="rId4" Type="http://schemas.openxmlformats.org/officeDocument/2006/relationships/slide" Target="slide7.xml"/><Relationship Id="rId9" Type="http://schemas.openxmlformats.org/officeDocument/2006/relationships/slide" Target="slide12.xml"/><Relationship Id="rId14" Type="http://schemas.openxmlformats.org/officeDocument/2006/relationships/slide" Target="slide19.xml"/><Relationship Id="rId22" Type="http://schemas.openxmlformats.org/officeDocument/2006/relationships/slide" Target="slide10.xml"/></Relationships>
</file>

<file path=ppt/slides/_rels/slide5.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a:extLst>
              <a:ext uri="{FF2B5EF4-FFF2-40B4-BE49-F238E27FC236}">
                <a16:creationId xmlns:a16="http://schemas.microsoft.com/office/drawing/2014/main" id="{B94E1E41-E1F6-9954-EA4C-543E1C442E59}"/>
              </a:ext>
            </a:extLst>
          </p:cNvPr>
          <p:cNvSpPr txBox="1"/>
          <p:nvPr/>
        </p:nvSpPr>
        <p:spPr>
          <a:xfrm>
            <a:off x="1134481" y="1219200"/>
            <a:ext cx="10087557" cy="7572586"/>
          </a:xfrm>
          <a:prstGeom prst="rect">
            <a:avLst/>
          </a:prstGeom>
          <a:noFill/>
        </p:spPr>
        <p:txBody>
          <a:bodyPr spcFirstLastPara="1" lIns="104760" tIns="52380" rIns="104760" bIns="52380">
            <a:prstTxWarp prst="textArchUp">
              <a:avLst>
                <a:gd name="adj" fmla="val 11329067"/>
              </a:avLst>
            </a:prstTxWarp>
            <a:spAutoFit/>
          </a:bodyPr>
          <a:lstStyle/>
          <a:p>
            <a:pPr algn="ctr" fontAlgn="auto">
              <a:spcBef>
                <a:spcPts val="0"/>
              </a:spcBef>
              <a:spcAft>
                <a:spcPts val="0"/>
              </a:spcAft>
              <a:defRPr/>
            </a:pPr>
            <a:r>
              <a:rPr lang="en-US" sz="5227" b="1">
                <a:solidFill>
                  <a:srgbClr val="FF0000"/>
                </a:solidFill>
                <a:cs typeface="Arial" panose="020B0604020202020204" pitchFamily="34" charset="0"/>
              </a:rPr>
              <a:t>TIẾNG VIỆT </a:t>
            </a:r>
            <a:r>
              <a:rPr lang="en-US" sz="5227" b="1" dirty="0">
                <a:solidFill>
                  <a:srgbClr val="FF0000"/>
                </a:solidFill>
                <a:cs typeface="Arial" panose="020B0604020202020204" pitchFamily="34" charset="0"/>
              </a:rPr>
              <a:t>5- </a:t>
            </a:r>
            <a:r>
              <a:rPr lang="en-US" sz="5227" b="1" dirty="0" err="1">
                <a:solidFill>
                  <a:srgbClr val="FF0000"/>
                </a:solidFill>
                <a:cs typeface="Arial" panose="020B0604020202020204" pitchFamily="34" charset="0"/>
              </a:rPr>
              <a:t>TUẦN</a:t>
            </a:r>
            <a:r>
              <a:rPr lang="en-US" sz="5227" b="1" dirty="0">
                <a:solidFill>
                  <a:srgbClr val="FF0000"/>
                </a:solidFill>
                <a:cs typeface="Arial" panose="020B0604020202020204" pitchFamily="34" charset="0"/>
              </a:rPr>
              <a:t> 28 - </a:t>
            </a:r>
            <a:r>
              <a:rPr lang="en-US" sz="5227" b="1" err="1">
                <a:solidFill>
                  <a:srgbClr val="FF0000"/>
                </a:solidFill>
                <a:cs typeface="Arial" panose="020B0604020202020204" pitchFamily="34" charset="0"/>
              </a:rPr>
              <a:t>TIẾT</a:t>
            </a:r>
            <a:r>
              <a:rPr lang="en-US" sz="5227" b="1">
                <a:solidFill>
                  <a:srgbClr val="FF0000"/>
                </a:solidFill>
                <a:cs typeface="Arial" panose="020B0604020202020204" pitchFamily="34" charset="0"/>
              </a:rPr>
              <a:t> 6</a:t>
            </a:r>
            <a:endParaRPr lang="en-US" sz="5227" b="1" dirty="0">
              <a:solidFill>
                <a:srgbClr val="FF0000"/>
              </a:solidFill>
              <a:cs typeface="Arial" panose="020B0604020202020204" pitchFamily="34" charset="0"/>
            </a:endParaRPr>
          </a:p>
        </p:txBody>
      </p:sp>
      <p:pic>
        <p:nvPicPr>
          <p:cNvPr id="7" name="Picture 4" descr="Buombay">
            <a:extLst>
              <a:ext uri="{FF2B5EF4-FFF2-40B4-BE49-F238E27FC236}">
                <a16:creationId xmlns:a16="http://schemas.microsoft.com/office/drawing/2014/main" id="{8E0AE05D-307C-07B1-D586-369373C7AC0D}"/>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flipV="1">
            <a:off x="469900" y="127000"/>
            <a:ext cx="11730038"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Buombay">
            <a:extLst>
              <a:ext uri="{FF2B5EF4-FFF2-40B4-BE49-F238E27FC236}">
                <a16:creationId xmlns:a16="http://schemas.microsoft.com/office/drawing/2014/main" id="{8620314E-9D62-7ED2-ED5B-B29D394F11E1}"/>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V="1">
            <a:off x="79375" y="5924550"/>
            <a:ext cx="1172845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Buombay">
            <a:extLst>
              <a:ext uri="{FF2B5EF4-FFF2-40B4-BE49-F238E27FC236}">
                <a16:creationId xmlns:a16="http://schemas.microsoft.com/office/drawing/2014/main" id="{B5C94078-050C-72D6-3077-7D8CA0F43060}"/>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6200000" flipV="1">
            <a:off x="-2929731" y="3136106"/>
            <a:ext cx="66040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Buombay">
            <a:extLst>
              <a:ext uri="{FF2B5EF4-FFF2-40B4-BE49-F238E27FC236}">
                <a16:creationId xmlns:a16="http://schemas.microsoft.com/office/drawing/2014/main" id="{A441655F-502B-2380-EC6E-13EDDEADF8EA}"/>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5400000" flipV="1">
            <a:off x="8212932" y="3356769"/>
            <a:ext cx="66040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4" descr="XMASCA~1">
            <a:extLst>
              <a:ext uri="{FF2B5EF4-FFF2-40B4-BE49-F238E27FC236}">
                <a16:creationId xmlns:a16="http://schemas.microsoft.com/office/drawing/2014/main" id="{00124BE9-13FA-D379-B67A-3D8F9ED433F8}"/>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783138" y="5776913"/>
            <a:ext cx="2528887"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6" descr="F:\HINH ANH\HinhDong\Hoa\h14.gif">
            <a:extLst>
              <a:ext uri="{FF2B5EF4-FFF2-40B4-BE49-F238E27FC236}">
                <a16:creationId xmlns:a16="http://schemas.microsoft.com/office/drawing/2014/main" id="{A757C81D-3BFD-0590-0AAB-D8B081C89F3E}"/>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069637">
            <a:off x="-77788" y="5578475"/>
            <a:ext cx="1455738"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F:\HINH ANH\HinhDong\Hoa\h14.gif">
            <a:extLst>
              <a:ext uri="{FF2B5EF4-FFF2-40B4-BE49-F238E27FC236}">
                <a16:creationId xmlns:a16="http://schemas.microsoft.com/office/drawing/2014/main" id="{4CCE132A-65F3-66B0-0FF6-3BA229062B69}"/>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0020752">
            <a:off x="10521950" y="147638"/>
            <a:ext cx="1455738"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6" descr="F:\HINH ANH\HinhDong\Hoa\h14.gif">
            <a:extLst>
              <a:ext uri="{FF2B5EF4-FFF2-40B4-BE49-F238E27FC236}">
                <a16:creationId xmlns:a16="http://schemas.microsoft.com/office/drawing/2014/main" id="{3269A792-D59E-0839-16BD-D5A74D09D3AF}"/>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6619011">
            <a:off x="10458450" y="5389563"/>
            <a:ext cx="1095375" cy="175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6" descr="F:\HINH ANH\HinhDong\Hoa\h14.gif">
            <a:extLst>
              <a:ext uri="{FF2B5EF4-FFF2-40B4-BE49-F238E27FC236}">
                <a16:creationId xmlns:a16="http://schemas.microsoft.com/office/drawing/2014/main" id="{887625D0-57BE-9E1E-0291-669B19371935}"/>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164617">
            <a:off x="373857" y="-118269"/>
            <a:ext cx="1092200" cy="176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0" name="Hộp_Văn_Bản 2">
            <a:extLst>
              <a:ext uri="{FF2B5EF4-FFF2-40B4-BE49-F238E27FC236}">
                <a16:creationId xmlns:a16="http://schemas.microsoft.com/office/drawing/2014/main" id="{E1110249-ED02-6D94-FF57-3E8A9A114841}"/>
              </a:ext>
            </a:extLst>
          </p:cNvPr>
          <p:cNvSpPr txBox="1">
            <a:spLocks noChangeArrowheads="1"/>
          </p:cNvSpPr>
          <p:nvPr/>
        </p:nvSpPr>
        <p:spPr bwMode="auto">
          <a:xfrm>
            <a:off x="182563" y="3433763"/>
            <a:ext cx="11730037" cy="133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760" tIns="52380" rIns="104760" bIns="5238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8000" b="1">
                <a:solidFill>
                  <a:srgbClr val="FF0000"/>
                </a:solidFill>
                <a:cs typeface="Arial" panose="020B0604020202020204" pitchFamily="34" charset="0"/>
              </a:rPr>
              <a:t>Ôn tập giữa học kì II</a:t>
            </a:r>
            <a:endParaRPr lang="en-US" altLang="en-US" sz="2800">
              <a:cs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par>
                                <p:cTn id="8" presetID="5" presetClass="entr" presetSubtype="1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heckerboard(across)">
                                      <p:cBhvr>
                                        <p:cTn id="13" dur="500"/>
                                        <p:tgtEl>
                                          <p:spTgt spid="9"/>
                                        </p:tgtEl>
                                      </p:cBhvr>
                                    </p:animEffect>
                                  </p:childTnLst>
                                </p:cTn>
                              </p:par>
                              <p:par>
                                <p:cTn id="14" presetID="5" presetClass="entr" presetSubtype="1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checkerboard(across)">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Hình chữ nhật 3">
            <a:extLst>
              <a:ext uri="{FF2B5EF4-FFF2-40B4-BE49-F238E27FC236}">
                <a16:creationId xmlns:a16="http://schemas.microsoft.com/office/drawing/2014/main" id="{DF747A4E-2346-12D2-C0D6-DA7619B20EB6}"/>
              </a:ext>
            </a:extLst>
          </p:cNvPr>
          <p:cNvSpPr>
            <a:spLocks noChangeArrowheads="1"/>
          </p:cNvSpPr>
          <p:nvPr/>
        </p:nvSpPr>
        <p:spPr bwMode="auto">
          <a:xfrm>
            <a:off x="53340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1 trong bài </a:t>
            </a:r>
            <a:r>
              <a:rPr lang="en-US" altLang="en-US" sz="4800" b="1">
                <a:solidFill>
                  <a:srgbClr val="FF0000"/>
                </a:solidFill>
              </a:rPr>
              <a:t>Trí dung song toàn</a:t>
            </a:r>
            <a:r>
              <a:rPr lang="en-US" altLang="en-US" sz="4800" b="1">
                <a:solidFill>
                  <a:srgbClr val="0000FF"/>
                </a:solidFill>
              </a:rPr>
              <a:t>- Sách Tiếng Việt lớp 5 - Tập 2 - Trang 25.</a:t>
            </a:r>
          </a:p>
        </p:txBody>
      </p:sp>
      <p:sp>
        <p:nvSpPr>
          <p:cNvPr id="12291" name="Hình chữ nhật 4">
            <a:extLst>
              <a:ext uri="{FF2B5EF4-FFF2-40B4-BE49-F238E27FC236}">
                <a16:creationId xmlns:a16="http://schemas.microsoft.com/office/drawing/2014/main" id="{F8917453-457F-CEF2-FA52-0544C975B52B}"/>
              </a:ext>
            </a:extLst>
          </p:cNvPr>
          <p:cNvSpPr>
            <a:spLocks noChangeArrowheads="1"/>
          </p:cNvSpPr>
          <p:nvPr/>
        </p:nvSpPr>
        <p:spPr bwMode="auto">
          <a:xfrm>
            <a:off x="533400" y="2895600"/>
            <a:ext cx="108204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endParaRPr lang="en-US" altLang="en-US" sz="4800" b="1">
              <a:solidFill>
                <a:srgbClr val="FF0000"/>
              </a:solidFill>
            </a:endParaRPr>
          </a:p>
          <a:p>
            <a:pPr eaLnBrk="1" hangingPunct="1"/>
            <a:r>
              <a:rPr lang="en-US" altLang="en-US" sz="4800" b="1">
                <a:solidFill>
                  <a:srgbClr val="FF0000"/>
                </a:solidFill>
              </a:rPr>
              <a:t>Sứ thần Giang Văn Minh đã làm cách nào để vua Minh bãi bỏ lệ “góp giỗ Liễu Thăng”?</a:t>
            </a:r>
          </a:p>
        </p:txBody>
      </p:sp>
      <p:sp>
        <p:nvSpPr>
          <p:cNvPr id="6" name="Nút Hành động: Lùi lại hoặc Trước 5">
            <a:hlinkClick r:id="rId2" action="ppaction://hlinksldjump" highlightClick="1"/>
            <a:extLst>
              <a:ext uri="{FF2B5EF4-FFF2-40B4-BE49-F238E27FC236}">
                <a16:creationId xmlns:a16="http://schemas.microsoft.com/office/drawing/2014/main" id="{BEF998D4-405F-0554-C2F4-E71FF659691B}"/>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Hình chữ nhật 3">
            <a:extLst>
              <a:ext uri="{FF2B5EF4-FFF2-40B4-BE49-F238E27FC236}">
                <a16:creationId xmlns:a16="http://schemas.microsoft.com/office/drawing/2014/main" id="{2B0882C2-230D-3077-517F-9C6B32E18382}"/>
              </a:ext>
            </a:extLst>
          </p:cNvPr>
          <p:cNvSpPr>
            <a:spLocks noChangeArrowheads="1"/>
          </p:cNvSpPr>
          <p:nvPr/>
        </p:nvSpPr>
        <p:spPr bwMode="auto">
          <a:xfrm>
            <a:off x="53340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2 trong bài </a:t>
            </a:r>
            <a:r>
              <a:rPr lang="en-US" altLang="en-US" sz="4800" b="1">
                <a:solidFill>
                  <a:srgbClr val="FF0000"/>
                </a:solidFill>
              </a:rPr>
              <a:t>Trí dung song toàn</a:t>
            </a:r>
            <a:r>
              <a:rPr lang="en-US" altLang="en-US" sz="4800" b="1">
                <a:solidFill>
                  <a:srgbClr val="0000FF"/>
                </a:solidFill>
              </a:rPr>
              <a:t>- Sách Tiếng Việt lớp 5 - Tập 2 - Trang 25.</a:t>
            </a:r>
          </a:p>
        </p:txBody>
      </p:sp>
      <p:sp>
        <p:nvSpPr>
          <p:cNvPr id="13315" name="Hình chữ nhật 4">
            <a:extLst>
              <a:ext uri="{FF2B5EF4-FFF2-40B4-BE49-F238E27FC236}">
                <a16:creationId xmlns:a16="http://schemas.microsoft.com/office/drawing/2014/main" id="{270A6C25-095B-C024-3DCA-A1EAD94A1CD3}"/>
              </a:ext>
            </a:extLst>
          </p:cNvPr>
          <p:cNvSpPr>
            <a:spLocks noChangeArrowheads="1"/>
          </p:cNvSpPr>
          <p:nvPr/>
        </p:nvSpPr>
        <p:spPr bwMode="auto">
          <a:xfrm>
            <a:off x="533400" y="2895600"/>
            <a:ext cx="108204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endParaRPr lang="en-US" altLang="en-US" sz="4800" b="1">
              <a:solidFill>
                <a:srgbClr val="FF0000"/>
              </a:solidFill>
            </a:endParaRPr>
          </a:p>
          <a:p>
            <a:pPr eaLnBrk="1" hangingPunct="1"/>
            <a:r>
              <a:rPr lang="en-US" altLang="en-US" sz="4800" b="1">
                <a:solidFill>
                  <a:srgbClr val="FF0000"/>
                </a:solidFill>
              </a:rPr>
              <a:t>Sứ thần Giang Văn Minh đã làm cách nào để vua Minh bãi bỏ lệ “góp giỗ Liễu Thăng”?</a:t>
            </a:r>
          </a:p>
        </p:txBody>
      </p:sp>
      <p:sp>
        <p:nvSpPr>
          <p:cNvPr id="6" name="Nút Hành động: Lùi lại hoặc Trước 5">
            <a:hlinkClick r:id="rId2" action="ppaction://hlinksldjump" highlightClick="1"/>
            <a:extLst>
              <a:ext uri="{FF2B5EF4-FFF2-40B4-BE49-F238E27FC236}">
                <a16:creationId xmlns:a16="http://schemas.microsoft.com/office/drawing/2014/main" id="{BB9A2499-08B6-046E-73EA-25C11E98198D}"/>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Hình chữ nhật 3">
            <a:extLst>
              <a:ext uri="{FF2B5EF4-FFF2-40B4-BE49-F238E27FC236}">
                <a16:creationId xmlns:a16="http://schemas.microsoft.com/office/drawing/2014/main" id="{06D802B9-AF2E-5859-E8FC-C5EAA8A0951B}"/>
              </a:ext>
            </a:extLst>
          </p:cNvPr>
          <p:cNvSpPr>
            <a:spLocks noChangeArrowheads="1"/>
          </p:cNvSpPr>
          <p:nvPr/>
        </p:nvSpPr>
        <p:spPr bwMode="auto">
          <a:xfrm>
            <a:off x="53340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3 trong bài </a:t>
            </a:r>
            <a:r>
              <a:rPr lang="en-US" altLang="en-US" sz="4800" b="1">
                <a:solidFill>
                  <a:srgbClr val="FF0000"/>
                </a:solidFill>
              </a:rPr>
              <a:t>Trí dung song toàn</a:t>
            </a:r>
            <a:r>
              <a:rPr lang="en-US" altLang="en-US" sz="4800" b="1">
                <a:solidFill>
                  <a:srgbClr val="0000FF"/>
                </a:solidFill>
              </a:rPr>
              <a:t>- Sách Tiếng Việt lớp 5 - Tập 2 - Trang 25, 26.</a:t>
            </a:r>
          </a:p>
        </p:txBody>
      </p:sp>
      <p:sp>
        <p:nvSpPr>
          <p:cNvPr id="14339" name="Hình chữ nhật 4">
            <a:extLst>
              <a:ext uri="{FF2B5EF4-FFF2-40B4-BE49-F238E27FC236}">
                <a16:creationId xmlns:a16="http://schemas.microsoft.com/office/drawing/2014/main" id="{C575E123-63A0-6B3C-1EB6-E1648801011F}"/>
              </a:ext>
            </a:extLst>
          </p:cNvPr>
          <p:cNvSpPr>
            <a:spLocks noChangeArrowheads="1"/>
          </p:cNvSpPr>
          <p:nvPr/>
        </p:nvSpPr>
        <p:spPr bwMode="auto">
          <a:xfrm>
            <a:off x="533400" y="2536825"/>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Giang Văn Minh đã đối đáp với đại thần nhà Minh như thế nào?</a:t>
            </a:r>
          </a:p>
        </p:txBody>
      </p:sp>
      <p:sp>
        <p:nvSpPr>
          <p:cNvPr id="6" name="Nút Hành động: Lùi lại hoặc Trước 5">
            <a:hlinkClick r:id="rId2" action="ppaction://hlinksldjump" highlightClick="1"/>
            <a:extLst>
              <a:ext uri="{FF2B5EF4-FFF2-40B4-BE49-F238E27FC236}">
                <a16:creationId xmlns:a16="http://schemas.microsoft.com/office/drawing/2014/main" id="{839B40A5-4034-6272-D99E-2D9152D23B06}"/>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Hình chữ nhật 3">
            <a:extLst>
              <a:ext uri="{FF2B5EF4-FFF2-40B4-BE49-F238E27FC236}">
                <a16:creationId xmlns:a16="http://schemas.microsoft.com/office/drawing/2014/main" id="{37B41C64-C97F-22C4-1234-33DD690C5788}"/>
              </a:ext>
            </a:extLst>
          </p:cNvPr>
          <p:cNvSpPr>
            <a:spLocks noChangeArrowheads="1"/>
          </p:cNvSpPr>
          <p:nvPr/>
        </p:nvSpPr>
        <p:spPr bwMode="auto">
          <a:xfrm>
            <a:off x="55245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1, 2 trong bài </a:t>
            </a:r>
            <a:r>
              <a:rPr lang="en-US" altLang="en-US" sz="4800" b="1">
                <a:solidFill>
                  <a:srgbClr val="FF0000"/>
                </a:solidFill>
              </a:rPr>
              <a:t>Tiếng rao đêm</a:t>
            </a:r>
            <a:r>
              <a:rPr lang="en-US" altLang="en-US" sz="4800" b="1">
                <a:solidFill>
                  <a:srgbClr val="0000FF"/>
                </a:solidFill>
              </a:rPr>
              <a:t>- Sách Tiếng Việt lớp 5 - Tập 2 - Trang 30.</a:t>
            </a:r>
          </a:p>
        </p:txBody>
      </p:sp>
      <p:sp>
        <p:nvSpPr>
          <p:cNvPr id="15363" name="Hình chữ nhật 4">
            <a:extLst>
              <a:ext uri="{FF2B5EF4-FFF2-40B4-BE49-F238E27FC236}">
                <a16:creationId xmlns:a16="http://schemas.microsoft.com/office/drawing/2014/main" id="{49E23D46-2390-D1D1-0818-507E94DB7DE9}"/>
              </a:ext>
            </a:extLst>
          </p:cNvPr>
          <p:cNvSpPr>
            <a:spLocks noChangeArrowheads="1"/>
          </p:cNvSpPr>
          <p:nvPr/>
        </p:nvSpPr>
        <p:spPr bwMode="auto">
          <a:xfrm>
            <a:off x="533400" y="28194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Đám cháy xảy ra vào lúc nào? Ai đã thông báo đám cháy?</a:t>
            </a:r>
          </a:p>
        </p:txBody>
      </p:sp>
      <p:sp>
        <p:nvSpPr>
          <p:cNvPr id="6" name="Nút Hành động: Lùi lại hoặc Trước 5">
            <a:hlinkClick r:id="rId2" action="ppaction://hlinksldjump" highlightClick="1"/>
            <a:extLst>
              <a:ext uri="{FF2B5EF4-FFF2-40B4-BE49-F238E27FC236}">
                <a16:creationId xmlns:a16="http://schemas.microsoft.com/office/drawing/2014/main" id="{04D4A29C-7FE0-74B5-CE7C-2F2AD1032FA9}"/>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Hình chữ nhật 3">
            <a:extLst>
              <a:ext uri="{FF2B5EF4-FFF2-40B4-BE49-F238E27FC236}">
                <a16:creationId xmlns:a16="http://schemas.microsoft.com/office/drawing/2014/main" id="{FCA7EAC0-E228-A70C-814B-14B1E180CC05}"/>
              </a:ext>
            </a:extLst>
          </p:cNvPr>
          <p:cNvSpPr>
            <a:spLocks noChangeArrowheads="1"/>
          </p:cNvSpPr>
          <p:nvPr/>
        </p:nvSpPr>
        <p:spPr bwMode="auto">
          <a:xfrm>
            <a:off x="55245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3 trong bài </a:t>
            </a:r>
            <a:r>
              <a:rPr lang="en-US" altLang="en-US" sz="4800" b="1">
                <a:solidFill>
                  <a:srgbClr val="FF0000"/>
                </a:solidFill>
              </a:rPr>
              <a:t>Tiếng rao đêm</a:t>
            </a:r>
            <a:r>
              <a:rPr lang="en-US" altLang="en-US" sz="4800" b="1">
                <a:solidFill>
                  <a:srgbClr val="0000FF"/>
                </a:solidFill>
              </a:rPr>
              <a:t>- Sách Tiếng Việt lớp 5 - Tập 2 - Trang 30, 31.</a:t>
            </a:r>
          </a:p>
        </p:txBody>
      </p:sp>
      <p:sp>
        <p:nvSpPr>
          <p:cNvPr id="16387" name="Hình chữ nhật 4">
            <a:extLst>
              <a:ext uri="{FF2B5EF4-FFF2-40B4-BE49-F238E27FC236}">
                <a16:creationId xmlns:a16="http://schemas.microsoft.com/office/drawing/2014/main" id="{FBD94865-59F7-DC75-B859-738F59D725CD}"/>
              </a:ext>
            </a:extLst>
          </p:cNvPr>
          <p:cNvSpPr>
            <a:spLocks noChangeArrowheads="1"/>
          </p:cNvSpPr>
          <p:nvPr/>
        </p:nvSpPr>
        <p:spPr bwMode="auto">
          <a:xfrm>
            <a:off x="533400" y="28194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Người dũng cảm cứu em bé là ai? Con người và hành động của người đó có gì đặc biệt?</a:t>
            </a:r>
          </a:p>
        </p:txBody>
      </p:sp>
      <p:sp>
        <p:nvSpPr>
          <p:cNvPr id="6" name="Nút Hành động: Lùi lại hoặc Trước 5">
            <a:hlinkClick r:id="rId2" action="ppaction://hlinksldjump" highlightClick="1"/>
            <a:extLst>
              <a:ext uri="{FF2B5EF4-FFF2-40B4-BE49-F238E27FC236}">
                <a16:creationId xmlns:a16="http://schemas.microsoft.com/office/drawing/2014/main" id="{5D335A6C-D564-19AE-C02A-24CD68D72D0A}"/>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Hình chữ nhật 3">
            <a:extLst>
              <a:ext uri="{FF2B5EF4-FFF2-40B4-BE49-F238E27FC236}">
                <a16:creationId xmlns:a16="http://schemas.microsoft.com/office/drawing/2014/main" id="{A7A1CEC8-49EC-0E5A-091C-591CA0F0A534}"/>
              </a:ext>
            </a:extLst>
          </p:cNvPr>
          <p:cNvSpPr>
            <a:spLocks noChangeArrowheads="1"/>
          </p:cNvSpPr>
          <p:nvPr/>
        </p:nvSpPr>
        <p:spPr bwMode="auto">
          <a:xfrm>
            <a:off x="55245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1, 2 trong bài </a:t>
            </a:r>
            <a:r>
              <a:rPr lang="en-US" altLang="en-US" sz="4800" b="1">
                <a:solidFill>
                  <a:srgbClr val="FF0000"/>
                </a:solidFill>
              </a:rPr>
              <a:t>Lập làng giữ biển</a:t>
            </a:r>
            <a:r>
              <a:rPr lang="en-US" altLang="en-US" sz="4800" b="1">
                <a:solidFill>
                  <a:srgbClr val="0000FF"/>
                </a:solidFill>
              </a:rPr>
              <a:t>- Sách Tiếng Việt lớp 5 - Tập 2 - Trang 36.</a:t>
            </a:r>
          </a:p>
        </p:txBody>
      </p:sp>
      <p:sp>
        <p:nvSpPr>
          <p:cNvPr id="17411" name="Hình chữ nhật 4">
            <a:extLst>
              <a:ext uri="{FF2B5EF4-FFF2-40B4-BE49-F238E27FC236}">
                <a16:creationId xmlns:a16="http://schemas.microsoft.com/office/drawing/2014/main" id="{4043DE35-9601-2203-7F1F-38DFB3B1AB13}"/>
              </a:ext>
            </a:extLst>
          </p:cNvPr>
          <p:cNvSpPr>
            <a:spLocks noChangeArrowheads="1"/>
          </p:cNvSpPr>
          <p:nvPr/>
        </p:nvSpPr>
        <p:spPr bwMode="auto">
          <a:xfrm>
            <a:off x="533400" y="2819400"/>
            <a:ext cx="10820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Bố và ông của Nhụ bàn với nhau việc gì?</a:t>
            </a:r>
          </a:p>
        </p:txBody>
      </p:sp>
      <p:sp>
        <p:nvSpPr>
          <p:cNvPr id="6" name="Nút Hành động: Lùi lại hoặc Trước 5">
            <a:hlinkClick r:id="rId2" action="ppaction://hlinksldjump" highlightClick="1"/>
            <a:extLst>
              <a:ext uri="{FF2B5EF4-FFF2-40B4-BE49-F238E27FC236}">
                <a16:creationId xmlns:a16="http://schemas.microsoft.com/office/drawing/2014/main" id="{051511D2-B57F-6913-241A-F83EFD0C8DED}"/>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Hình chữ nhật 3">
            <a:extLst>
              <a:ext uri="{FF2B5EF4-FFF2-40B4-BE49-F238E27FC236}">
                <a16:creationId xmlns:a16="http://schemas.microsoft.com/office/drawing/2014/main" id="{73604CA3-04E9-DA4B-EAC0-391D8D2A189D}"/>
              </a:ext>
            </a:extLst>
          </p:cNvPr>
          <p:cNvSpPr>
            <a:spLocks noChangeArrowheads="1"/>
          </p:cNvSpPr>
          <p:nvPr/>
        </p:nvSpPr>
        <p:spPr bwMode="auto">
          <a:xfrm>
            <a:off x="55245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3, 4 trong bài </a:t>
            </a:r>
            <a:r>
              <a:rPr lang="en-US" altLang="en-US" sz="4800" b="1">
                <a:solidFill>
                  <a:srgbClr val="FF0000"/>
                </a:solidFill>
              </a:rPr>
              <a:t>Lập làng giữ biển</a:t>
            </a:r>
            <a:r>
              <a:rPr lang="en-US" altLang="en-US" sz="4800" b="1">
                <a:solidFill>
                  <a:srgbClr val="0000FF"/>
                </a:solidFill>
              </a:rPr>
              <a:t>- Sách Tiếng Việt lớp 5 - Tập 2 - Trang 36.</a:t>
            </a:r>
          </a:p>
        </p:txBody>
      </p:sp>
      <p:sp>
        <p:nvSpPr>
          <p:cNvPr id="18435" name="Hình chữ nhật 4">
            <a:extLst>
              <a:ext uri="{FF2B5EF4-FFF2-40B4-BE49-F238E27FC236}">
                <a16:creationId xmlns:a16="http://schemas.microsoft.com/office/drawing/2014/main" id="{4B8D25AF-0011-E7D3-377B-E49A0C112179}"/>
              </a:ext>
            </a:extLst>
          </p:cNvPr>
          <p:cNvSpPr>
            <a:spLocks noChangeArrowheads="1"/>
          </p:cNvSpPr>
          <p:nvPr/>
        </p:nvSpPr>
        <p:spPr bwMode="auto">
          <a:xfrm>
            <a:off x="533400" y="2819400"/>
            <a:ext cx="10820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Việc lập làng mới ngoài đảo có lợi gì?</a:t>
            </a:r>
          </a:p>
        </p:txBody>
      </p:sp>
      <p:sp>
        <p:nvSpPr>
          <p:cNvPr id="6" name="Nút Hành động: Lùi lại hoặc Trước 5">
            <a:hlinkClick r:id="rId2" action="ppaction://hlinksldjump" highlightClick="1"/>
            <a:extLst>
              <a:ext uri="{FF2B5EF4-FFF2-40B4-BE49-F238E27FC236}">
                <a16:creationId xmlns:a16="http://schemas.microsoft.com/office/drawing/2014/main" id="{DEC48620-0186-1AF8-9419-ACDED3D10716}"/>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Hình chữ nhật 3">
            <a:extLst>
              <a:ext uri="{FF2B5EF4-FFF2-40B4-BE49-F238E27FC236}">
                <a16:creationId xmlns:a16="http://schemas.microsoft.com/office/drawing/2014/main" id="{A22D5465-BB02-80B2-9E70-B334338FF6EF}"/>
              </a:ext>
            </a:extLst>
          </p:cNvPr>
          <p:cNvSpPr>
            <a:spLocks noChangeArrowheads="1"/>
          </p:cNvSpPr>
          <p:nvPr/>
        </p:nvSpPr>
        <p:spPr bwMode="auto">
          <a:xfrm>
            <a:off x="55245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thuộc lòng bài </a:t>
            </a:r>
            <a:r>
              <a:rPr lang="en-US" altLang="en-US" sz="4800" b="1">
                <a:solidFill>
                  <a:srgbClr val="FF0000"/>
                </a:solidFill>
              </a:rPr>
              <a:t>Cao Bằng </a:t>
            </a:r>
            <a:r>
              <a:rPr lang="en-US" altLang="en-US" sz="4800" b="1">
                <a:solidFill>
                  <a:srgbClr val="0000FF"/>
                </a:solidFill>
              </a:rPr>
              <a:t>- Sách Tiếng Việt lớp 5 - Tập 2 - Trang 41.</a:t>
            </a:r>
          </a:p>
        </p:txBody>
      </p:sp>
      <p:sp>
        <p:nvSpPr>
          <p:cNvPr id="19459" name="Hình chữ nhật 4">
            <a:extLst>
              <a:ext uri="{FF2B5EF4-FFF2-40B4-BE49-F238E27FC236}">
                <a16:creationId xmlns:a16="http://schemas.microsoft.com/office/drawing/2014/main" id="{81D8308D-D518-978C-C31E-FB79EA72394D}"/>
              </a:ext>
            </a:extLst>
          </p:cNvPr>
          <p:cNvSpPr>
            <a:spLocks noChangeArrowheads="1"/>
          </p:cNvSpPr>
          <p:nvPr/>
        </p:nvSpPr>
        <p:spPr bwMode="auto">
          <a:xfrm>
            <a:off x="533400" y="2819400"/>
            <a:ext cx="10820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Bài thơ nói lên nội dung gì?</a:t>
            </a:r>
          </a:p>
        </p:txBody>
      </p:sp>
      <p:sp>
        <p:nvSpPr>
          <p:cNvPr id="6" name="Nút Hành động: Lùi lại hoặc Trước 5">
            <a:hlinkClick r:id="rId2" action="ppaction://hlinksldjump" highlightClick="1"/>
            <a:extLst>
              <a:ext uri="{FF2B5EF4-FFF2-40B4-BE49-F238E27FC236}">
                <a16:creationId xmlns:a16="http://schemas.microsoft.com/office/drawing/2014/main" id="{AD4702E7-A3C5-2FCA-DC0D-7DE9684EDFC1}"/>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Hình chữ nhật 3">
            <a:extLst>
              <a:ext uri="{FF2B5EF4-FFF2-40B4-BE49-F238E27FC236}">
                <a16:creationId xmlns:a16="http://schemas.microsoft.com/office/drawing/2014/main" id="{4204D506-2A53-3141-C6F4-999F78FCE789}"/>
              </a:ext>
            </a:extLst>
          </p:cNvPr>
          <p:cNvSpPr>
            <a:spLocks noChangeArrowheads="1"/>
          </p:cNvSpPr>
          <p:nvPr/>
        </p:nvSpPr>
        <p:spPr bwMode="auto">
          <a:xfrm>
            <a:off x="55245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thuộc lòng bài </a:t>
            </a:r>
            <a:r>
              <a:rPr lang="en-US" altLang="en-US" sz="4800" b="1">
                <a:solidFill>
                  <a:srgbClr val="FF0000"/>
                </a:solidFill>
              </a:rPr>
              <a:t>Cửa sông </a:t>
            </a:r>
            <a:r>
              <a:rPr lang="en-US" altLang="en-US" sz="4800" b="1">
                <a:solidFill>
                  <a:srgbClr val="0000FF"/>
                </a:solidFill>
              </a:rPr>
              <a:t>- Sách Tiếng Việt lớp 5 - Tập 2 - Trang 74.</a:t>
            </a:r>
          </a:p>
        </p:txBody>
      </p:sp>
      <p:sp>
        <p:nvSpPr>
          <p:cNvPr id="20483" name="Hình chữ nhật 4">
            <a:extLst>
              <a:ext uri="{FF2B5EF4-FFF2-40B4-BE49-F238E27FC236}">
                <a16:creationId xmlns:a16="http://schemas.microsoft.com/office/drawing/2014/main" id="{C5833B6E-572A-3ABB-01D5-41B590D11236}"/>
              </a:ext>
            </a:extLst>
          </p:cNvPr>
          <p:cNvSpPr>
            <a:spLocks noChangeArrowheads="1"/>
          </p:cNvSpPr>
          <p:nvPr/>
        </p:nvSpPr>
        <p:spPr bwMode="auto">
          <a:xfrm>
            <a:off x="533400" y="2819400"/>
            <a:ext cx="10820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Bài thơ nói lên nội dung gì?</a:t>
            </a:r>
          </a:p>
        </p:txBody>
      </p:sp>
      <p:sp>
        <p:nvSpPr>
          <p:cNvPr id="6" name="Nút Hành động: Lùi lại hoặc Trước 5">
            <a:hlinkClick r:id="rId2" action="ppaction://hlinksldjump" highlightClick="1"/>
            <a:extLst>
              <a:ext uri="{FF2B5EF4-FFF2-40B4-BE49-F238E27FC236}">
                <a16:creationId xmlns:a16="http://schemas.microsoft.com/office/drawing/2014/main" id="{B365A7F0-F77C-FD4F-3471-C255F48C30C7}"/>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Hình chữ nhật 3">
            <a:extLst>
              <a:ext uri="{FF2B5EF4-FFF2-40B4-BE49-F238E27FC236}">
                <a16:creationId xmlns:a16="http://schemas.microsoft.com/office/drawing/2014/main" id="{688D7B46-CBB9-FCDD-4FD8-907AC8D06622}"/>
              </a:ext>
            </a:extLst>
          </p:cNvPr>
          <p:cNvSpPr>
            <a:spLocks noChangeArrowheads="1"/>
          </p:cNvSpPr>
          <p:nvPr/>
        </p:nvSpPr>
        <p:spPr bwMode="auto">
          <a:xfrm>
            <a:off x="55245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thuộc lòng bài </a:t>
            </a:r>
            <a:r>
              <a:rPr lang="en-US" altLang="en-US" sz="4800" b="1">
                <a:solidFill>
                  <a:srgbClr val="FF0000"/>
                </a:solidFill>
              </a:rPr>
              <a:t>Đất nước </a:t>
            </a:r>
            <a:r>
              <a:rPr lang="en-US" altLang="en-US" sz="4800" b="1">
                <a:solidFill>
                  <a:srgbClr val="0000FF"/>
                </a:solidFill>
              </a:rPr>
              <a:t>- Sách Tiếng Việt lớp 5 - Tập 2 - Trang 94, 95.</a:t>
            </a:r>
          </a:p>
        </p:txBody>
      </p:sp>
      <p:sp>
        <p:nvSpPr>
          <p:cNvPr id="21507" name="Hình chữ nhật 4">
            <a:extLst>
              <a:ext uri="{FF2B5EF4-FFF2-40B4-BE49-F238E27FC236}">
                <a16:creationId xmlns:a16="http://schemas.microsoft.com/office/drawing/2014/main" id="{E1DDBCC3-9B5A-D889-A7F0-CC5983F89BC0}"/>
              </a:ext>
            </a:extLst>
          </p:cNvPr>
          <p:cNvSpPr>
            <a:spLocks noChangeArrowheads="1"/>
          </p:cNvSpPr>
          <p:nvPr/>
        </p:nvSpPr>
        <p:spPr bwMode="auto">
          <a:xfrm>
            <a:off x="533400" y="2819400"/>
            <a:ext cx="10820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Bài thơ nói lên nội dung gì?</a:t>
            </a:r>
          </a:p>
        </p:txBody>
      </p:sp>
      <p:sp>
        <p:nvSpPr>
          <p:cNvPr id="6" name="Nút Hành động: Lùi lại hoặc Trước 5">
            <a:hlinkClick r:id="rId2" action="ppaction://hlinksldjump" highlightClick="1"/>
            <a:extLst>
              <a:ext uri="{FF2B5EF4-FFF2-40B4-BE49-F238E27FC236}">
                <a16:creationId xmlns:a16="http://schemas.microsoft.com/office/drawing/2014/main" id="{06D067B9-701B-7A54-AF75-21211EC3560E}"/>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Hộp_Văn_Bản 2">
            <a:extLst>
              <a:ext uri="{FF2B5EF4-FFF2-40B4-BE49-F238E27FC236}">
                <a16:creationId xmlns:a16="http://schemas.microsoft.com/office/drawing/2014/main" id="{3E49C01A-F6D5-F508-44DB-E6F791BA45B9}"/>
              </a:ext>
            </a:extLst>
          </p:cNvPr>
          <p:cNvSpPr txBox="1">
            <a:spLocks noChangeArrowheads="1"/>
          </p:cNvSpPr>
          <p:nvPr/>
        </p:nvSpPr>
        <p:spPr bwMode="auto">
          <a:xfrm>
            <a:off x="304800" y="2057400"/>
            <a:ext cx="11730038" cy="207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760" tIns="52380" rIns="104760" bIns="5238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8000" b="1" dirty="0" err="1">
                <a:solidFill>
                  <a:srgbClr val="FF0000"/>
                </a:solidFill>
                <a:cs typeface="Arial" panose="020B0604020202020204" pitchFamily="34" charset="0"/>
              </a:rPr>
              <a:t>Ôn</a:t>
            </a:r>
            <a:r>
              <a:rPr lang="en-US" altLang="en-US" sz="8000" b="1" dirty="0">
                <a:solidFill>
                  <a:srgbClr val="FF0000"/>
                </a:solidFill>
                <a:cs typeface="Arial" panose="020B0604020202020204" pitchFamily="34" charset="0"/>
              </a:rPr>
              <a:t> </a:t>
            </a:r>
            <a:r>
              <a:rPr lang="en-US" altLang="en-US" sz="8000" b="1" dirty="0" err="1">
                <a:solidFill>
                  <a:srgbClr val="FF0000"/>
                </a:solidFill>
                <a:cs typeface="Arial" panose="020B0604020202020204" pitchFamily="34" charset="0"/>
              </a:rPr>
              <a:t>tập</a:t>
            </a:r>
            <a:r>
              <a:rPr lang="en-US" altLang="en-US" sz="8000" b="1" dirty="0">
                <a:solidFill>
                  <a:srgbClr val="FF0000"/>
                </a:solidFill>
                <a:cs typeface="Arial" panose="020B0604020202020204" pitchFamily="34" charset="0"/>
              </a:rPr>
              <a:t> </a:t>
            </a:r>
            <a:r>
              <a:rPr lang="en-US" altLang="en-US" sz="8000" b="1" dirty="0" err="1">
                <a:solidFill>
                  <a:srgbClr val="FF0000"/>
                </a:solidFill>
                <a:cs typeface="Arial" panose="020B0604020202020204" pitchFamily="34" charset="0"/>
              </a:rPr>
              <a:t>giữa</a:t>
            </a:r>
            <a:r>
              <a:rPr lang="en-US" altLang="en-US" sz="8000" b="1" dirty="0">
                <a:solidFill>
                  <a:srgbClr val="FF0000"/>
                </a:solidFill>
                <a:cs typeface="Arial" panose="020B0604020202020204" pitchFamily="34" charset="0"/>
              </a:rPr>
              <a:t> </a:t>
            </a:r>
            <a:r>
              <a:rPr lang="en-US" altLang="en-US" sz="8000" b="1" dirty="0" err="1">
                <a:solidFill>
                  <a:srgbClr val="FF0000"/>
                </a:solidFill>
                <a:cs typeface="Arial" panose="020B0604020202020204" pitchFamily="34" charset="0"/>
              </a:rPr>
              <a:t>học</a:t>
            </a:r>
            <a:r>
              <a:rPr lang="en-US" altLang="en-US" sz="8000" b="1" dirty="0">
                <a:solidFill>
                  <a:srgbClr val="FF0000"/>
                </a:solidFill>
                <a:cs typeface="Arial" panose="020B0604020202020204" pitchFamily="34" charset="0"/>
              </a:rPr>
              <a:t> </a:t>
            </a:r>
            <a:r>
              <a:rPr lang="en-US" altLang="en-US" sz="8000" b="1" dirty="0" err="1">
                <a:solidFill>
                  <a:srgbClr val="FF0000"/>
                </a:solidFill>
                <a:cs typeface="Arial" panose="020B0604020202020204" pitchFamily="34" charset="0"/>
              </a:rPr>
              <a:t>kì</a:t>
            </a:r>
            <a:r>
              <a:rPr lang="en-US" altLang="en-US" sz="8000" b="1" dirty="0">
                <a:solidFill>
                  <a:srgbClr val="FF0000"/>
                </a:solidFill>
                <a:cs typeface="Arial" panose="020B0604020202020204" pitchFamily="34" charset="0"/>
              </a:rPr>
              <a:t> II</a:t>
            </a:r>
          </a:p>
          <a:p>
            <a:pPr algn="ctr"/>
            <a:r>
              <a:rPr lang="en-US" altLang="en-US" sz="4400" b="1" dirty="0">
                <a:cs typeface="Arial" panose="020B0604020202020204" pitchFamily="34" charset="0"/>
              </a:rPr>
              <a:t>(</a:t>
            </a:r>
            <a:r>
              <a:rPr lang="en-US" altLang="en-US" sz="4400" b="1" dirty="0" err="1">
                <a:cs typeface="Arial" panose="020B0604020202020204" pitchFamily="34" charset="0"/>
              </a:rPr>
              <a:t>Tiết</a:t>
            </a:r>
            <a:r>
              <a:rPr lang="en-US" altLang="en-US" sz="4400" b="1" dirty="0">
                <a:cs typeface="Arial" panose="020B0604020202020204" pitchFamily="34" charset="0"/>
              </a:rPr>
              <a:t> 6)</a:t>
            </a:r>
            <a:endParaRPr lang="en-US" altLang="en-US" sz="1200" dirty="0">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Hình chữ nhật 3">
            <a:extLst>
              <a:ext uri="{FF2B5EF4-FFF2-40B4-BE49-F238E27FC236}">
                <a16:creationId xmlns:a16="http://schemas.microsoft.com/office/drawing/2014/main" id="{F67434C8-F439-1F58-B2D5-DCDF6E73EFEB}"/>
              </a:ext>
            </a:extLst>
          </p:cNvPr>
          <p:cNvSpPr>
            <a:spLocks noChangeArrowheads="1"/>
          </p:cNvSpPr>
          <p:nvPr/>
        </p:nvSpPr>
        <p:spPr bwMode="auto">
          <a:xfrm>
            <a:off x="55245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1,2 trong bài </a:t>
            </a:r>
            <a:r>
              <a:rPr lang="en-US" altLang="en-US" sz="4800" b="1">
                <a:solidFill>
                  <a:srgbClr val="FF0000"/>
                </a:solidFill>
              </a:rPr>
              <a:t>Tranh làng Hồ </a:t>
            </a:r>
            <a:r>
              <a:rPr lang="en-US" altLang="en-US" sz="4800" b="1">
                <a:solidFill>
                  <a:srgbClr val="0000FF"/>
                </a:solidFill>
              </a:rPr>
              <a:t>- Sách Tiếng Việt lớp 5 - Tập 2 - Trang 88.</a:t>
            </a:r>
          </a:p>
        </p:txBody>
      </p:sp>
      <p:sp>
        <p:nvSpPr>
          <p:cNvPr id="22531" name="Hình chữ nhật 4">
            <a:extLst>
              <a:ext uri="{FF2B5EF4-FFF2-40B4-BE49-F238E27FC236}">
                <a16:creationId xmlns:a16="http://schemas.microsoft.com/office/drawing/2014/main" id="{82289AB7-49B3-DE4A-4C34-2C128774A79C}"/>
              </a:ext>
            </a:extLst>
          </p:cNvPr>
          <p:cNvSpPr>
            <a:spLocks noChangeArrowheads="1"/>
          </p:cNvSpPr>
          <p:nvPr/>
        </p:nvSpPr>
        <p:spPr bwMode="auto">
          <a:xfrm>
            <a:off x="533400" y="2819400"/>
            <a:ext cx="108204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Hãy nêu tên một số bức tranh làng Hồ lấy đề tài trong cuộc sống hằng ngày của làng quê Việt Nam?</a:t>
            </a:r>
          </a:p>
        </p:txBody>
      </p:sp>
      <p:sp>
        <p:nvSpPr>
          <p:cNvPr id="6" name="Nút Hành động: Lùi lại hoặc Trước 5">
            <a:hlinkClick r:id="rId2" action="ppaction://hlinksldjump" highlightClick="1"/>
            <a:extLst>
              <a:ext uri="{FF2B5EF4-FFF2-40B4-BE49-F238E27FC236}">
                <a16:creationId xmlns:a16="http://schemas.microsoft.com/office/drawing/2014/main" id="{370A9354-0939-C072-561C-33070168A616}"/>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Hình chữ nhật 3">
            <a:extLst>
              <a:ext uri="{FF2B5EF4-FFF2-40B4-BE49-F238E27FC236}">
                <a16:creationId xmlns:a16="http://schemas.microsoft.com/office/drawing/2014/main" id="{467546D4-7F3B-116D-6520-7EB62F7C6F3E}"/>
              </a:ext>
            </a:extLst>
          </p:cNvPr>
          <p:cNvSpPr>
            <a:spLocks noChangeArrowheads="1"/>
          </p:cNvSpPr>
          <p:nvPr/>
        </p:nvSpPr>
        <p:spPr bwMode="auto">
          <a:xfrm>
            <a:off x="55245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3 trong bài </a:t>
            </a:r>
            <a:r>
              <a:rPr lang="en-US" altLang="en-US" sz="4800" b="1">
                <a:solidFill>
                  <a:srgbClr val="FF0000"/>
                </a:solidFill>
              </a:rPr>
              <a:t>Tranh làng Hồ </a:t>
            </a:r>
            <a:r>
              <a:rPr lang="en-US" altLang="en-US" sz="4800" b="1">
                <a:solidFill>
                  <a:srgbClr val="0000FF"/>
                </a:solidFill>
              </a:rPr>
              <a:t>- Sách Tiếng Việt lớp 5 - Tập 2 - Trang 88, 89.</a:t>
            </a:r>
          </a:p>
        </p:txBody>
      </p:sp>
      <p:sp>
        <p:nvSpPr>
          <p:cNvPr id="23555" name="Hình chữ nhật 4">
            <a:extLst>
              <a:ext uri="{FF2B5EF4-FFF2-40B4-BE49-F238E27FC236}">
                <a16:creationId xmlns:a16="http://schemas.microsoft.com/office/drawing/2014/main" id="{AB775D76-DAC5-D9C1-769F-5330A47C040D}"/>
              </a:ext>
            </a:extLst>
          </p:cNvPr>
          <p:cNvSpPr>
            <a:spLocks noChangeArrowheads="1"/>
          </p:cNvSpPr>
          <p:nvPr/>
        </p:nvSpPr>
        <p:spPr bwMode="auto">
          <a:xfrm>
            <a:off x="533400" y="2819400"/>
            <a:ext cx="10820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Kĩ thuật tạo màu của tranh làng Hồ có gì đặc biệt?</a:t>
            </a:r>
          </a:p>
        </p:txBody>
      </p:sp>
      <p:sp>
        <p:nvSpPr>
          <p:cNvPr id="6" name="Nút Hành động: Lùi lại hoặc Trước 5">
            <a:hlinkClick r:id="rId2" action="ppaction://hlinksldjump" highlightClick="1"/>
            <a:extLst>
              <a:ext uri="{FF2B5EF4-FFF2-40B4-BE49-F238E27FC236}">
                <a16:creationId xmlns:a16="http://schemas.microsoft.com/office/drawing/2014/main" id="{26D494E4-F925-BC94-9BE2-0C4CDB5E8A18}"/>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Hình chữ nhật 3">
            <a:extLst>
              <a:ext uri="{FF2B5EF4-FFF2-40B4-BE49-F238E27FC236}">
                <a16:creationId xmlns:a16="http://schemas.microsoft.com/office/drawing/2014/main" id="{96B6182E-B05D-7BF8-B5CF-BCE215ED0708}"/>
              </a:ext>
            </a:extLst>
          </p:cNvPr>
          <p:cNvSpPr>
            <a:spLocks noChangeArrowheads="1"/>
          </p:cNvSpPr>
          <p:nvPr/>
        </p:nvSpPr>
        <p:spPr bwMode="auto">
          <a:xfrm>
            <a:off x="55245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1,2 trong bài </a:t>
            </a:r>
            <a:r>
              <a:rPr lang="en-US" altLang="en-US" sz="4800" b="1">
                <a:solidFill>
                  <a:srgbClr val="FF0000"/>
                </a:solidFill>
              </a:rPr>
              <a:t>Hội thổi cơm thi ở Đồng Vân </a:t>
            </a:r>
            <a:r>
              <a:rPr lang="en-US" altLang="en-US" sz="4800" b="1">
                <a:solidFill>
                  <a:srgbClr val="0000FF"/>
                </a:solidFill>
              </a:rPr>
              <a:t>- Sách Tiếng Việt lớp 5 - Tập 2 - Trang 83, 84.</a:t>
            </a:r>
          </a:p>
        </p:txBody>
      </p:sp>
      <p:sp>
        <p:nvSpPr>
          <p:cNvPr id="24579" name="Hình chữ nhật 4">
            <a:extLst>
              <a:ext uri="{FF2B5EF4-FFF2-40B4-BE49-F238E27FC236}">
                <a16:creationId xmlns:a16="http://schemas.microsoft.com/office/drawing/2014/main" id="{05129B6C-73E6-4622-C0A2-29CA9BC31130}"/>
              </a:ext>
            </a:extLst>
          </p:cNvPr>
          <p:cNvSpPr>
            <a:spLocks noChangeArrowheads="1"/>
          </p:cNvSpPr>
          <p:nvPr/>
        </p:nvSpPr>
        <p:spPr bwMode="auto">
          <a:xfrm>
            <a:off x="533400" y="2819400"/>
            <a:ext cx="10820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Hãy kể lại việc lấy lửa trước khi nấu cơm?</a:t>
            </a:r>
          </a:p>
        </p:txBody>
      </p:sp>
      <p:sp>
        <p:nvSpPr>
          <p:cNvPr id="6" name="Nút Hành động: Lùi lại hoặc Trước 5">
            <a:hlinkClick r:id="rId2" action="ppaction://hlinksldjump" highlightClick="1"/>
            <a:extLst>
              <a:ext uri="{FF2B5EF4-FFF2-40B4-BE49-F238E27FC236}">
                <a16:creationId xmlns:a16="http://schemas.microsoft.com/office/drawing/2014/main" id="{272600A2-32D6-D3CC-3511-6F94D2B33BD5}"/>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Hình chữ nhật 3">
            <a:extLst>
              <a:ext uri="{FF2B5EF4-FFF2-40B4-BE49-F238E27FC236}">
                <a16:creationId xmlns:a16="http://schemas.microsoft.com/office/drawing/2014/main" id="{64D0B9BA-A73D-DEA3-D8D7-59596BBED061}"/>
              </a:ext>
            </a:extLst>
          </p:cNvPr>
          <p:cNvSpPr>
            <a:spLocks noChangeArrowheads="1"/>
          </p:cNvSpPr>
          <p:nvPr/>
        </p:nvSpPr>
        <p:spPr bwMode="auto">
          <a:xfrm>
            <a:off x="55245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3,4 trong bài </a:t>
            </a:r>
            <a:r>
              <a:rPr lang="en-US" altLang="en-US" sz="4800" b="1">
                <a:solidFill>
                  <a:srgbClr val="FF0000"/>
                </a:solidFill>
              </a:rPr>
              <a:t>Hội thổi cơm thi ở Đồng Vân </a:t>
            </a:r>
            <a:r>
              <a:rPr lang="en-US" altLang="en-US" sz="4800" b="1">
                <a:solidFill>
                  <a:srgbClr val="0000FF"/>
                </a:solidFill>
              </a:rPr>
              <a:t>- Sách Tiếng Việt lớp 5 - Tập 2 - Trang 84.</a:t>
            </a:r>
          </a:p>
        </p:txBody>
      </p:sp>
      <p:sp>
        <p:nvSpPr>
          <p:cNvPr id="25603" name="Hình chữ nhật 4">
            <a:extLst>
              <a:ext uri="{FF2B5EF4-FFF2-40B4-BE49-F238E27FC236}">
                <a16:creationId xmlns:a16="http://schemas.microsoft.com/office/drawing/2014/main" id="{A00708D4-902F-0D43-FE28-B5097B8B224B}"/>
              </a:ext>
            </a:extLst>
          </p:cNvPr>
          <p:cNvSpPr>
            <a:spLocks noChangeArrowheads="1"/>
          </p:cNvSpPr>
          <p:nvPr/>
        </p:nvSpPr>
        <p:spPr bwMode="auto">
          <a:xfrm>
            <a:off x="533400" y="2819400"/>
            <a:ext cx="10820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Em hãy nêu nội dung chính của bài văn.</a:t>
            </a:r>
          </a:p>
        </p:txBody>
      </p:sp>
      <p:sp>
        <p:nvSpPr>
          <p:cNvPr id="6" name="Nút Hành động: Lùi lại hoặc Trước 5">
            <a:hlinkClick r:id="rId2" action="ppaction://hlinksldjump" highlightClick="1"/>
            <a:extLst>
              <a:ext uri="{FF2B5EF4-FFF2-40B4-BE49-F238E27FC236}">
                <a16:creationId xmlns:a16="http://schemas.microsoft.com/office/drawing/2014/main" id="{C46BFE42-EB38-7CAD-FBBC-8A54198A5BBA}"/>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Hình chữ nhật 3">
            <a:extLst>
              <a:ext uri="{FF2B5EF4-FFF2-40B4-BE49-F238E27FC236}">
                <a16:creationId xmlns:a16="http://schemas.microsoft.com/office/drawing/2014/main" id="{CCC341C6-85AF-93B6-7D64-D1F603127920}"/>
              </a:ext>
            </a:extLst>
          </p:cNvPr>
          <p:cNvSpPr>
            <a:spLocks noChangeArrowheads="1"/>
          </p:cNvSpPr>
          <p:nvPr/>
        </p:nvSpPr>
        <p:spPr bwMode="auto">
          <a:xfrm>
            <a:off x="55245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1,2 trong bài </a:t>
            </a:r>
            <a:r>
              <a:rPr lang="en-US" altLang="en-US" sz="4800" b="1">
                <a:solidFill>
                  <a:srgbClr val="FF0000"/>
                </a:solidFill>
              </a:rPr>
              <a:t>Nghĩa thầy trò </a:t>
            </a:r>
            <a:r>
              <a:rPr lang="en-US" altLang="en-US" sz="4800" b="1">
                <a:solidFill>
                  <a:srgbClr val="0000FF"/>
                </a:solidFill>
              </a:rPr>
              <a:t>- Sách Tiếng Việt lớp 5 - Tập 2 - Trang 79.</a:t>
            </a:r>
          </a:p>
        </p:txBody>
      </p:sp>
      <p:sp>
        <p:nvSpPr>
          <p:cNvPr id="26627" name="Hình chữ nhật 4">
            <a:extLst>
              <a:ext uri="{FF2B5EF4-FFF2-40B4-BE49-F238E27FC236}">
                <a16:creationId xmlns:a16="http://schemas.microsoft.com/office/drawing/2014/main" id="{973A4830-2249-5CDC-ACD1-E18667E34058}"/>
              </a:ext>
            </a:extLst>
          </p:cNvPr>
          <p:cNvSpPr>
            <a:spLocks noChangeArrowheads="1"/>
          </p:cNvSpPr>
          <p:nvPr/>
        </p:nvSpPr>
        <p:spPr bwMode="auto">
          <a:xfrm>
            <a:off x="533400" y="28194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Tìm những chi tiết cho thấy học trò rất tôn trọng và kính yêu cụ giáo Chu.</a:t>
            </a:r>
          </a:p>
        </p:txBody>
      </p:sp>
      <p:sp>
        <p:nvSpPr>
          <p:cNvPr id="6" name="Nút Hành động: Lùi lại hoặc Trước 5">
            <a:hlinkClick r:id="rId2" action="ppaction://hlinksldjump" highlightClick="1"/>
            <a:extLst>
              <a:ext uri="{FF2B5EF4-FFF2-40B4-BE49-F238E27FC236}">
                <a16:creationId xmlns:a16="http://schemas.microsoft.com/office/drawing/2014/main" id="{502DEBBE-55B0-6923-E38C-646C212F226A}"/>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Hình chữ nhật 3">
            <a:extLst>
              <a:ext uri="{FF2B5EF4-FFF2-40B4-BE49-F238E27FC236}">
                <a16:creationId xmlns:a16="http://schemas.microsoft.com/office/drawing/2014/main" id="{B5EFCE3B-B5C6-E83A-EE16-C70CC483F19E}"/>
              </a:ext>
            </a:extLst>
          </p:cNvPr>
          <p:cNvSpPr>
            <a:spLocks noChangeArrowheads="1"/>
          </p:cNvSpPr>
          <p:nvPr/>
        </p:nvSpPr>
        <p:spPr bwMode="auto">
          <a:xfrm>
            <a:off x="55245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3 trong bài </a:t>
            </a:r>
            <a:r>
              <a:rPr lang="en-US" altLang="en-US" sz="4800" b="1">
                <a:solidFill>
                  <a:srgbClr val="FF0000"/>
                </a:solidFill>
              </a:rPr>
              <a:t>Nghĩa thầy trò </a:t>
            </a:r>
            <a:r>
              <a:rPr lang="en-US" altLang="en-US" sz="4800" b="1">
                <a:solidFill>
                  <a:srgbClr val="0000FF"/>
                </a:solidFill>
              </a:rPr>
              <a:t>- Sách Tiếng Việt lớp 5 - Tập 2 - Trang 79, 80.</a:t>
            </a:r>
          </a:p>
        </p:txBody>
      </p:sp>
      <p:sp>
        <p:nvSpPr>
          <p:cNvPr id="27651" name="Hình chữ nhật 4">
            <a:extLst>
              <a:ext uri="{FF2B5EF4-FFF2-40B4-BE49-F238E27FC236}">
                <a16:creationId xmlns:a16="http://schemas.microsoft.com/office/drawing/2014/main" id="{9B3DD585-987B-8AC4-FC80-4BC28A0EF8FE}"/>
              </a:ext>
            </a:extLst>
          </p:cNvPr>
          <p:cNvSpPr>
            <a:spLocks noChangeArrowheads="1"/>
          </p:cNvSpPr>
          <p:nvPr/>
        </p:nvSpPr>
        <p:spPr bwMode="auto">
          <a:xfrm>
            <a:off x="533400" y="2819400"/>
            <a:ext cx="10820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Bài văn nối lên nội dung gì?</a:t>
            </a:r>
          </a:p>
        </p:txBody>
      </p:sp>
      <p:sp>
        <p:nvSpPr>
          <p:cNvPr id="6" name="Nút Hành động: Lùi lại hoặc Trước 5">
            <a:hlinkClick r:id="rId2" action="ppaction://hlinksldjump" highlightClick="1"/>
            <a:extLst>
              <a:ext uri="{FF2B5EF4-FFF2-40B4-BE49-F238E27FC236}">
                <a16:creationId xmlns:a16="http://schemas.microsoft.com/office/drawing/2014/main" id="{0C0C9C3D-AD49-07B1-CA27-FCBF90B17634}"/>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a:extLst>
              <a:ext uri="{FF2B5EF4-FFF2-40B4-BE49-F238E27FC236}">
                <a16:creationId xmlns:a16="http://schemas.microsoft.com/office/drawing/2014/main" id="{166D6CDE-9C51-B5F8-113F-4D9342D1F6BE}"/>
              </a:ext>
            </a:extLst>
          </p:cNvPr>
          <p:cNvSpPr txBox="1">
            <a:spLocks noChangeArrowheads="1"/>
          </p:cNvSpPr>
          <p:nvPr/>
        </p:nvSpPr>
        <p:spPr bwMode="auto">
          <a:xfrm>
            <a:off x="1219200" y="1524000"/>
            <a:ext cx="1021080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4400" b="1"/>
              <a:t>    2. Tìm từ ngữ thích hợp với mỗi ô trống để liên kết các câu trong những đoạn văn sau:</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3">
            <a:extLst>
              <a:ext uri="{FF2B5EF4-FFF2-40B4-BE49-F238E27FC236}">
                <a16:creationId xmlns:a16="http://schemas.microsoft.com/office/drawing/2014/main" id="{B70FAC43-5414-91D5-547F-BABCC89122B8}"/>
              </a:ext>
            </a:extLst>
          </p:cNvPr>
          <p:cNvSpPr txBox="1">
            <a:spLocks noChangeArrowheads="1"/>
          </p:cNvSpPr>
          <p:nvPr/>
        </p:nvSpPr>
        <p:spPr bwMode="auto">
          <a:xfrm>
            <a:off x="342900" y="477838"/>
            <a:ext cx="113538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i="1">
                <a:solidFill>
                  <a:srgbClr val="0000CC"/>
                </a:solidFill>
              </a:rPr>
              <a:t>    a. Con gấu càng leo lên cao thì khoảng cách giữa nó và tôi càng gân lại. Đáng gờm nhất là những lúc mặt nó quay vòng về phia tôi: chỉ một thoáng gió vẩn vơ tạt từ hướng tôi sang nó là “mùi người” sẽ bị gấu phát hiện.                 xem ra nó đang say bộng mật ong hơn là tôi.</a:t>
            </a:r>
          </a:p>
        </p:txBody>
      </p:sp>
      <p:sp>
        <p:nvSpPr>
          <p:cNvPr id="29699" name="Text Box 4">
            <a:extLst>
              <a:ext uri="{FF2B5EF4-FFF2-40B4-BE49-F238E27FC236}">
                <a16:creationId xmlns:a16="http://schemas.microsoft.com/office/drawing/2014/main" id="{7D8220D0-08EB-DBF9-9893-9B84192A9E66}"/>
              </a:ext>
            </a:extLst>
          </p:cNvPr>
          <p:cNvSpPr txBox="1">
            <a:spLocks noChangeArrowheads="1"/>
          </p:cNvSpPr>
          <p:nvPr/>
        </p:nvSpPr>
        <p:spPr bwMode="auto">
          <a:xfrm>
            <a:off x="6477000" y="2714625"/>
            <a:ext cx="1965325" cy="646113"/>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3600"/>
          </a:p>
        </p:txBody>
      </p:sp>
      <p:sp>
        <p:nvSpPr>
          <p:cNvPr id="58373" name="Text Box 5">
            <a:extLst>
              <a:ext uri="{FF2B5EF4-FFF2-40B4-BE49-F238E27FC236}">
                <a16:creationId xmlns:a16="http://schemas.microsoft.com/office/drawing/2014/main" id="{0D2246E3-499F-476C-8066-B84917CD8F7C}"/>
              </a:ext>
            </a:extLst>
          </p:cNvPr>
          <p:cNvSpPr txBox="1">
            <a:spLocks noChangeArrowheads="1"/>
          </p:cNvSpPr>
          <p:nvPr/>
        </p:nvSpPr>
        <p:spPr bwMode="auto">
          <a:xfrm>
            <a:off x="6477000" y="2720975"/>
            <a:ext cx="1960563" cy="646113"/>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i="1">
                <a:solidFill>
                  <a:srgbClr val="FF0000"/>
                </a:solidFill>
              </a:rPr>
              <a:t>Nhưng</a:t>
            </a:r>
          </a:p>
        </p:txBody>
      </p:sp>
      <p:sp>
        <p:nvSpPr>
          <p:cNvPr id="29701" name="Text Box 6">
            <a:extLst>
              <a:ext uri="{FF2B5EF4-FFF2-40B4-BE49-F238E27FC236}">
                <a16:creationId xmlns:a16="http://schemas.microsoft.com/office/drawing/2014/main" id="{5F74E11F-7593-9942-FEDA-33FAFFF1119D}"/>
              </a:ext>
            </a:extLst>
          </p:cNvPr>
          <p:cNvSpPr txBox="1">
            <a:spLocks noChangeArrowheads="1"/>
          </p:cNvSpPr>
          <p:nvPr/>
        </p:nvSpPr>
        <p:spPr bwMode="auto">
          <a:xfrm>
            <a:off x="444500" y="4105275"/>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i="1">
                <a:solidFill>
                  <a:srgbClr val="0000CC"/>
                </a:solidFill>
              </a:rPr>
              <a:t>b. Lũ trẻ ngồi im nghe các cụ già kể chuyện. Hôm sau,               rủ nhau ra cồn cát cao tìm những bông hoa tím. Lúc về, tay đứa nào cũng đầy một nắm hoa.</a:t>
            </a:r>
          </a:p>
        </p:txBody>
      </p:sp>
      <p:sp>
        <p:nvSpPr>
          <p:cNvPr id="58375" name="Text Box 7">
            <a:extLst>
              <a:ext uri="{FF2B5EF4-FFF2-40B4-BE49-F238E27FC236}">
                <a16:creationId xmlns:a16="http://schemas.microsoft.com/office/drawing/2014/main" id="{DAED0F04-B652-F6B7-9DA0-D467FA9E3915}"/>
              </a:ext>
            </a:extLst>
          </p:cNvPr>
          <p:cNvSpPr txBox="1">
            <a:spLocks noChangeArrowheads="1"/>
          </p:cNvSpPr>
          <p:nvPr/>
        </p:nvSpPr>
        <p:spPr bwMode="auto">
          <a:xfrm>
            <a:off x="2667000" y="4630738"/>
            <a:ext cx="1646238" cy="646112"/>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i="1">
                <a:solidFill>
                  <a:srgbClr val="FF0000"/>
                </a:solidFill>
              </a:rPr>
              <a:t>Chúng</a:t>
            </a:r>
          </a:p>
        </p:txBody>
      </p:sp>
      <p:sp>
        <p:nvSpPr>
          <p:cNvPr id="29703" name="Text Box 8">
            <a:extLst>
              <a:ext uri="{FF2B5EF4-FFF2-40B4-BE49-F238E27FC236}">
                <a16:creationId xmlns:a16="http://schemas.microsoft.com/office/drawing/2014/main" id="{3F5F8E25-32E5-84E4-A78D-708DD4334129}"/>
              </a:ext>
            </a:extLst>
          </p:cNvPr>
          <p:cNvSpPr txBox="1">
            <a:spLocks noChangeArrowheads="1"/>
          </p:cNvSpPr>
          <p:nvPr/>
        </p:nvSpPr>
        <p:spPr bwMode="auto">
          <a:xfrm>
            <a:off x="2667000" y="4630738"/>
            <a:ext cx="1660525" cy="646112"/>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i="1">
                <a:solidFill>
                  <a:srgbClr val="FF0000"/>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8373"/>
                                        </p:tgtEl>
                                        <p:attrNameLst>
                                          <p:attrName>style.visibility</p:attrName>
                                        </p:attrNameLst>
                                      </p:cBhvr>
                                      <p:to>
                                        <p:strVal val="visible"/>
                                      </p:to>
                                    </p:set>
                                    <p:animEffect transition="in" filter="checkerboard(across)">
                                      <p:cBhvr>
                                        <p:cTn id="7" dur="500"/>
                                        <p:tgtEl>
                                          <p:spTgt spid="5837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58375"/>
                                        </p:tgtEl>
                                        <p:attrNameLst>
                                          <p:attrName>style.visibility</p:attrName>
                                        </p:attrNameLst>
                                      </p:cBhvr>
                                      <p:to>
                                        <p:strVal val="visible"/>
                                      </p:to>
                                    </p:set>
                                    <p:animEffect transition="in" filter="box(in)">
                                      <p:cBhvr>
                                        <p:cTn id="12" dur="500"/>
                                        <p:tgtEl>
                                          <p:spTgt spid="583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3" grpId="0" animBg="1"/>
      <p:bldP spid="5837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4">
            <a:extLst>
              <a:ext uri="{FF2B5EF4-FFF2-40B4-BE49-F238E27FC236}">
                <a16:creationId xmlns:a16="http://schemas.microsoft.com/office/drawing/2014/main" id="{4C74020A-F8B1-8D72-1DBE-5221B7DBAA15}"/>
              </a:ext>
            </a:extLst>
          </p:cNvPr>
          <p:cNvSpPr txBox="1">
            <a:spLocks noChangeArrowheads="1"/>
          </p:cNvSpPr>
          <p:nvPr/>
        </p:nvSpPr>
        <p:spPr bwMode="auto">
          <a:xfrm>
            <a:off x="195263" y="149225"/>
            <a:ext cx="11201400" cy="6649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lnSpc>
                <a:spcPct val="150000"/>
              </a:lnSpc>
              <a:spcBef>
                <a:spcPct val="0"/>
              </a:spcBef>
              <a:buFontTx/>
              <a:buNone/>
            </a:pPr>
            <a:r>
              <a:rPr lang="en-US" altLang="en-US" b="1" i="1">
                <a:solidFill>
                  <a:srgbClr val="0000CC"/>
                </a:solidFill>
              </a:rPr>
              <a:t>c. Ánh nắng lên tới bờ cát, lướt qua những thân tre nghiêng nghiêng, vàng óng. Nắng đã chiếu sáng lòa cửa biển. Xóm lưới cũng ngập trong             đó. Sứ nhìn những làn khói bay lên từ những mái nhà chen chúc của bà con làng biển.           còn thấy rõ những vạt lưới đan bằng sợi ni lông óng ánh phất phơ bên cạnh những vạt lưới đen ngăm trùi trũi.             sớm đẫm chiếu người Sứ. Ánh nắng chiếu vào đôi mắt        , tắm mượt mái tóc, phủ đầy đôi bờ vai tròn trịa của       </a:t>
            </a:r>
          </a:p>
        </p:txBody>
      </p:sp>
      <p:sp>
        <p:nvSpPr>
          <p:cNvPr id="60422" name="Text Box 6">
            <a:extLst>
              <a:ext uri="{FF2B5EF4-FFF2-40B4-BE49-F238E27FC236}">
                <a16:creationId xmlns:a16="http://schemas.microsoft.com/office/drawing/2014/main" id="{A97BE3ED-C0A9-67F1-3673-A1159D7A25F5}"/>
              </a:ext>
            </a:extLst>
          </p:cNvPr>
          <p:cNvSpPr txBox="1">
            <a:spLocks noChangeArrowheads="1"/>
          </p:cNvSpPr>
          <p:nvPr/>
        </p:nvSpPr>
        <p:spPr bwMode="auto">
          <a:xfrm>
            <a:off x="6801252" y="1695423"/>
            <a:ext cx="2236510" cy="646331"/>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i="1">
                <a:solidFill>
                  <a:srgbClr val="FF0000"/>
                </a:solidFill>
              </a:rPr>
              <a:t>ánh nắng</a:t>
            </a:r>
          </a:p>
        </p:txBody>
      </p:sp>
      <p:sp>
        <p:nvSpPr>
          <p:cNvPr id="5125" name="Text Box 10">
            <a:extLst>
              <a:ext uri="{FF2B5EF4-FFF2-40B4-BE49-F238E27FC236}">
                <a16:creationId xmlns:a16="http://schemas.microsoft.com/office/drawing/2014/main" id="{F7EC2EF1-DE35-27EF-EE49-B4501FA9AF62}"/>
              </a:ext>
            </a:extLst>
          </p:cNvPr>
          <p:cNvSpPr txBox="1">
            <a:spLocks noChangeArrowheads="1"/>
          </p:cNvSpPr>
          <p:nvPr/>
        </p:nvSpPr>
        <p:spPr bwMode="auto">
          <a:xfrm>
            <a:off x="4724401" y="4651512"/>
            <a:ext cx="1466850" cy="647700"/>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i="1"/>
              <a:t>......... </a:t>
            </a:r>
          </a:p>
        </p:txBody>
      </p:sp>
      <p:sp>
        <p:nvSpPr>
          <p:cNvPr id="60427" name="Text Box 11">
            <a:extLst>
              <a:ext uri="{FF2B5EF4-FFF2-40B4-BE49-F238E27FC236}">
                <a16:creationId xmlns:a16="http://schemas.microsoft.com/office/drawing/2014/main" id="{54FCF21F-9D6D-E754-A416-BEB4494CEEF3}"/>
              </a:ext>
            </a:extLst>
          </p:cNvPr>
          <p:cNvSpPr txBox="1">
            <a:spLocks noChangeArrowheads="1"/>
          </p:cNvSpPr>
          <p:nvPr/>
        </p:nvSpPr>
        <p:spPr bwMode="auto">
          <a:xfrm>
            <a:off x="4773273" y="4644481"/>
            <a:ext cx="1374775" cy="647700"/>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i="1">
                <a:solidFill>
                  <a:srgbClr val="FF0000"/>
                </a:solidFill>
              </a:rPr>
              <a:t>Nắng </a:t>
            </a:r>
          </a:p>
        </p:txBody>
      </p:sp>
      <p:sp>
        <p:nvSpPr>
          <p:cNvPr id="5127" name="Text Box 13">
            <a:extLst>
              <a:ext uri="{FF2B5EF4-FFF2-40B4-BE49-F238E27FC236}">
                <a16:creationId xmlns:a16="http://schemas.microsoft.com/office/drawing/2014/main" id="{C7C09090-6C80-2EED-6DB3-9CCA3259773F}"/>
              </a:ext>
            </a:extLst>
          </p:cNvPr>
          <p:cNvSpPr txBox="1">
            <a:spLocks noChangeArrowheads="1"/>
          </p:cNvSpPr>
          <p:nvPr/>
        </p:nvSpPr>
        <p:spPr bwMode="auto">
          <a:xfrm>
            <a:off x="5822383" y="5357812"/>
            <a:ext cx="954088" cy="646113"/>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i="1"/>
              <a:t>......</a:t>
            </a:r>
          </a:p>
        </p:txBody>
      </p:sp>
      <p:sp>
        <p:nvSpPr>
          <p:cNvPr id="5128" name="Text Box 14">
            <a:extLst>
              <a:ext uri="{FF2B5EF4-FFF2-40B4-BE49-F238E27FC236}">
                <a16:creationId xmlns:a16="http://schemas.microsoft.com/office/drawing/2014/main" id="{214DB0F5-5120-7015-119E-B0269B022027}"/>
              </a:ext>
            </a:extLst>
          </p:cNvPr>
          <p:cNvSpPr txBox="1">
            <a:spLocks noChangeArrowheads="1"/>
          </p:cNvSpPr>
          <p:nvPr/>
        </p:nvSpPr>
        <p:spPr bwMode="auto">
          <a:xfrm>
            <a:off x="5542417" y="6137208"/>
            <a:ext cx="1211262" cy="646112"/>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i="1"/>
              <a:t>........</a:t>
            </a:r>
          </a:p>
        </p:txBody>
      </p:sp>
      <p:sp>
        <p:nvSpPr>
          <p:cNvPr id="60431" name="Text Box 15">
            <a:extLst>
              <a:ext uri="{FF2B5EF4-FFF2-40B4-BE49-F238E27FC236}">
                <a16:creationId xmlns:a16="http://schemas.microsoft.com/office/drawing/2014/main" id="{2D18B9E4-5554-7DC8-FAE5-B0264AD59DEF}"/>
              </a:ext>
            </a:extLst>
          </p:cNvPr>
          <p:cNvSpPr txBox="1">
            <a:spLocks noChangeArrowheads="1"/>
          </p:cNvSpPr>
          <p:nvPr/>
        </p:nvSpPr>
        <p:spPr bwMode="auto">
          <a:xfrm>
            <a:off x="3810000" y="3138374"/>
            <a:ext cx="1096963" cy="647700"/>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i="1"/>
              <a:t>......</a:t>
            </a:r>
          </a:p>
        </p:txBody>
      </p:sp>
      <p:sp>
        <p:nvSpPr>
          <p:cNvPr id="60433" name="Text Box 17">
            <a:extLst>
              <a:ext uri="{FF2B5EF4-FFF2-40B4-BE49-F238E27FC236}">
                <a16:creationId xmlns:a16="http://schemas.microsoft.com/office/drawing/2014/main" id="{2D8BC842-BF36-C641-7AC0-726B40210B55}"/>
              </a:ext>
            </a:extLst>
          </p:cNvPr>
          <p:cNvSpPr txBox="1">
            <a:spLocks noChangeArrowheads="1"/>
          </p:cNvSpPr>
          <p:nvPr/>
        </p:nvSpPr>
        <p:spPr bwMode="auto">
          <a:xfrm>
            <a:off x="5542417" y="6176984"/>
            <a:ext cx="979755" cy="646331"/>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i="1">
                <a:solidFill>
                  <a:srgbClr val="FF0000"/>
                </a:solidFill>
              </a:rPr>
              <a:t>chị </a:t>
            </a:r>
          </a:p>
        </p:txBody>
      </p:sp>
      <p:sp>
        <p:nvSpPr>
          <p:cNvPr id="30730" name="Text Box 18">
            <a:extLst>
              <a:ext uri="{FF2B5EF4-FFF2-40B4-BE49-F238E27FC236}">
                <a16:creationId xmlns:a16="http://schemas.microsoft.com/office/drawing/2014/main" id="{96BEE3C3-A2A6-2735-8257-73F6A87C9FD4}"/>
              </a:ext>
            </a:extLst>
          </p:cNvPr>
          <p:cNvSpPr txBox="1">
            <a:spLocks noChangeArrowheads="1"/>
          </p:cNvSpPr>
          <p:nvPr/>
        </p:nvSpPr>
        <p:spPr bwMode="auto">
          <a:xfrm>
            <a:off x="10118725" y="3394075"/>
            <a:ext cx="3127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a:solidFill>
                  <a:srgbClr val="0000CC"/>
                </a:solidFill>
              </a:rPr>
              <a:t>.</a:t>
            </a:r>
          </a:p>
        </p:txBody>
      </p:sp>
      <p:sp>
        <p:nvSpPr>
          <p:cNvPr id="5132" name="Text Box 19">
            <a:extLst>
              <a:ext uri="{FF2B5EF4-FFF2-40B4-BE49-F238E27FC236}">
                <a16:creationId xmlns:a16="http://schemas.microsoft.com/office/drawing/2014/main" id="{0C1332A2-9B73-032D-0CB5-B35BD90D3BC1}"/>
              </a:ext>
            </a:extLst>
          </p:cNvPr>
          <p:cNvSpPr txBox="1">
            <a:spLocks noChangeArrowheads="1"/>
          </p:cNvSpPr>
          <p:nvPr/>
        </p:nvSpPr>
        <p:spPr bwMode="auto">
          <a:xfrm>
            <a:off x="3810000" y="3138374"/>
            <a:ext cx="1143000" cy="647700"/>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i="1">
                <a:solidFill>
                  <a:srgbClr val="FF0000"/>
                </a:solidFill>
              </a:rPr>
              <a:t>Chị</a:t>
            </a:r>
          </a:p>
        </p:txBody>
      </p:sp>
      <p:sp>
        <p:nvSpPr>
          <p:cNvPr id="60436" name="Text Box 20">
            <a:extLst>
              <a:ext uri="{FF2B5EF4-FFF2-40B4-BE49-F238E27FC236}">
                <a16:creationId xmlns:a16="http://schemas.microsoft.com/office/drawing/2014/main" id="{6FDF0F81-C377-7EA2-9736-F2559C1136D6}"/>
              </a:ext>
            </a:extLst>
          </p:cNvPr>
          <p:cNvSpPr txBox="1">
            <a:spLocks noChangeArrowheads="1"/>
          </p:cNvSpPr>
          <p:nvPr/>
        </p:nvSpPr>
        <p:spPr bwMode="auto">
          <a:xfrm>
            <a:off x="5849144" y="5329237"/>
            <a:ext cx="990600" cy="646113"/>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i="1">
                <a:solidFill>
                  <a:srgbClr val="FF0000"/>
                </a:solidFill>
              </a:rPr>
              <a:t>chị</a:t>
            </a:r>
          </a:p>
        </p:txBody>
      </p:sp>
      <p:sp>
        <p:nvSpPr>
          <p:cNvPr id="2" name="Text Box 5">
            <a:extLst>
              <a:ext uri="{FF2B5EF4-FFF2-40B4-BE49-F238E27FC236}">
                <a16:creationId xmlns:a16="http://schemas.microsoft.com/office/drawing/2014/main" id="{63E522DF-0987-55BB-7C1C-470BFC2EE225}"/>
              </a:ext>
            </a:extLst>
          </p:cNvPr>
          <p:cNvSpPr txBox="1">
            <a:spLocks noChangeArrowheads="1"/>
          </p:cNvSpPr>
          <p:nvPr/>
        </p:nvSpPr>
        <p:spPr bwMode="auto">
          <a:xfrm>
            <a:off x="6720820" y="1676401"/>
            <a:ext cx="2236510" cy="646112"/>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i="1"/>
              <a:t>.......</a:t>
            </a:r>
          </a:p>
        </p:txBody>
      </p:sp>
      <p:sp>
        <p:nvSpPr>
          <p:cNvPr id="3" name="Text Box 19">
            <a:extLst>
              <a:ext uri="{FF2B5EF4-FFF2-40B4-BE49-F238E27FC236}">
                <a16:creationId xmlns:a16="http://schemas.microsoft.com/office/drawing/2014/main" id="{D8AC2DE2-7C99-5B50-44A6-68C765A116A3}"/>
              </a:ext>
            </a:extLst>
          </p:cNvPr>
          <p:cNvSpPr txBox="1">
            <a:spLocks noChangeArrowheads="1"/>
          </p:cNvSpPr>
          <p:nvPr/>
        </p:nvSpPr>
        <p:spPr bwMode="auto">
          <a:xfrm>
            <a:off x="3841977" y="3143022"/>
            <a:ext cx="1143000" cy="647700"/>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i="1">
                <a:solidFill>
                  <a:srgbClr val="FF0000"/>
                </a:solidFill>
              </a:rPr>
              <a:t>Sứ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60422"/>
                                        </p:tgtEl>
                                        <p:attrNameLst>
                                          <p:attrName>style.visibility</p:attrName>
                                        </p:attrNameLst>
                                      </p:cBhvr>
                                      <p:to>
                                        <p:strVal val="visible"/>
                                      </p:to>
                                    </p:set>
                                    <p:animEffect transition="in" filter="randombar(horizontal)">
                                      <p:cBhvr>
                                        <p:cTn id="7" dur="500"/>
                                        <p:tgtEl>
                                          <p:spTgt spid="60422"/>
                                        </p:tgtEl>
                                      </p:cBhvr>
                                    </p:animEffect>
                                  </p:childTnLst>
                                </p:cTn>
                              </p:par>
                              <p:par>
                                <p:cTn id="8" presetID="14" presetClass="entr" presetSubtype="10" fill="hold" nodeType="withEffect">
                                  <p:stCondLst>
                                    <p:cond delay="0"/>
                                  </p:stCondLst>
                                  <p:childTnLst>
                                    <p:set>
                                      <p:cBhvr>
                                        <p:cTn id="9" dur="1" fill="hold">
                                          <p:stCondLst>
                                            <p:cond delay="0"/>
                                          </p:stCondLst>
                                        </p:cTn>
                                        <p:tgtEl>
                                          <p:spTgt spid="60427"/>
                                        </p:tgtEl>
                                        <p:attrNameLst>
                                          <p:attrName>style.visibility</p:attrName>
                                        </p:attrNameLst>
                                      </p:cBhvr>
                                      <p:to>
                                        <p:strVal val="visible"/>
                                      </p:to>
                                    </p:set>
                                    <p:animEffect transition="in" filter="randombar(horizontal)">
                                      <p:cBhvr>
                                        <p:cTn id="10" dur="500"/>
                                        <p:tgtEl>
                                          <p:spTgt spid="60427"/>
                                        </p:tgtEl>
                                      </p:cBhvr>
                                    </p:animEffect>
                                  </p:childTnLst>
                                </p:cTn>
                              </p:par>
                              <p:par>
                                <p:cTn id="11" presetID="14" presetClass="entr" presetSubtype="10" fill="hold" nodeType="withEffect">
                                  <p:stCondLst>
                                    <p:cond delay="0"/>
                                  </p:stCondLst>
                                  <p:childTnLst>
                                    <p:set>
                                      <p:cBhvr>
                                        <p:cTn id="12" dur="1" fill="hold">
                                          <p:stCondLst>
                                            <p:cond delay="0"/>
                                          </p:stCondLst>
                                        </p:cTn>
                                        <p:tgtEl>
                                          <p:spTgt spid="5132"/>
                                        </p:tgtEl>
                                        <p:attrNameLst>
                                          <p:attrName>style.visibility</p:attrName>
                                        </p:attrNameLst>
                                      </p:cBhvr>
                                      <p:to>
                                        <p:strVal val="visible"/>
                                      </p:to>
                                    </p:set>
                                    <p:animEffect transition="in" filter="randombar(horizontal)">
                                      <p:cBhvr>
                                        <p:cTn id="13" dur="500"/>
                                        <p:tgtEl>
                                          <p:spTgt spid="5132"/>
                                        </p:tgtEl>
                                      </p:cBhvr>
                                    </p:animEffect>
                                  </p:childTnLst>
                                </p:cTn>
                              </p:par>
                              <p:par>
                                <p:cTn id="14" presetID="14" presetClass="entr" presetSubtype="10" fill="hold" nodeType="withEffect">
                                  <p:stCondLst>
                                    <p:cond delay="0"/>
                                  </p:stCondLst>
                                  <p:childTnLst>
                                    <p:set>
                                      <p:cBhvr>
                                        <p:cTn id="15" dur="1" fill="hold">
                                          <p:stCondLst>
                                            <p:cond delay="0"/>
                                          </p:stCondLst>
                                        </p:cTn>
                                        <p:tgtEl>
                                          <p:spTgt spid="60436"/>
                                        </p:tgtEl>
                                        <p:attrNameLst>
                                          <p:attrName>style.visibility</p:attrName>
                                        </p:attrNameLst>
                                      </p:cBhvr>
                                      <p:to>
                                        <p:strVal val="visible"/>
                                      </p:to>
                                    </p:set>
                                    <p:animEffect transition="in" filter="randombar(horizontal)">
                                      <p:cBhvr>
                                        <p:cTn id="16" dur="500"/>
                                        <p:tgtEl>
                                          <p:spTgt spid="60436"/>
                                        </p:tgtEl>
                                      </p:cBhvr>
                                    </p:animEffect>
                                  </p:childTnLst>
                                </p:cTn>
                              </p:par>
                              <p:par>
                                <p:cTn id="17" presetID="14" presetClass="entr" presetSubtype="10" fill="hold" nodeType="withEffect">
                                  <p:stCondLst>
                                    <p:cond delay="0"/>
                                  </p:stCondLst>
                                  <p:childTnLst>
                                    <p:set>
                                      <p:cBhvr>
                                        <p:cTn id="18" dur="1" fill="hold">
                                          <p:stCondLst>
                                            <p:cond delay="0"/>
                                          </p:stCondLst>
                                        </p:cTn>
                                        <p:tgtEl>
                                          <p:spTgt spid="60433"/>
                                        </p:tgtEl>
                                        <p:attrNameLst>
                                          <p:attrName>style.visibility</p:attrName>
                                        </p:attrNameLst>
                                      </p:cBhvr>
                                      <p:to>
                                        <p:strVal val="visible"/>
                                      </p:to>
                                    </p:set>
                                    <p:animEffect transition="in" filter="randombar(horizontal)">
                                      <p:cBhvr>
                                        <p:cTn id="19" dur="500"/>
                                        <p:tgtEl>
                                          <p:spTgt spid="60433"/>
                                        </p:tgtEl>
                                      </p:cBhvr>
                                    </p:animEffect>
                                  </p:childTnLst>
                                </p:cTn>
                              </p:par>
                              <p:par>
                                <p:cTn id="20" presetID="9" presetClass="exit" presetSubtype="0" fill="hold" nodeType="withEffect">
                                  <p:stCondLst>
                                    <p:cond delay="0"/>
                                  </p:stCondLst>
                                  <p:childTnLst>
                                    <p:animEffect transition="out" filter="dissolve">
                                      <p:cBhvr>
                                        <p:cTn id="21" dur="500"/>
                                        <p:tgtEl>
                                          <p:spTgt spid="2"/>
                                        </p:tgtEl>
                                      </p:cBhvr>
                                    </p:animEffect>
                                    <p:set>
                                      <p:cBhvr>
                                        <p:cTn id="22" dur="1" fill="hold">
                                          <p:stCondLst>
                                            <p:cond delay="499"/>
                                          </p:stCondLst>
                                        </p:cTn>
                                        <p:tgtEl>
                                          <p:spTgt spid="2"/>
                                        </p:tgtEl>
                                        <p:attrNameLst>
                                          <p:attrName>style.visibility</p:attrName>
                                        </p:attrNameLst>
                                      </p:cBhvr>
                                      <p:to>
                                        <p:strVal val="hidden"/>
                                      </p:to>
                                    </p:set>
                                  </p:childTnLst>
                                </p:cTn>
                              </p:par>
                              <p:par>
                                <p:cTn id="23" presetID="9" presetClass="exit" presetSubtype="0" fill="hold" nodeType="withEffect">
                                  <p:stCondLst>
                                    <p:cond delay="0"/>
                                  </p:stCondLst>
                                  <p:childTnLst>
                                    <p:animEffect transition="out" filter="dissolve">
                                      <p:cBhvr>
                                        <p:cTn id="24" dur="500"/>
                                        <p:tgtEl>
                                          <p:spTgt spid="5125"/>
                                        </p:tgtEl>
                                      </p:cBhvr>
                                    </p:animEffect>
                                    <p:set>
                                      <p:cBhvr>
                                        <p:cTn id="25" dur="1" fill="hold">
                                          <p:stCondLst>
                                            <p:cond delay="499"/>
                                          </p:stCondLst>
                                        </p:cTn>
                                        <p:tgtEl>
                                          <p:spTgt spid="5125"/>
                                        </p:tgtEl>
                                        <p:attrNameLst>
                                          <p:attrName>style.visibility</p:attrName>
                                        </p:attrNameLst>
                                      </p:cBhvr>
                                      <p:to>
                                        <p:strVal val="hidden"/>
                                      </p:to>
                                    </p:set>
                                  </p:childTnLst>
                                </p:cTn>
                              </p:par>
                              <p:par>
                                <p:cTn id="26" presetID="9" presetClass="exit" presetSubtype="0" fill="hold" nodeType="withEffect">
                                  <p:stCondLst>
                                    <p:cond delay="0"/>
                                  </p:stCondLst>
                                  <p:childTnLst>
                                    <p:animEffect transition="out" filter="dissolve">
                                      <p:cBhvr>
                                        <p:cTn id="27" dur="500"/>
                                        <p:tgtEl>
                                          <p:spTgt spid="60431"/>
                                        </p:tgtEl>
                                      </p:cBhvr>
                                    </p:animEffect>
                                    <p:set>
                                      <p:cBhvr>
                                        <p:cTn id="28" dur="1" fill="hold">
                                          <p:stCondLst>
                                            <p:cond delay="499"/>
                                          </p:stCondLst>
                                        </p:cTn>
                                        <p:tgtEl>
                                          <p:spTgt spid="60431"/>
                                        </p:tgtEl>
                                        <p:attrNameLst>
                                          <p:attrName>style.visibility</p:attrName>
                                        </p:attrNameLst>
                                      </p:cBhvr>
                                      <p:to>
                                        <p:strVal val="hidden"/>
                                      </p:to>
                                    </p:set>
                                  </p:childTnLst>
                                </p:cTn>
                              </p:par>
                              <p:par>
                                <p:cTn id="29" presetID="9" presetClass="exit" presetSubtype="0" fill="hold" nodeType="withEffect">
                                  <p:stCondLst>
                                    <p:cond delay="0"/>
                                  </p:stCondLst>
                                  <p:childTnLst>
                                    <p:animEffect transition="out" filter="dissolve">
                                      <p:cBhvr>
                                        <p:cTn id="30" dur="500"/>
                                        <p:tgtEl>
                                          <p:spTgt spid="5127"/>
                                        </p:tgtEl>
                                      </p:cBhvr>
                                    </p:animEffect>
                                    <p:set>
                                      <p:cBhvr>
                                        <p:cTn id="31" dur="1" fill="hold">
                                          <p:stCondLst>
                                            <p:cond delay="499"/>
                                          </p:stCondLst>
                                        </p:cTn>
                                        <p:tgtEl>
                                          <p:spTgt spid="5127"/>
                                        </p:tgtEl>
                                        <p:attrNameLst>
                                          <p:attrName>style.visibility</p:attrName>
                                        </p:attrNameLst>
                                      </p:cBhvr>
                                      <p:to>
                                        <p:strVal val="hidden"/>
                                      </p:to>
                                    </p:set>
                                  </p:childTnLst>
                                </p:cTn>
                              </p:par>
                              <p:par>
                                <p:cTn id="32" presetID="9" presetClass="exit" presetSubtype="0" fill="hold" nodeType="withEffect">
                                  <p:stCondLst>
                                    <p:cond delay="0"/>
                                  </p:stCondLst>
                                  <p:childTnLst>
                                    <p:animEffect transition="out" filter="dissolve">
                                      <p:cBhvr>
                                        <p:cTn id="33" dur="500"/>
                                        <p:tgtEl>
                                          <p:spTgt spid="5128"/>
                                        </p:tgtEl>
                                      </p:cBhvr>
                                    </p:animEffect>
                                    <p:set>
                                      <p:cBhvr>
                                        <p:cTn id="34" dur="1" fill="hold">
                                          <p:stCondLst>
                                            <p:cond delay="499"/>
                                          </p:stCondLst>
                                        </p:cTn>
                                        <p:tgtEl>
                                          <p:spTgt spid="5128"/>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nodeType="click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randombar(horizontal)">
                                      <p:cBhvr>
                                        <p:cTn id="39" dur="500"/>
                                        <p:tgtEl>
                                          <p:spTgt spid="3"/>
                                        </p:tgtEl>
                                      </p:cBhvr>
                                    </p:animEffect>
                                  </p:childTnLst>
                                </p:cTn>
                              </p:par>
                              <p:par>
                                <p:cTn id="40" presetID="9" presetClass="exit" presetSubtype="0" fill="hold" grpId="2" nodeType="withEffect">
                                  <p:stCondLst>
                                    <p:cond delay="0"/>
                                  </p:stCondLst>
                                  <p:childTnLst>
                                    <p:animEffect transition="out" filter="dissolve">
                                      <p:cBhvr>
                                        <p:cTn id="41" dur="500"/>
                                        <p:tgtEl>
                                          <p:spTgt spid="5132"/>
                                        </p:tgtEl>
                                      </p:cBhvr>
                                    </p:animEffect>
                                    <p:set>
                                      <p:cBhvr>
                                        <p:cTn id="42" dur="1" fill="hold">
                                          <p:stCondLst>
                                            <p:cond delay="499"/>
                                          </p:stCondLst>
                                        </p:cTn>
                                        <p:tgtEl>
                                          <p:spTgt spid="513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2" grpId="0" animBg="1"/>
      <p:bldP spid="60422" grpId="1" animBg="1"/>
      <p:bldP spid="5125" grpId="0" animBg="1"/>
      <p:bldP spid="60427" grpId="0" animBg="1"/>
      <p:bldP spid="60427" grpId="1" animBg="1"/>
      <p:bldP spid="5127" grpId="0" animBg="1"/>
      <p:bldP spid="5128" grpId="0" animBg="1"/>
      <p:bldP spid="60431" grpId="0" animBg="1"/>
      <p:bldP spid="60431" grpId="1" animBg="1"/>
      <p:bldP spid="60433" grpId="0" animBg="1"/>
      <p:bldP spid="60433" grpId="1" animBg="1"/>
      <p:bldP spid="5132" grpId="0" animBg="1"/>
      <p:bldP spid="5132" grpId="1" animBg="1"/>
      <p:bldP spid="5132" grpId="2" animBg="1"/>
      <p:bldP spid="60436" grpId="0" animBg="1"/>
      <p:bldP spid="60436" grpId="1" animBg="1"/>
      <p:bldP spid="2" grpId="0" animBg="1"/>
      <p:bldP spid="3" grpId="0" animBg="1"/>
      <p:bldP spid="3"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Hộp_Văn_Bản 2">
            <a:extLst>
              <a:ext uri="{FF2B5EF4-FFF2-40B4-BE49-F238E27FC236}">
                <a16:creationId xmlns:a16="http://schemas.microsoft.com/office/drawing/2014/main" id="{A75B6CCC-87C9-9C6F-23A5-2DB418E26286}"/>
              </a:ext>
            </a:extLst>
          </p:cNvPr>
          <p:cNvSpPr txBox="1">
            <a:spLocks noChangeArrowheads="1"/>
          </p:cNvSpPr>
          <p:nvPr/>
        </p:nvSpPr>
        <p:spPr bwMode="auto">
          <a:xfrm>
            <a:off x="381000" y="1776413"/>
            <a:ext cx="11730038" cy="2568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760" tIns="52380" rIns="104760" bIns="52380">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8000" b="1">
                <a:solidFill>
                  <a:srgbClr val="FF0000"/>
                </a:solidFill>
                <a:cs typeface="Arial" panose="020B0604020202020204" pitchFamily="34" charset="0"/>
              </a:rPr>
              <a:t>1. Thi đọc </a:t>
            </a:r>
          </a:p>
          <a:p>
            <a:pPr algn="ctr"/>
            <a:r>
              <a:rPr lang="en-US" altLang="en-US" sz="8000" b="1">
                <a:solidFill>
                  <a:srgbClr val="FF0000"/>
                </a:solidFill>
                <a:cs typeface="Arial" panose="020B0604020202020204" pitchFamily="34" charset="0"/>
              </a:rPr>
              <a:t>và học thuộc lòng</a:t>
            </a:r>
            <a:endParaRPr lang="en-US" altLang="en-US" sz="140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a:hlinkClick r:id="rId2" action="ppaction://hlinksldjump"/>
            <a:extLst>
              <a:ext uri="{FF2B5EF4-FFF2-40B4-BE49-F238E27FC236}">
                <a16:creationId xmlns:a16="http://schemas.microsoft.com/office/drawing/2014/main" id="{39827722-BEA8-71DB-490F-4146E615765F}"/>
              </a:ext>
            </a:extLst>
          </p:cNvPr>
          <p:cNvSpPr>
            <a:spLocks noChangeArrowheads="1"/>
          </p:cNvSpPr>
          <p:nvPr/>
        </p:nvSpPr>
        <p:spPr bwMode="auto">
          <a:xfrm>
            <a:off x="942975" y="179388"/>
            <a:ext cx="10287000" cy="6858000"/>
          </a:xfrm>
          <a:prstGeom prst="rect">
            <a:avLst/>
          </a:prstGeom>
          <a:gradFill rotWithShape="1">
            <a:gsLst>
              <a:gs pos="0">
                <a:srgbClr val="FFFF00"/>
              </a:gs>
              <a:gs pos="100000">
                <a:srgbClr val="767600"/>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latin typeface="Calibri" panose="020F0502020204030204" pitchFamily="34" charset="0"/>
              <a:cs typeface="Arial" panose="020B0604020202020204" pitchFamily="34" charset="0"/>
            </a:endParaRPr>
          </a:p>
        </p:txBody>
      </p:sp>
      <p:sp>
        <p:nvSpPr>
          <p:cNvPr id="6147" name="WordArt 14">
            <a:extLst>
              <a:ext uri="{FF2B5EF4-FFF2-40B4-BE49-F238E27FC236}">
                <a16:creationId xmlns:a16="http://schemas.microsoft.com/office/drawing/2014/main" id="{758536A4-B9FC-93D3-D56B-31BBF881F73A}"/>
              </a:ext>
            </a:extLst>
          </p:cNvPr>
          <p:cNvSpPr>
            <a:spLocks noChangeArrowheads="1" noChangeShapeType="1" noTextEdit="1"/>
          </p:cNvSpPr>
          <p:nvPr/>
        </p:nvSpPr>
        <p:spPr bwMode="auto">
          <a:xfrm>
            <a:off x="2122488" y="115888"/>
            <a:ext cx="7132637" cy="549275"/>
          </a:xfrm>
          <a:prstGeom prst="rect">
            <a:avLst/>
          </a:prstGeom>
        </p:spPr>
        <p:txBody>
          <a:bodyPr wrap="none" fromWordArt="1">
            <a:prstTxWarp prst="textPlain">
              <a:avLst>
                <a:gd name="adj" fmla="val 50000"/>
              </a:avLst>
            </a:prstTxWarp>
          </a:bodyPr>
          <a:lstStyle/>
          <a:p>
            <a:pPr algn="ctr"/>
            <a:r>
              <a:rPr lang="en-US" sz="4800" b="1" kern="10">
                <a:ln w="9525">
                  <a:solidFill>
                    <a:srgbClr val="993300"/>
                  </a:solidFill>
                  <a:round/>
                  <a:headEnd/>
                  <a:tailEnd/>
                </a:ln>
                <a:solidFill>
                  <a:srgbClr val="FF6600"/>
                </a:solidFill>
                <a:cs typeface="Arial" panose="020B0604020202020204" pitchFamily="34" charset="0"/>
              </a:rPr>
              <a:t>LỰA CHỌN CÂU SỐ</a:t>
            </a:r>
          </a:p>
        </p:txBody>
      </p:sp>
      <p:sp>
        <p:nvSpPr>
          <p:cNvPr id="2078" name="AutoShape 30">
            <a:hlinkClick r:id="rId3" action="ppaction://hlinksldjump"/>
            <a:extLst>
              <a:ext uri="{FF2B5EF4-FFF2-40B4-BE49-F238E27FC236}">
                <a16:creationId xmlns:a16="http://schemas.microsoft.com/office/drawing/2014/main" id="{0BF07F43-8491-AE94-CECE-5C8D5ED9BBD9}"/>
              </a:ext>
            </a:extLst>
          </p:cNvPr>
          <p:cNvSpPr>
            <a:spLocks noChangeArrowheads="1"/>
          </p:cNvSpPr>
          <p:nvPr/>
        </p:nvSpPr>
        <p:spPr bwMode="auto">
          <a:xfrm>
            <a:off x="6088063" y="844550"/>
            <a:ext cx="935037" cy="792163"/>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5</a:t>
            </a:r>
          </a:p>
        </p:txBody>
      </p:sp>
      <p:sp>
        <p:nvSpPr>
          <p:cNvPr id="2079" name="AutoShape 31">
            <a:hlinkClick r:id="rId4" action="ppaction://hlinksldjump"/>
            <a:extLst>
              <a:ext uri="{FF2B5EF4-FFF2-40B4-BE49-F238E27FC236}">
                <a16:creationId xmlns:a16="http://schemas.microsoft.com/office/drawing/2014/main" id="{03DDA9DC-8258-C89B-C3EB-4CACFAE2AE5B}"/>
              </a:ext>
            </a:extLst>
          </p:cNvPr>
          <p:cNvSpPr>
            <a:spLocks noChangeArrowheads="1"/>
          </p:cNvSpPr>
          <p:nvPr/>
        </p:nvSpPr>
        <p:spPr bwMode="auto">
          <a:xfrm>
            <a:off x="3783013" y="844550"/>
            <a:ext cx="935037" cy="792163"/>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3</a:t>
            </a:r>
          </a:p>
        </p:txBody>
      </p:sp>
      <p:sp>
        <p:nvSpPr>
          <p:cNvPr id="2080" name="AutoShape 32">
            <a:hlinkClick r:id="rId5" action="ppaction://hlinksldjump"/>
            <a:extLst>
              <a:ext uri="{FF2B5EF4-FFF2-40B4-BE49-F238E27FC236}">
                <a16:creationId xmlns:a16="http://schemas.microsoft.com/office/drawing/2014/main" id="{7CF40973-3C12-8258-5AE2-E70F2DB89819}"/>
              </a:ext>
            </a:extLst>
          </p:cNvPr>
          <p:cNvSpPr>
            <a:spLocks noChangeArrowheads="1"/>
          </p:cNvSpPr>
          <p:nvPr/>
        </p:nvSpPr>
        <p:spPr bwMode="auto">
          <a:xfrm>
            <a:off x="4937125" y="844550"/>
            <a:ext cx="935038" cy="792163"/>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4</a:t>
            </a:r>
          </a:p>
        </p:txBody>
      </p:sp>
      <p:sp>
        <p:nvSpPr>
          <p:cNvPr id="2081" name="AutoShape 33">
            <a:hlinkClick r:id="rId6" action="ppaction://hlinksldjump"/>
            <a:extLst>
              <a:ext uri="{FF2B5EF4-FFF2-40B4-BE49-F238E27FC236}">
                <a16:creationId xmlns:a16="http://schemas.microsoft.com/office/drawing/2014/main" id="{D6D34796-5D50-8B95-85B4-8E00D53C10F5}"/>
              </a:ext>
            </a:extLst>
          </p:cNvPr>
          <p:cNvSpPr>
            <a:spLocks noChangeArrowheads="1"/>
          </p:cNvSpPr>
          <p:nvPr/>
        </p:nvSpPr>
        <p:spPr bwMode="auto">
          <a:xfrm>
            <a:off x="8321675" y="844550"/>
            <a:ext cx="935038" cy="792163"/>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7</a:t>
            </a:r>
          </a:p>
        </p:txBody>
      </p:sp>
      <p:sp>
        <p:nvSpPr>
          <p:cNvPr id="2082" name="AutoShape 34">
            <a:hlinkClick r:id="rId7" action="ppaction://hlinksldjump"/>
            <a:extLst>
              <a:ext uri="{FF2B5EF4-FFF2-40B4-BE49-F238E27FC236}">
                <a16:creationId xmlns:a16="http://schemas.microsoft.com/office/drawing/2014/main" id="{EC1D1ED5-7B89-3C61-271A-BBB7ADAAA5C7}"/>
              </a:ext>
            </a:extLst>
          </p:cNvPr>
          <p:cNvSpPr>
            <a:spLocks noChangeArrowheads="1"/>
          </p:cNvSpPr>
          <p:nvPr/>
        </p:nvSpPr>
        <p:spPr bwMode="auto">
          <a:xfrm>
            <a:off x="2703513" y="844550"/>
            <a:ext cx="935037" cy="792163"/>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2</a:t>
            </a:r>
          </a:p>
        </p:txBody>
      </p:sp>
      <p:sp>
        <p:nvSpPr>
          <p:cNvPr id="2083" name="AutoShape 35">
            <a:hlinkClick r:id="rId8" action="ppaction://hlinksldjump"/>
            <a:extLst>
              <a:ext uri="{FF2B5EF4-FFF2-40B4-BE49-F238E27FC236}">
                <a16:creationId xmlns:a16="http://schemas.microsoft.com/office/drawing/2014/main" id="{7A07FC6D-1A12-54E1-DA81-0809F418EDB4}"/>
              </a:ext>
            </a:extLst>
          </p:cNvPr>
          <p:cNvSpPr>
            <a:spLocks noChangeArrowheads="1"/>
          </p:cNvSpPr>
          <p:nvPr/>
        </p:nvSpPr>
        <p:spPr bwMode="auto">
          <a:xfrm>
            <a:off x="1655763" y="801688"/>
            <a:ext cx="935037"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1</a:t>
            </a:r>
          </a:p>
        </p:txBody>
      </p:sp>
      <p:sp>
        <p:nvSpPr>
          <p:cNvPr id="2085" name="AutoShape 37">
            <a:hlinkClick r:id="rId9" action="ppaction://hlinksldjump"/>
            <a:extLst>
              <a:ext uri="{FF2B5EF4-FFF2-40B4-BE49-F238E27FC236}">
                <a16:creationId xmlns:a16="http://schemas.microsoft.com/office/drawing/2014/main" id="{EDE9A713-4117-42E9-CB57-06582EA0F818}"/>
              </a:ext>
            </a:extLst>
          </p:cNvPr>
          <p:cNvSpPr>
            <a:spLocks noChangeArrowheads="1"/>
          </p:cNvSpPr>
          <p:nvPr/>
        </p:nvSpPr>
        <p:spPr bwMode="auto">
          <a:xfrm>
            <a:off x="9399588" y="844550"/>
            <a:ext cx="935037" cy="792163"/>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8</a:t>
            </a:r>
          </a:p>
        </p:txBody>
      </p:sp>
      <p:sp>
        <p:nvSpPr>
          <p:cNvPr id="2086" name="AutoShape 38">
            <a:hlinkClick r:id="rId10" action="ppaction://hlinksldjump"/>
            <a:extLst>
              <a:ext uri="{FF2B5EF4-FFF2-40B4-BE49-F238E27FC236}">
                <a16:creationId xmlns:a16="http://schemas.microsoft.com/office/drawing/2014/main" id="{70748456-B1CD-617D-68BD-B5AEB379E81F}"/>
              </a:ext>
            </a:extLst>
          </p:cNvPr>
          <p:cNvSpPr>
            <a:spLocks noChangeArrowheads="1"/>
          </p:cNvSpPr>
          <p:nvPr/>
        </p:nvSpPr>
        <p:spPr bwMode="auto">
          <a:xfrm>
            <a:off x="7239000" y="1779588"/>
            <a:ext cx="935038"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14</a:t>
            </a:r>
          </a:p>
        </p:txBody>
      </p:sp>
      <p:sp>
        <p:nvSpPr>
          <p:cNvPr id="2087" name="AutoShape 39">
            <a:hlinkClick r:id="rId11" action="ppaction://hlinksldjump"/>
            <a:extLst>
              <a:ext uri="{FF2B5EF4-FFF2-40B4-BE49-F238E27FC236}">
                <a16:creationId xmlns:a16="http://schemas.microsoft.com/office/drawing/2014/main" id="{66DEDA65-3166-68B3-7EBD-D8C1BD7A4CAF}"/>
              </a:ext>
            </a:extLst>
          </p:cNvPr>
          <p:cNvSpPr>
            <a:spLocks noChangeArrowheads="1"/>
          </p:cNvSpPr>
          <p:nvPr/>
        </p:nvSpPr>
        <p:spPr bwMode="auto">
          <a:xfrm>
            <a:off x="6086475" y="1779588"/>
            <a:ext cx="935038"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13</a:t>
            </a:r>
          </a:p>
        </p:txBody>
      </p:sp>
      <p:sp>
        <p:nvSpPr>
          <p:cNvPr id="2088" name="AutoShape 40">
            <a:hlinkClick r:id="rId12" action="ppaction://hlinksldjump"/>
            <a:extLst>
              <a:ext uri="{FF2B5EF4-FFF2-40B4-BE49-F238E27FC236}">
                <a16:creationId xmlns:a16="http://schemas.microsoft.com/office/drawing/2014/main" id="{AF3C1630-0F8D-9020-51F9-2A02ECE6AC72}"/>
              </a:ext>
            </a:extLst>
          </p:cNvPr>
          <p:cNvSpPr>
            <a:spLocks noChangeArrowheads="1"/>
          </p:cNvSpPr>
          <p:nvPr/>
        </p:nvSpPr>
        <p:spPr bwMode="auto">
          <a:xfrm>
            <a:off x="3783013" y="1779588"/>
            <a:ext cx="935037"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11</a:t>
            </a:r>
          </a:p>
        </p:txBody>
      </p:sp>
      <p:sp>
        <p:nvSpPr>
          <p:cNvPr id="2089" name="AutoShape 41">
            <a:hlinkClick r:id="rId13" action="ppaction://hlinksldjump"/>
            <a:extLst>
              <a:ext uri="{FF2B5EF4-FFF2-40B4-BE49-F238E27FC236}">
                <a16:creationId xmlns:a16="http://schemas.microsoft.com/office/drawing/2014/main" id="{6DBBBD45-356B-C9F9-0466-B21E60D8F6C7}"/>
              </a:ext>
            </a:extLst>
          </p:cNvPr>
          <p:cNvSpPr>
            <a:spLocks noChangeArrowheads="1"/>
          </p:cNvSpPr>
          <p:nvPr/>
        </p:nvSpPr>
        <p:spPr bwMode="auto">
          <a:xfrm>
            <a:off x="4935538" y="1779588"/>
            <a:ext cx="935037"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12</a:t>
            </a:r>
          </a:p>
        </p:txBody>
      </p:sp>
      <p:sp>
        <p:nvSpPr>
          <p:cNvPr id="2090" name="AutoShape 42">
            <a:hlinkClick r:id="rId14" action="ppaction://hlinksldjump"/>
            <a:extLst>
              <a:ext uri="{FF2B5EF4-FFF2-40B4-BE49-F238E27FC236}">
                <a16:creationId xmlns:a16="http://schemas.microsoft.com/office/drawing/2014/main" id="{0B4610C5-CEA7-6430-3FA6-CD2453A61D47}"/>
              </a:ext>
            </a:extLst>
          </p:cNvPr>
          <p:cNvSpPr>
            <a:spLocks noChangeArrowheads="1"/>
          </p:cNvSpPr>
          <p:nvPr/>
        </p:nvSpPr>
        <p:spPr bwMode="auto">
          <a:xfrm>
            <a:off x="8320088" y="1779588"/>
            <a:ext cx="935037"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15</a:t>
            </a:r>
          </a:p>
        </p:txBody>
      </p:sp>
      <p:sp>
        <p:nvSpPr>
          <p:cNvPr id="2091" name="AutoShape 43">
            <a:hlinkClick r:id="rId2" action="ppaction://hlinksldjump"/>
            <a:extLst>
              <a:ext uri="{FF2B5EF4-FFF2-40B4-BE49-F238E27FC236}">
                <a16:creationId xmlns:a16="http://schemas.microsoft.com/office/drawing/2014/main" id="{34DA866F-8836-4CEC-C593-D75EED0A4A40}"/>
              </a:ext>
            </a:extLst>
          </p:cNvPr>
          <p:cNvSpPr>
            <a:spLocks noChangeArrowheads="1"/>
          </p:cNvSpPr>
          <p:nvPr/>
        </p:nvSpPr>
        <p:spPr bwMode="auto">
          <a:xfrm>
            <a:off x="2703513" y="1779588"/>
            <a:ext cx="935037"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10</a:t>
            </a:r>
          </a:p>
        </p:txBody>
      </p:sp>
      <p:sp>
        <p:nvSpPr>
          <p:cNvPr id="2092" name="AutoShape 44">
            <a:hlinkClick r:id="rId15" action="ppaction://hlinksldjump"/>
            <a:extLst>
              <a:ext uri="{FF2B5EF4-FFF2-40B4-BE49-F238E27FC236}">
                <a16:creationId xmlns:a16="http://schemas.microsoft.com/office/drawing/2014/main" id="{C85AA38D-6C9E-B2DB-C26A-44A9C50CD051}"/>
              </a:ext>
            </a:extLst>
          </p:cNvPr>
          <p:cNvSpPr>
            <a:spLocks noChangeArrowheads="1"/>
          </p:cNvSpPr>
          <p:nvPr/>
        </p:nvSpPr>
        <p:spPr bwMode="auto">
          <a:xfrm>
            <a:off x="1622425" y="1779588"/>
            <a:ext cx="935038"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9</a:t>
            </a:r>
          </a:p>
        </p:txBody>
      </p:sp>
      <p:sp>
        <p:nvSpPr>
          <p:cNvPr id="2093" name="AutoShape 45">
            <a:hlinkClick r:id="rId16" action="ppaction://hlinksldjump"/>
            <a:extLst>
              <a:ext uri="{FF2B5EF4-FFF2-40B4-BE49-F238E27FC236}">
                <a16:creationId xmlns:a16="http://schemas.microsoft.com/office/drawing/2014/main" id="{CC68525B-5412-B262-41F5-9C3EB39D176C}"/>
              </a:ext>
            </a:extLst>
          </p:cNvPr>
          <p:cNvSpPr>
            <a:spLocks noChangeArrowheads="1"/>
          </p:cNvSpPr>
          <p:nvPr/>
        </p:nvSpPr>
        <p:spPr bwMode="auto">
          <a:xfrm>
            <a:off x="9329738" y="1727200"/>
            <a:ext cx="935037" cy="792163"/>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16</a:t>
            </a:r>
          </a:p>
        </p:txBody>
      </p:sp>
      <p:sp>
        <p:nvSpPr>
          <p:cNvPr id="2094" name="AutoShape 46">
            <a:hlinkClick r:id="rId8" action="ppaction://hlinksldjump"/>
            <a:extLst>
              <a:ext uri="{FF2B5EF4-FFF2-40B4-BE49-F238E27FC236}">
                <a16:creationId xmlns:a16="http://schemas.microsoft.com/office/drawing/2014/main" id="{D9EF22FD-7623-5EDF-DF10-F4E90EECD92D}"/>
              </a:ext>
            </a:extLst>
          </p:cNvPr>
          <p:cNvSpPr>
            <a:spLocks noChangeArrowheads="1"/>
          </p:cNvSpPr>
          <p:nvPr/>
        </p:nvSpPr>
        <p:spPr bwMode="auto">
          <a:xfrm>
            <a:off x="7240588" y="2716213"/>
            <a:ext cx="935037"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22</a:t>
            </a:r>
          </a:p>
        </p:txBody>
      </p:sp>
      <p:sp>
        <p:nvSpPr>
          <p:cNvPr id="2095" name="AutoShape 47">
            <a:hlinkClick r:id="rId17" action="ppaction://hlinksldjump"/>
            <a:extLst>
              <a:ext uri="{FF2B5EF4-FFF2-40B4-BE49-F238E27FC236}">
                <a16:creationId xmlns:a16="http://schemas.microsoft.com/office/drawing/2014/main" id="{088096FE-BE58-0B42-FA60-D51206D438BA}"/>
              </a:ext>
            </a:extLst>
          </p:cNvPr>
          <p:cNvSpPr>
            <a:spLocks noChangeArrowheads="1"/>
          </p:cNvSpPr>
          <p:nvPr/>
        </p:nvSpPr>
        <p:spPr bwMode="auto">
          <a:xfrm>
            <a:off x="6088063" y="2716213"/>
            <a:ext cx="935037"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21</a:t>
            </a:r>
          </a:p>
        </p:txBody>
      </p:sp>
      <p:sp>
        <p:nvSpPr>
          <p:cNvPr id="2096" name="AutoShape 48">
            <a:hlinkClick r:id="rId18" action="ppaction://hlinksldjump"/>
            <a:extLst>
              <a:ext uri="{FF2B5EF4-FFF2-40B4-BE49-F238E27FC236}">
                <a16:creationId xmlns:a16="http://schemas.microsoft.com/office/drawing/2014/main" id="{BE0C296D-D223-AEBA-0B44-661C8F169AFA}"/>
              </a:ext>
            </a:extLst>
          </p:cNvPr>
          <p:cNvSpPr>
            <a:spLocks noChangeArrowheads="1"/>
          </p:cNvSpPr>
          <p:nvPr/>
        </p:nvSpPr>
        <p:spPr bwMode="auto">
          <a:xfrm>
            <a:off x="3784600" y="2716213"/>
            <a:ext cx="935038"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19</a:t>
            </a:r>
          </a:p>
        </p:txBody>
      </p:sp>
      <p:sp>
        <p:nvSpPr>
          <p:cNvPr id="2097" name="AutoShape 49">
            <a:hlinkClick r:id="rId19" action="ppaction://hlinksldjump"/>
            <a:extLst>
              <a:ext uri="{FF2B5EF4-FFF2-40B4-BE49-F238E27FC236}">
                <a16:creationId xmlns:a16="http://schemas.microsoft.com/office/drawing/2014/main" id="{6B3F1F0B-7D3F-CF2C-B800-2CF3FAA77AC0}"/>
              </a:ext>
            </a:extLst>
          </p:cNvPr>
          <p:cNvSpPr>
            <a:spLocks noChangeArrowheads="1"/>
          </p:cNvSpPr>
          <p:nvPr/>
        </p:nvSpPr>
        <p:spPr bwMode="auto">
          <a:xfrm>
            <a:off x="4937125" y="2716213"/>
            <a:ext cx="935038"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20</a:t>
            </a:r>
          </a:p>
        </p:txBody>
      </p:sp>
      <p:sp>
        <p:nvSpPr>
          <p:cNvPr id="2098" name="AutoShape 50">
            <a:hlinkClick r:id="rId7" action="ppaction://hlinksldjump"/>
            <a:extLst>
              <a:ext uri="{FF2B5EF4-FFF2-40B4-BE49-F238E27FC236}">
                <a16:creationId xmlns:a16="http://schemas.microsoft.com/office/drawing/2014/main" id="{26C8F183-9A95-6E4C-8BDE-C72A2328872D}"/>
              </a:ext>
            </a:extLst>
          </p:cNvPr>
          <p:cNvSpPr>
            <a:spLocks noChangeArrowheads="1"/>
          </p:cNvSpPr>
          <p:nvPr/>
        </p:nvSpPr>
        <p:spPr bwMode="auto">
          <a:xfrm>
            <a:off x="8321675" y="2716213"/>
            <a:ext cx="935038"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23</a:t>
            </a:r>
          </a:p>
        </p:txBody>
      </p:sp>
      <p:sp>
        <p:nvSpPr>
          <p:cNvPr id="2099" name="AutoShape 51">
            <a:hlinkClick r:id="rId20" action="ppaction://hlinksldjump"/>
            <a:extLst>
              <a:ext uri="{FF2B5EF4-FFF2-40B4-BE49-F238E27FC236}">
                <a16:creationId xmlns:a16="http://schemas.microsoft.com/office/drawing/2014/main" id="{B43E3685-48AB-5296-E7DE-76622687CF75}"/>
              </a:ext>
            </a:extLst>
          </p:cNvPr>
          <p:cNvSpPr>
            <a:spLocks noChangeArrowheads="1"/>
          </p:cNvSpPr>
          <p:nvPr/>
        </p:nvSpPr>
        <p:spPr bwMode="auto">
          <a:xfrm>
            <a:off x="2705100" y="2716213"/>
            <a:ext cx="935038"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18</a:t>
            </a:r>
          </a:p>
        </p:txBody>
      </p:sp>
      <p:sp>
        <p:nvSpPr>
          <p:cNvPr id="2100" name="AutoShape 52">
            <a:hlinkClick r:id="rId21" action="ppaction://hlinksldjump"/>
            <a:extLst>
              <a:ext uri="{FF2B5EF4-FFF2-40B4-BE49-F238E27FC236}">
                <a16:creationId xmlns:a16="http://schemas.microsoft.com/office/drawing/2014/main" id="{DC9AEDD3-589F-664D-D9BB-5B9735E8003A}"/>
              </a:ext>
            </a:extLst>
          </p:cNvPr>
          <p:cNvSpPr>
            <a:spLocks noChangeArrowheads="1"/>
          </p:cNvSpPr>
          <p:nvPr/>
        </p:nvSpPr>
        <p:spPr bwMode="auto">
          <a:xfrm>
            <a:off x="1622425" y="2716213"/>
            <a:ext cx="935038"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17</a:t>
            </a:r>
          </a:p>
        </p:txBody>
      </p:sp>
      <p:sp>
        <p:nvSpPr>
          <p:cNvPr id="2101" name="AutoShape 53">
            <a:hlinkClick r:id="rId4" action="ppaction://hlinksldjump"/>
            <a:extLst>
              <a:ext uri="{FF2B5EF4-FFF2-40B4-BE49-F238E27FC236}">
                <a16:creationId xmlns:a16="http://schemas.microsoft.com/office/drawing/2014/main" id="{3126A865-EF3E-CF91-0D08-5CCB76B1B65E}"/>
              </a:ext>
            </a:extLst>
          </p:cNvPr>
          <p:cNvSpPr>
            <a:spLocks noChangeArrowheads="1"/>
          </p:cNvSpPr>
          <p:nvPr/>
        </p:nvSpPr>
        <p:spPr bwMode="auto">
          <a:xfrm>
            <a:off x="9401175" y="2716213"/>
            <a:ext cx="935038"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24</a:t>
            </a:r>
          </a:p>
        </p:txBody>
      </p:sp>
      <p:sp>
        <p:nvSpPr>
          <p:cNvPr id="2102" name="AutoShape 54">
            <a:hlinkClick r:id="rId2" action="ppaction://hlinksldjump"/>
            <a:extLst>
              <a:ext uri="{FF2B5EF4-FFF2-40B4-BE49-F238E27FC236}">
                <a16:creationId xmlns:a16="http://schemas.microsoft.com/office/drawing/2014/main" id="{06BB49B3-7329-F6F9-6534-4EE2E2AA15E0}"/>
              </a:ext>
            </a:extLst>
          </p:cNvPr>
          <p:cNvSpPr>
            <a:spLocks noChangeArrowheads="1"/>
          </p:cNvSpPr>
          <p:nvPr/>
        </p:nvSpPr>
        <p:spPr bwMode="auto">
          <a:xfrm>
            <a:off x="7239000" y="3768725"/>
            <a:ext cx="935038" cy="792163"/>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30</a:t>
            </a:r>
          </a:p>
        </p:txBody>
      </p:sp>
      <p:sp>
        <p:nvSpPr>
          <p:cNvPr id="2103" name="AutoShape 55">
            <a:hlinkClick r:id="rId15" action="ppaction://hlinksldjump"/>
            <a:extLst>
              <a:ext uri="{FF2B5EF4-FFF2-40B4-BE49-F238E27FC236}">
                <a16:creationId xmlns:a16="http://schemas.microsoft.com/office/drawing/2014/main" id="{42F9DC57-25C8-B04C-CD13-9E6277E8E770}"/>
              </a:ext>
            </a:extLst>
          </p:cNvPr>
          <p:cNvSpPr>
            <a:spLocks noChangeArrowheads="1"/>
          </p:cNvSpPr>
          <p:nvPr/>
        </p:nvSpPr>
        <p:spPr bwMode="auto">
          <a:xfrm>
            <a:off x="6086475" y="3768725"/>
            <a:ext cx="935038" cy="792163"/>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29</a:t>
            </a:r>
          </a:p>
        </p:txBody>
      </p:sp>
      <p:sp>
        <p:nvSpPr>
          <p:cNvPr id="2104" name="AutoShape 56">
            <a:hlinkClick r:id="rId6" action="ppaction://hlinksldjump"/>
            <a:extLst>
              <a:ext uri="{FF2B5EF4-FFF2-40B4-BE49-F238E27FC236}">
                <a16:creationId xmlns:a16="http://schemas.microsoft.com/office/drawing/2014/main" id="{7D050C94-6D6D-C2D9-D6C8-9C7BFB67B941}"/>
              </a:ext>
            </a:extLst>
          </p:cNvPr>
          <p:cNvSpPr>
            <a:spLocks noChangeArrowheads="1"/>
          </p:cNvSpPr>
          <p:nvPr/>
        </p:nvSpPr>
        <p:spPr bwMode="auto">
          <a:xfrm>
            <a:off x="3783013" y="3768725"/>
            <a:ext cx="935037" cy="792163"/>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27</a:t>
            </a:r>
          </a:p>
        </p:txBody>
      </p:sp>
      <p:sp>
        <p:nvSpPr>
          <p:cNvPr id="2105" name="AutoShape 57">
            <a:hlinkClick r:id="rId9" action="ppaction://hlinksldjump"/>
            <a:extLst>
              <a:ext uri="{FF2B5EF4-FFF2-40B4-BE49-F238E27FC236}">
                <a16:creationId xmlns:a16="http://schemas.microsoft.com/office/drawing/2014/main" id="{BEC7B798-F213-1BC8-7A36-04BA8113CF34}"/>
              </a:ext>
            </a:extLst>
          </p:cNvPr>
          <p:cNvSpPr>
            <a:spLocks noChangeArrowheads="1"/>
          </p:cNvSpPr>
          <p:nvPr/>
        </p:nvSpPr>
        <p:spPr bwMode="auto">
          <a:xfrm>
            <a:off x="4935538" y="3795713"/>
            <a:ext cx="935037"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28</a:t>
            </a:r>
          </a:p>
        </p:txBody>
      </p:sp>
      <p:sp>
        <p:nvSpPr>
          <p:cNvPr id="2106" name="AutoShape 58">
            <a:hlinkClick r:id="rId12" action="ppaction://hlinksldjump"/>
            <a:extLst>
              <a:ext uri="{FF2B5EF4-FFF2-40B4-BE49-F238E27FC236}">
                <a16:creationId xmlns:a16="http://schemas.microsoft.com/office/drawing/2014/main" id="{5FF92559-E17A-2ACC-CE10-B9E2C4D614DE}"/>
              </a:ext>
            </a:extLst>
          </p:cNvPr>
          <p:cNvSpPr>
            <a:spLocks noChangeArrowheads="1"/>
          </p:cNvSpPr>
          <p:nvPr/>
        </p:nvSpPr>
        <p:spPr bwMode="auto">
          <a:xfrm>
            <a:off x="8320088" y="3768725"/>
            <a:ext cx="935037" cy="792163"/>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31</a:t>
            </a:r>
          </a:p>
        </p:txBody>
      </p:sp>
      <p:sp>
        <p:nvSpPr>
          <p:cNvPr id="2107" name="AutoShape 59">
            <a:hlinkClick r:id="rId22" action="ppaction://hlinksldjump"/>
            <a:extLst>
              <a:ext uri="{FF2B5EF4-FFF2-40B4-BE49-F238E27FC236}">
                <a16:creationId xmlns:a16="http://schemas.microsoft.com/office/drawing/2014/main" id="{B96317BF-94BB-2D3D-F2AF-7EF2C2351AC8}"/>
              </a:ext>
            </a:extLst>
          </p:cNvPr>
          <p:cNvSpPr>
            <a:spLocks noChangeArrowheads="1"/>
          </p:cNvSpPr>
          <p:nvPr/>
        </p:nvSpPr>
        <p:spPr bwMode="auto">
          <a:xfrm>
            <a:off x="2703513" y="3768725"/>
            <a:ext cx="935037" cy="792163"/>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26</a:t>
            </a:r>
          </a:p>
        </p:txBody>
      </p:sp>
      <p:sp>
        <p:nvSpPr>
          <p:cNvPr id="2108" name="AutoShape 60">
            <a:hlinkClick r:id="rId3" action="ppaction://hlinksldjump"/>
            <a:extLst>
              <a:ext uri="{FF2B5EF4-FFF2-40B4-BE49-F238E27FC236}">
                <a16:creationId xmlns:a16="http://schemas.microsoft.com/office/drawing/2014/main" id="{1A623ABE-2834-143E-7461-072FF0AA0800}"/>
              </a:ext>
            </a:extLst>
          </p:cNvPr>
          <p:cNvSpPr>
            <a:spLocks noChangeArrowheads="1"/>
          </p:cNvSpPr>
          <p:nvPr/>
        </p:nvSpPr>
        <p:spPr bwMode="auto">
          <a:xfrm>
            <a:off x="1620838" y="3768725"/>
            <a:ext cx="935037" cy="792163"/>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25</a:t>
            </a:r>
          </a:p>
        </p:txBody>
      </p:sp>
      <p:sp>
        <p:nvSpPr>
          <p:cNvPr id="2109" name="AutoShape 61">
            <a:hlinkClick r:id="rId13" action="ppaction://hlinksldjump"/>
            <a:extLst>
              <a:ext uri="{FF2B5EF4-FFF2-40B4-BE49-F238E27FC236}">
                <a16:creationId xmlns:a16="http://schemas.microsoft.com/office/drawing/2014/main" id="{D33C728C-FC66-E609-90D1-E005BE6EB299}"/>
              </a:ext>
            </a:extLst>
          </p:cNvPr>
          <p:cNvSpPr>
            <a:spLocks noChangeArrowheads="1"/>
          </p:cNvSpPr>
          <p:nvPr/>
        </p:nvSpPr>
        <p:spPr bwMode="auto">
          <a:xfrm>
            <a:off x="9399588" y="3768725"/>
            <a:ext cx="935037" cy="792163"/>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32</a:t>
            </a:r>
          </a:p>
        </p:txBody>
      </p:sp>
      <p:sp>
        <p:nvSpPr>
          <p:cNvPr id="6179" name="AutoShape 62">
            <a:hlinkClick r:id="" action="ppaction://hlinkshowjump?jump=endshow" highlightClick="1"/>
            <a:extLst>
              <a:ext uri="{FF2B5EF4-FFF2-40B4-BE49-F238E27FC236}">
                <a16:creationId xmlns:a16="http://schemas.microsoft.com/office/drawing/2014/main" id="{A755B36F-32F7-233C-E978-B243BE8BD52D}"/>
              </a:ext>
            </a:extLst>
          </p:cNvPr>
          <p:cNvSpPr>
            <a:spLocks noChangeArrowheads="1"/>
          </p:cNvSpPr>
          <p:nvPr/>
        </p:nvSpPr>
        <p:spPr bwMode="auto">
          <a:xfrm>
            <a:off x="9759950" y="5453063"/>
            <a:ext cx="504825" cy="431800"/>
          </a:xfrm>
          <a:prstGeom prst="actionButtonMovie">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latin typeface="Calibri" panose="020F0502020204030204" pitchFamily="34" charset="0"/>
              <a:cs typeface="Arial" panose="020B0604020202020204" pitchFamily="34" charset="0"/>
            </a:endParaRPr>
          </a:p>
        </p:txBody>
      </p:sp>
      <p:grpSp>
        <p:nvGrpSpPr>
          <p:cNvPr id="6180" name="Group 63">
            <a:extLst>
              <a:ext uri="{FF2B5EF4-FFF2-40B4-BE49-F238E27FC236}">
                <a16:creationId xmlns:a16="http://schemas.microsoft.com/office/drawing/2014/main" id="{E159E61E-739E-CBB2-4F55-D8D3498CA86A}"/>
              </a:ext>
            </a:extLst>
          </p:cNvPr>
          <p:cNvGrpSpPr>
            <a:grpSpLocks/>
          </p:cNvGrpSpPr>
          <p:nvPr/>
        </p:nvGrpSpPr>
        <p:grpSpPr bwMode="auto">
          <a:xfrm>
            <a:off x="2057400" y="5559425"/>
            <a:ext cx="7696200" cy="585788"/>
            <a:chOff x="0" y="3348"/>
            <a:chExt cx="5672" cy="972"/>
          </a:xfrm>
        </p:grpSpPr>
        <p:pic>
          <p:nvPicPr>
            <p:cNvPr id="6191" name="Picture 64">
              <a:extLst>
                <a:ext uri="{FF2B5EF4-FFF2-40B4-BE49-F238E27FC236}">
                  <a16:creationId xmlns:a16="http://schemas.microsoft.com/office/drawing/2014/main" id="{5FB4F281-36CC-E3F4-B827-E278E80A63E3}"/>
                </a:ext>
              </a:extLst>
            </p:cNvPr>
            <p:cNvPicPr>
              <a:picLocks noChangeAspect="1" noChangeArrowheads="1" noCrop="1"/>
            </p:cNvPicPr>
            <p:nvPr/>
          </p:nvPicPr>
          <p:blipFill>
            <a:blip r:embed="rId23">
              <a:extLst>
                <a:ext uri="{28A0092B-C50C-407E-A947-70E740481C1C}">
                  <a14:useLocalDpi xmlns:a14="http://schemas.microsoft.com/office/drawing/2010/main" val="0"/>
                </a:ext>
              </a:extLst>
            </a:blip>
            <a:srcRect/>
            <a:stretch>
              <a:fillRect/>
            </a:stretch>
          </p:blipFill>
          <p:spPr bwMode="auto">
            <a:xfrm>
              <a:off x="0"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2" name="Picture 65">
              <a:extLst>
                <a:ext uri="{FF2B5EF4-FFF2-40B4-BE49-F238E27FC236}">
                  <a16:creationId xmlns:a16="http://schemas.microsoft.com/office/drawing/2014/main" id="{F0637E28-3D7B-4050-97BA-7E2A4176A5CD}"/>
                </a:ext>
              </a:extLst>
            </p:cNvPr>
            <p:cNvPicPr>
              <a:picLocks noChangeAspect="1" noChangeArrowheads="1" noCrop="1"/>
            </p:cNvPicPr>
            <p:nvPr/>
          </p:nvPicPr>
          <p:blipFill>
            <a:blip r:embed="rId23">
              <a:extLst>
                <a:ext uri="{28A0092B-C50C-407E-A947-70E740481C1C}">
                  <a14:useLocalDpi xmlns:a14="http://schemas.microsoft.com/office/drawing/2010/main" val="0"/>
                </a:ext>
              </a:extLst>
            </a:blip>
            <a:srcRect/>
            <a:stretch>
              <a:fillRect/>
            </a:stretch>
          </p:blipFill>
          <p:spPr bwMode="auto">
            <a:xfrm>
              <a:off x="960"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3" name="Picture 66">
              <a:extLst>
                <a:ext uri="{FF2B5EF4-FFF2-40B4-BE49-F238E27FC236}">
                  <a16:creationId xmlns:a16="http://schemas.microsoft.com/office/drawing/2014/main" id="{BB45A727-5509-3CB8-40AD-760192342294}"/>
                </a:ext>
              </a:extLst>
            </p:cNvPr>
            <p:cNvPicPr>
              <a:picLocks noChangeAspect="1" noChangeArrowheads="1" noCrop="1"/>
            </p:cNvPicPr>
            <p:nvPr/>
          </p:nvPicPr>
          <p:blipFill>
            <a:blip r:embed="rId23">
              <a:extLst>
                <a:ext uri="{28A0092B-C50C-407E-A947-70E740481C1C}">
                  <a14:useLocalDpi xmlns:a14="http://schemas.microsoft.com/office/drawing/2010/main" val="0"/>
                </a:ext>
              </a:extLst>
            </a:blip>
            <a:srcRect/>
            <a:stretch>
              <a:fillRect/>
            </a:stretch>
          </p:blipFill>
          <p:spPr bwMode="auto">
            <a:xfrm>
              <a:off x="1920"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4" name="Picture 67">
              <a:extLst>
                <a:ext uri="{FF2B5EF4-FFF2-40B4-BE49-F238E27FC236}">
                  <a16:creationId xmlns:a16="http://schemas.microsoft.com/office/drawing/2014/main" id="{730C5194-B308-D098-D2AD-CC0A6944F90B}"/>
                </a:ext>
              </a:extLst>
            </p:cNvPr>
            <p:cNvPicPr>
              <a:picLocks noChangeAspect="1" noChangeArrowheads="1" noCrop="1"/>
            </p:cNvPicPr>
            <p:nvPr/>
          </p:nvPicPr>
          <p:blipFill>
            <a:blip r:embed="rId23">
              <a:extLst>
                <a:ext uri="{28A0092B-C50C-407E-A947-70E740481C1C}">
                  <a14:useLocalDpi xmlns:a14="http://schemas.microsoft.com/office/drawing/2010/main" val="0"/>
                </a:ext>
              </a:extLst>
            </a:blip>
            <a:srcRect/>
            <a:stretch>
              <a:fillRect/>
            </a:stretch>
          </p:blipFill>
          <p:spPr bwMode="auto">
            <a:xfrm>
              <a:off x="2880"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5" name="Picture 68">
              <a:extLst>
                <a:ext uri="{FF2B5EF4-FFF2-40B4-BE49-F238E27FC236}">
                  <a16:creationId xmlns:a16="http://schemas.microsoft.com/office/drawing/2014/main" id="{7EEA700C-6E4D-B1CB-5C98-E18485495708}"/>
                </a:ext>
              </a:extLst>
            </p:cNvPr>
            <p:cNvPicPr>
              <a:picLocks noChangeAspect="1" noChangeArrowheads="1" noCrop="1"/>
            </p:cNvPicPr>
            <p:nvPr/>
          </p:nvPicPr>
          <p:blipFill>
            <a:blip r:embed="rId23">
              <a:extLst>
                <a:ext uri="{28A0092B-C50C-407E-A947-70E740481C1C}">
                  <a14:useLocalDpi xmlns:a14="http://schemas.microsoft.com/office/drawing/2010/main" val="0"/>
                </a:ext>
              </a:extLst>
            </a:blip>
            <a:srcRect/>
            <a:stretch>
              <a:fillRect/>
            </a:stretch>
          </p:blipFill>
          <p:spPr bwMode="auto">
            <a:xfrm>
              <a:off x="3792"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96" name="Picture 69">
              <a:extLst>
                <a:ext uri="{FF2B5EF4-FFF2-40B4-BE49-F238E27FC236}">
                  <a16:creationId xmlns:a16="http://schemas.microsoft.com/office/drawing/2014/main" id="{9B8779BB-1A7F-A2B8-417B-2B08A848637C}"/>
                </a:ext>
              </a:extLst>
            </p:cNvPr>
            <p:cNvPicPr>
              <a:picLocks noChangeAspect="1" noChangeArrowheads="1" noCrop="1"/>
            </p:cNvPicPr>
            <p:nvPr/>
          </p:nvPicPr>
          <p:blipFill>
            <a:blip r:embed="rId23">
              <a:extLst>
                <a:ext uri="{28A0092B-C50C-407E-A947-70E740481C1C}">
                  <a14:useLocalDpi xmlns:a14="http://schemas.microsoft.com/office/drawing/2010/main" val="0"/>
                </a:ext>
              </a:extLst>
            </a:blip>
            <a:srcRect/>
            <a:stretch>
              <a:fillRect/>
            </a:stretch>
          </p:blipFill>
          <p:spPr bwMode="auto">
            <a:xfrm>
              <a:off x="4752" y="3348"/>
              <a:ext cx="920" cy="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6181" name="Picture 15" descr="!c_lite2">
            <a:extLst>
              <a:ext uri="{FF2B5EF4-FFF2-40B4-BE49-F238E27FC236}">
                <a16:creationId xmlns:a16="http://schemas.microsoft.com/office/drawing/2014/main" id="{D993B550-DA5C-A5EC-FD5E-CBC21126FF39}"/>
              </a:ext>
            </a:extLst>
          </p:cNvPr>
          <p:cNvPicPr>
            <a:picLocks noChangeAspect="1" noChangeArrowheads="1" noCrop="1"/>
          </p:cNvPicPr>
          <p:nvPr/>
        </p:nvPicPr>
        <p:blipFill>
          <a:blip r:embed="rId24">
            <a:extLst>
              <a:ext uri="{28A0092B-C50C-407E-A947-70E740481C1C}">
                <a14:useLocalDpi xmlns:a14="http://schemas.microsoft.com/office/drawing/2010/main" val="0"/>
              </a:ext>
            </a:extLst>
          </a:blip>
          <a:srcRect/>
          <a:stretch>
            <a:fillRect/>
          </a:stretch>
        </p:blipFill>
        <p:spPr bwMode="auto">
          <a:xfrm rot="10800000" flipH="1" flipV="1">
            <a:off x="3725863" y="549275"/>
            <a:ext cx="4464050"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AutoShape 30">
            <a:hlinkClick r:id="rId22" action="ppaction://hlinksldjump"/>
            <a:extLst>
              <a:ext uri="{FF2B5EF4-FFF2-40B4-BE49-F238E27FC236}">
                <a16:creationId xmlns:a16="http://schemas.microsoft.com/office/drawing/2014/main" id="{A50F8B3D-411E-FB78-7C33-F65B4384F564}"/>
              </a:ext>
            </a:extLst>
          </p:cNvPr>
          <p:cNvSpPr>
            <a:spLocks noChangeArrowheads="1"/>
          </p:cNvSpPr>
          <p:nvPr/>
        </p:nvSpPr>
        <p:spPr bwMode="auto">
          <a:xfrm>
            <a:off x="7315200" y="866775"/>
            <a:ext cx="935038" cy="792163"/>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6</a:t>
            </a:r>
          </a:p>
        </p:txBody>
      </p:sp>
      <p:sp>
        <p:nvSpPr>
          <p:cNvPr id="3" name="AutoShape 61">
            <a:hlinkClick r:id="rId11" action="ppaction://hlinksldjump"/>
            <a:extLst>
              <a:ext uri="{FF2B5EF4-FFF2-40B4-BE49-F238E27FC236}">
                <a16:creationId xmlns:a16="http://schemas.microsoft.com/office/drawing/2014/main" id="{74D36034-B000-4AAB-D921-0B446E6BD0E9}"/>
              </a:ext>
            </a:extLst>
          </p:cNvPr>
          <p:cNvSpPr>
            <a:spLocks noChangeArrowheads="1"/>
          </p:cNvSpPr>
          <p:nvPr/>
        </p:nvSpPr>
        <p:spPr bwMode="auto">
          <a:xfrm>
            <a:off x="1603375" y="4678363"/>
            <a:ext cx="935038"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33</a:t>
            </a:r>
          </a:p>
        </p:txBody>
      </p:sp>
      <p:sp>
        <p:nvSpPr>
          <p:cNvPr id="4" name="AutoShape 61">
            <a:hlinkClick r:id="rId10" action="ppaction://hlinksldjump"/>
            <a:extLst>
              <a:ext uri="{FF2B5EF4-FFF2-40B4-BE49-F238E27FC236}">
                <a16:creationId xmlns:a16="http://schemas.microsoft.com/office/drawing/2014/main" id="{38907962-6766-69D1-50C0-DDA8EFEF9FFF}"/>
              </a:ext>
            </a:extLst>
          </p:cNvPr>
          <p:cNvSpPr>
            <a:spLocks noChangeArrowheads="1"/>
          </p:cNvSpPr>
          <p:nvPr/>
        </p:nvSpPr>
        <p:spPr bwMode="auto">
          <a:xfrm>
            <a:off x="2703513" y="4697413"/>
            <a:ext cx="935037"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34</a:t>
            </a:r>
          </a:p>
        </p:txBody>
      </p:sp>
      <p:sp>
        <p:nvSpPr>
          <p:cNvPr id="5" name="AutoShape 61">
            <a:hlinkClick r:id="rId14" action="ppaction://hlinksldjump"/>
            <a:extLst>
              <a:ext uri="{FF2B5EF4-FFF2-40B4-BE49-F238E27FC236}">
                <a16:creationId xmlns:a16="http://schemas.microsoft.com/office/drawing/2014/main" id="{21CC4FD6-3C81-6CE8-74BA-90C3D0382F1D}"/>
              </a:ext>
            </a:extLst>
          </p:cNvPr>
          <p:cNvSpPr>
            <a:spLocks noChangeArrowheads="1"/>
          </p:cNvSpPr>
          <p:nvPr/>
        </p:nvSpPr>
        <p:spPr bwMode="auto">
          <a:xfrm>
            <a:off x="3716338" y="4697413"/>
            <a:ext cx="935037"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35</a:t>
            </a:r>
          </a:p>
        </p:txBody>
      </p:sp>
      <p:sp>
        <p:nvSpPr>
          <p:cNvPr id="6" name="AutoShape 61">
            <a:hlinkClick r:id="rId16" action="ppaction://hlinksldjump"/>
            <a:extLst>
              <a:ext uri="{FF2B5EF4-FFF2-40B4-BE49-F238E27FC236}">
                <a16:creationId xmlns:a16="http://schemas.microsoft.com/office/drawing/2014/main" id="{554D9743-1688-0541-0131-7A62CD905CC6}"/>
              </a:ext>
            </a:extLst>
          </p:cNvPr>
          <p:cNvSpPr>
            <a:spLocks noChangeArrowheads="1"/>
          </p:cNvSpPr>
          <p:nvPr/>
        </p:nvSpPr>
        <p:spPr bwMode="auto">
          <a:xfrm>
            <a:off x="4975225" y="4684713"/>
            <a:ext cx="935038"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36</a:t>
            </a:r>
          </a:p>
        </p:txBody>
      </p:sp>
      <p:sp>
        <p:nvSpPr>
          <p:cNvPr id="7" name="AutoShape 61">
            <a:hlinkClick r:id="rId21" action="ppaction://hlinksldjump"/>
            <a:extLst>
              <a:ext uri="{FF2B5EF4-FFF2-40B4-BE49-F238E27FC236}">
                <a16:creationId xmlns:a16="http://schemas.microsoft.com/office/drawing/2014/main" id="{9A63B288-C8D0-21E4-0B67-BDB2AD66EE64}"/>
              </a:ext>
            </a:extLst>
          </p:cNvPr>
          <p:cNvSpPr>
            <a:spLocks noChangeArrowheads="1"/>
          </p:cNvSpPr>
          <p:nvPr/>
        </p:nvSpPr>
        <p:spPr bwMode="auto">
          <a:xfrm>
            <a:off x="6153150" y="4673600"/>
            <a:ext cx="935038" cy="792163"/>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37</a:t>
            </a:r>
          </a:p>
        </p:txBody>
      </p:sp>
      <p:sp>
        <p:nvSpPr>
          <p:cNvPr id="8" name="AutoShape 61">
            <a:hlinkClick r:id="rId20" action="ppaction://hlinksldjump"/>
            <a:extLst>
              <a:ext uri="{FF2B5EF4-FFF2-40B4-BE49-F238E27FC236}">
                <a16:creationId xmlns:a16="http://schemas.microsoft.com/office/drawing/2014/main" id="{25BB1FD1-525F-1299-8902-487394BFF069}"/>
              </a:ext>
            </a:extLst>
          </p:cNvPr>
          <p:cNvSpPr>
            <a:spLocks noChangeArrowheads="1"/>
          </p:cNvSpPr>
          <p:nvPr/>
        </p:nvSpPr>
        <p:spPr bwMode="auto">
          <a:xfrm>
            <a:off x="7254875" y="4691063"/>
            <a:ext cx="935038"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38</a:t>
            </a:r>
          </a:p>
        </p:txBody>
      </p:sp>
      <p:sp>
        <p:nvSpPr>
          <p:cNvPr id="9" name="AutoShape 61">
            <a:hlinkClick r:id="rId18" action="ppaction://hlinksldjump"/>
            <a:extLst>
              <a:ext uri="{FF2B5EF4-FFF2-40B4-BE49-F238E27FC236}">
                <a16:creationId xmlns:a16="http://schemas.microsoft.com/office/drawing/2014/main" id="{3A5BB090-3DC6-781B-3AE0-B90C32CC8287}"/>
              </a:ext>
            </a:extLst>
          </p:cNvPr>
          <p:cNvSpPr>
            <a:spLocks noChangeArrowheads="1"/>
          </p:cNvSpPr>
          <p:nvPr/>
        </p:nvSpPr>
        <p:spPr bwMode="auto">
          <a:xfrm>
            <a:off x="8345488" y="4659313"/>
            <a:ext cx="935037"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39</a:t>
            </a:r>
          </a:p>
        </p:txBody>
      </p:sp>
      <p:sp>
        <p:nvSpPr>
          <p:cNvPr id="10" name="AutoShape 61">
            <a:hlinkClick r:id="rId19" action="ppaction://hlinksldjump"/>
            <a:extLst>
              <a:ext uri="{FF2B5EF4-FFF2-40B4-BE49-F238E27FC236}">
                <a16:creationId xmlns:a16="http://schemas.microsoft.com/office/drawing/2014/main" id="{4BA711CD-87C1-5EFC-1E63-0D3B728F1FA9}"/>
              </a:ext>
            </a:extLst>
          </p:cNvPr>
          <p:cNvSpPr>
            <a:spLocks noChangeArrowheads="1"/>
          </p:cNvSpPr>
          <p:nvPr/>
        </p:nvSpPr>
        <p:spPr bwMode="auto">
          <a:xfrm>
            <a:off x="9436100" y="4659313"/>
            <a:ext cx="935038" cy="792162"/>
          </a:xfrm>
          <a:prstGeom prst="star16">
            <a:avLst>
              <a:gd name="adj" fmla="val 37500"/>
            </a:avLst>
          </a:prstGeom>
          <a:solidFill>
            <a:srgbClr val="FF99CC"/>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CC3300"/>
                </a:solidFill>
                <a:latin typeface="Calibri" panose="020F0502020204030204" pitchFamily="34" charset="0"/>
                <a:cs typeface="Arial" panose="020B0604020202020204" pitchFamily="34" charset="0"/>
              </a:rPr>
              <a:t>40</a:t>
            </a: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085"/>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exit" presetSubtype="0" fill="hold" nodeType="clickEffect">
                                  <p:stCondLst>
                                    <p:cond delay="0"/>
                                  </p:stCondLst>
                                  <p:childTnLst>
                                    <p:set>
                                      <p:cBhvr>
                                        <p:cTn id="6" dur="1" fill="hold">
                                          <p:stCondLst>
                                            <p:cond delay="0"/>
                                          </p:stCondLst>
                                        </p:cTn>
                                        <p:tgtEl>
                                          <p:spTgt spid="2085">
                                            <p:txEl>
                                              <p:pRg st="0" end="0"/>
                                            </p:txEl>
                                          </p:spTgt>
                                        </p:tgtEl>
                                        <p:attrNameLst>
                                          <p:attrName>style.visibility</p:attrName>
                                        </p:attrNameLst>
                                      </p:cBhvr>
                                      <p:to>
                                        <p:strVal val="hidden"/>
                                      </p:to>
                                    </p:set>
                                  </p:childTnLst>
                                </p:cTn>
                              </p:par>
                            </p:childTnLst>
                          </p:cTn>
                        </p:par>
                      </p:childTnLst>
                    </p:cTn>
                  </p:par>
                </p:childTnLst>
              </p:cTn>
              <p:nextCondLst>
                <p:cond evt="onClick" delay="0">
                  <p:tgtEl>
                    <p:spTgt spid="2085"/>
                  </p:tgtEl>
                </p:cond>
              </p:nextCondLst>
            </p:seq>
            <p:seq concurrent="1" nextAc="seek">
              <p:cTn id="7" restart="whenNotActive" fill="hold" evtFilter="cancelBubble" nodeType="interactiveSeq">
                <p:stCondLst>
                  <p:cond evt="onClick" delay="0">
                    <p:tgtEl>
                      <p:spTgt spid="2081"/>
                    </p:tgtEl>
                  </p:cond>
                </p:stCondLst>
                <p:endSync evt="end" delay="0">
                  <p:rtn val="all"/>
                </p:endSync>
                <p:childTnLst>
                  <p:par>
                    <p:cTn id="8" fill="hold" nodeType="clickPar">
                      <p:stCondLst>
                        <p:cond delay="0"/>
                      </p:stCondLst>
                      <p:childTnLst>
                        <p:par>
                          <p:cTn id="9" fill="hold" nodeType="withGroup">
                            <p:stCondLst>
                              <p:cond delay="0"/>
                            </p:stCondLst>
                            <p:childTnLst>
                              <p:par>
                                <p:cTn id="10" presetID="1" presetClass="exit" presetSubtype="0" fill="hold" nodeType="clickEffect">
                                  <p:stCondLst>
                                    <p:cond delay="0"/>
                                  </p:stCondLst>
                                  <p:childTnLst>
                                    <p:set>
                                      <p:cBhvr>
                                        <p:cTn id="11" dur="1" fill="hold">
                                          <p:stCondLst>
                                            <p:cond delay="0"/>
                                          </p:stCondLst>
                                        </p:cTn>
                                        <p:tgtEl>
                                          <p:spTgt spid="2081">
                                            <p:txEl>
                                              <p:pRg st="0" end="0"/>
                                            </p:txEl>
                                          </p:spTgt>
                                        </p:tgtEl>
                                        <p:attrNameLst>
                                          <p:attrName>style.visibility</p:attrName>
                                        </p:attrNameLst>
                                      </p:cBhvr>
                                      <p:to>
                                        <p:strVal val="hidden"/>
                                      </p:to>
                                    </p:set>
                                  </p:childTnLst>
                                </p:cTn>
                              </p:par>
                            </p:childTnLst>
                          </p:cTn>
                        </p:par>
                      </p:childTnLst>
                    </p:cTn>
                  </p:par>
                </p:childTnLst>
              </p:cTn>
              <p:nextCondLst>
                <p:cond evt="onClick" delay="0">
                  <p:tgtEl>
                    <p:spTgt spid="2081"/>
                  </p:tgtEl>
                </p:cond>
              </p:nextCondLst>
            </p:seq>
            <p:seq concurrent="1" nextAc="seek">
              <p:cTn id="12" restart="whenNotActive" fill="hold" evtFilter="cancelBubble" nodeType="interactiveSeq">
                <p:stCondLst>
                  <p:cond evt="onClick" delay="0">
                    <p:tgtEl>
                      <p:spTgt spid="2078"/>
                    </p:tgtEl>
                  </p:cond>
                </p:stCondLst>
                <p:endSync evt="end" delay="0">
                  <p:rtn val="all"/>
                </p:endSync>
                <p:childTnLst>
                  <p:par>
                    <p:cTn id="13" fill="hold" nodeType="clickPar">
                      <p:stCondLst>
                        <p:cond delay="0"/>
                      </p:stCondLst>
                      <p:childTnLst>
                        <p:par>
                          <p:cTn id="14" fill="hold" nodeType="withGroup">
                            <p:stCondLst>
                              <p:cond delay="0"/>
                            </p:stCondLst>
                            <p:childTnLst>
                              <p:par>
                                <p:cTn id="15" presetID="1" presetClass="exit" presetSubtype="0" fill="hold" nodeType="clickEffect">
                                  <p:stCondLst>
                                    <p:cond delay="0"/>
                                  </p:stCondLst>
                                  <p:childTnLst>
                                    <p:set>
                                      <p:cBhvr>
                                        <p:cTn id="16" dur="1" fill="hold">
                                          <p:stCondLst>
                                            <p:cond delay="0"/>
                                          </p:stCondLst>
                                        </p:cTn>
                                        <p:tgtEl>
                                          <p:spTgt spid="2078">
                                            <p:txEl>
                                              <p:pRg st="0" end="0"/>
                                            </p:txEl>
                                          </p:spTgt>
                                        </p:tgtEl>
                                        <p:attrNameLst>
                                          <p:attrName>style.visibility</p:attrName>
                                        </p:attrNameLst>
                                      </p:cBhvr>
                                      <p:to>
                                        <p:strVal val="hidden"/>
                                      </p:to>
                                    </p:set>
                                  </p:childTnLst>
                                </p:cTn>
                              </p:par>
                            </p:childTnLst>
                          </p:cTn>
                        </p:par>
                      </p:childTnLst>
                    </p:cTn>
                  </p:par>
                </p:childTnLst>
              </p:cTn>
              <p:nextCondLst>
                <p:cond evt="onClick" delay="0">
                  <p:tgtEl>
                    <p:spTgt spid="2078"/>
                  </p:tgtEl>
                </p:cond>
              </p:nextCondLst>
            </p:seq>
            <p:seq concurrent="1" nextAc="seek">
              <p:cTn id="17" restart="whenNotActive" fill="hold" evtFilter="cancelBubble" nodeType="interactiveSeq">
                <p:stCondLst>
                  <p:cond evt="onClick" delay="0">
                    <p:tgtEl>
                      <p:spTgt spid="2080"/>
                    </p:tgtEl>
                  </p:cond>
                </p:stCondLst>
                <p:endSync evt="end" delay="0">
                  <p:rtn val="all"/>
                </p:endSync>
                <p:childTnLst>
                  <p:par>
                    <p:cTn id="18" fill="hold" nodeType="clickPar">
                      <p:stCondLst>
                        <p:cond delay="0"/>
                      </p:stCondLst>
                      <p:childTnLst>
                        <p:par>
                          <p:cTn id="19" fill="hold" nodeType="withGroup">
                            <p:stCondLst>
                              <p:cond delay="0"/>
                            </p:stCondLst>
                            <p:childTnLst>
                              <p:par>
                                <p:cTn id="20" presetID="1" presetClass="exit" presetSubtype="0" fill="hold" nodeType="clickEffect">
                                  <p:stCondLst>
                                    <p:cond delay="0"/>
                                  </p:stCondLst>
                                  <p:childTnLst>
                                    <p:set>
                                      <p:cBhvr>
                                        <p:cTn id="21" dur="1" fill="hold">
                                          <p:stCondLst>
                                            <p:cond delay="0"/>
                                          </p:stCondLst>
                                        </p:cTn>
                                        <p:tgtEl>
                                          <p:spTgt spid="2080">
                                            <p:txEl>
                                              <p:pRg st="0" end="0"/>
                                            </p:txEl>
                                          </p:spTgt>
                                        </p:tgtEl>
                                        <p:attrNameLst>
                                          <p:attrName>style.visibility</p:attrName>
                                        </p:attrNameLst>
                                      </p:cBhvr>
                                      <p:to>
                                        <p:strVal val="hidden"/>
                                      </p:to>
                                    </p:set>
                                  </p:childTnLst>
                                </p:cTn>
                              </p:par>
                            </p:childTnLst>
                          </p:cTn>
                        </p:par>
                      </p:childTnLst>
                    </p:cTn>
                  </p:par>
                </p:childTnLst>
              </p:cTn>
              <p:nextCondLst>
                <p:cond evt="onClick" delay="0">
                  <p:tgtEl>
                    <p:spTgt spid="2080"/>
                  </p:tgtEl>
                </p:cond>
              </p:nextCondLst>
            </p:seq>
            <p:seq concurrent="1" nextAc="seek">
              <p:cTn id="22" restart="whenNotActive" fill="hold" evtFilter="cancelBubble" nodeType="interactiveSeq">
                <p:stCondLst>
                  <p:cond evt="onClick" delay="0">
                    <p:tgtEl>
                      <p:spTgt spid="2079"/>
                    </p:tgtEl>
                  </p:cond>
                </p:stCondLst>
                <p:endSync evt="end" delay="0">
                  <p:rtn val="all"/>
                </p:endSync>
                <p:childTnLst>
                  <p:par>
                    <p:cTn id="23" fill="hold" nodeType="clickPar">
                      <p:stCondLst>
                        <p:cond delay="0"/>
                      </p:stCondLst>
                      <p:childTnLst>
                        <p:par>
                          <p:cTn id="24" fill="hold" nodeType="withGroup">
                            <p:stCondLst>
                              <p:cond delay="0"/>
                            </p:stCondLst>
                            <p:childTnLst>
                              <p:par>
                                <p:cTn id="25" presetID="1" presetClass="exit" presetSubtype="0" fill="hold" nodeType="clickEffect">
                                  <p:stCondLst>
                                    <p:cond delay="0"/>
                                  </p:stCondLst>
                                  <p:childTnLst>
                                    <p:set>
                                      <p:cBhvr>
                                        <p:cTn id="26" dur="1" fill="hold">
                                          <p:stCondLst>
                                            <p:cond delay="0"/>
                                          </p:stCondLst>
                                        </p:cTn>
                                        <p:tgtEl>
                                          <p:spTgt spid="2079">
                                            <p:txEl>
                                              <p:pRg st="0" end="0"/>
                                            </p:txEl>
                                          </p:spTgt>
                                        </p:tgtEl>
                                        <p:attrNameLst>
                                          <p:attrName>style.visibility</p:attrName>
                                        </p:attrNameLst>
                                      </p:cBhvr>
                                      <p:to>
                                        <p:strVal val="hidden"/>
                                      </p:to>
                                    </p:set>
                                  </p:childTnLst>
                                </p:cTn>
                              </p:par>
                            </p:childTnLst>
                          </p:cTn>
                        </p:par>
                      </p:childTnLst>
                    </p:cTn>
                  </p:par>
                </p:childTnLst>
              </p:cTn>
              <p:nextCondLst>
                <p:cond evt="onClick" delay="0">
                  <p:tgtEl>
                    <p:spTgt spid="2079"/>
                  </p:tgtEl>
                </p:cond>
              </p:nextCondLst>
            </p:seq>
            <p:seq concurrent="1" nextAc="seek">
              <p:cTn id="27" restart="whenNotActive" fill="hold" evtFilter="cancelBubble" nodeType="interactiveSeq">
                <p:stCondLst>
                  <p:cond evt="onClick" delay="0">
                    <p:tgtEl>
                      <p:spTgt spid="2082"/>
                    </p:tgtEl>
                  </p:cond>
                </p:stCondLst>
                <p:endSync evt="end" delay="0">
                  <p:rtn val="all"/>
                </p:endSync>
                <p:childTnLst>
                  <p:par>
                    <p:cTn id="28" fill="hold" nodeType="clickPar">
                      <p:stCondLst>
                        <p:cond delay="0"/>
                      </p:stCondLst>
                      <p:childTnLst>
                        <p:par>
                          <p:cTn id="29" fill="hold" nodeType="withGroup">
                            <p:stCondLst>
                              <p:cond delay="0"/>
                            </p:stCondLst>
                            <p:childTnLst>
                              <p:par>
                                <p:cTn id="30" presetID="1" presetClass="exit" presetSubtype="0" fill="hold" nodeType="clickEffect">
                                  <p:stCondLst>
                                    <p:cond delay="0"/>
                                  </p:stCondLst>
                                  <p:childTnLst>
                                    <p:set>
                                      <p:cBhvr>
                                        <p:cTn id="31" dur="1" fill="hold">
                                          <p:stCondLst>
                                            <p:cond delay="0"/>
                                          </p:stCondLst>
                                        </p:cTn>
                                        <p:tgtEl>
                                          <p:spTgt spid="2082">
                                            <p:txEl>
                                              <p:pRg st="0" end="0"/>
                                            </p:txEl>
                                          </p:spTgt>
                                        </p:tgtEl>
                                        <p:attrNameLst>
                                          <p:attrName>style.visibility</p:attrName>
                                        </p:attrNameLst>
                                      </p:cBhvr>
                                      <p:to>
                                        <p:strVal val="hidden"/>
                                      </p:to>
                                    </p:set>
                                  </p:childTnLst>
                                </p:cTn>
                              </p:par>
                            </p:childTnLst>
                          </p:cTn>
                        </p:par>
                      </p:childTnLst>
                    </p:cTn>
                  </p:par>
                </p:childTnLst>
              </p:cTn>
              <p:nextCondLst>
                <p:cond evt="onClick" delay="0">
                  <p:tgtEl>
                    <p:spTgt spid="2082"/>
                  </p:tgtEl>
                </p:cond>
              </p:nextCondLst>
            </p:seq>
            <p:seq concurrent="1" nextAc="seek">
              <p:cTn id="32" restart="whenNotActive" fill="hold" evtFilter="cancelBubble" nodeType="interactiveSeq">
                <p:stCondLst>
                  <p:cond evt="onClick" delay="0">
                    <p:tgtEl>
                      <p:spTgt spid="2083"/>
                    </p:tgtEl>
                  </p:cond>
                </p:stCondLst>
                <p:endSync evt="end" delay="0">
                  <p:rtn val="all"/>
                </p:endSync>
                <p:childTnLst>
                  <p:par>
                    <p:cTn id="33" fill="hold" nodeType="clickPar">
                      <p:stCondLst>
                        <p:cond delay="0"/>
                      </p:stCondLst>
                      <p:childTnLst>
                        <p:par>
                          <p:cTn id="34" fill="hold" nodeType="withGroup">
                            <p:stCondLst>
                              <p:cond delay="0"/>
                            </p:stCondLst>
                            <p:childTnLst>
                              <p:par>
                                <p:cTn id="35" presetID="1" presetClass="exit" presetSubtype="0" fill="hold" nodeType="clickEffect">
                                  <p:stCondLst>
                                    <p:cond delay="0"/>
                                  </p:stCondLst>
                                  <p:childTnLst>
                                    <p:set>
                                      <p:cBhvr>
                                        <p:cTn id="36" dur="1" fill="hold">
                                          <p:stCondLst>
                                            <p:cond delay="0"/>
                                          </p:stCondLst>
                                        </p:cTn>
                                        <p:tgtEl>
                                          <p:spTgt spid="2083">
                                            <p:txEl>
                                              <p:pRg st="0" end="0"/>
                                            </p:txEl>
                                          </p:spTgt>
                                        </p:tgtEl>
                                        <p:attrNameLst>
                                          <p:attrName>style.visibility</p:attrName>
                                        </p:attrNameLst>
                                      </p:cBhvr>
                                      <p:to>
                                        <p:strVal val="hidden"/>
                                      </p:to>
                                    </p:set>
                                  </p:childTnLst>
                                </p:cTn>
                              </p:par>
                            </p:childTnLst>
                          </p:cTn>
                        </p:par>
                      </p:childTnLst>
                    </p:cTn>
                  </p:par>
                </p:childTnLst>
              </p:cTn>
              <p:nextCondLst>
                <p:cond evt="onClick" delay="0">
                  <p:tgtEl>
                    <p:spTgt spid="2083"/>
                  </p:tgtEl>
                </p:cond>
              </p:nextCondLst>
            </p:seq>
            <p:seq concurrent="1" nextAc="seek">
              <p:cTn id="37" restart="whenNotActive" fill="hold" evtFilter="cancelBubble" nodeType="interactiveSeq">
                <p:stCondLst>
                  <p:cond evt="onClick" delay="0">
                    <p:tgtEl>
                      <p:spTgt spid="2092"/>
                    </p:tgtEl>
                  </p:cond>
                </p:stCondLst>
                <p:endSync evt="end" delay="0">
                  <p:rtn val="all"/>
                </p:endSync>
                <p:childTnLst>
                  <p:par>
                    <p:cTn id="38" fill="hold" nodeType="clickPar">
                      <p:stCondLst>
                        <p:cond delay="0"/>
                      </p:stCondLst>
                      <p:childTnLst>
                        <p:par>
                          <p:cTn id="39" fill="hold" nodeType="withGroup">
                            <p:stCondLst>
                              <p:cond delay="0"/>
                            </p:stCondLst>
                            <p:childTnLst>
                              <p:par>
                                <p:cTn id="40" presetID="1" presetClass="exit" presetSubtype="0" fill="hold" nodeType="clickEffect">
                                  <p:stCondLst>
                                    <p:cond delay="0"/>
                                  </p:stCondLst>
                                  <p:childTnLst>
                                    <p:set>
                                      <p:cBhvr>
                                        <p:cTn id="41" dur="1" fill="hold">
                                          <p:stCondLst>
                                            <p:cond delay="0"/>
                                          </p:stCondLst>
                                        </p:cTn>
                                        <p:tgtEl>
                                          <p:spTgt spid="2092">
                                            <p:txEl>
                                              <p:pRg st="0" end="0"/>
                                            </p:txEl>
                                          </p:spTgt>
                                        </p:tgtEl>
                                        <p:attrNameLst>
                                          <p:attrName>style.visibility</p:attrName>
                                        </p:attrNameLst>
                                      </p:cBhvr>
                                      <p:to>
                                        <p:strVal val="hidden"/>
                                      </p:to>
                                    </p:set>
                                  </p:childTnLst>
                                </p:cTn>
                              </p:par>
                            </p:childTnLst>
                          </p:cTn>
                        </p:par>
                      </p:childTnLst>
                    </p:cTn>
                  </p:par>
                </p:childTnLst>
              </p:cTn>
              <p:nextCondLst>
                <p:cond evt="onClick" delay="0">
                  <p:tgtEl>
                    <p:spTgt spid="2092"/>
                  </p:tgtEl>
                </p:cond>
              </p:nextCondLst>
            </p:seq>
            <p:seq concurrent="1" nextAc="seek">
              <p:cTn id="42" restart="whenNotActive" fill="hold" evtFilter="cancelBubble" nodeType="interactiveSeq">
                <p:stCondLst>
                  <p:cond evt="onClick" delay="0">
                    <p:tgtEl>
                      <p:spTgt spid="2091"/>
                    </p:tgtEl>
                  </p:cond>
                </p:stCondLst>
                <p:endSync evt="end" delay="0">
                  <p:rtn val="all"/>
                </p:endSync>
                <p:childTnLst>
                  <p:par>
                    <p:cTn id="43" fill="hold" nodeType="clickPar">
                      <p:stCondLst>
                        <p:cond delay="0"/>
                      </p:stCondLst>
                      <p:childTnLst>
                        <p:par>
                          <p:cTn id="44" fill="hold" nodeType="withGroup">
                            <p:stCondLst>
                              <p:cond delay="0"/>
                            </p:stCondLst>
                            <p:childTnLst>
                              <p:par>
                                <p:cTn id="45" presetID="1" presetClass="exit" presetSubtype="0" fill="hold" nodeType="clickEffect">
                                  <p:stCondLst>
                                    <p:cond delay="0"/>
                                  </p:stCondLst>
                                  <p:childTnLst>
                                    <p:set>
                                      <p:cBhvr>
                                        <p:cTn id="46" dur="1" fill="hold">
                                          <p:stCondLst>
                                            <p:cond delay="0"/>
                                          </p:stCondLst>
                                        </p:cTn>
                                        <p:tgtEl>
                                          <p:spTgt spid="2091">
                                            <p:txEl>
                                              <p:pRg st="0" end="0"/>
                                            </p:txEl>
                                          </p:spTgt>
                                        </p:tgtEl>
                                        <p:attrNameLst>
                                          <p:attrName>style.visibility</p:attrName>
                                        </p:attrNameLst>
                                      </p:cBhvr>
                                      <p:to>
                                        <p:strVal val="hidden"/>
                                      </p:to>
                                    </p:set>
                                  </p:childTnLst>
                                </p:cTn>
                              </p:par>
                            </p:childTnLst>
                          </p:cTn>
                        </p:par>
                      </p:childTnLst>
                    </p:cTn>
                  </p:par>
                </p:childTnLst>
              </p:cTn>
              <p:nextCondLst>
                <p:cond evt="onClick" delay="0">
                  <p:tgtEl>
                    <p:spTgt spid="2091"/>
                  </p:tgtEl>
                </p:cond>
              </p:nextCondLst>
            </p:seq>
            <p:seq concurrent="1" nextAc="seek">
              <p:cTn id="47" restart="whenNotActive" fill="hold" evtFilter="cancelBubble" nodeType="interactiveSeq">
                <p:stCondLst>
                  <p:cond evt="onClick" delay="0">
                    <p:tgtEl>
                      <p:spTgt spid="2088"/>
                    </p:tgtEl>
                  </p:cond>
                </p:stCondLst>
                <p:endSync evt="end" delay="0">
                  <p:rtn val="all"/>
                </p:endSync>
                <p:childTnLst>
                  <p:par>
                    <p:cTn id="48" fill="hold" nodeType="clickPar">
                      <p:stCondLst>
                        <p:cond delay="0"/>
                      </p:stCondLst>
                      <p:childTnLst>
                        <p:par>
                          <p:cTn id="49" fill="hold" nodeType="withGroup">
                            <p:stCondLst>
                              <p:cond delay="0"/>
                            </p:stCondLst>
                            <p:childTnLst>
                              <p:par>
                                <p:cTn id="50" presetID="1" presetClass="exit" presetSubtype="0" fill="hold" nodeType="clickEffect">
                                  <p:stCondLst>
                                    <p:cond delay="0"/>
                                  </p:stCondLst>
                                  <p:childTnLst>
                                    <p:set>
                                      <p:cBhvr>
                                        <p:cTn id="51" dur="1" fill="hold">
                                          <p:stCondLst>
                                            <p:cond delay="0"/>
                                          </p:stCondLst>
                                        </p:cTn>
                                        <p:tgtEl>
                                          <p:spTgt spid="2088">
                                            <p:txEl>
                                              <p:pRg st="0" end="0"/>
                                            </p:txEl>
                                          </p:spTgt>
                                        </p:tgtEl>
                                        <p:attrNameLst>
                                          <p:attrName>style.visibility</p:attrName>
                                        </p:attrNameLst>
                                      </p:cBhvr>
                                      <p:to>
                                        <p:strVal val="hidden"/>
                                      </p:to>
                                    </p:set>
                                  </p:childTnLst>
                                </p:cTn>
                              </p:par>
                            </p:childTnLst>
                          </p:cTn>
                        </p:par>
                      </p:childTnLst>
                    </p:cTn>
                  </p:par>
                </p:childTnLst>
              </p:cTn>
              <p:nextCondLst>
                <p:cond evt="onClick" delay="0">
                  <p:tgtEl>
                    <p:spTgt spid="2088"/>
                  </p:tgtEl>
                </p:cond>
              </p:nextCondLst>
            </p:seq>
            <p:seq concurrent="1" nextAc="seek">
              <p:cTn id="52" restart="whenNotActive" fill="hold" evtFilter="cancelBubble" nodeType="interactiveSeq">
                <p:stCondLst>
                  <p:cond evt="onClick" delay="0">
                    <p:tgtEl>
                      <p:spTgt spid="2089"/>
                    </p:tgtEl>
                  </p:cond>
                </p:stCondLst>
                <p:endSync evt="end" delay="0">
                  <p:rtn val="all"/>
                </p:endSync>
                <p:childTnLst>
                  <p:par>
                    <p:cTn id="53" fill="hold" nodeType="clickPar">
                      <p:stCondLst>
                        <p:cond delay="0"/>
                      </p:stCondLst>
                      <p:childTnLst>
                        <p:par>
                          <p:cTn id="54" fill="hold" nodeType="withGroup">
                            <p:stCondLst>
                              <p:cond delay="0"/>
                            </p:stCondLst>
                            <p:childTnLst>
                              <p:par>
                                <p:cTn id="55" presetID="4" presetClass="exit" presetSubtype="16" fill="hold" nodeType="clickEffect">
                                  <p:stCondLst>
                                    <p:cond delay="0"/>
                                  </p:stCondLst>
                                  <p:childTnLst>
                                    <p:animEffect transition="out" filter="box(in)">
                                      <p:cBhvr>
                                        <p:cTn id="56" dur="250"/>
                                        <p:tgtEl>
                                          <p:spTgt spid="2089">
                                            <p:txEl>
                                              <p:pRg st="0" end="0"/>
                                            </p:txEl>
                                          </p:spTgt>
                                        </p:tgtEl>
                                      </p:cBhvr>
                                    </p:animEffect>
                                    <p:set>
                                      <p:cBhvr>
                                        <p:cTn id="57" dur="1" fill="hold">
                                          <p:stCondLst>
                                            <p:cond delay="249"/>
                                          </p:stCondLst>
                                        </p:cTn>
                                        <p:tgtEl>
                                          <p:spTgt spid="2089">
                                            <p:txEl>
                                              <p:pRg st="0" end="0"/>
                                            </p:txEl>
                                          </p:spTgt>
                                        </p:tgtEl>
                                        <p:attrNameLst>
                                          <p:attrName>style.visibility</p:attrName>
                                        </p:attrNameLst>
                                      </p:cBhvr>
                                      <p:to>
                                        <p:strVal val="hidden"/>
                                      </p:to>
                                    </p:set>
                                  </p:childTnLst>
                                </p:cTn>
                              </p:par>
                            </p:childTnLst>
                          </p:cTn>
                        </p:par>
                      </p:childTnLst>
                    </p:cTn>
                  </p:par>
                </p:childTnLst>
              </p:cTn>
              <p:nextCondLst>
                <p:cond evt="onClick" delay="0">
                  <p:tgtEl>
                    <p:spTgt spid="2089"/>
                  </p:tgtEl>
                </p:cond>
              </p:nextCondLst>
            </p:seq>
            <p:seq concurrent="1" nextAc="seek">
              <p:cTn id="58" restart="whenNotActive" fill="hold" evtFilter="cancelBubble" nodeType="interactiveSeq">
                <p:stCondLst>
                  <p:cond evt="onClick" delay="0">
                    <p:tgtEl>
                      <p:spTgt spid="2087"/>
                    </p:tgtEl>
                  </p:cond>
                </p:stCondLst>
                <p:endSync evt="end" delay="0">
                  <p:rtn val="all"/>
                </p:endSync>
                <p:childTnLst>
                  <p:par>
                    <p:cTn id="59" fill="hold" nodeType="clickPar">
                      <p:stCondLst>
                        <p:cond delay="0"/>
                      </p:stCondLst>
                      <p:childTnLst>
                        <p:par>
                          <p:cTn id="60" fill="hold" nodeType="withGroup">
                            <p:stCondLst>
                              <p:cond delay="0"/>
                            </p:stCondLst>
                            <p:childTnLst>
                              <p:par>
                                <p:cTn id="61" presetID="1" presetClass="exit" presetSubtype="0" fill="hold" nodeType="clickEffect">
                                  <p:stCondLst>
                                    <p:cond delay="0"/>
                                  </p:stCondLst>
                                  <p:childTnLst>
                                    <p:set>
                                      <p:cBhvr>
                                        <p:cTn id="62" dur="1" fill="hold">
                                          <p:stCondLst>
                                            <p:cond delay="0"/>
                                          </p:stCondLst>
                                        </p:cTn>
                                        <p:tgtEl>
                                          <p:spTgt spid="2087">
                                            <p:txEl>
                                              <p:pRg st="0" end="0"/>
                                            </p:txEl>
                                          </p:spTgt>
                                        </p:tgtEl>
                                        <p:attrNameLst>
                                          <p:attrName>style.visibility</p:attrName>
                                        </p:attrNameLst>
                                      </p:cBhvr>
                                      <p:to>
                                        <p:strVal val="hidden"/>
                                      </p:to>
                                    </p:set>
                                  </p:childTnLst>
                                </p:cTn>
                              </p:par>
                            </p:childTnLst>
                          </p:cTn>
                        </p:par>
                      </p:childTnLst>
                    </p:cTn>
                  </p:par>
                </p:childTnLst>
              </p:cTn>
              <p:nextCondLst>
                <p:cond evt="onClick" delay="0">
                  <p:tgtEl>
                    <p:spTgt spid="2087"/>
                  </p:tgtEl>
                </p:cond>
              </p:nextCondLst>
            </p:seq>
            <p:seq concurrent="1" nextAc="seek">
              <p:cTn id="63" restart="whenNotActive" fill="hold" evtFilter="cancelBubble" nodeType="interactiveSeq">
                <p:stCondLst>
                  <p:cond evt="onClick" delay="0">
                    <p:tgtEl>
                      <p:spTgt spid="2086"/>
                    </p:tgtEl>
                  </p:cond>
                </p:stCondLst>
                <p:endSync evt="end" delay="0">
                  <p:rtn val="all"/>
                </p:endSync>
                <p:childTnLst>
                  <p:par>
                    <p:cTn id="64" fill="hold" nodeType="clickPar">
                      <p:stCondLst>
                        <p:cond delay="0"/>
                      </p:stCondLst>
                      <p:childTnLst>
                        <p:par>
                          <p:cTn id="65" fill="hold" nodeType="withGroup">
                            <p:stCondLst>
                              <p:cond delay="0"/>
                            </p:stCondLst>
                            <p:childTnLst>
                              <p:par>
                                <p:cTn id="66" presetID="1" presetClass="exit" presetSubtype="0" fill="hold" nodeType="clickEffect">
                                  <p:stCondLst>
                                    <p:cond delay="0"/>
                                  </p:stCondLst>
                                  <p:childTnLst>
                                    <p:set>
                                      <p:cBhvr>
                                        <p:cTn id="67" dur="1" fill="hold">
                                          <p:stCondLst>
                                            <p:cond delay="0"/>
                                          </p:stCondLst>
                                        </p:cTn>
                                        <p:tgtEl>
                                          <p:spTgt spid="2086">
                                            <p:txEl>
                                              <p:pRg st="0" end="0"/>
                                            </p:txEl>
                                          </p:spTgt>
                                        </p:tgtEl>
                                        <p:attrNameLst>
                                          <p:attrName>style.visibility</p:attrName>
                                        </p:attrNameLst>
                                      </p:cBhvr>
                                      <p:to>
                                        <p:strVal val="hidden"/>
                                      </p:to>
                                    </p:set>
                                  </p:childTnLst>
                                </p:cTn>
                              </p:par>
                            </p:childTnLst>
                          </p:cTn>
                        </p:par>
                      </p:childTnLst>
                    </p:cTn>
                  </p:par>
                </p:childTnLst>
              </p:cTn>
              <p:nextCondLst>
                <p:cond evt="onClick" delay="0">
                  <p:tgtEl>
                    <p:spTgt spid="2086"/>
                  </p:tgtEl>
                </p:cond>
              </p:nextCondLst>
            </p:seq>
            <p:seq concurrent="1" nextAc="seek">
              <p:cTn id="68" restart="whenNotActive" fill="hold" evtFilter="cancelBubble" nodeType="interactiveSeq">
                <p:stCondLst>
                  <p:cond evt="onClick" delay="0">
                    <p:tgtEl>
                      <p:spTgt spid="2090"/>
                    </p:tgtEl>
                  </p:cond>
                </p:stCondLst>
                <p:endSync evt="end" delay="0">
                  <p:rtn val="all"/>
                </p:endSync>
                <p:childTnLst>
                  <p:par>
                    <p:cTn id="69" fill="hold" nodeType="clickPar">
                      <p:stCondLst>
                        <p:cond delay="0"/>
                      </p:stCondLst>
                      <p:childTnLst>
                        <p:par>
                          <p:cTn id="70" fill="hold" nodeType="withGroup">
                            <p:stCondLst>
                              <p:cond delay="0"/>
                            </p:stCondLst>
                            <p:childTnLst>
                              <p:par>
                                <p:cTn id="71" presetID="1" presetClass="exit" presetSubtype="0" fill="hold" nodeType="clickEffect">
                                  <p:stCondLst>
                                    <p:cond delay="0"/>
                                  </p:stCondLst>
                                  <p:childTnLst>
                                    <p:set>
                                      <p:cBhvr>
                                        <p:cTn id="72" dur="1" fill="hold">
                                          <p:stCondLst>
                                            <p:cond delay="0"/>
                                          </p:stCondLst>
                                        </p:cTn>
                                        <p:tgtEl>
                                          <p:spTgt spid="2090">
                                            <p:txEl>
                                              <p:pRg st="0" end="0"/>
                                            </p:txEl>
                                          </p:spTgt>
                                        </p:tgtEl>
                                        <p:attrNameLst>
                                          <p:attrName>style.visibility</p:attrName>
                                        </p:attrNameLst>
                                      </p:cBhvr>
                                      <p:to>
                                        <p:strVal val="hidden"/>
                                      </p:to>
                                    </p:set>
                                  </p:childTnLst>
                                </p:cTn>
                              </p:par>
                            </p:childTnLst>
                          </p:cTn>
                        </p:par>
                      </p:childTnLst>
                    </p:cTn>
                  </p:par>
                </p:childTnLst>
              </p:cTn>
              <p:nextCondLst>
                <p:cond evt="onClick" delay="0">
                  <p:tgtEl>
                    <p:spTgt spid="2090"/>
                  </p:tgtEl>
                </p:cond>
              </p:nextCondLst>
            </p:seq>
            <p:seq concurrent="1" nextAc="seek">
              <p:cTn id="73" restart="whenNotActive" fill="hold" evtFilter="cancelBubble" nodeType="interactiveSeq">
                <p:stCondLst>
                  <p:cond evt="onClick" delay="0">
                    <p:tgtEl>
                      <p:spTgt spid="2093"/>
                    </p:tgtEl>
                  </p:cond>
                </p:stCondLst>
                <p:endSync evt="end" delay="0">
                  <p:rtn val="all"/>
                </p:endSync>
                <p:childTnLst>
                  <p:par>
                    <p:cTn id="74" fill="hold" nodeType="clickPar">
                      <p:stCondLst>
                        <p:cond delay="0"/>
                      </p:stCondLst>
                      <p:childTnLst>
                        <p:par>
                          <p:cTn id="75" fill="hold" nodeType="withGroup">
                            <p:stCondLst>
                              <p:cond delay="0"/>
                            </p:stCondLst>
                            <p:childTnLst>
                              <p:par>
                                <p:cTn id="76" presetID="1" presetClass="exit" presetSubtype="0" fill="hold" nodeType="clickEffect">
                                  <p:stCondLst>
                                    <p:cond delay="0"/>
                                  </p:stCondLst>
                                  <p:childTnLst>
                                    <p:set>
                                      <p:cBhvr>
                                        <p:cTn id="77" dur="1" fill="hold">
                                          <p:stCondLst>
                                            <p:cond delay="0"/>
                                          </p:stCondLst>
                                        </p:cTn>
                                        <p:tgtEl>
                                          <p:spTgt spid="2093">
                                            <p:txEl>
                                              <p:pRg st="0" end="0"/>
                                            </p:txEl>
                                          </p:spTgt>
                                        </p:tgtEl>
                                        <p:attrNameLst>
                                          <p:attrName>style.visibility</p:attrName>
                                        </p:attrNameLst>
                                      </p:cBhvr>
                                      <p:to>
                                        <p:strVal val="hidden"/>
                                      </p:to>
                                    </p:set>
                                  </p:childTnLst>
                                </p:cTn>
                              </p:par>
                            </p:childTnLst>
                          </p:cTn>
                        </p:par>
                      </p:childTnLst>
                    </p:cTn>
                  </p:par>
                </p:childTnLst>
              </p:cTn>
              <p:nextCondLst>
                <p:cond evt="onClick" delay="0">
                  <p:tgtEl>
                    <p:spTgt spid="2093"/>
                  </p:tgtEl>
                </p:cond>
              </p:nextCondLst>
            </p:seq>
            <p:seq concurrent="1" nextAc="seek">
              <p:cTn id="78" restart="whenNotActive" fill="hold" evtFilter="cancelBubble" nodeType="interactiveSeq">
                <p:stCondLst>
                  <p:cond evt="onClick" delay="0">
                    <p:tgtEl>
                      <p:spTgt spid="2101"/>
                    </p:tgtEl>
                  </p:cond>
                </p:stCondLst>
                <p:endSync evt="end" delay="0">
                  <p:rtn val="all"/>
                </p:endSync>
                <p:childTnLst>
                  <p:par>
                    <p:cTn id="79" fill="hold" nodeType="clickPar">
                      <p:stCondLst>
                        <p:cond delay="0"/>
                      </p:stCondLst>
                      <p:childTnLst>
                        <p:par>
                          <p:cTn id="80" fill="hold" nodeType="withGroup">
                            <p:stCondLst>
                              <p:cond delay="0"/>
                            </p:stCondLst>
                            <p:childTnLst>
                              <p:par>
                                <p:cTn id="81" presetID="1" presetClass="exit" presetSubtype="0" fill="hold" nodeType="clickEffect">
                                  <p:stCondLst>
                                    <p:cond delay="0"/>
                                  </p:stCondLst>
                                  <p:childTnLst>
                                    <p:set>
                                      <p:cBhvr>
                                        <p:cTn id="82" dur="1" fill="hold">
                                          <p:stCondLst>
                                            <p:cond delay="0"/>
                                          </p:stCondLst>
                                        </p:cTn>
                                        <p:tgtEl>
                                          <p:spTgt spid="2101">
                                            <p:txEl>
                                              <p:pRg st="0" end="0"/>
                                            </p:txEl>
                                          </p:spTgt>
                                        </p:tgtEl>
                                        <p:attrNameLst>
                                          <p:attrName>style.visibility</p:attrName>
                                        </p:attrNameLst>
                                      </p:cBhvr>
                                      <p:to>
                                        <p:strVal val="hidden"/>
                                      </p:to>
                                    </p:set>
                                  </p:childTnLst>
                                </p:cTn>
                              </p:par>
                            </p:childTnLst>
                          </p:cTn>
                        </p:par>
                      </p:childTnLst>
                    </p:cTn>
                  </p:par>
                </p:childTnLst>
              </p:cTn>
              <p:nextCondLst>
                <p:cond evt="onClick" delay="0">
                  <p:tgtEl>
                    <p:spTgt spid="2101"/>
                  </p:tgtEl>
                </p:cond>
              </p:nextCondLst>
            </p:seq>
            <p:seq concurrent="1" nextAc="seek">
              <p:cTn id="83" restart="whenNotActive" fill="hold" evtFilter="cancelBubble" nodeType="interactiveSeq">
                <p:stCondLst>
                  <p:cond evt="onClick" delay="0">
                    <p:tgtEl>
                      <p:spTgt spid="2098"/>
                    </p:tgtEl>
                  </p:cond>
                </p:stCondLst>
                <p:endSync evt="end" delay="0">
                  <p:rtn val="all"/>
                </p:endSync>
                <p:childTnLst>
                  <p:par>
                    <p:cTn id="84" fill="hold" nodeType="clickPar">
                      <p:stCondLst>
                        <p:cond delay="0"/>
                      </p:stCondLst>
                      <p:childTnLst>
                        <p:par>
                          <p:cTn id="85" fill="hold" nodeType="withGroup">
                            <p:stCondLst>
                              <p:cond delay="0"/>
                            </p:stCondLst>
                            <p:childTnLst>
                              <p:par>
                                <p:cTn id="86" presetID="1" presetClass="exit" presetSubtype="0" fill="hold" nodeType="clickEffect">
                                  <p:stCondLst>
                                    <p:cond delay="0"/>
                                  </p:stCondLst>
                                  <p:childTnLst>
                                    <p:set>
                                      <p:cBhvr>
                                        <p:cTn id="87" dur="1" fill="hold">
                                          <p:stCondLst>
                                            <p:cond delay="0"/>
                                          </p:stCondLst>
                                        </p:cTn>
                                        <p:tgtEl>
                                          <p:spTgt spid="2098">
                                            <p:txEl>
                                              <p:pRg st="0" end="0"/>
                                            </p:txEl>
                                          </p:spTgt>
                                        </p:tgtEl>
                                        <p:attrNameLst>
                                          <p:attrName>style.visibility</p:attrName>
                                        </p:attrNameLst>
                                      </p:cBhvr>
                                      <p:to>
                                        <p:strVal val="hidden"/>
                                      </p:to>
                                    </p:set>
                                  </p:childTnLst>
                                </p:cTn>
                              </p:par>
                            </p:childTnLst>
                          </p:cTn>
                        </p:par>
                      </p:childTnLst>
                    </p:cTn>
                  </p:par>
                </p:childTnLst>
              </p:cTn>
              <p:nextCondLst>
                <p:cond evt="onClick" delay="0">
                  <p:tgtEl>
                    <p:spTgt spid="2098"/>
                  </p:tgtEl>
                </p:cond>
              </p:nextCondLst>
            </p:seq>
            <p:seq concurrent="1" nextAc="seek">
              <p:cTn id="88" restart="whenNotActive" fill="hold" evtFilter="cancelBubble" nodeType="interactiveSeq">
                <p:stCondLst>
                  <p:cond evt="onClick" delay="0">
                    <p:tgtEl>
                      <p:spTgt spid="2094"/>
                    </p:tgtEl>
                  </p:cond>
                </p:stCondLst>
                <p:endSync evt="end" delay="0">
                  <p:rtn val="all"/>
                </p:endSync>
                <p:childTnLst>
                  <p:par>
                    <p:cTn id="89" fill="hold" nodeType="clickPar">
                      <p:stCondLst>
                        <p:cond delay="0"/>
                      </p:stCondLst>
                      <p:childTnLst>
                        <p:par>
                          <p:cTn id="90" fill="hold" nodeType="withGroup">
                            <p:stCondLst>
                              <p:cond delay="0"/>
                            </p:stCondLst>
                            <p:childTnLst>
                              <p:par>
                                <p:cTn id="91" presetID="1" presetClass="exit" presetSubtype="0" fill="hold" nodeType="clickEffect">
                                  <p:stCondLst>
                                    <p:cond delay="0"/>
                                  </p:stCondLst>
                                  <p:childTnLst>
                                    <p:set>
                                      <p:cBhvr>
                                        <p:cTn id="92" dur="1" fill="hold">
                                          <p:stCondLst>
                                            <p:cond delay="0"/>
                                          </p:stCondLst>
                                        </p:cTn>
                                        <p:tgtEl>
                                          <p:spTgt spid="2094">
                                            <p:txEl>
                                              <p:pRg st="0" end="0"/>
                                            </p:txEl>
                                          </p:spTgt>
                                        </p:tgtEl>
                                        <p:attrNameLst>
                                          <p:attrName>style.visibility</p:attrName>
                                        </p:attrNameLst>
                                      </p:cBhvr>
                                      <p:to>
                                        <p:strVal val="hidden"/>
                                      </p:to>
                                    </p:set>
                                  </p:childTnLst>
                                </p:cTn>
                              </p:par>
                            </p:childTnLst>
                          </p:cTn>
                        </p:par>
                      </p:childTnLst>
                    </p:cTn>
                  </p:par>
                </p:childTnLst>
              </p:cTn>
              <p:nextCondLst>
                <p:cond evt="onClick" delay="0">
                  <p:tgtEl>
                    <p:spTgt spid="2094"/>
                  </p:tgtEl>
                </p:cond>
              </p:nextCondLst>
            </p:seq>
            <p:seq concurrent="1" nextAc="seek">
              <p:cTn id="93" restart="whenNotActive" fill="hold" evtFilter="cancelBubble" nodeType="interactiveSeq">
                <p:stCondLst>
                  <p:cond evt="onClick" delay="0">
                    <p:tgtEl>
                      <p:spTgt spid="2095"/>
                    </p:tgtEl>
                  </p:cond>
                </p:stCondLst>
                <p:endSync evt="end" delay="0">
                  <p:rtn val="all"/>
                </p:endSync>
                <p:childTnLst>
                  <p:par>
                    <p:cTn id="94" fill="hold" nodeType="clickPar">
                      <p:stCondLst>
                        <p:cond delay="0"/>
                      </p:stCondLst>
                      <p:childTnLst>
                        <p:par>
                          <p:cTn id="95" fill="hold" nodeType="withGroup">
                            <p:stCondLst>
                              <p:cond delay="0"/>
                            </p:stCondLst>
                            <p:childTnLst>
                              <p:par>
                                <p:cTn id="96" presetID="1" presetClass="exit" presetSubtype="0" fill="hold" nodeType="clickEffect">
                                  <p:stCondLst>
                                    <p:cond delay="0"/>
                                  </p:stCondLst>
                                  <p:childTnLst>
                                    <p:set>
                                      <p:cBhvr>
                                        <p:cTn id="97" dur="1" fill="hold">
                                          <p:stCondLst>
                                            <p:cond delay="0"/>
                                          </p:stCondLst>
                                        </p:cTn>
                                        <p:tgtEl>
                                          <p:spTgt spid="2095">
                                            <p:txEl>
                                              <p:pRg st="0" end="0"/>
                                            </p:txEl>
                                          </p:spTgt>
                                        </p:tgtEl>
                                        <p:attrNameLst>
                                          <p:attrName>style.visibility</p:attrName>
                                        </p:attrNameLst>
                                      </p:cBhvr>
                                      <p:to>
                                        <p:strVal val="hidden"/>
                                      </p:to>
                                    </p:set>
                                  </p:childTnLst>
                                </p:cTn>
                              </p:par>
                            </p:childTnLst>
                          </p:cTn>
                        </p:par>
                      </p:childTnLst>
                    </p:cTn>
                  </p:par>
                </p:childTnLst>
              </p:cTn>
              <p:nextCondLst>
                <p:cond evt="onClick" delay="0">
                  <p:tgtEl>
                    <p:spTgt spid="2095"/>
                  </p:tgtEl>
                </p:cond>
              </p:nextCondLst>
            </p:seq>
            <p:seq concurrent="1" nextAc="seek">
              <p:cTn id="98" restart="whenNotActive" fill="hold" evtFilter="cancelBubble" nodeType="interactiveSeq">
                <p:stCondLst>
                  <p:cond evt="onClick" delay="0">
                    <p:tgtEl>
                      <p:spTgt spid="2103"/>
                    </p:tgtEl>
                  </p:cond>
                </p:stCondLst>
                <p:endSync evt="end" delay="0">
                  <p:rtn val="all"/>
                </p:endSync>
                <p:childTnLst>
                  <p:par>
                    <p:cTn id="99" fill="hold" nodeType="clickPar">
                      <p:stCondLst>
                        <p:cond delay="0"/>
                      </p:stCondLst>
                      <p:childTnLst>
                        <p:par>
                          <p:cTn id="100" fill="hold" nodeType="withGroup">
                            <p:stCondLst>
                              <p:cond delay="0"/>
                            </p:stCondLst>
                            <p:childTnLst>
                              <p:par>
                                <p:cTn id="101" presetID="1" presetClass="exit" presetSubtype="0" fill="hold" nodeType="clickEffect">
                                  <p:stCondLst>
                                    <p:cond delay="0"/>
                                  </p:stCondLst>
                                  <p:childTnLst>
                                    <p:set>
                                      <p:cBhvr>
                                        <p:cTn id="102" dur="1" fill="hold">
                                          <p:stCondLst>
                                            <p:cond delay="0"/>
                                          </p:stCondLst>
                                        </p:cTn>
                                        <p:tgtEl>
                                          <p:spTgt spid="2103">
                                            <p:txEl>
                                              <p:pRg st="0" end="0"/>
                                            </p:txEl>
                                          </p:spTgt>
                                        </p:tgtEl>
                                        <p:attrNameLst>
                                          <p:attrName>style.visibility</p:attrName>
                                        </p:attrNameLst>
                                      </p:cBhvr>
                                      <p:to>
                                        <p:strVal val="hidden"/>
                                      </p:to>
                                    </p:set>
                                  </p:childTnLst>
                                </p:cTn>
                              </p:par>
                            </p:childTnLst>
                          </p:cTn>
                        </p:par>
                      </p:childTnLst>
                    </p:cTn>
                  </p:par>
                </p:childTnLst>
              </p:cTn>
              <p:nextCondLst>
                <p:cond evt="onClick" delay="0">
                  <p:tgtEl>
                    <p:spTgt spid="2103"/>
                  </p:tgtEl>
                </p:cond>
              </p:nextCondLst>
            </p:seq>
            <p:seq concurrent="1" nextAc="seek">
              <p:cTn id="103" restart="whenNotActive" fill="hold" evtFilter="cancelBubble" nodeType="interactiveSeq">
                <p:stCondLst>
                  <p:cond evt="onClick" delay="0">
                    <p:tgtEl>
                      <p:spTgt spid="2102"/>
                    </p:tgtEl>
                  </p:cond>
                </p:stCondLst>
                <p:endSync evt="end" delay="0">
                  <p:rtn val="all"/>
                </p:endSync>
                <p:childTnLst>
                  <p:par>
                    <p:cTn id="104" fill="hold" nodeType="clickPar">
                      <p:stCondLst>
                        <p:cond delay="0"/>
                      </p:stCondLst>
                      <p:childTnLst>
                        <p:par>
                          <p:cTn id="105" fill="hold" nodeType="withGroup">
                            <p:stCondLst>
                              <p:cond delay="0"/>
                            </p:stCondLst>
                            <p:childTnLst>
                              <p:par>
                                <p:cTn id="106" presetID="1" presetClass="exit" presetSubtype="0" fill="hold" nodeType="clickEffect">
                                  <p:stCondLst>
                                    <p:cond delay="0"/>
                                  </p:stCondLst>
                                  <p:childTnLst>
                                    <p:set>
                                      <p:cBhvr>
                                        <p:cTn id="107" dur="1" fill="hold">
                                          <p:stCondLst>
                                            <p:cond delay="0"/>
                                          </p:stCondLst>
                                        </p:cTn>
                                        <p:tgtEl>
                                          <p:spTgt spid="2102">
                                            <p:txEl>
                                              <p:pRg st="0" end="0"/>
                                            </p:txEl>
                                          </p:spTgt>
                                        </p:tgtEl>
                                        <p:attrNameLst>
                                          <p:attrName>style.visibility</p:attrName>
                                        </p:attrNameLst>
                                      </p:cBhvr>
                                      <p:to>
                                        <p:strVal val="hidden"/>
                                      </p:to>
                                    </p:set>
                                  </p:childTnLst>
                                </p:cTn>
                              </p:par>
                            </p:childTnLst>
                          </p:cTn>
                        </p:par>
                      </p:childTnLst>
                    </p:cTn>
                  </p:par>
                </p:childTnLst>
              </p:cTn>
              <p:nextCondLst>
                <p:cond evt="onClick" delay="0">
                  <p:tgtEl>
                    <p:spTgt spid="2102"/>
                  </p:tgtEl>
                </p:cond>
              </p:nextCondLst>
            </p:seq>
            <p:seq concurrent="1" nextAc="seek">
              <p:cTn id="108" restart="whenNotActive" fill="hold" evtFilter="cancelBubble" nodeType="interactiveSeq">
                <p:stCondLst>
                  <p:cond evt="onClick" delay="0">
                    <p:tgtEl>
                      <p:spTgt spid="2106"/>
                    </p:tgtEl>
                  </p:cond>
                </p:stCondLst>
                <p:endSync evt="end" delay="0">
                  <p:rtn val="all"/>
                </p:endSync>
                <p:childTnLst>
                  <p:par>
                    <p:cTn id="109" fill="hold" nodeType="clickPar">
                      <p:stCondLst>
                        <p:cond delay="0"/>
                      </p:stCondLst>
                      <p:childTnLst>
                        <p:par>
                          <p:cTn id="110" fill="hold" nodeType="withGroup">
                            <p:stCondLst>
                              <p:cond delay="0"/>
                            </p:stCondLst>
                            <p:childTnLst>
                              <p:par>
                                <p:cTn id="111" presetID="1" presetClass="exit" presetSubtype="0" fill="hold" nodeType="clickEffect">
                                  <p:stCondLst>
                                    <p:cond delay="0"/>
                                  </p:stCondLst>
                                  <p:childTnLst>
                                    <p:set>
                                      <p:cBhvr>
                                        <p:cTn id="112" dur="1" fill="hold">
                                          <p:stCondLst>
                                            <p:cond delay="0"/>
                                          </p:stCondLst>
                                        </p:cTn>
                                        <p:tgtEl>
                                          <p:spTgt spid="2106">
                                            <p:txEl>
                                              <p:pRg st="0" end="0"/>
                                            </p:txEl>
                                          </p:spTgt>
                                        </p:tgtEl>
                                        <p:attrNameLst>
                                          <p:attrName>style.visibility</p:attrName>
                                        </p:attrNameLst>
                                      </p:cBhvr>
                                      <p:to>
                                        <p:strVal val="hidden"/>
                                      </p:to>
                                    </p:set>
                                  </p:childTnLst>
                                </p:cTn>
                              </p:par>
                            </p:childTnLst>
                          </p:cTn>
                        </p:par>
                      </p:childTnLst>
                    </p:cTn>
                  </p:par>
                </p:childTnLst>
              </p:cTn>
              <p:nextCondLst>
                <p:cond evt="onClick" delay="0">
                  <p:tgtEl>
                    <p:spTgt spid="2106"/>
                  </p:tgtEl>
                </p:cond>
              </p:nextCondLst>
            </p:seq>
            <p:seq concurrent="1" nextAc="seek">
              <p:cTn id="113" restart="whenNotActive" fill="hold" evtFilter="cancelBubble" nodeType="interactiveSeq">
                <p:stCondLst>
                  <p:cond evt="onClick" delay="0">
                    <p:tgtEl>
                      <p:spTgt spid="2109"/>
                    </p:tgtEl>
                  </p:cond>
                </p:stCondLst>
                <p:endSync evt="end" delay="0">
                  <p:rtn val="all"/>
                </p:endSync>
                <p:childTnLst>
                  <p:par>
                    <p:cTn id="114" fill="hold" nodeType="clickPar">
                      <p:stCondLst>
                        <p:cond delay="0"/>
                      </p:stCondLst>
                      <p:childTnLst>
                        <p:par>
                          <p:cTn id="115" fill="hold" nodeType="withGroup">
                            <p:stCondLst>
                              <p:cond delay="0"/>
                            </p:stCondLst>
                            <p:childTnLst>
                              <p:par>
                                <p:cTn id="116" presetID="1" presetClass="exit" presetSubtype="0" fill="hold" nodeType="clickEffect">
                                  <p:stCondLst>
                                    <p:cond delay="0"/>
                                  </p:stCondLst>
                                  <p:childTnLst>
                                    <p:set>
                                      <p:cBhvr>
                                        <p:cTn id="117" dur="1" fill="hold">
                                          <p:stCondLst>
                                            <p:cond delay="0"/>
                                          </p:stCondLst>
                                        </p:cTn>
                                        <p:tgtEl>
                                          <p:spTgt spid="2109">
                                            <p:txEl>
                                              <p:pRg st="0" end="0"/>
                                            </p:txEl>
                                          </p:spTgt>
                                        </p:tgtEl>
                                        <p:attrNameLst>
                                          <p:attrName>style.visibility</p:attrName>
                                        </p:attrNameLst>
                                      </p:cBhvr>
                                      <p:to>
                                        <p:strVal val="hidden"/>
                                      </p:to>
                                    </p:set>
                                  </p:childTnLst>
                                </p:cTn>
                              </p:par>
                            </p:childTnLst>
                          </p:cTn>
                        </p:par>
                      </p:childTnLst>
                    </p:cTn>
                  </p:par>
                </p:childTnLst>
              </p:cTn>
              <p:nextCondLst>
                <p:cond evt="onClick" delay="0">
                  <p:tgtEl>
                    <p:spTgt spid="2109"/>
                  </p:tgtEl>
                </p:cond>
              </p:nextCondLst>
            </p:seq>
            <p:seq concurrent="1" nextAc="seek">
              <p:cTn id="118" restart="whenNotActive" fill="hold" evtFilter="cancelBubble" nodeType="interactiveSeq">
                <p:stCondLst>
                  <p:cond evt="onClick" delay="0">
                    <p:tgtEl>
                      <p:spTgt spid="2097"/>
                    </p:tgtEl>
                  </p:cond>
                </p:stCondLst>
                <p:endSync evt="end" delay="0">
                  <p:rtn val="all"/>
                </p:endSync>
                <p:childTnLst>
                  <p:par>
                    <p:cTn id="119" fill="hold" nodeType="clickPar">
                      <p:stCondLst>
                        <p:cond delay="0"/>
                      </p:stCondLst>
                      <p:childTnLst>
                        <p:par>
                          <p:cTn id="120" fill="hold" nodeType="withGroup">
                            <p:stCondLst>
                              <p:cond delay="0"/>
                            </p:stCondLst>
                            <p:childTnLst>
                              <p:par>
                                <p:cTn id="121" presetID="1" presetClass="exit" presetSubtype="0" fill="hold" nodeType="clickEffect">
                                  <p:stCondLst>
                                    <p:cond delay="0"/>
                                  </p:stCondLst>
                                  <p:childTnLst>
                                    <p:set>
                                      <p:cBhvr>
                                        <p:cTn id="122" dur="1" fill="hold">
                                          <p:stCondLst>
                                            <p:cond delay="0"/>
                                          </p:stCondLst>
                                        </p:cTn>
                                        <p:tgtEl>
                                          <p:spTgt spid="2097">
                                            <p:txEl>
                                              <p:pRg st="0" end="0"/>
                                            </p:txEl>
                                          </p:spTgt>
                                        </p:tgtEl>
                                        <p:attrNameLst>
                                          <p:attrName>style.visibility</p:attrName>
                                        </p:attrNameLst>
                                      </p:cBhvr>
                                      <p:to>
                                        <p:strVal val="hidden"/>
                                      </p:to>
                                    </p:set>
                                  </p:childTnLst>
                                </p:cTn>
                              </p:par>
                            </p:childTnLst>
                          </p:cTn>
                        </p:par>
                      </p:childTnLst>
                    </p:cTn>
                  </p:par>
                </p:childTnLst>
              </p:cTn>
              <p:nextCondLst>
                <p:cond evt="onClick" delay="0">
                  <p:tgtEl>
                    <p:spTgt spid="2097"/>
                  </p:tgtEl>
                </p:cond>
              </p:nextCondLst>
            </p:seq>
            <p:seq concurrent="1" nextAc="seek">
              <p:cTn id="123" restart="whenNotActive" fill="hold" evtFilter="cancelBubble" nodeType="interactiveSeq">
                <p:stCondLst>
                  <p:cond evt="onClick" delay="0">
                    <p:tgtEl>
                      <p:spTgt spid="2096"/>
                    </p:tgtEl>
                  </p:cond>
                </p:stCondLst>
                <p:endSync evt="end" delay="0">
                  <p:rtn val="all"/>
                </p:endSync>
                <p:childTnLst>
                  <p:par>
                    <p:cTn id="124" fill="hold" nodeType="clickPar">
                      <p:stCondLst>
                        <p:cond delay="0"/>
                      </p:stCondLst>
                      <p:childTnLst>
                        <p:par>
                          <p:cTn id="125" fill="hold" nodeType="withGroup">
                            <p:stCondLst>
                              <p:cond delay="0"/>
                            </p:stCondLst>
                            <p:childTnLst>
                              <p:par>
                                <p:cTn id="126" presetID="1" presetClass="exit" presetSubtype="0" fill="hold" nodeType="clickEffect">
                                  <p:stCondLst>
                                    <p:cond delay="0"/>
                                  </p:stCondLst>
                                  <p:childTnLst>
                                    <p:set>
                                      <p:cBhvr>
                                        <p:cTn id="127" dur="1" fill="hold">
                                          <p:stCondLst>
                                            <p:cond delay="0"/>
                                          </p:stCondLst>
                                        </p:cTn>
                                        <p:tgtEl>
                                          <p:spTgt spid="2096">
                                            <p:txEl>
                                              <p:pRg st="0" end="0"/>
                                            </p:txEl>
                                          </p:spTgt>
                                        </p:tgtEl>
                                        <p:attrNameLst>
                                          <p:attrName>style.visibility</p:attrName>
                                        </p:attrNameLst>
                                      </p:cBhvr>
                                      <p:to>
                                        <p:strVal val="hidden"/>
                                      </p:to>
                                    </p:set>
                                  </p:childTnLst>
                                </p:cTn>
                              </p:par>
                            </p:childTnLst>
                          </p:cTn>
                        </p:par>
                      </p:childTnLst>
                    </p:cTn>
                  </p:par>
                </p:childTnLst>
              </p:cTn>
              <p:nextCondLst>
                <p:cond evt="onClick" delay="0">
                  <p:tgtEl>
                    <p:spTgt spid="2096"/>
                  </p:tgtEl>
                </p:cond>
              </p:nextCondLst>
            </p:seq>
            <p:seq concurrent="1" nextAc="seek">
              <p:cTn id="128" restart="whenNotActive" fill="hold" evtFilter="cancelBubble" nodeType="interactiveSeq">
                <p:stCondLst>
                  <p:cond evt="onClick" delay="0">
                    <p:tgtEl>
                      <p:spTgt spid="2105"/>
                    </p:tgtEl>
                  </p:cond>
                </p:stCondLst>
                <p:endSync evt="end" delay="0">
                  <p:rtn val="all"/>
                </p:endSync>
                <p:childTnLst>
                  <p:par>
                    <p:cTn id="129" fill="hold" nodeType="clickPar">
                      <p:stCondLst>
                        <p:cond delay="0"/>
                      </p:stCondLst>
                      <p:childTnLst>
                        <p:par>
                          <p:cTn id="130" fill="hold" nodeType="withGroup">
                            <p:stCondLst>
                              <p:cond delay="0"/>
                            </p:stCondLst>
                            <p:childTnLst>
                              <p:par>
                                <p:cTn id="131" presetID="1" presetClass="exit" presetSubtype="0" fill="hold" nodeType="clickEffect">
                                  <p:stCondLst>
                                    <p:cond delay="0"/>
                                  </p:stCondLst>
                                  <p:childTnLst>
                                    <p:set>
                                      <p:cBhvr>
                                        <p:cTn id="132" dur="1" fill="hold">
                                          <p:stCondLst>
                                            <p:cond delay="0"/>
                                          </p:stCondLst>
                                        </p:cTn>
                                        <p:tgtEl>
                                          <p:spTgt spid="2105">
                                            <p:txEl>
                                              <p:pRg st="0" end="0"/>
                                            </p:txEl>
                                          </p:spTgt>
                                        </p:tgtEl>
                                        <p:attrNameLst>
                                          <p:attrName>style.visibility</p:attrName>
                                        </p:attrNameLst>
                                      </p:cBhvr>
                                      <p:to>
                                        <p:strVal val="hidden"/>
                                      </p:to>
                                    </p:set>
                                  </p:childTnLst>
                                </p:cTn>
                              </p:par>
                            </p:childTnLst>
                          </p:cTn>
                        </p:par>
                      </p:childTnLst>
                    </p:cTn>
                  </p:par>
                </p:childTnLst>
              </p:cTn>
              <p:nextCondLst>
                <p:cond evt="onClick" delay="0">
                  <p:tgtEl>
                    <p:spTgt spid="2105"/>
                  </p:tgtEl>
                </p:cond>
              </p:nextCondLst>
            </p:seq>
            <p:seq concurrent="1" nextAc="seek">
              <p:cTn id="133" restart="whenNotActive" fill="hold" evtFilter="cancelBubble" nodeType="interactiveSeq">
                <p:stCondLst>
                  <p:cond evt="onClick" delay="0">
                    <p:tgtEl>
                      <p:spTgt spid="2104"/>
                    </p:tgtEl>
                  </p:cond>
                </p:stCondLst>
                <p:endSync evt="end" delay="0">
                  <p:rtn val="all"/>
                </p:endSync>
                <p:childTnLst>
                  <p:par>
                    <p:cTn id="134" fill="hold" nodeType="clickPar">
                      <p:stCondLst>
                        <p:cond delay="0"/>
                      </p:stCondLst>
                      <p:childTnLst>
                        <p:par>
                          <p:cTn id="135" fill="hold" nodeType="withGroup">
                            <p:stCondLst>
                              <p:cond delay="0"/>
                            </p:stCondLst>
                            <p:childTnLst>
                              <p:par>
                                <p:cTn id="136" presetID="1" presetClass="exit" presetSubtype="0" fill="hold" nodeType="clickEffect">
                                  <p:stCondLst>
                                    <p:cond delay="0"/>
                                  </p:stCondLst>
                                  <p:childTnLst>
                                    <p:set>
                                      <p:cBhvr>
                                        <p:cTn id="137" dur="1" fill="hold">
                                          <p:stCondLst>
                                            <p:cond delay="0"/>
                                          </p:stCondLst>
                                        </p:cTn>
                                        <p:tgtEl>
                                          <p:spTgt spid="2104">
                                            <p:txEl>
                                              <p:pRg st="0" end="0"/>
                                            </p:txEl>
                                          </p:spTgt>
                                        </p:tgtEl>
                                        <p:attrNameLst>
                                          <p:attrName>style.visibility</p:attrName>
                                        </p:attrNameLst>
                                      </p:cBhvr>
                                      <p:to>
                                        <p:strVal val="hidden"/>
                                      </p:to>
                                    </p:set>
                                  </p:childTnLst>
                                </p:cTn>
                              </p:par>
                            </p:childTnLst>
                          </p:cTn>
                        </p:par>
                      </p:childTnLst>
                    </p:cTn>
                  </p:par>
                </p:childTnLst>
              </p:cTn>
              <p:nextCondLst>
                <p:cond evt="onClick" delay="0">
                  <p:tgtEl>
                    <p:spTgt spid="2104"/>
                  </p:tgtEl>
                </p:cond>
              </p:nextCondLst>
            </p:seq>
            <p:seq concurrent="1" nextAc="seek">
              <p:cTn id="138" restart="whenNotActive" fill="hold" evtFilter="cancelBubble" nodeType="interactiveSeq">
                <p:stCondLst>
                  <p:cond evt="onClick" delay="0">
                    <p:tgtEl>
                      <p:spTgt spid="2099"/>
                    </p:tgtEl>
                  </p:cond>
                </p:stCondLst>
                <p:endSync evt="end" delay="0">
                  <p:rtn val="all"/>
                </p:endSync>
                <p:childTnLst>
                  <p:par>
                    <p:cTn id="139" fill="hold" nodeType="clickPar">
                      <p:stCondLst>
                        <p:cond delay="0"/>
                      </p:stCondLst>
                      <p:childTnLst>
                        <p:par>
                          <p:cTn id="140" fill="hold" nodeType="withGroup">
                            <p:stCondLst>
                              <p:cond delay="0"/>
                            </p:stCondLst>
                            <p:childTnLst>
                              <p:par>
                                <p:cTn id="141" presetID="1" presetClass="exit" presetSubtype="0" fill="hold" nodeType="clickEffect">
                                  <p:stCondLst>
                                    <p:cond delay="0"/>
                                  </p:stCondLst>
                                  <p:childTnLst>
                                    <p:set>
                                      <p:cBhvr>
                                        <p:cTn id="142" dur="1" fill="hold">
                                          <p:stCondLst>
                                            <p:cond delay="0"/>
                                          </p:stCondLst>
                                        </p:cTn>
                                        <p:tgtEl>
                                          <p:spTgt spid="2099">
                                            <p:txEl>
                                              <p:pRg st="0" end="0"/>
                                            </p:txEl>
                                          </p:spTgt>
                                        </p:tgtEl>
                                        <p:attrNameLst>
                                          <p:attrName>style.visibility</p:attrName>
                                        </p:attrNameLst>
                                      </p:cBhvr>
                                      <p:to>
                                        <p:strVal val="hidden"/>
                                      </p:to>
                                    </p:set>
                                  </p:childTnLst>
                                </p:cTn>
                              </p:par>
                            </p:childTnLst>
                          </p:cTn>
                        </p:par>
                      </p:childTnLst>
                    </p:cTn>
                  </p:par>
                </p:childTnLst>
              </p:cTn>
              <p:nextCondLst>
                <p:cond evt="onClick" delay="0">
                  <p:tgtEl>
                    <p:spTgt spid="2099"/>
                  </p:tgtEl>
                </p:cond>
              </p:nextCondLst>
            </p:seq>
            <p:seq concurrent="1" nextAc="seek">
              <p:cTn id="143" restart="whenNotActive" fill="hold" evtFilter="cancelBubble" nodeType="interactiveSeq">
                <p:stCondLst>
                  <p:cond evt="onClick" delay="0">
                    <p:tgtEl>
                      <p:spTgt spid="2100"/>
                    </p:tgtEl>
                  </p:cond>
                </p:stCondLst>
                <p:endSync evt="end" delay="0">
                  <p:rtn val="all"/>
                </p:endSync>
                <p:childTnLst>
                  <p:par>
                    <p:cTn id="144" fill="hold" nodeType="clickPar">
                      <p:stCondLst>
                        <p:cond delay="0"/>
                      </p:stCondLst>
                      <p:childTnLst>
                        <p:par>
                          <p:cTn id="145" fill="hold" nodeType="withGroup">
                            <p:stCondLst>
                              <p:cond delay="0"/>
                            </p:stCondLst>
                            <p:childTnLst>
                              <p:par>
                                <p:cTn id="146" presetID="1" presetClass="exit" presetSubtype="0" fill="hold" nodeType="clickEffect">
                                  <p:stCondLst>
                                    <p:cond delay="0"/>
                                  </p:stCondLst>
                                  <p:childTnLst>
                                    <p:set>
                                      <p:cBhvr>
                                        <p:cTn id="147" dur="1" fill="hold">
                                          <p:stCondLst>
                                            <p:cond delay="0"/>
                                          </p:stCondLst>
                                        </p:cTn>
                                        <p:tgtEl>
                                          <p:spTgt spid="2100">
                                            <p:txEl>
                                              <p:pRg st="0" end="0"/>
                                            </p:txEl>
                                          </p:spTgt>
                                        </p:tgtEl>
                                        <p:attrNameLst>
                                          <p:attrName>style.visibility</p:attrName>
                                        </p:attrNameLst>
                                      </p:cBhvr>
                                      <p:to>
                                        <p:strVal val="hidden"/>
                                      </p:to>
                                    </p:set>
                                  </p:childTnLst>
                                </p:cTn>
                              </p:par>
                            </p:childTnLst>
                          </p:cTn>
                        </p:par>
                      </p:childTnLst>
                    </p:cTn>
                  </p:par>
                </p:childTnLst>
              </p:cTn>
              <p:nextCondLst>
                <p:cond evt="onClick" delay="0">
                  <p:tgtEl>
                    <p:spTgt spid="2100"/>
                  </p:tgtEl>
                </p:cond>
              </p:nextCondLst>
            </p:seq>
            <p:seq concurrent="1" nextAc="seek">
              <p:cTn id="148" restart="whenNotActive" fill="hold" evtFilter="cancelBubble" nodeType="interactiveSeq">
                <p:stCondLst>
                  <p:cond evt="onClick" delay="0">
                    <p:tgtEl>
                      <p:spTgt spid="2107"/>
                    </p:tgtEl>
                  </p:cond>
                </p:stCondLst>
                <p:endSync evt="end" delay="0">
                  <p:rtn val="all"/>
                </p:endSync>
                <p:childTnLst>
                  <p:par>
                    <p:cTn id="149" fill="hold" nodeType="clickPar">
                      <p:stCondLst>
                        <p:cond delay="0"/>
                      </p:stCondLst>
                      <p:childTnLst>
                        <p:par>
                          <p:cTn id="150" fill="hold" nodeType="withGroup">
                            <p:stCondLst>
                              <p:cond delay="0"/>
                            </p:stCondLst>
                            <p:childTnLst>
                              <p:par>
                                <p:cTn id="151" presetID="1" presetClass="exit" presetSubtype="0" fill="hold" nodeType="clickEffect">
                                  <p:stCondLst>
                                    <p:cond delay="0"/>
                                  </p:stCondLst>
                                  <p:childTnLst>
                                    <p:set>
                                      <p:cBhvr>
                                        <p:cTn id="152" dur="1" fill="hold">
                                          <p:stCondLst>
                                            <p:cond delay="0"/>
                                          </p:stCondLst>
                                        </p:cTn>
                                        <p:tgtEl>
                                          <p:spTgt spid="2107">
                                            <p:txEl>
                                              <p:pRg st="0" end="0"/>
                                            </p:txEl>
                                          </p:spTgt>
                                        </p:tgtEl>
                                        <p:attrNameLst>
                                          <p:attrName>style.visibility</p:attrName>
                                        </p:attrNameLst>
                                      </p:cBhvr>
                                      <p:to>
                                        <p:strVal val="hidden"/>
                                      </p:to>
                                    </p:set>
                                  </p:childTnLst>
                                </p:cTn>
                              </p:par>
                            </p:childTnLst>
                          </p:cTn>
                        </p:par>
                      </p:childTnLst>
                    </p:cTn>
                  </p:par>
                </p:childTnLst>
              </p:cTn>
              <p:nextCondLst>
                <p:cond evt="onClick" delay="0">
                  <p:tgtEl>
                    <p:spTgt spid="2107"/>
                  </p:tgtEl>
                </p:cond>
              </p:nextCondLst>
            </p:seq>
            <p:seq concurrent="1" nextAc="seek">
              <p:cTn id="153" restart="whenNotActive" fill="hold" evtFilter="cancelBubble" nodeType="interactiveSeq">
                <p:stCondLst>
                  <p:cond evt="onClick" delay="0">
                    <p:tgtEl>
                      <p:spTgt spid="2108"/>
                    </p:tgtEl>
                  </p:cond>
                </p:stCondLst>
                <p:endSync evt="end" delay="0">
                  <p:rtn val="all"/>
                </p:endSync>
                <p:childTnLst>
                  <p:par>
                    <p:cTn id="154" fill="hold" nodeType="clickPar">
                      <p:stCondLst>
                        <p:cond delay="0"/>
                      </p:stCondLst>
                      <p:childTnLst>
                        <p:par>
                          <p:cTn id="155" fill="hold" nodeType="withGroup">
                            <p:stCondLst>
                              <p:cond delay="0"/>
                            </p:stCondLst>
                            <p:childTnLst>
                              <p:par>
                                <p:cTn id="156" presetID="1" presetClass="exit" presetSubtype="0" fill="hold" nodeType="clickEffect">
                                  <p:stCondLst>
                                    <p:cond delay="0"/>
                                  </p:stCondLst>
                                  <p:childTnLst>
                                    <p:set>
                                      <p:cBhvr>
                                        <p:cTn id="157" dur="1" fill="hold">
                                          <p:stCondLst>
                                            <p:cond delay="0"/>
                                          </p:stCondLst>
                                        </p:cTn>
                                        <p:tgtEl>
                                          <p:spTgt spid="2108">
                                            <p:txEl>
                                              <p:pRg st="0" end="0"/>
                                            </p:txEl>
                                          </p:spTgt>
                                        </p:tgtEl>
                                        <p:attrNameLst>
                                          <p:attrName>style.visibility</p:attrName>
                                        </p:attrNameLst>
                                      </p:cBhvr>
                                      <p:to>
                                        <p:strVal val="hidden"/>
                                      </p:to>
                                    </p:set>
                                  </p:childTnLst>
                                </p:cTn>
                              </p:par>
                            </p:childTnLst>
                          </p:cTn>
                        </p:par>
                      </p:childTnLst>
                    </p:cTn>
                  </p:par>
                </p:childTnLst>
              </p:cTn>
              <p:nextCondLst>
                <p:cond evt="onClick" delay="0">
                  <p:tgtEl>
                    <p:spTgt spid="2108"/>
                  </p:tgtEl>
                </p:cond>
              </p:nextCondLst>
            </p:seq>
            <p:seq concurrent="1" nextAc="seek">
              <p:cTn id="158" restart="whenNotActive" fill="hold" evtFilter="cancelBubble" nodeType="interactiveSeq">
                <p:stCondLst>
                  <p:cond evt="onClick" delay="0">
                    <p:tgtEl>
                      <p:spTgt spid="2"/>
                    </p:tgtEl>
                  </p:cond>
                </p:stCondLst>
                <p:endSync evt="end" delay="0">
                  <p:rtn val="all"/>
                </p:endSync>
                <p:childTnLst>
                  <p:par>
                    <p:cTn id="159" fill="hold" nodeType="clickPar">
                      <p:stCondLst>
                        <p:cond delay="0"/>
                      </p:stCondLst>
                      <p:childTnLst>
                        <p:par>
                          <p:cTn id="160" fill="hold" nodeType="withGroup">
                            <p:stCondLst>
                              <p:cond delay="0"/>
                            </p:stCondLst>
                            <p:childTnLst>
                              <p:par>
                                <p:cTn id="161" presetID="1" presetClass="exit" presetSubtype="0" fill="hold" nodeType="clickEffect">
                                  <p:stCondLst>
                                    <p:cond delay="0"/>
                                  </p:stCondLst>
                                  <p:childTnLst>
                                    <p:set>
                                      <p:cBhvr>
                                        <p:cTn id="162" dur="1" fill="hold">
                                          <p:stCondLst>
                                            <p:cond delay="0"/>
                                          </p:stCondLst>
                                        </p:cTn>
                                        <p:tgtEl>
                                          <p:spTgt spid="2">
                                            <p:txEl>
                                              <p:pRg st="0" end="0"/>
                                            </p:txEl>
                                          </p:spTgt>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63" restart="whenNotActive" fill="hold" evtFilter="cancelBubble" nodeType="interactiveSeq">
                <p:stCondLst>
                  <p:cond evt="onClick" delay="0">
                    <p:tgtEl>
                      <p:spTgt spid="3"/>
                    </p:tgtEl>
                  </p:cond>
                </p:stCondLst>
                <p:endSync evt="end" delay="0">
                  <p:rtn val="all"/>
                </p:endSync>
                <p:childTnLst>
                  <p:par>
                    <p:cTn id="164" fill="hold" nodeType="clickPar">
                      <p:stCondLst>
                        <p:cond delay="0"/>
                      </p:stCondLst>
                      <p:childTnLst>
                        <p:par>
                          <p:cTn id="165" fill="hold" nodeType="withGroup">
                            <p:stCondLst>
                              <p:cond delay="0"/>
                            </p:stCondLst>
                            <p:childTnLst>
                              <p:par>
                                <p:cTn id="166" presetID="1" presetClass="exit" presetSubtype="0" fill="hold" nodeType="clickEffect">
                                  <p:stCondLst>
                                    <p:cond delay="0"/>
                                  </p:stCondLst>
                                  <p:childTnLst>
                                    <p:set>
                                      <p:cBhvr>
                                        <p:cTn id="167" dur="1" fill="hold">
                                          <p:stCondLst>
                                            <p:cond delay="0"/>
                                          </p:stCondLst>
                                        </p:cTn>
                                        <p:tgtEl>
                                          <p:spTgt spid="3">
                                            <p:txEl>
                                              <p:pRg st="0" end="0"/>
                                            </p:txEl>
                                          </p:spTgt>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68" restart="whenNotActive" fill="hold" evtFilter="cancelBubble" nodeType="interactiveSeq">
                <p:stCondLst>
                  <p:cond evt="onClick" delay="0">
                    <p:tgtEl>
                      <p:spTgt spid="4"/>
                    </p:tgtEl>
                  </p:cond>
                </p:stCondLst>
                <p:endSync evt="end" delay="0">
                  <p:rtn val="all"/>
                </p:endSync>
                <p:childTnLst>
                  <p:par>
                    <p:cTn id="169" fill="hold" nodeType="clickPar">
                      <p:stCondLst>
                        <p:cond delay="0"/>
                      </p:stCondLst>
                      <p:childTnLst>
                        <p:par>
                          <p:cTn id="170" fill="hold" nodeType="withGroup">
                            <p:stCondLst>
                              <p:cond delay="0"/>
                            </p:stCondLst>
                            <p:childTnLst>
                              <p:par>
                                <p:cTn id="171" presetID="1" presetClass="exit" presetSubtype="0" fill="hold" nodeType="clickEffect">
                                  <p:stCondLst>
                                    <p:cond delay="0"/>
                                  </p:stCondLst>
                                  <p:childTnLst>
                                    <p:set>
                                      <p:cBhvr>
                                        <p:cTn id="172" dur="1" fill="hold">
                                          <p:stCondLst>
                                            <p:cond delay="0"/>
                                          </p:stCondLst>
                                        </p:cTn>
                                        <p:tgtEl>
                                          <p:spTgt spid="4">
                                            <p:txEl>
                                              <p:pRg st="0" end="0"/>
                                            </p:txEl>
                                          </p:spTgt>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173" restart="whenNotActive" fill="hold" evtFilter="cancelBubble" nodeType="interactiveSeq">
                <p:stCondLst>
                  <p:cond evt="onClick" delay="0">
                    <p:tgtEl>
                      <p:spTgt spid="5"/>
                    </p:tgtEl>
                  </p:cond>
                </p:stCondLst>
                <p:endSync evt="end" delay="0">
                  <p:rtn val="all"/>
                </p:endSync>
                <p:childTnLst>
                  <p:par>
                    <p:cTn id="174" fill="hold" nodeType="clickPar">
                      <p:stCondLst>
                        <p:cond delay="0"/>
                      </p:stCondLst>
                      <p:childTnLst>
                        <p:par>
                          <p:cTn id="175" fill="hold" nodeType="withGroup">
                            <p:stCondLst>
                              <p:cond delay="0"/>
                            </p:stCondLst>
                            <p:childTnLst>
                              <p:par>
                                <p:cTn id="176" presetID="1" presetClass="exit" presetSubtype="0" fill="hold" nodeType="clickEffect">
                                  <p:stCondLst>
                                    <p:cond delay="0"/>
                                  </p:stCondLst>
                                  <p:childTnLst>
                                    <p:set>
                                      <p:cBhvr>
                                        <p:cTn id="177" dur="1" fill="hold">
                                          <p:stCondLst>
                                            <p:cond delay="0"/>
                                          </p:stCondLst>
                                        </p:cTn>
                                        <p:tgtEl>
                                          <p:spTgt spid="5">
                                            <p:txEl>
                                              <p:pRg st="0" end="0"/>
                                            </p:txEl>
                                          </p:spTgt>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78" restart="whenNotActive" fill="hold" evtFilter="cancelBubble" nodeType="interactiveSeq">
                <p:stCondLst>
                  <p:cond evt="onClick" delay="0">
                    <p:tgtEl>
                      <p:spTgt spid="6"/>
                    </p:tgtEl>
                  </p:cond>
                </p:stCondLst>
                <p:endSync evt="end" delay="0">
                  <p:rtn val="all"/>
                </p:endSync>
                <p:childTnLst>
                  <p:par>
                    <p:cTn id="179" fill="hold" nodeType="clickPar">
                      <p:stCondLst>
                        <p:cond delay="0"/>
                      </p:stCondLst>
                      <p:childTnLst>
                        <p:par>
                          <p:cTn id="180" fill="hold" nodeType="withGroup">
                            <p:stCondLst>
                              <p:cond delay="0"/>
                            </p:stCondLst>
                            <p:childTnLst>
                              <p:par>
                                <p:cTn id="181" presetID="1" presetClass="exit" presetSubtype="0" fill="hold" nodeType="clickEffect">
                                  <p:stCondLst>
                                    <p:cond delay="0"/>
                                  </p:stCondLst>
                                  <p:childTnLst>
                                    <p:set>
                                      <p:cBhvr>
                                        <p:cTn id="182" dur="1" fill="hold">
                                          <p:stCondLst>
                                            <p:cond delay="0"/>
                                          </p:stCondLst>
                                        </p:cTn>
                                        <p:tgtEl>
                                          <p:spTgt spid="6">
                                            <p:txEl>
                                              <p:pRg st="0" end="0"/>
                                            </p:txEl>
                                          </p:spTgt>
                                        </p:tgtEl>
                                        <p:attrNameLst>
                                          <p:attrName>style.visibility</p:attrName>
                                        </p:attrNameLst>
                                      </p:cBhvr>
                                      <p:to>
                                        <p:strVal val="hidden"/>
                                      </p:to>
                                    </p:set>
                                  </p:childTnLst>
                                </p:cTn>
                              </p:par>
                            </p:childTnLst>
                          </p:cTn>
                        </p:par>
                      </p:childTnLst>
                    </p:cTn>
                  </p:par>
                </p:childTnLst>
              </p:cTn>
              <p:nextCondLst>
                <p:cond evt="onClick" delay="0">
                  <p:tgtEl>
                    <p:spTgt spid="6"/>
                  </p:tgtEl>
                </p:cond>
              </p:nextCondLst>
            </p:seq>
            <p:seq concurrent="1" nextAc="seek">
              <p:cTn id="183" restart="whenNotActive" fill="hold" evtFilter="cancelBubble" nodeType="interactiveSeq">
                <p:stCondLst>
                  <p:cond evt="onClick" delay="0">
                    <p:tgtEl>
                      <p:spTgt spid="7"/>
                    </p:tgtEl>
                  </p:cond>
                </p:stCondLst>
                <p:endSync evt="end" delay="0">
                  <p:rtn val="all"/>
                </p:endSync>
                <p:childTnLst>
                  <p:par>
                    <p:cTn id="184" fill="hold" nodeType="clickPar">
                      <p:stCondLst>
                        <p:cond delay="0"/>
                      </p:stCondLst>
                      <p:childTnLst>
                        <p:par>
                          <p:cTn id="185" fill="hold" nodeType="withGroup">
                            <p:stCondLst>
                              <p:cond delay="0"/>
                            </p:stCondLst>
                            <p:childTnLst>
                              <p:par>
                                <p:cTn id="186" presetID="1" presetClass="exit" presetSubtype="0" fill="hold" nodeType="clickEffect">
                                  <p:stCondLst>
                                    <p:cond delay="0"/>
                                  </p:stCondLst>
                                  <p:childTnLst>
                                    <p:set>
                                      <p:cBhvr>
                                        <p:cTn id="187" dur="1" fill="hold">
                                          <p:stCondLst>
                                            <p:cond delay="0"/>
                                          </p:stCondLst>
                                        </p:cTn>
                                        <p:tgtEl>
                                          <p:spTgt spid="7">
                                            <p:txEl>
                                              <p:pRg st="0" end="0"/>
                                            </p:txEl>
                                          </p:spTgt>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88" restart="whenNotActive" fill="hold" evtFilter="cancelBubble" nodeType="interactiveSeq">
                <p:stCondLst>
                  <p:cond evt="onClick" delay="0">
                    <p:tgtEl>
                      <p:spTgt spid="8"/>
                    </p:tgtEl>
                  </p:cond>
                </p:stCondLst>
                <p:endSync evt="end" delay="0">
                  <p:rtn val="all"/>
                </p:endSync>
                <p:childTnLst>
                  <p:par>
                    <p:cTn id="189" fill="hold" nodeType="clickPar">
                      <p:stCondLst>
                        <p:cond delay="0"/>
                      </p:stCondLst>
                      <p:childTnLst>
                        <p:par>
                          <p:cTn id="190" fill="hold" nodeType="withGroup">
                            <p:stCondLst>
                              <p:cond delay="0"/>
                            </p:stCondLst>
                            <p:childTnLst>
                              <p:par>
                                <p:cTn id="191" presetID="1" presetClass="exit" presetSubtype="0" fill="hold" nodeType="clickEffect">
                                  <p:stCondLst>
                                    <p:cond delay="0"/>
                                  </p:stCondLst>
                                  <p:childTnLst>
                                    <p:set>
                                      <p:cBhvr>
                                        <p:cTn id="192" dur="1" fill="hold">
                                          <p:stCondLst>
                                            <p:cond delay="0"/>
                                          </p:stCondLst>
                                        </p:cTn>
                                        <p:tgtEl>
                                          <p:spTgt spid="8">
                                            <p:txEl>
                                              <p:pRg st="0" end="0"/>
                                            </p:txEl>
                                          </p:spTgt>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93" restart="whenNotActive" fill="hold" evtFilter="cancelBubble" nodeType="interactiveSeq">
                <p:stCondLst>
                  <p:cond evt="onClick" delay="0">
                    <p:tgtEl>
                      <p:spTgt spid="9"/>
                    </p:tgtEl>
                  </p:cond>
                </p:stCondLst>
                <p:endSync evt="end" delay="0">
                  <p:rtn val="all"/>
                </p:endSync>
                <p:childTnLst>
                  <p:par>
                    <p:cTn id="194" fill="hold" nodeType="clickPar">
                      <p:stCondLst>
                        <p:cond delay="0"/>
                      </p:stCondLst>
                      <p:childTnLst>
                        <p:par>
                          <p:cTn id="195" fill="hold" nodeType="withGroup">
                            <p:stCondLst>
                              <p:cond delay="0"/>
                            </p:stCondLst>
                            <p:childTnLst>
                              <p:par>
                                <p:cTn id="196" presetID="1" presetClass="exit" presetSubtype="0" fill="hold" nodeType="clickEffect">
                                  <p:stCondLst>
                                    <p:cond delay="0"/>
                                  </p:stCondLst>
                                  <p:childTnLst>
                                    <p:set>
                                      <p:cBhvr>
                                        <p:cTn id="197" dur="1" fill="hold">
                                          <p:stCondLst>
                                            <p:cond delay="0"/>
                                          </p:stCondLst>
                                        </p:cTn>
                                        <p:tgtEl>
                                          <p:spTgt spid="9">
                                            <p:txEl>
                                              <p:pRg st="0" end="0"/>
                                            </p:txEl>
                                          </p:spTgt>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98" restart="whenNotActive" fill="hold" evtFilter="cancelBubble" nodeType="interactiveSeq">
                <p:stCondLst>
                  <p:cond evt="onClick" delay="0">
                    <p:tgtEl>
                      <p:spTgt spid="10"/>
                    </p:tgtEl>
                  </p:cond>
                </p:stCondLst>
                <p:endSync evt="end" delay="0">
                  <p:rtn val="all"/>
                </p:endSync>
                <p:childTnLst>
                  <p:par>
                    <p:cTn id="199" fill="hold" nodeType="clickPar">
                      <p:stCondLst>
                        <p:cond delay="0"/>
                      </p:stCondLst>
                      <p:childTnLst>
                        <p:par>
                          <p:cTn id="200" fill="hold" nodeType="withGroup">
                            <p:stCondLst>
                              <p:cond delay="0"/>
                            </p:stCondLst>
                            <p:childTnLst>
                              <p:par>
                                <p:cTn id="201" presetID="1" presetClass="exit" presetSubtype="0" fill="hold" nodeType="clickEffect">
                                  <p:stCondLst>
                                    <p:cond delay="0"/>
                                  </p:stCondLst>
                                  <p:childTnLst>
                                    <p:set>
                                      <p:cBhvr>
                                        <p:cTn id="202" dur="1" fill="hold">
                                          <p:stCondLst>
                                            <p:cond delay="0"/>
                                          </p:stCondLst>
                                        </p:cTn>
                                        <p:tgtEl>
                                          <p:spTgt spid="10">
                                            <p:txEl>
                                              <p:pRg st="0" end="0"/>
                                            </p:txEl>
                                          </p:spTgt>
                                        </p:tgtEl>
                                        <p:attrNameLst>
                                          <p:attrName>style.visibility</p:attrName>
                                        </p:attrNameLst>
                                      </p:cBhvr>
                                      <p:to>
                                        <p:strVal val="hidden"/>
                                      </p:to>
                                    </p:set>
                                  </p:childTnLst>
                                </p:cTn>
                              </p:par>
                            </p:childTnLst>
                          </p:cTn>
                        </p:par>
                      </p:childTnLst>
                    </p:cTn>
                  </p:par>
                </p:childTnLst>
              </p:cTn>
              <p:nextCondLst>
                <p:cond evt="onClick" delay="0">
                  <p:tgtEl>
                    <p:spTgt spid="10"/>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Hình chữ nhật 3">
            <a:extLst>
              <a:ext uri="{FF2B5EF4-FFF2-40B4-BE49-F238E27FC236}">
                <a16:creationId xmlns:a16="http://schemas.microsoft.com/office/drawing/2014/main" id="{713B1B25-1AC9-C2F2-F86B-49A9692BB083}"/>
              </a:ext>
            </a:extLst>
          </p:cNvPr>
          <p:cNvSpPr>
            <a:spLocks noChangeArrowheads="1"/>
          </p:cNvSpPr>
          <p:nvPr/>
        </p:nvSpPr>
        <p:spPr bwMode="auto">
          <a:xfrm>
            <a:off x="438150" y="36195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1 bài </a:t>
            </a:r>
            <a:r>
              <a:rPr lang="en-US" altLang="en-US" sz="4800" b="1">
                <a:solidFill>
                  <a:srgbClr val="FF0000"/>
                </a:solidFill>
              </a:rPr>
              <a:t>Thái sư Trần Thủ Độ </a:t>
            </a:r>
            <a:r>
              <a:rPr lang="en-US" altLang="en-US" sz="4800" b="1">
                <a:solidFill>
                  <a:srgbClr val="0000FF"/>
                </a:solidFill>
              </a:rPr>
              <a:t>- Sách Tiếng Việt lớp 5 - Tập 2 - Trang 15</a:t>
            </a:r>
          </a:p>
        </p:txBody>
      </p:sp>
      <p:sp>
        <p:nvSpPr>
          <p:cNvPr id="7171" name="Hình chữ nhật 4">
            <a:extLst>
              <a:ext uri="{FF2B5EF4-FFF2-40B4-BE49-F238E27FC236}">
                <a16:creationId xmlns:a16="http://schemas.microsoft.com/office/drawing/2014/main" id="{FB694381-A875-0E60-34DF-CC9E50B3E360}"/>
              </a:ext>
            </a:extLst>
          </p:cNvPr>
          <p:cNvSpPr>
            <a:spLocks noChangeArrowheads="1"/>
          </p:cNvSpPr>
          <p:nvPr/>
        </p:nvSpPr>
        <p:spPr bwMode="auto">
          <a:xfrm>
            <a:off x="533400" y="28194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Khi có người muốn xin chức câu đương, Trần Thủ Độ đã làm gì?</a:t>
            </a:r>
          </a:p>
        </p:txBody>
      </p:sp>
      <p:sp>
        <p:nvSpPr>
          <p:cNvPr id="6" name="Nút Hành động: Lùi lại hoặc Trước 5">
            <a:hlinkClick r:id="rId2" action="ppaction://hlinksldjump" highlightClick="1"/>
            <a:extLst>
              <a:ext uri="{FF2B5EF4-FFF2-40B4-BE49-F238E27FC236}">
                <a16:creationId xmlns:a16="http://schemas.microsoft.com/office/drawing/2014/main" id="{7AB7BEB1-F969-4D47-C004-2F20818E5D01}"/>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Hình chữ nhật 3">
            <a:extLst>
              <a:ext uri="{FF2B5EF4-FFF2-40B4-BE49-F238E27FC236}">
                <a16:creationId xmlns:a16="http://schemas.microsoft.com/office/drawing/2014/main" id="{F6893A1C-7079-5689-28B9-3DE77FA8D5C1}"/>
              </a:ext>
            </a:extLst>
          </p:cNvPr>
          <p:cNvSpPr>
            <a:spLocks noChangeArrowheads="1"/>
          </p:cNvSpPr>
          <p:nvPr/>
        </p:nvSpPr>
        <p:spPr bwMode="auto">
          <a:xfrm>
            <a:off x="685800" y="3810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2 bài </a:t>
            </a:r>
            <a:r>
              <a:rPr lang="en-US" altLang="en-US" sz="4800" b="1">
                <a:solidFill>
                  <a:srgbClr val="FF0000"/>
                </a:solidFill>
              </a:rPr>
              <a:t>Thái sư Trần Thủ Độ </a:t>
            </a:r>
            <a:r>
              <a:rPr lang="en-US" altLang="en-US" sz="4800" b="1">
                <a:solidFill>
                  <a:srgbClr val="0000FF"/>
                </a:solidFill>
              </a:rPr>
              <a:t>- Sách Tiếng Việt lớp 5 - Tập 2 - Trang 15, 16</a:t>
            </a:r>
          </a:p>
        </p:txBody>
      </p:sp>
      <p:sp>
        <p:nvSpPr>
          <p:cNvPr id="8195" name="Hình chữ nhật 4">
            <a:extLst>
              <a:ext uri="{FF2B5EF4-FFF2-40B4-BE49-F238E27FC236}">
                <a16:creationId xmlns:a16="http://schemas.microsoft.com/office/drawing/2014/main" id="{D3DBEAA8-7E17-670D-47A3-2724018C3DFB}"/>
              </a:ext>
            </a:extLst>
          </p:cNvPr>
          <p:cNvSpPr>
            <a:spLocks noChangeArrowheads="1"/>
          </p:cNvSpPr>
          <p:nvPr/>
        </p:nvSpPr>
        <p:spPr bwMode="auto">
          <a:xfrm>
            <a:off x="666750" y="314325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Trước việc làm của người quân hiệu, Trần Thủ Độ đã xử lí ra sao?</a:t>
            </a:r>
          </a:p>
        </p:txBody>
      </p:sp>
      <p:sp>
        <p:nvSpPr>
          <p:cNvPr id="6" name="Nút Hành động: Lùi lại hoặc Trước 5">
            <a:hlinkClick r:id="rId2" action="ppaction://hlinksldjump" highlightClick="1"/>
            <a:extLst>
              <a:ext uri="{FF2B5EF4-FFF2-40B4-BE49-F238E27FC236}">
                <a16:creationId xmlns:a16="http://schemas.microsoft.com/office/drawing/2014/main" id="{E40195A2-FF85-D59D-5607-06839689DC4C}"/>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Hình chữ nhật 3">
            <a:extLst>
              <a:ext uri="{FF2B5EF4-FFF2-40B4-BE49-F238E27FC236}">
                <a16:creationId xmlns:a16="http://schemas.microsoft.com/office/drawing/2014/main" id="{43214708-16AD-FB20-B8E3-EAB7118E34AF}"/>
              </a:ext>
            </a:extLst>
          </p:cNvPr>
          <p:cNvSpPr>
            <a:spLocks noChangeArrowheads="1"/>
          </p:cNvSpPr>
          <p:nvPr/>
        </p:nvSpPr>
        <p:spPr bwMode="auto">
          <a:xfrm>
            <a:off x="685800" y="3810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1 bài </a:t>
            </a:r>
            <a:r>
              <a:rPr lang="en-US" altLang="en-US" sz="4800" b="1">
                <a:solidFill>
                  <a:srgbClr val="FF0000"/>
                </a:solidFill>
              </a:rPr>
              <a:t>Người tài trợ đặc biệt của Cách mạng</a:t>
            </a:r>
            <a:r>
              <a:rPr lang="en-US" altLang="en-US" sz="4800" b="1">
                <a:solidFill>
                  <a:srgbClr val="0000FF"/>
                </a:solidFill>
              </a:rPr>
              <a:t>- Sách Tiếng Việt lớp 5 - Tập 2 - Trang 20.</a:t>
            </a:r>
          </a:p>
        </p:txBody>
      </p:sp>
      <p:sp>
        <p:nvSpPr>
          <p:cNvPr id="9219" name="Hình chữ nhật 4">
            <a:extLst>
              <a:ext uri="{FF2B5EF4-FFF2-40B4-BE49-F238E27FC236}">
                <a16:creationId xmlns:a16="http://schemas.microsoft.com/office/drawing/2014/main" id="{50B6F820-AFA5-29B2-51AF-7FA052D94501}"/>
              </a:ext>
            </a:extLst>
          </p:cNvPr>
          <p:cNvSpPr>
            <a:spLocks noChangeArrowheads="1"/>
          </p:cNvSpPr>
          <p:nvPr/>
        </p:nvSpPr>
        <p:spPr bwMode="auto">
          <a:xfrm>
            <a:off x="533400" y="2689225"/>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Trước Cách mạng, ông Đỗ Đình Thiện đã có những đóng góp gì cho Đảng?</a:t>
            </a:r>
          </a:p>
        </p:txBody>
      </p:sp>
      <p:sp>
        <p:nvSpPr>
          <p:cNvPr id="6" name="Nút Hành động: Lùi lại hoặc Trước 5">
            <a:hlinkClick r:id="rId2" action="ppaction://hlinksldjump" highlightClick="1"/>
            <a:extLst>
              <a:ext uri="{FF2B5EF4-FFF2-40B4-BE49-F238E27FC236}">
                <a16:creationId xmlns:a16="http://schemas.microsoft.com/office/drawing/2014/main" id="{DB187E34-7DBE-23E3-5026-662FED14204E}"/>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Hình chữ nhật 3">
            <a:extLst>
              <a:ext uri="{FF2B5EF4-FFF2-40B4-BE49-F238E27FC236}">
                <a16:creationId xmlns:a16="http://schemas.microsoft.com/office/drawing/2014/main" id="{9604A870-8B6F-959B-2D90-AA6BE409AC97}"/>
              </a:ext>
            </a:extLst>
          </p:cNvPr>
          <p:cNvSpPr>
            <a:spLocks noChangeArrowheads="1"/>
          </p:cNvSpPr>
          <p:nvPr/>
        </p:nvSpPr>
        <p:spPr bwMode="auto">
          <a:xfrm>
            <a:off x="53340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2 bài </a:t>
            </a:r>
            <a:r>
              <a:rPr lang="en-US" altLang="en-US" sz="4800" b="1">
                <a:solidFill>
                  <a:srgbClr val="FF0000"/>
                </a:solidFill>
              </a:rPr>
              <a:t>Người tài trợ đặc biệt của Cách mạng</a:t>
            </a:r>
            <a:r>
              <a:rPr lang="en-US" altLang="en-US" sz="4800" b="1">
                <a:solidFill>
                  <a:srgbClr val="0000FF"/>
                </a:solidFill>
              </a:rPr>
              <a:t>- Sách Tiếng Việt lớp 5 - Tập 2 - Trang 20.</a:t>
            </a:r>
          </a:p>
        </p:txBody>
      </p:sp>
      <p:sp>
        <p:nvSpPr>
          <p:cNvPr id="10243" name="Hình chữ nhật 4">
            <a:extLst>
              <a:ext uri="{FF2B5EF4-FFF2-40B4-BE49-F238E27FC236}">
                <a16:creationId xmlns:a16="http://schemas.microsoft.com/office/drawing/2014/main" id="{B213DA4F-4560-4A43-5C8A-D747C8732AB8}"/>
              </a:ext>
            </a:extLst>
          </p:cNvPr>
          <p:cNvSpPr>
            <a:spLocks noChangeArrowheads="1"/>
          </p:cNvSpPr>
          <p:nvPr/>
        </p:nvSpPr>
        <p:spPr bwMode="auto">
          <a:xfrm>
            <a:off x="533400" y="2536825"/>
            <a:ext cx="108204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Khi Cách mạng thành công, ông Đỗ Đình Thiện đã có những đóng góp gì cho Chính phủ?</a:t>
            </a:r>
          </a:p>
        </p:txBody>
      </p:sp>
      <p:sp>
        <p:nvSpPr>
          <p:cNvPr id="6" name="Nút Hành động: Lùi lại hoặc Trước 5">
            <a:hlinkClick r:id="rId2" action="ppaction://hlinksldjump" highlightClick="1"/>
            <a:extLst>
              <a:ext uri="{FF2B5EF4-FFF2-40B4-BE49-F238E27FC236}">
                <a16:creationId xmlns:a16="http://schemas.microsoft.com/office/drawing/2014/main" id="{9B6D119D-4016-6450-0DA5-445A63B72A34}"/>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Hình chữ nhật 3">
            <a:extLst>
              <a:ext uri="{FF2B5EF4-FFF2-40B4-BE49-F238E27FC236}">
                <a16:creationId xmlns:a16="http://schemas.microsoft.com/office/drawing/2014/main" id="{062C91A9-AC52-CA4A-C506-349FE0FB60D5}"/>
              </a:ext>
            </a:extLst>
          </p:cNvPr>
          <p:cNvSpPr>
            <a:spLocks noChangeArrowheads="1"/>
          </p:cNvSpPr>
          <p:nvPr/>
        </p:nvSpPr>
        <p:spPr bwMode="auto">
          <a:xfrm>
            <a:off x="533400" y="228600"/>
            <a:ext cx="108204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Đọc đoạn 3 bài </a:t>
            </a:r>
            <a:r>
              <a:rPr lang="en-US" altLang="en-US" sz="4800" b="1">
                <a:solidFill>
                  <a:srgbClr val="FF0000"/>
                </a:solidFill>
              </a:rPr>
              <a:t>Người tài trợ đặc biệt của Cách mạng</a:t>
            </a:r>
            <a:r>
              <a:rPr lang="en-US" altLang="en-US" sz="4800" b="1">
                <a:solidFill>
                  <a:srgbClr val="0000FF"/>
                </a:solidFill>
              </a:rPr>
              <a:t>- Sách Tiếng Việt lớp 5 - Tập 2 - Trang 20.</a:t>
            </a:r>
          </a:p>
        </p:txBody>
      </p:sp>
      <p:sp>
        <p:nvSpPr>
          <p:cNvPr id="11267" name="Hình chữ nhật 4">
            <a:extLst>
              <a:ext uri="{FF2B5EF4-FFF2-40B4-BE49-F238E27FC236}">
                <a16:creationId xmlns:a16="http://schemas.microsoft.com/office/drawing/2014/main" id="{D6FF2DF1-F16B-3777-4D94-867884EBD28F}"/>
              </a:ext>
            </a:extLst>
          </p:cNvPr>
          <p:cNvSpPr>
            <a:spLocks noChangeArrowheads="1"/>
          </p:cNvSpPr>
          <p:nvPr/>
        </p:nvSpPr>
        <p:spPr bwMode="auto">
          <a:xfrm>
            <a:off x="533400" y="2536825"/>
            <a:ext cx="108204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4800" b="1">
                <a:solidFill>
                  <a:srgbClr val="0000FF"/>
                </a:solidFill>
              </a:rPr>
              <a:t>   Trả lời câu hỏi: </a:t>
            </a:r>
            <a:r>
              <a:rPr lang="en-US" altLang="en-US" sz="4800" b="1">
                <a:solidFill>
                  <a:srgbClr val="FF0000"/>
                </a:solidFill>
              </a:rPr>
              <a:t>Trong kháng chiến và sau khi hòa bình lập lại, ông Đỗ Đình Thiện đã có những đóng góp gì cho Nhà nước?</a:t>
            </a:r>
          </a:p>
        </p:txBody>
      </p:sp>
      <p:sp>
        <p:nvSpPr>
          <p:cNvPr id="6" name="Nút Hành động: Lùi lại hoặc Trước 5">
            <a:hlinkClick r:id="rId2" action="ppaction://hlinksldjump" highlightClick="1"/>
            <a:extLst>
              <a:ext uri="{FF2B5EF4-FFF2-40B4-BE49-F238E27FC236}">
                <a16:creationId xmlns:a16="http://schemas.microsoft.com/office/drawing/2014/main" id="{221AA107-AE0E-60B4-D0FF-8A79F687B0F3}"/>
              </a:ext>
            </a:extLst>
          </p:cNvPr>
          <p:cNvSpPr/>
          <p:nvPr/>
        </p:nvSpPr>
        <p:spPr>
          <a:xfrm>
            <a:off x="10668000" y="5943600"/>
            <a:ext cx="1219200" cy="762000"/>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349</TotalTime>
  <Words>1263</Words>
  <Application>Microsoft Office PowerPoint</Application>
  <PresentationFormat>Custom</PresentationFormat>
  <Paragraphs>110</Paragraphs>
  <Slides>28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506 Quang Trung - Phu  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TIẾT 1: ÔN TẬP GIỮA HỌC KÌ II</dc:title>
  <dc:creator>HungViet Computer</dc:creator>
  <cp:lastModifiedBy>Admin</cp:lastModifiedBy>
  <cp:revision>76</cp:revision>
  <dcterms:created xsi:type="dcterms:W3CDTF">2012-03-11T15:45:19Z</dcterms:created>
  <dcterms:modified xsi:type="dcterms:W3CDTF">2023-03-20T07:46:37Z</dcterms:modified>
</cp:coreProperties>
</file>