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3" r:id="rId1"/>
  </p:sldMasterIdLst>
  <p:notesMasterIdLst>
    <p:notesMasterId r:id="rId34"/>
  </p:notesMasterIdLst>
  <p:sldIdLst>
    <p:sldId id="306" r:id="rId2"/>
    <p:sldId id="311" r:id="rId3"/>
    <p:sldId id="283" r:id="rId4"/>
    <p:sldId id="284" r:id="rId5"/>
    <p:sldId id="309" r:id="rId6"/>
    <p:sldId id="298" r:id="rId7"/>
    <p:sldId id="286" r:id="rId8"/>
    <p:sldId id="287" r:id="rId9"/>
    <p:sldId id="29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303" r:id="rId18"/>
    <p:sldId id="295" r:id="rId19"/>
    <p:sldId id="296" r:id="rId20"/>
    <p:sldId id="300" r:id="rId21"/>
    <p:sldId id="301" r:id="rId22"/>
    <p:sldId id="302" r:id="rId23"/>
    <p:sldId id="304" r:id="rId24"/>
    <p:sldId id="299" r:id="rId25"/>
    <p:sldId id="305" r:id="rId26"/>
    <p:sldId id="277" r:id="rId27"/>
    <p:sldId id="307" r:id="rId28"/>
    <p:sldId id="308" r:id="rId29"/>
    <p:sldId id="264" r:id="rId30"/>
    <p:sldId id="265" r:id="rId31"/>
    <p:sldId id="279" r:id="rId32"/>
    <p:sldId id="310" r:id="rId33"/>
  </p:sldIdLst>
  <p:sldSz cx="118872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692" y="52"/>
      </p:cViewPr>
      <p:guideLst>
        <p:guide orient="horz" pos="2160"/>
        <p:guide pos="374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2F4583-E5DE-4969-BB0D-51526676CBC4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0C9AB54-9BA1-4DEA-9390-18B691D04E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38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2"/>
          <p:cNvSpPr>
            <a:spLocks noChangeShapeType="1"/>
          </p:cNvSpPr>
          <p:nvPr/>
        </p:nvSpPr>
        <p:spPr bwMode="auto">
          <a:xfrm>
            <a:off x="668655" y="5349903"/>
            <a:ext cx="11218545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495300" y="4853412"/>
            <a:ext cx="1099566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95300" y="3886200"/>
            <a:ext cx="1099566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9F68C-603F-4D8A-935D-AC4578DE00B3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698480" y="6473825"/>
            <a:ext cx="986473" cy="247650"/>
          </a:xfrm>
        </p:spPr>
        <p:txBody>
          <a:bodyPr/>
          <a:lstStyle>
            <a:lvl1pPr>
              <a:defRPr/>
            </a:lvl1pPr>
          </a:lstStyle>
          <a:p>
            <a:fld id="{E5951BAD-3B67-431A-B728-EB1B8CD45B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5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9AC6-5A07-4837-97BF-A7C6E8444A5B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6DE7B-AE33-400C-84A7-2BD599807E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4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15400" y="549277"/>
            <a:ext cx="237744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549277"/>
            <a:ext cx="812292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1AAF3-A4E0-4D58-9423-E21DCAB05A99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05599-5A68-4954-B8C7-08EFFA21EC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1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21C6C-8061-4323-BC8F-2D8C1D50B1A8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655820" y="76201"/>
            <a:ext cx="376428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698480" y="6473825"/>
            <a:ext cx="986473" cy="247650"/>
          </a:xfrm>
        </p:spPr>
        <p:txBody>
          <a:bodyPr/>
          <a:lstStyle>
            <a:lvl1pPr>
              <a:defRPr/>
            </a:lvl1pPr>
          </a:lstStyle>
          <a:p>
            <a:fld id="{8AC3CC99-0A69-43AD-94AB-2E6284A191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7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2"/>
          <p:cNvSpPr>
            <a:spLocks noChangeShapeType="1"/>
          </p:cNvSpPr>
          <p:nvPr/>
        </p:nvSpPr>
        <p:spPr bwMode="auto">
          <a:xfrm>
            <a:off x="668655" y="3444903"/>
            <a:ext cx="11218545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95300" y="1676400"/>
            <a:ext cx="1099566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34618" y="2947086"/>
            <a:ext cx="1129284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F9F2C-F96F-4CC4-88AB-264296371B8C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26D31-3D28-4640-BEF7-288B0D0606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37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92278" y="457200"/>
            <a:ext cx="1129284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96240" y="1600200"/>
            <a:ext cx="54483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042660" y="1600200"/>
            <a:ext cx="564642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C0014-AFD8-4B50-AFAB-EB3BB193053E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65A6B-82D5-4F42-9EF6-F2EEADF834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8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2"/>
          <p:cNvSpPr>
            <a:spLocks noChangeShapeType="1"/>
          </p:cNvSpPr>
          <p:nvPr/>
        </p:nvSpPr>
        <p:spPr bwMode="auto">
          <a:xfrm>
            <a:off x="668655" y="6019801"/>
            <a:ext cx="11218545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96240" y="5410200"/>
            <a:ext cx="1119378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877" y="666750"/>
            <a:ext cx="5577723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038533" y="666750"/>
            <a:ext cx="5579913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65877" y="1316038"/>
            <a:ext cx="5577723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043349" y="1316038"/>
            <a:ext cx="5575097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DC8A8-F027-4D08-92E6-F200315F970D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698480" y="6477000"/>
            <a:ext cx="990600" cy="247650"/>
          </a:xfrm>
        </p:spPr>
        <p:txBody>
          <a:bodyPr/>
          <a:lstStyle>
            <a:lvl1pPr>
              <a:defRPr/>
            </a:lvl1pPr>
          </a:lstStyle>
          <a:p>
            <a:fld id="{C24006FA-5CE9-4F6D-BDCF-36ADDBEC97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4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92278" y="457200"/>
            <a:ext cx="1129284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82BD4-B0FE-4988-91F0-3105743DC686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45B97-D977-429F-8B5E-071E3541DA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34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EDEC1-BFCC-427B-9952-A08F3DB8DD4F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88914-5ACF-4797-8B7F-F24E7613AF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3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2"/>
          <p:cNvSpPr>
            <a:spLocks noChangeShapeType="1"/>
          </p:cNvSpPr>
          <p:nvPr/>
        </p:nvSpPr>
        <p:spPr bwMode="auto">
          <a:xfrm>
            <a:off x="668655" y="5849118"/>
            <a:ext cx="11218545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94360" y="5486400"/>
            <a:ext cx="1099566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594361" y="609600"/>
            <a:ext cx="3910807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647565" y="609600"/>
            <a:ext cx="6942455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F9602-BFA4-4560-B3D5-A95245855BC1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1A136-D766-440B-BD56-4C36D9BAE3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61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556760" y="616634"/>
            <a:ext cx="653796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95300" y="4993760"/>
            <a:ext cx="762762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495300" y="5533218"/>
            <a:ext cx="762762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3D7EE-C974-4FEA-8566-97A84E1B9C10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A3A24B-5DB7-4FAC-9804-1426C1C685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7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68655" y="1050899"/>
            <a:ext cx="11218545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96240" y="1554163"/>
            <a:ext cx="1129284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420100" y="76201"/>
            <a:ext cx="326898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FA9CBA5-9288-4CBC-B38B-40C493C368AA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061460" y="76201"/>
            <a:ext cx="435864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698480" y="6477001"/>
            <a:ext cx="9906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fld id="{82944307-9B81-466F-B653-F3ECB47774B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96240" y="457200"/>
            <a:ext cx="1129284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68655" y="1050899"/>
            <a:ext cx="11218545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68655" y="1057987"/>
            <a:ext cx="11218545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7.xml"/><Relationship Id="rId18" Type="http://schemas.openxmlformats.org/officeDocument/2006/relationships/slide" Target="slide25.xml"/><Relationship Id="rId3" Type="http://schemas.openxmlformats.org/officeDocument/2006/relationships/slide" Target="slide10.xml"/><Relationship Id="rId21" Type="http://schemas.openxmlformats.org/officeDocument/2006/relationships/slide" Target="slide11.xml"/><Relationship Id="rId7" Type="http://schemas.openxmlformats.org/officeDocument/2006/relationships/slide" Target="slide7.xml"/><Relationship Id="rId12" Type="http://schemas.openxmlformats.org/officeDocument/2006/relationships/slide" Target="slide16.xml"/><Relationship Id="rId17" Type="http://schemas.openxmlformats.org/officeDocument/2006/relationships/slide" Target="slide24.xml"/><Relationship Id="rId2" Type="http://schemas.openxmlformats.org/officeDocument/2006/relationships/slide" Target="slide14.xml"/><Relationship Id="rId16" Type="http://schemas.openxmlformats.org/officeDocument/2006/relationships/slide" Target="slide21.xml"/><Relationship Id="rId20" Type="http://schemas.openxmlformats.org/officeDocument/2006/relationships/slide" Target="slide2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11" Type="http://schemas.openxmlformats.org/officeDocument/2006/relationships/slide" Target="slide18.xml"/><Relationship Id="rId5" Type="http://schemas.openxmlformats.org/officeDocument/2006/relationships/slide" Target="slide9.xml"/><Relationship Id="rId15" Type="http://schemas.openxmlformats.org/officeDocument/2006/relationships/slide" Target="slide15.xml"/><Relationship Id="rId23" Type="http://schemas.openxmlformats.org/officeDocument/2006/relationships/image" Target="../media/image7.gif"/><Relationship Id="rId10" Type="http://schemas.openxmlformats.org/officeDocument/2006/relationships/slide" Target="slide19.xml"/><Relationship Id="rId19" Type="http://schemas.openxmlformats.org/officeDocument/2006/relationships/slide" Target="slide23.xml"/><Relationship Id="rId4" Type="http://schemas.openxmlformats.org/officeDocument/2006/relationships/slide" Target="slide8.xml"/><Relationship Id="rId9" Type="http://schemas.openxmlformats.org/officeDocument/2006/relationships/slide" Target="slide13.xml"/><Relationship Id="rId14" Type="http://schemas.openxmlformats.org/officeDocument/2006/relationships/slide" Target="slide20.xml"/><Relationship Id="rId22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1069468" y="1219200"/>
            <a:ext cx="10087557" cy="7572586"/>
          </a:xfrm>
          <a:prstGeom prst="rect">
            <a:avLst/>
          </a:prstGeom>
          <a:noFill/>
        </p:spPr>
        <p:txBody>
          <a:bodyPr spcFirstLastPara="1" lIns="104760" tIns="52380" rIns="104760" bIns="52380" numCol="1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27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TTIẾNG VIỆT </a:t>
            </a:r>
            <a:r>
              <a:rPr lang="en-US" sz="522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5- </a:t>
            </a:r>
            <a:r>
              <a:rPr lang="en-US" sz="5227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TUẦN</a:t>
            </a:r>
            <a:r>
              <a:rPr lang="en-US" sz="522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28 - </a:t>
            </a:r>
            <a:r>
              <a:rPr lang="en-US" sz="5227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TIẾT</a:t>
            </a:r>
            <a:r>
              <a:rPr lang="en-US" sz="522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4</a:t>
            </a: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469732" y="127001"/>
            <a:ext cx="11729718" cy="80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78741" y="5923845"/>
            <a:ext cx="11729718" cy="80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2930016" y="3135758"/>
            <a:ext cx="6604000" cy="58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213217" y="3355891"/>
            <a:ext cx="6604000" cy="58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2849" y="5777089"/>
            <a:ext cx="2529220" cy="110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69637">
            <a:off x="-78062" y="5578359"/>
            <a:ext cx="145603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521449" y="146875"/>
            <a:ext cx="145603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619011">
            <a:off x="10458838" y="5389603"/>
            <a:ext cx="1094553" cy="1759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373267" y="-117551"/>
            <a:ext cx="1093023" cy="1759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Hộp_Văn_Bản 2"/>
          <p:cNvSpPr txBox="1">
            <a:spLocks noChangeArrowheads="1"/>
          </p:cNvSpPr>
          <p:nvPr/>
        </p:nvSpPr>
        <p:spPr bwMode="auto">
          <a:xfrm>
            <a:off x="111034" y="3271787"/>
            <a:ext cx="11729718" cy="133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760" tIns="52380" rIns="104760" bIns="52380">
            <a:spAutoFit/>
          </a:bodyPr>
          <a:lstStyle/>
          <a:p>
            <a:pPr algn="ctr"/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5890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685800" y="3810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1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Người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đặc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biệt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của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Cách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mạng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20.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689324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Trước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Cách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mạng</a:t>
            </a:r>
            <a:r>
              <a:rPr lang="en-US" sz="4400" b="1" dirty="0">
                <a:solidFill>
                  <a:srgbClr val="FF0000"/>
                </a:solidFill>
              </a:rPr>
              <a:t>, </a:t>
            </a:r>
            <a:r>
              <a:rPr lang="en-US" sz="4400" b="1" dirty="0" err="1">
                <a:solidFill>
                  <a:srgbClr val="FF0000"/>
                </a:solidFill>
              </a:rPr>
              <a:t>ông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Đỗ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Đình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Thiện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có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những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đóng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góp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cho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Đảng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663187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3340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2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Người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đặc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biệt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của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Cách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mạng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20.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36924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Khi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Cách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mạng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thành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công</a:t>
            </a:r>
            <a:r>
              <a:rPr lang="en-US" sz="4400" b="1" dirty="0">
                <a:solidFill>
                  <a:srgbClr val="FF0000"/>
                </a:solidFill>
              </a:rPr>
              <a:t>, </a:t>
            </a:r>
            <a:r>
              <a:rPr lang="en-US" sz="4400" b="1" dirty="0" err="1">
                <a:solidFill>
                  <a:srgbClr val="FF0000"/>
                </a:solidFill>
              </a:rPr>
              <a:t>ông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Đỗ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Đình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Thiện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có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những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đóng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góp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cho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Chính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phủ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3784536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3340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3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Người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đặc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biệt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của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Cách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mạng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20.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36924"/>
            <a:ext cx="10820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Trong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kháng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chiến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và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sau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khi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hòa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bình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lập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lại</a:t>
            </a:r>
            <a:r>
              <a:rPr lang="en-US" sz="4400" b="1" dirty="0">
                <a:solidFill>
                  <a:srgbClr val="FF0000"/>
                </a:solidFill>
              </a:rPr>
              <a:t>, </a:t>
            </a:r>
            <a:r>
              <a:rPr lang="en-US" sz="4400" b="1" dirty="0" err="1">
                <a:solidFill>
                  <a:srgbClr val="FF0000"/>
                </a:solidFill>
              </a:rPr>
              <a:t>ông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Đỗ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Đình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Thiện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có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những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đóng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góp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cho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Nhà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nước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1153126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3340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2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err="1">
                <a:solidFill>
                  <a:srgbClr val="FF0000"/>
                </a:solidFill>
              </a:rPr>
              <a:t>Trí</a:t>
            </a:r>
            <a:r>
              <a:rPr lang="en-US" sz="4400" b="1">
                <a:solidFill>
                  <a:srgbClr val="FF0000"/>
                </a:solidFill>
              </a:rPr>
              <a:t> dũng </a:t>
            </a:r>
            <a:r>
              <a:rPr lang="en-US" sz="4400" b="1" dirty="0">
                <a:solidFill>
                  <a:srgbClr val="FF0000"/>
                </a:solidFill>
              </a:rPr>
              <a:t>song </a:t>
            </a:r>
            <a:r>
              <a:rPr lang="en-US" sz="4400" b="1" dirty="0" err="1">
                <a:solidFill>
                  <a:srgbClr val="FF0000"/>
                </a:solidFill>
              </a:rPr>
              <a:t>toàn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25.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27957" y="2720331"/>
            <a:ext cx="10820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endParaRPr lang="en-US" sz="4400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US" sz="4400" b="1" dirty="0" err="1">
                <a:solidFill>
                  <a:srgbClr val="FF0000"/>
                </a:solidFill>
              </a:rPr>
              <a:t>Sứ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thần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Giang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Văn</a:t>
            </a:r>
            <a:r>
              <a:rPr lang="en-US" sz="4400" b="1" dirty="0">
                <a:solidFill>
                  <a:srgbClr val="FF0000"/>
                </a:solidFill>
              </a:rPr>
              <a:t> Minh </a:t>
            </a:r>
            <a:r>
              <a:rPr lang="en-US" sz="4400" b="1" dirty="0" err="1">
                <a:solidFill>
                  <a:srgbClr val="FF0000"/>
                </a:solidFill>
              </a:rPr>
              <a:t>đã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cách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nào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để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vua</a:t>
            </a:r>
            <a:r>
              <a:rPr lang="en-US" sz="4400" b="1" dirty="0">
                <a:solidFill>
                  <a:srgbClr val="FF0000"/>
                </a:solidFill>
              </a:rPr>
              <a:t> Minh </a:t>
            </a:r>
            <a:r>
              <a:rPr lang="en-US" sz="4400" b="1" dirty="0" err="1">
                <a:solidFill>
                  <a:srgbClr val="FF0000"/>
                </a:solidFill>
              </a:rPr>
              <a:t>bãi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bỏ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lệ</a:t>
            </a:r>
            <a:r>
              <a:rPr lang="en-US" sz="4400" b="1" dirty="0">
                <a:solidFill>
                  <a:srgbClr val="FF0000"/>
                </a:solidFill>
              </a:rPr>
              <a:t> “</a:t>
            </a:r>
            <a:r>
              <a:rPr lang="en-US" sz="4400" b="1" dirty="0" err="1">
                <a:solidFill>
                  <a:srgbClr val="FF0000"/>
                </a:solidFill>
              </a:rPr>
              <a:t>góp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giỗ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Liễu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Thăng</a:t>
            </a:r>
            <a:r>
              <a:rPr lang="en-US" sz="4400" b="1" dirty="0">
                <a:solidFill>
                  <a:srgbClr val="FF0000"/>
                </a:solidFill>
              </a:rPr>
              <a:t>”?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512760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3340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3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Trí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dũng</a:t>
            </a:r>
            <a:r>
              <a:rPr lang="en-US" sz="4400" b="1" dirty="0">
                <a:solidFill>
                  <a:srgbClr val="FF0000"/>
                </a:solidFill>
              </a:rPr>
              <a:t> song </a:t>
            </a:r>
            <a:r>
              <a:rPr lang="en-US" sz="4400" b="1" dirty="0" err="1">
                <a:solidFill>
                  <a:srgbClr val="FF0000"/>
                </a:solidFill>
              </a:rPr>
              <a:t>toàn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 26.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36924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Giang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Văn</a:t>
            </a:r>
            <a:r>
              <a:rPr lang="en-US" sz="4400" b="1" dirty="0">
                <a:solidFill>
                  <a:srgbClr val="FF0000"/>
                </a:solidFill>
              </a:rPr>
              <a:t> Minh </a:t>
            </a:r>
            <a:r>
              <a:rPr lang="en-US" sz="4400" b="1" dirty="0" err="1">
                <a:solidFill>
                  <a:srgbClr val="FF0000"/>
                </a:solidFill>
              </a:rPr>
              <a:t>đã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đối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đáp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với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đại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thần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nhà</a:t>
            </a:r>
            <a:r>
              <a:rPr lang="en-US" sz="4400" b="1" dirty="0">
                <a:solidFill>
                  <a:srgbClr val="FF0000"/>
                </a:solidFill>
              </a:rPr>
              <a:t> Minh </a:t>
            </a:r>
            <a:r>
              <a:rPr lang="en-US" sz="4400" b="1" dirty="0" err="1">
                <a:solidFill>
                  <a:srgbClr val="FF0000"/>
                </a:solidFill>
              </a:rPr>
              <a:t>như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thế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nào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3095706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1, 2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Tiếng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rao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đêm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30.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701379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Đám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cháy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xảy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ra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vào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lúc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nào</a:t>
            </a:r>
            <a:r>
              <a:rPr lang="en-US" sz="4400" b="1" dirty="0">
                <a:solidFill>
                  <a:srgbClr val="FF0000"/>
                </a:solidFill>
              </a:rPr>
              <a:t>? Ai </a:t>
            </a:r>
            <a:r>
              <a:rPr lang="en-US" sz="4400" b="1" dirty="0" err="1">
                <a:solidFill>
                  <a:srgbClr val="FF0000"/>
                </a:solidFill>
              </a:rPr>
              <a:t>đã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thông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báo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đám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cháy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3970405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3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Tiếng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rao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đêm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30, 31.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908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Người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dũng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cảm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cứu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em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bé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ai</a:t>
            </a:r>
            <a:r>
              <a:rPr lang="en-US" sz="4400" b="1" dirty="0">
                <a:solidFill>
                  <a:srgbClr val="FF0000"/>
                </a:solidFill>
              </a:rPr>
              <a:t>? Con </a:t>
            </a:r>
            <a:r>
              <a:rPr lang="en-US" sz="4400" b="1" dirty="0" err="1">
                <a:solidFill>
                  <a:srgbClr val="FF0000"/>
                </a:solidFill>
              </a:rPr>
              <a:t>người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và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hành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động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của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người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đó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có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đặc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biệt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2217287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3,4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Hội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thổi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cơm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thi</a:t>
            </a:r>
            <a:r>
              <a:rPr lang="en-US" sz="4400" b="1" dirty="0">
                <a:solidFill>
                  <a:srgbClr val="FF0000"/>
                </a:solidFill>
              </a:rPr>
              <a:t> ở </a:t>
            </a:r>
            <a:r>
              <a:rPr lang="en-US" sz="4400" b="1" dirty="0" err="1">
                <a:solidFill>
                  <a:srgbClr val="FF0000"/>
                </a:solidFill>
              </a:rPr>
              <a:t>Đồng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Vân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84.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90800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Em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hãy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nêu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nội</a:t>
            </a:r>
            <a:r>
              <a:rPr lang="en-US" sz="4400" b="1" dirty="0">
                <a:solidFill>
                  <a:srgbClr val="FF0000"/>
                </a:solidFill>
              </a:rPr>
              <a:t> dung </a:t>
            </a:r>
            <a:r>
              <a:rPr lang="en-US" sz="4400" b="1" dirty="0" err="1">
                <a:solidFill>
                  <a:srgbClr val="FF0000"/>
                </a:solidFill>
              </a:rPr>
              <a:t>chính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của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văn</a:t>
            </a:r>
            <a:r>
              <a:rPr lang="en-US" sz="44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725431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1, 2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Lập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giữ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biển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36.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379472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Bố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và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ông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của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Nhụ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bàn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với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nhau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việc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2123262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3, 4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Lập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giữ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biển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36.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14600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Việc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lập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mới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ngoài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đảo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có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lợi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3639250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81E1CC2B-6493-B22E-C1FE-0D65A1806166}"/>
              </a:ext>
            </a:extLst>
          </p:cNvPr>
          <p:cNvSpPr txBox="1"/>
          <p:nvPr/>
        </p:nvSpPr>
        <p:spPr>
          <a:xfrm>
            <a:off x="152400" y="152400"/>
            <a:ext cx="11277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b="1" u="none" strike="noStrike" dirty="0">
                <a:effectLst/>
                <a:latin typeface="Times New Roman" panose="02020603050405020304" pitchFamily="18" charset="0"/>
              </a:rPr>
              <a:t>I. YÊU CẦU CẦN ĐẠT</a:t>
            </a:r>
            <a:endParaRPr lang="vi-VN" sz="1800" b="1" u="sng" dirty="0">
              <a:effectLst/>
              <a:latin typeface=".VnTime"/>
            </a:endParaRPr>
          </a:p>
          <a:p>
            <a:pPr indent="457200" algn="just"/>
            <a:r>
              <a:rPr lang="nl-N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nl-N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Kể tên các bài tập đọc là văn miêu tả đã học trong 9 tuần đầu học kỳ II (BT2). 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nl-N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Đọc trôi chảy, l­ưu loát bài tập đọc đã học; tốc độ khoảng 115 tiếng/ phút; đọc diễn cảm đoạn thơ, đoạn văn; thuộc 4-5 bài thơ (đoạn thơ), đoạn văn dễ nhớ; 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 nội dung chính, ý nghĩa cơ bản của bài thơ, bài văn.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es-VE" sz="1800" b="1" u="none" strike="noStrike" dirty="0">
                <a:effectLst/>
                <a:latin typeface="Times New Roman" panose="02020603050405020304" pitchFamily="18" charset="0"/>
              </a:rPr>
              <a:t>- </a:t>
            </a:r>
            <a:r>
              <a:rPr lang="es-VE" sz="1800" b="0" u="none" strike="noStrike" dirty="0">
                <a:effectLst/>
                <a:latin typeface="Times New Roman" panose="02020603050405020304" pitchFamily="18" charset="0"/>
              </a:rPr>
              <a:t>Yêu thích môn học.</a:t>
            </a:r>
            <a:endParaRPr lang="vi-VN" sz="1800" b="1" u="sng" dirty="0">
              <a:effectLst/>
              <a:latin typeface=".VnTime"/>
            </a:endParaRPr>
          </a:p>
          <a:p>
            <a:pPr indent="457200"/>
            <a:r>
              <a:rPr lang="es-V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Năng lực: 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es-V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Năng lực tự chủ và tự học, năng lực giao tiếp và hợp tác, năng lực giải quyết vấn đề và sáng tạo.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es-V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Năng lực văn học, năng lực ngôn ngữ, năng lực thẩm mĩ.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Phẩm chất: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GD học sinh tình yêu quê hư­ơng, đất nước.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V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 thích môn học.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pt-BR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ĐỒ DÙNG DẠY HỌC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VE" sz="1800" b="1" u="none" strike="noStrike" dirty="0">
                <a:effectLst/>
                <a:latin typeface="Times New Roman" panose="02020603050405020304" pitchFamily="18" charset="0"/>
              </a:rPr>
              <a:t>1. Đồ dùng </a:t>
            </a:r>
            <a:endParaRPr lang="vi-VN" sz="1800" b="1" u="sng" dirty="0">
              <a:effectLst/>
              <a:latin typeface=".VnTime"/>
            </a:endParaRPr>
          </a:p>
          <a:p>
            <a:pPr algn="just"/>
            <a:r>
              <a:rPr lang="es-VE" sz="1800" b="0" u="none" strike="noStrike" dirty="0">
                <a:effectLst/>
                <a:latin typeface="Times New Roman" panose="02020603050405020304" pitchFamily="18" charset="0"/>
              </a:rPr>
              <a:t>  	- GV: Bảng nhóm.</a:t>
            </a:r>
            <a:endParaRPr lang="vi-VN" sz="1800" b="1" u="sng" dirty="0">
              <a:effectLst/>
              <a:latin typeface=".VnTime"/>
            </a:endParaRPr>
          </a:p>
          <a:p>
            <a:r>
              <a:rPr lang="es-V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- HS: SGK, vở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VE" sz="1800" b="1" u="none" strike="noStrike" dirty="0">
                <a:effectLst/>
                <a:latin typeface="Times New Roman" panose="02020603050405020304" pitchFamily="18" charset="0"/>
              </a:rPr>
              <a:t>2.Phương pháp và kĩ thuật dạy học</a:t>
            </a:r>
            <a:endParaRPr lang="vi-VN" sz="1800" b="1" u="sng" dirty="0">
              <a:effectLst/>
              <a:latin typeface=".VnTime"/>
            </a:endParaRPr>
          </a:p>
          <a:p>
            <a:r>
              <a:rPr lang="es-V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- Phương pháp: thảo luận, làm mẫu, quan sát, vấn đáp, giảng giải…</a:t>
            </a:r>
            <a:endParaRPr lang="vi-VN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just"/>
            <a:r>
              <a:rPr lang="es-V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	- Kĩ thuật đặt câu hỏi, trình bày một phút, động não,...</a:t>
            </a:r>
            <a:endParaRPr lang="vi-VN" sz="180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2249702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1,2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Tranh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Hồ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88.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14600"/>
            <a:ext cx="10820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Hãy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nêu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tên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một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số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bức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tranh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Hồ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lấy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đề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trong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cuộc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sống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hằng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ngày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của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quê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Việt</a:t>
            </a:r>
            <a:r>
              <a:rPr lang="en-US" sz="4400" b="1" dirty="0">
                <a:solidFill>
                  <a:srgbClr val="FF0000"/>
                </a:solidFill>
              </a:rPr>
              <a:t> Nam?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253173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3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Tranh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Hồ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88, 89.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52450" y="2701379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Kĩ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thuật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tạo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màu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của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tranh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Hồ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có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đặc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biệt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2117745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1,2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Hội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thổi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cơm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thi</a:t>
            </a:r>
            <a:r>
              <a:rPr lang="en-US" sz="4400" b="1" dirty="0">
                <a:solidFill>
                  <a:srgbClr val="FF0000"/>
                </a:solidFill>
              </a:rPr>
              <a:t> ở </a:t>
            </a:r>
            <a:r>
              <a:rPr lang="en-US" sz="4400" b="1" dirty="0" err="1">
                <a:solidFill>
                  <a:srgbClr val="FF0000"/>
                </a:solidFill>
              </a:rPr>
              <a:t>Đồng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Vân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83, 84.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90800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Hãy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kể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lại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việc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lấy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lửa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trước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khi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nấu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cơm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38787694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1,2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Nghĩa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thầy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trò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79.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5908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Tìm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những</a:t>
            </a:r>
            <a:r>
              <a:rPr lang="en-US" sz="4400" b="1" dirty="0">
                <a:solidFill>
                  <a:srgbClr val="FF0000"/>
                </a:solidFill>
              </a:rPr>
              <a:t> chi </a:t>
            </a:r>
            <a:r>
              <a:rPr lang="en-US" sz="4400" b="1" dirty="0" err="1">
                <a:solidFill>
                  <a:srgbClr val="FF0000"/>
                </a:solidFill>
              </a:rPr>
              <a:t>tiết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cho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thấy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học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trò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rất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tôn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trọng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và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kính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yêu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cụ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giáo</a:t>
            </a:r>
            <a:r>
              <a:rPr lang="en-US" sz="4400" b="1" dirty="0">
                <a:solidFill>
                  <a:srgbClr val="FF0000"/>
                </a:solidFill>
              </a:rPr>
              <a:t> Chu.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24255385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408214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thuộc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lòng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Đất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nước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94, 95.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19793" y="2133600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Bài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thơ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nói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lên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nội</a:t>
            </a:r>
            <a:r>
              <a:rPr lang="en-US" sz="4400" b="1" dirty="0">
                <a:solidFill>
                  <a:srgbClr val="FF0000"/>
                </a:solidFill>
              </a:rPr>
              <a:t> dung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515600" y="5687786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2379342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3 </a:t>
            </a:r>
            <a:r>
              <a:rPr lang="en-US" sz="4400" b="1" dirty="0" err="1">
                <a:solidFill>
                  <a:srgbClr val="0000FF"/>
                </a:solidFill>
              </a:rPr>
              <a:t>trong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Nghĩa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thầy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trò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79, 80.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819400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Bài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err="1">
                <a:solidFill>
                  <a:srgbClr val="FF0000"/>
                </a:solidFill>
              </a:rPr>
              <a:t>văn</a:t>
            </a:r>
            <a:r>
              <a:rPr lang="en-US" sz="4400" b="1">
                <a:solidFill>
                  <a:srgbClr val="FF0000"/>
                </a:solidFill>
              </a:rPr>
              <a:t> nói </a:t>
            </a:r>
            <a:r>
              <a:rPr lang="en-US" sz="4400" b="1" dirty="0" err="1">
                <a:solidFill>
                  <a:srgbClr val="FF0000"/>
                </a:solidFill>
              </a:rPr>
              <a:t>lên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nội</a:t>
            </a:r>
            <a:r>
              <a:rPr lang="en-US" sz="4400" b="1" dirty="0">
                <a:solidFill>
                  <a:srgbClr val="FF0000"/>
                </a:solidFill>
              </a:rPr>
              <a:t> dung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1497602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304800" y="304800"/>
            <a:ext cx="112776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b="1" dirty="0">
                <a:solidFill>
                  <a:srgbClr val="7030A0"/>
                </a:solidFill>
              </a:rPr>
              <a:t>     3. </a:t>
            </a:r>
            <a:r>
              <a:rPr lang="en-US" sz="4400" b="1" dirty="0" err="1">
                <a:solidFill>
                  <a:srgbClr val="7030A0"/>
                </a:solidFill>
              </a:rPr>
              <a:t>Nêu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dàn</a:t>
            </a:r>
            <a:r>
              <a:rPr lang="en-US" sz="4400" b="1" dirty="0">
                <a:solidFill>
                  <a:srgbClr val="7030A0"/>
                </a:solidFill>
              </a:rPr>
              <a:t> ý </a:t>
            </a:r>
            <a:r>
              <a:rPr lang="en-US" sz="4400" b="1" dirty="0" err="1">
                <a:solidFill>
                  <a:srgbClr val="7030A0"/>
                </a:solidFill>
              </a:rPr>
              <a:t>của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một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bài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tập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đọc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nói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trên</a:t>
            </a:r>
            <a:r>
              <a:rPr lang="en-US" sz="4400" b="1" dirty="0">
                <a:solidFill>
                  <a:srgbClr val="7030A0"/>
                </a:solidFill>
              </a:rPr>
              <a:t>. </a:t>
            </a:r>
            <a:r>
              <a:rPr lang="en-US" sz="4400" b="1" dirty="0" err="1">
                <a:solidFill>
                  <a:srgbClr val="7030A0"/>
                </a:solidFill>
              </a:rPr>
              <a:t>Nêu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một</a:t>
            </a:r>
            <a:r>
              <a:rPr lang="en-US" sz="4400" b="1" dirty="0">
                <a:solidFill>
                  <a:srgbClr val="7030A0"/>
                </a:solidFill>
              </a:rPr>
              <a:t> chi </a:t>
            </a:r>
            <a:r>
              <a:rPr lang="en-US" sz="4400" b="1" dirty="0" err="1">
                <a:solidFill>
                  <a:srgbClr val="7030A0"/>
                </a:solidFill>
              </a:rPr>
              <a:t>tiết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hoặc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câu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văn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mà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em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thích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và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cho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biết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vì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sao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em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thích</a:t>
            </a:r>
            <a:r>
              <a:rPr lang="en-US" sz="4400" b="1" dirty="0">
                <a:solidFill>
                  <a:srgbClr val="7030A0"/>
                </a:solidFill>
              </a:rPr>
              <a:t> chi </a:t>
            </a:r>
            <a:r>
              <a:rPr lang="en-US" sz="4400" b="1" dirty="0" err="1">
                <a:solidFill>
                  <a:srgbClr val="7030A0"/>
                </a:solidFill>
              </a:rPr>
              <a:t>tiết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hoặc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câu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văn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err="1">
                <a:solidFill>
                  <a:srgbClr val="7030A0"/>
                </a:solidFill>
              </a:rPr>
              <a:t>đó</a:t>
            </a:r>
            <a:r>
              <a:rPr lang="en-US" sz="4400" b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14341" name="TextBox 3"/>
          <p:cNvSpPr txBox="1">
            <a:spLocks noChangeArrowheads="1"/>
          </p:cNvSpPr>
          <p:nvPr/>
        </p:nvSpPr>
        <p:spPr bwMode="auto">
          <a:xfrm>
            <a:off x="164810" y="3506213"/>
            <a:ext cx="1139037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4400" b="1" dirty="0" err="1">
                <a:solidFill>
                  <a:srgbClr val="FF0000"/>
                </a:solidFill>
              </a:rPr>
              <a:t>Dàn</a:t>
            </a:r>
            <a:r>
              <a:rPr lang="en-US" sz="4400" b="1" dirty="0">
                <a:solidFill>
                  <a:srgbClr val="FF0000"/>
                </a:solidFill>
              </a:rPr>
              <a:t> ý </a:t>
            </a:r>
            <a:r>
              <a:rPr lang="en-US" sz="4400" b="1" dirty="0" err="1">
                <a:solidFill>
                  <a:srgbClr val="FF0000"/>
                </a:solidFill>
              </a:rPr>
              <a:t>bài</a:t>
            </a:r>
            <a:r>
              <a:rPr lang="en-US" sz="4400" b="1" dirty="0">
                <a:solidFill>
                  <a:srgbClr val="FF0000"/>
                </a:solidFill>
              </a:rPr>
              <a:t>: </a:t>
            </a:r>
            <a:r>
              <a:rPr lang="fr-FR" sz="4400" b="1" dirty="0" err="1">
                <a:solidFill>
                  <a:srgbClr val="FF0000"/>
                </a:solidFill>
                <a:ea typeface="Calibri" panose="020F0502020204030204" pitchFamily="34" charset="0"/>
              </a:rPr>
              <a:t>Phong</a:t>
            </a:r>
            <a:r>
              <a:rPr lang="fr-FR" sz="44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fr-FR" sz="4400" b="1" dirty="0" err="1">
                <a:solidFill>
                  <a:srgbClr val="FF0000"/>
                </a:solidFill>
                <a:ea typeface="Calibri" panose="020F0502020204030204" pitchFamily="34" charset="0"/>
              </a:rPr>
              <a:t>cảnh</a:t>
            </a:r>
            <a:r>
              <a:rPr lang="fr-FR" sz="44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fr-FR" sz="4400" b="1" dirty="0" err="1">
                <a:solidFill>
                  <a:srgbClr val="FF0000"/>
                </a:solidFill>
                <a:ea typeface="Calibri" panose="020F0502020204030204" pitchFamily="34" charset="0"/>
              </a:rPr>
              <a:t>đền</a:t>
            </a:r>
            <a:r>
              <a:rPr lang="fr-FR" sz="44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fr-FR" sz="4400" b="1" dirty="0" err="1">
                <a:solidFill>
                  <a:srgbClr val="FF0000"/>
                </a:solidFill>
                <a:ea typeface="Calibri" panose="020F0502020204030204" pitchFamily="34" charset="0"/>
              </a:rPr>
              <a:t>Hùng</a:t>
            </a:r>
            <a:r>
              <a:rPr lang="fr-FR" sz="44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Box 3"/>
          <p:cNvSpPr txBox="1">
            <a:spLocks noChangeArrowheads="1"/>
          </p:cNvSpPr>
          <p:nvPr/>
        </p:nvSpPr>
        <p:spPr bwMode="auto">
          <a:xfrm>
            <a:off x="380999" y="104820"/>
            <a:ext cx="99409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rgbClr val="FF0000"/>
                </a:solidFill>
              </a:rPr>
              <a:t>Dàn</a:t>
            </a:r>
            <a:r>
              <a:rPr lang="en-US" sz="3600" b="1" dirty="0">
                <a:solidFill>
                  <a:srgbClr val="FF0000"/>
                </a:solidFill>
              </a:rPr>
              <a:t> ý </a:t>
            </a:r>
            <a:r>
              <a:rPr lang="en-US" sz="3600" b="1" dirty="0" err="1">
                <a:solidFill>
                  <a:srgbClr val="FF0000"/>
                </a:solidFill>
              </a:rPr>
              <a:t>bài</a:t>
            </a:r>
            <a:r>
              <a:rPr lang="en-US" sz="3600" b="1" dirty="0">
                <a:solidFill>
                  <a:srgbClr val="FF0000"/>
                </a:solidFill>
              </a:rPr>
              <a:t>: </a:t>
            </a:r>
            <a:r>
              <a:rPr lang="fr-FR" sz="3600" b="1" dirty="0" err="1">
                <a:solidFill>
                  <a:srgbClr val="FF0000"/>
                </a:solidFill>
                <a:ea typeface="Calibri" panose="020F0502020204030204" pitchFamily="34" charset="0"/>
              </a:rPr>
              <a:t>Phong</a:t>
            </a:r>
            <a:r>
              <a:rPr lang="fr-FR" sz="36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fr-FR" sz="3600" b="1" dirty="0" err="1">
                <a:solidFill>
                  <a:srgbClr val="FF0000"/>
                </a:solidFill>
                <a:ea typeface="Calibri" panose="020F0502020204030204" pitchFamily="34" charset="0"/>
              </a:rPr>
              <a:t>cảnh</a:t>
            </a:r>
            <a:r>
              <a:rPr lang="fr-FR" sz="36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fr-FR" sz="3600" b="1" dirty="0" err="1">
                <a:solidFill>
                  <a:srgbClr val="FF0000"/>
                </a:solidFill>
                <a:ea typeface="Calibri" panose="020F0502020204030204" pitchFamily="34" charset="0"/>
              </a:rPr>
              <a:t>đền</a:t>
            </a:r>
            <a:r>
              <a:rPr lang="fr-FR" sz="36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fr-FR" sz="3600" b="1" dirty="0" err="1">
                <a:solidFill>
                  <a:srgbClr val="FF0000"/>
                </a:solidFill>
                <a:ea typeface="Calibri" panose="020F0502020204030204" pitchFamily="34" charset="0"/>
              </a:rPr>
              <a:t>Hùng</a:t>
            </a:r>
            <a:r>
              <a:rPr lang="fr-FR" sz="36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4342" name="TextBox 4"/>
          <p:cNvSpPr txBox="1">
            <a:spLocks noChangeArrowheads="1"/>
          </p:cNvSpPr>
          <p:nvPr/>
        </p:nvSpPr>
        <p:spPr bwMode="auto">
          <a:xfrm>
            <a:off x="266699" y="651711"/>
            <a:ext cx="1150620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u="sng" dirty="0" err="1"/>
              <a:t>Đoạn</a:t>
            </a:r>
            <a:r>
              <a:rPr lang="en-US" sz="3600" b="1" u="sng" dirty="0"/>
              <a:t> 1</a:t>
            </a:r>
            <a:r>
              <a:rPr lang="en-US" sz="3600" dirty="0"/>
              <a:t>: </a:t>
            </a:r>
            <a:r>
              <a:rPr lang="en-US" sz="3600" dirty="0" err="1"/>
              <a:t>Đền</a:t>
            </a:r>
            <a:r>
              <a:rPr lang="en-US" sz="3600" dirty="0"/>
              <a:t> </a:t>
            </a:r>
            <a:r>
              <a:rPr lang="en-US" sz="3600" dirty="0" err="1"/>
              <a:t>Thượng</a:t>
            </a:r>
            <a:r>
              <a:rPr lang="en-US" sz="3600" dirty="0"/>
              <a:t> </a:t>
            </a:r>
            <a:r>
              <a:rPr lang="en-US" sz="3600" dirty="0" err="1"/>
              <a:t>trên</a:t>
            </a:r>
            <a:r>
              <a:rPr lang="en-US" sz="3600" dirty="0"/>
              <a:t> </a:t>
            </a:r>
            <a:r>
              <a:rPr lang="en-US" sz="3600" dirty="0" err="1"/>
              <a:t>đỉnh</a:t>
            </a:r>
            <a:r>
              <a:rPr lang="en-US" sz="3600" dirty="0"/>
              <a:t> </a:t>
            </a:r>
            <a:r>
              <a:rPr lang="en-US" sz="3600" dirty="0" err="1"/>
              <a:t>Nghĩa</a:t>
            </a:r>
            <a:r>
              <a:rPr lang="en-US" sz="3600" dirty="0"/>
              <a:t> </a:t>
            </a:r>
            <a:r>
              <a:rPr lang="en-US" sz="3600" dirty="0" err="1"/>
              <a:t>Lĩnh</a:t>
            </a:r>
            <a:r>
              <a:rPr lang="en-US" sz="3600" dirty="0"/>
              <a:t> ( </a:t>
            </a:r>
            <a:r>
              <a:rPr lang="en-US" sz="3600" err="1"/>
              <a:t>trước</a:t>
            </a:r>
            <a:r>
              <a:rPr lang="en-US" sz="3600"/>
              <a:t> đền, trong </a:t>
            </a:r>
            <a:r>
              <a:rPr lang="en-US" sz="3600" dirty="0" err="1"/>
              <a:t>đền</a:t>
            </a:r>
            <a:r>
              <a:rPr lang="en-US" sz="3600" dirty="0"/>
              <a:t> )</a:t>
            </a:r>
          </a:p>
        </p:txBody>
      </p:sp>
      <p:sp>
        <p:nvSpPr>
          <p:cNvPr id="14343" name="TextBox 5"/>
          <p:cNvSpPr txBox="1">
            <a:spLocks noChangeArrowheads="1"/>
          </p:cNvSpPr>
          <p:nvPr/>
        </p:nvSpPr>
        <p:spPr bwMode="auto">
          <a:xfrm>
            <a:off x="152400" y="1752600"/>
            <a:ext cx="115062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u="sng" dirty="0" err="1"/>
              <a:t>Đoạn</a:t>
            </a:r>
            <a:r>
              <a:rPr lang="en-US" sz="3600" b="1" u="sng" dirty="0"/>
              <a:t> 2</a:t>
            </a:r>
            <a:r>
              <a:rPr lang="en-US" sz="3600" dirty="0"/>
              <a:t>: </a:t>
            </a:r>
            <a:r>
              <a:rPr lang="en-US" sz="3600" dirty="0" err="1"/>
              <a:t>Phong</a:t>
            </a:r>
            <a:r>
              <a:rPr lang="en-US" sz="3600" dirty="0"/>
              <a:t> </a:t>
            </a:r>
            <a:r>
              <a:rPr lang="en-US" sz="3600" dirty="0" err="1"/>
              <a:t>cảnh</a:t>
            </a:r>
            <a:r>
              <a:rPr lang="en-US" sz="3600" dirty="0"/>
              <a:t> </a:t>
            </a:r>
            <a:r>
              <a:rPr lang="en-US" sz="3600" dirty="0" err="1"/>
              <a:t>xung</a:t>
            </a:r>
            <a:r>
              <a:rPr lang="en-US" sz="3600" dirty="0"/>
              <a:t> </a:t>
            </a:r>
            <a:r>
              <a:rPr lang="en-US" sz="3600" dirty="0" err="1"/>
              <a:t>quanh</a:t>
            </a:r>
            <a:r>
              <a:rPr lang="en-US" sz="3600" dirty="0"/>
              <a:t> </a:t>
            </a:r>
            <a:r>
              <a:rPr lang="en-US" sz="3600" dirty="0" err="1"/>
              <a:t>đền</a:t>
            </a:r>
            <a:endParaRPr lang="en-US" sz="3600" dirty="0"/>
          </a:p>
          <a:p>
            <a:pPr eaLnBrk="1" hangingPunct="1"/>
            <a:r>
              <a:rPr lang="en-US" sz="3600" dirty="0"/>
              <a:t>+ </a:t>
            </a:r>
            <a:r>
              <a:rPr lang="en-US" sz="3600" dirty="0" err="1"/>
              <a:t>Bên</a:t>
            </a:r>
            <a:r>
              <a:rPr lang="en-US" sz="3600" dirty="0"/>
              <a:t> </a:t>
            </a:r>
            <a:r>
              <a:rPr lang="en-US" sz="3600" dirty="0" err="1"/>
              <a:t>trái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dãy</a:t>
            </a:r>
            <a:r>
              <a:rPr lang="en-US" sz="3600" dirty="0"/>
              <a:t> Tam </a:t>
            </a:r>
            <a:r>
              <a:rPr lang="en-US" sz="3600" dirty="0" err="1"/>
              <a:t>Đảo</a:t>
            </a:r>
            <a:r>
              <a:rPr lang="en-US" sz="3600" dirty="0"/>
              <a:t> </a:t>
            </a:r>
            <a:r>
              <a:rPr lang="en-US" sz="3600" dirty="0" err="1"/>
              <a:t>chắn</a:t>
            </a:r>
            <a:r>
              <a:rPr lang="en-US" sz="3600" dirty="0"/>
              <a:t> </a:t>
            </a:r>
            <a:r>
              <a:rPr lang="en-US" sz="3600" dirty="0" err="1"/>
              <a:t>ngang</a:t>
            </a:r>
            <a:r>
              <a:rPr lang="en-US" sz="3600" dirty="0"/>
              <a:t> </a:t>
            </a:r>
            <a:r>
              <a:rPr lang="en-US" sz="3600" dirty="0" err="1"/>
              <a:t>đỉnh</a:t>
            </a:r>
            <a:r>
              <a:rPr lang="en-US" sz="3600" dirty="0"/>
              <a:t> Ba </a:t>
            </a:r>
            <a:r>
              <a:rPr lang="en-US" sz="3600" dirty="0" err="1"/>
              <a:t>Vì</a:t>
            </a:r>
            <a:endParaRPr lang="en-US" sz="3600" dirty="0"/>
          </a:p>
          <a:p>
            <a:pPr eaLnBrk="1" hangingPunct="1"/>
            <a:r>
              <a:rPr lang="en-US" sz="3600" dirty="0"/>
              <a:t>+  </a:t>
            </a:r>
            <a:r>
              <a:rPr lang="en-US" sz="3600" dirty="0" err="1"/>
              <a:t>Bên</a:t>
            </a:r>
            <a:r>
              <a:rPr lang="en-US" sz="3600" dirty="0"/>
              <a:t> </a:t>
            </a:r>
            <a:r>
              <a:rPr lang="en-US" sz="3600" dirty="0" err="1"/>
              <a:t>phải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đỉnh</a:t>
            </a:r>
            <a:r>
              <a:rPr lang="en-US" sz="3600" dirty="0"/>
              <a:t> Ba </a:t>
            </a:r>
            <a:r>
              <a:rPr lang="en-US" sz="3600" dirty="0" err="1"/>
              <a:t>Vì</a:t>
            </a:r>
            <a:r>
              <a:rPr lang="en-US" sz="3600" dirty="0"/>
              <a:t> </a:t>
            </a:r>
            <a:r>
              <a:rPr lang="en-US" sz="3600" dirty="0" err="1"/>
              <a:t>vòi</a:t>
            </a:r>
            <a:r>
              <a:rPr lang="en-US" sz="3600" dirty="0"/>
              <a:t> </a:t>
            </a:r>
            <a:r>
              <a:rPr lang="en-US" sz="3600" dirty="0" err="1"/>
              <a:t>vọi</a:t>
            </a:r>
            <a:r>
              <a:rPr lang="en-US" sz="3600" dirty="0"/>
              <a:t> </a:t>
            </a:r>
          </a:p>
          <a:p>
            <a:pPr eaLnBrk="1" hangingPunct="1"/>
            <a:r>
              <a:rPr lang="en-US" sz="3600" dirty="0"/>
              <a:t>+ </a:t>
            </a:r>
            <a:r>
              <a:rPr lang="en-US" sz="3600" dirty="0" err="1"/>
              <a:t>Phía</a:t>
            </a:r>
            <a:r>
              <a:rPr lang="en-US" sz="3600" dirty="0"/>
              <a:t> </a:t>
            </a:r>
            <a:r>
              <a:rPr lang="en-US" sz="3600" dirty="0" err="1"/>
              <a:t>xa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Sóc</a:t>
            </a:r>
            <a:r>
              <a:rPr lang="en-US" sz="3600" dirty="0"/>
              <a:t> </a:t>
            </a:r>
            <a:r>
              <a:rPr lang="en-US" sz="3600" dirty="0" err="1"/>
              <a:t>Sơn</a:t>
            </a:r>
            <a:endParaRPr lang="en-US" sz="3600" dirty="0"/>
          </a:p>
          <a:p>
            <a:pPr eaLnBrk="1" hangingPunct="1"/>
            <a:r>
              <a:rPr lang="en-US" sz="3600" dirty="0"/>
              <a:t>+ </a:t>
            </a:r>
            <a:r>
              <a:rPr lang="en-US" sz="3600" dirty="0" err="1"/>
              <a:t>Trước</a:t>
            </a:r>
            <a:r>
              <a:rPr lang="en-US" sz="3600" dirty="0"/>
              <a:t> </a:t>
            </a:r>
            <a:r>
              <a:rPr lang="en-US" sz="3600" dirty="0" err="1"/>
              <a:t>mặt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Ngã</a:t>
            </a:r>
            <a:r>
              <a:rPr lang="en-US" sz="3600" dirty="0"/>
              <a:t> Ba </a:t>
            </a:r>
            <a:r>
              <a:rPr lang="en-US" sz="3600" dirty="0" err="1"/>
              <a:t>Hạc</a:t>
            </a:r>
            <a:endParaRPr lang="en-US" sz="3600" dirty="0"/>
          </a:p>
        </p:txBody>
      </p:sp>
      <p:sp>
        <p:nvSpPr>
          <p:cNvPr id="14344" name="TextBox 6"/>
          <p:cNvSpPr txBox="1">
            <a:spLocks noChangeArrowheads="1"/>
          </p:cNvSpPr>
          <p:nvPr/>
        </p:nvSpPr>
        <p:spPr bwMode="auto">
          <a:xfrm>
            <a:off x="152400" y="4585320"/>
            <a:ext cx="11734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u="sng" dirty="0" err="1"/>
              <a:t>Đoạn</a:t>
            </a:r>
            <a:r>
              <a:rPr lang="en-US" sz="3600" b="1" u="sng" dirty="0"/>
              <a:t> 3</a:t>
            </a:r>
            <a:r>
              <a:rPr lang="en-US" sz="3600" dirty="0"/>
              <a:t>: </a:t>
            </a:r>
            <a:r>
              <a:rPr lang="en-US" sz="3600" dirty="0" err="1"/>
              <a:t>Cảnh</a:t>
            </a:r>
            <a:r>
              <a:rPr lang="en-US" sz="3600" dirty="0"/>
              <a:t> </a:t>
            </a:r>
            <a:r>
              <a:rPr lang="en-US" sz="3600" dirty="0" err="1"/>
              <a:t>vật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khu</a:t>
            </a:r>
            <a:r>
              <a:rPr lang="en-US" sz="3600" dirty="0"/>
              <a:t> </a:t>
            </a:r>
            <a:r>
              <a:rPr lang="en-US" sz="3600" dirty="0" err="1"/>
              <a:t>đền</a:t>
            </a:r>
            <a:r>
              <a:rPr lang="en-US" sz="3600" dirty="0"/>
              <a:t>:</a:t>
            </a:r>
          </a:p>
          <a:p>
            <a:pPr eaLnBrk="1" hangingPunct="1"/>
            <a:r>
              <a:rPr lang="en-US" sz="3600" dirty="0"/>
              <a:t>+ </a:t>
            </a:r>
            <a:r>
              <a:rPr lang="en-US" sz="3600" dirty="0" err="1"/>
              <a:t>Cột</a:t>
            </a:r>
            <a:r>
              <a:rPr lang="en-US" sz="3600" dirty="0"/>
              <a:t> </a:t>
            </a:r>
            <a:r>
              <a:rPr lang="en-US" sz="3600" dirty="0" err="1"/>
              <a:t>đá</a:t>
            </a:r>
            <a:r>
              <a:rPr lang="en-US" sz="3600" dirty="0"/>
              <a:t> An </a:t>
            </a:r>
            <a:r>
              <a:rPr lang="en-US" sz="3600" dirty="0" err="1"/>
              <a:t>Dương</a:t>
            </a:r>
            <a:r>
              <a:rPr lang="en-US" sz="3600" dirty="0"/>
              <a:t> </a:t>
            </a:r>
            <a:r>
              <a:rPr lang="en-US" sz="3600" dirty="0" err="1"/>
              <a:t>Vương</a:t>
            </a:r>
            <a:endParaRPr lang="en-US" sz="3600" dirty="0"/>
          </a:p>
          <a:p>
            <a:pPr eaLnBrk="1" hangingPunct="1"/>
            <a:r>
              <a:rPr lang="en-US" sz="3600" dirty="0"/>
              <a:t>+ </a:t>
            </a:r>
            <a:r>
              <a:rPr lang="en-US" sz="3600" dirty="0" err="1"/>
              <a:t>Đền</a:t>
            </a:r>
            <a:r>
              <a:rPr lang="en-US" sz="3600" dirty="0"/>
              <a:t> </a:t>
            </a:r>
            <a:r>
              <a:rPr lang="en-US" sz="3600" dirty="0" err="1"/>
              <a:t>Trung</a:t>
            </a:r>
            <a:endParaRPr lang="en-US" sz="3600" dirty="0"/>
          </a:p>
          <a:p>
            <a:pPr eaLnBrk="1" hangingPunct="1"/>
            <a:r>
              <a:rPr lang="en-US" sz="3600" dirty="0"/>
              <a:t>+ </a:t>
            </a:r>
            <a:r>
              <a:rPr lang="en-US" sz="3600" dirty="0" err="1"/>
              <a:t>Đền</a:t>
            </a:r>
            <a:r>
              <a:rPr lang="en-US" sz="3600" dirty="0"/>
              <a:t> </a:t>
            </a:r>
            <a:r>
              <a:rPr lang="en-US" sz="3600" dirty="0" err="1"/>
              <a:t>Hạ</a:t>
            </a:r>
            <a:r>
              <a:rPr lang="en-US" sz="3600" dirty="0"/>
              <a:t>, </a:t>
            </a:r>
            <a:r>
              <a:rPr lang="en-US" sz="3600" dirty="0" err="1"/>
              <a:t>chùa</a:t>
            </a:r>
            <a:r>
              <a:rPr lang="en-US" sz="3600" dirty="0"/>
              <a:t> </a:t>
            </a:r>
            <a:r>
              <a:rPr lang="en-US" sz="3600" dirty="0" err="1"/>
              <a:t>Thiên</a:t>
            </a:r>
            <a:r>
              <a:rPr lang="en-US" sz="3600" dirty="0"/>
              <a:t> </a:t>
            </a:r>
            <a:r>
              <a:rPr lang="en-US" sz="3600" dirty="0" err="1"/>
              <a:t>Quang</a:t>
            </a:r>
            <a:r>
              <a:rPr lang="en-US" sz="3600" dirty="0"/>
              <a:t> </a:t>
            </a:r>
            <a:r>
              <a:rPr lang="en-US" sz="3600" dirty="0" err="1"/>
              <a:t>và</a:t>
            </a:r>
            <a:r>
              <a:rPr lang="en-US" sz="3600" dirty="0"/>
              <a:t> </a:t>
            </a:r>
            <a:r>
              <a:rPr lang="en-US" sz="3600" dirty="0" err="1"/>
              <a:t>đền</a:t>
            </a:r>
            <a:r>
              <a:rPr lang="en-US" sz="3600" dirty="0"/>
              <a:t> </a:t>
            </a:r>
            <a:r>
              <a:rPr lang="en-US" sz="3600" dirty="0" err="1"/>
              <a:t>Giếng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4751453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3" grpId="0"/>
      <p:bldP spid="1434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Box 3"/>
          <p:cNvSpPr txBox="1">
            <a:spLocks noChangeArrowheads="1"/>
          </p:cNvSpPr>
          <p:nvPr/>
        </p:nvSpPr>
        <p:spPr bwMode="auto">
          <a:xfrm>
            <a:off x="380999" y="228600"/>
            <a:ext cx="99409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4000" b="1" dirty="0" err="1">
                <a:solidFill>
                  <a:srgbClr val="FF0000"/>
                </a:solidFill>
              </a:rPr>
              <a:t>Dàn</a:t>
            </a:r>
            <a:r>
              <a:rPr lang="en-US" sz="4000" b="1" dirty="0">
                <a:solidFill>
                  <a:srgbClr val="FF0000"/>
                </a:solidFill>
              </a:rPr>
              <a:t> ý </a:t>
            </a:r>
            <a:r>
              <a:rPr lang="en-US" sz="4000" b="1" dirty="0" err="1">
                <a:solidFill>
                  <a:srgbClr val="FF0000"/>
                </a:solidFill>
              </a:rPr>
              <a:t>bài</a:t>
            </a:r>
            <a:r>
              <a:rPr lang="en-US" sz="4000" b="1" dirty="0">
                <a:solidFill>
                  <a:srgbClr val="FF0000"/>
                </a:solidFill>
              </a:rPr>
              <a:t>: </a:t>
            </a:r>
            <a:r>
              <a:rPr lang="fr-FR" sz="4000" b="1" dirty="0" err="1">
                <a:solidFill>
                  <a:srgbClr val="FF0000"/>
                </a:solidFill>
                <a:ea typeface="Calibri" panose="020F0502020204030204" pitchFamily="34" charset="0"/>
              </a:rPr>
              <a:t>Phong</a:t>
            </a:r>
            <a:r>
              <a:rPr lang="fr-FR" sz="40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ea typeface="Calibri" panose="020F0502020204030204" pitchFamily="34" charset="0"/>
              </a:rPr>
              <a:t>cảnh</a:t>
            </a:r>
            <a:r>
              <a:rPr lang="fr-FR" sz="40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ea typeface="Calibri" panose="020F0502020204030204" pitchFamily="34" charset="0"/>
              </a:rPr>
              <a:t>đền</a:t>
            </a:r>
            <a:r>
              <a:rPr lang="fr-FR" sz="40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ea typeface="Calibri" panose="020F0502020204030204" pitchFamily="34" charset="0"/>
              </a:rPr>
              <a:t>Hùng</a:t>
            </a:r>
            <a:r>
              <a:rPr lang="fr-FR" sz="4000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28600" y="936486"/>
            <a:ext cx="11658600" cy="5867399"/>
          </a:xfrm>
          <a:prstGeom prst="cloudCallout">
            <a:avLst>
              <a:gd name="adj1" fmla="val -50253"/>
              <a:gd name="adj2" fmla="val 220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bg2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4000" dirty="0" err="1"/>
              <a:t>Thảo</a:t>
            </a:r>
            <a:r>
              <a:rPr lang="en-US" sz="4000" dirty="0"/>
              <a:t> </a:t>
            </a:r>
            <a:r>
              <a:rPr lang="en-US" sz="4000" dirty="0" err="1"/>
              <a:t>luận</a:t>
            </a:r>
            <a:r>
              <a:rPr lang="en-US" sz="4000" dirty="0"/>
              <a:t> </a:t>
            </a:r>
            <a:r>
              <a:rPr lang="en-US" sz="4000" dirty="0" err="1"/>
              <a:t>theo</a:t>
            </a:r>
            <a:r>
              <a:rPr lang="en-US" sz="4000" dirty="0"/>
              <a:t> </a:t>
            </a:r>
            <a:r>
              <a:rPr lang="en-US" sz="4000" dirty="0" err="1"/>
              <a:t>nhóm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cùng</a:t>
            </a:r>
            <a:r>
              <a:rPr lang="en-US" sz="4000" dirty="0"/>
              <a:t> </a:t>
            </a:r>
            <a:r>
              <a:rPr lang="en-US" sz="4000" dirty="0" err="1"/>
              <a:t>nội</a:t>
            </a:r>
            <a:r>
              <a:rPr lang="en-US" sz="4000" dirty="0"/>
              <a:t> dung </a:t>
            </a:r>
            <a:r>
              <a:rPr lang="en-US" sz="4000" dirty="0" err="1"/>
              <a:t>tùy</a:t>
            </a:r>
            <a:r>
              <a:rPr lang="en-US" sz="4000" dirty="0"/>
              <a:t> </a:t>
            </a:r>
            <a:r>
              <a:rPr lang="en-US" sz="4000" dirty="0" err="1"/>
              <a:t>chọn,sau</a:t>
            </a:r>
            <a:r>
              <a:rPr lang="en-US" sz="4000" dirty="0"/>
              <a:t> </a:t>
            </a:r>
            <a:r>
              <a:rPr lang="en-US" sz="4000" dirty="0" err="1"/>
              <a:t>đó</a:t>
            </a:r>
            <a:r>
              <a:rPr lang="en-US" sz="4000" dirty="0"/>
              <a:t> </a:t>
            </a:r>
            <a:r>
              <a:rPr lang="en-US" sz="4000" dirty="0" err="1"/>
              <a:t>các</a:t>
            </a:r>
            <a:r>
              <a:rPr lang="en-US" sz="4000" dirty="0"/>
              <a:t> </a:t>
            </a:r>
            <a:r>
              <a:rPr lang="en-US" sz="4000" dirty="0" err="1"/>
              <a:t>nhóm</a:t>
            </a:r>
            <a:r>
              <a:rPr lang="en-US" sz="4000" dirty="0"/>
              <a:t> </a:t>
            </a:r>
            <a:r>
              <a:rPr lang="en-US" sz="4000" dirty="0" err="1"/>
              <a:t>trình</a:t>
            </a:r>
            <a:r>
              <a:rPr lang="en-US" sz="4000" dirty="0"/>
              <a:t> </a:t>
            </a:r>
            <a:r>
              <a:rPr lang="en-US" sz="4000" dirty="0" err="1"/>
              <a:t>bày</a:t>
            </a:r>
            <a:r>
              <a:rPr lang="en-US" sz="4000" dirty="0"/>
              <a:t> </a:t>
            </a:r>
            <a:r>
              <a:rPr lang="en-US" sz="4000" dirty="0" err="1"/>
              <a:t>dàn</a:t>
            </a:r>
            <a:r>
              <a:rPr lang="en-US" sz="4000" dirty="0"/>
              <a:t> ý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mình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nêu</a:t>
            </a:r>
            <a:r>
              <a:rPr lang="en-US" sz="4000" dirty="0"/>
              <a:t> chi </a:t>
            </a:r>
            <a:r>
              <a:rPr lang="en-US" sz="4000" dirty="0" err="1"/>
              <a:t>tiết</a:t>
            </a:r>
            <a:r>
              <a:rPr lang="en-US" sz="4000" dirty="0"/>
              <a:t> </a:t>
            </a:r>
            <a:r>
              <a:rPr lang="en-US" sz="4000" dirty="0" err="1"/>
              <a:t>hoặc</a:t>
            </a:r>
            <a:r>
              <a:rPr lang="en-US" sz="4000" dirty="0"/>
              <a:t> </a:t>
            </a:r>
            <a:r>
              <a:rPr lang="en-US" sz="4000" dirty="0" err="1"/>
              <a:t>câu</a:t>
            </a:r>
            <a:r>
              <a:rPr lang="en-US" sz="4000" dirty="0"/>
              <a:t> </a:t>
            </a:r>
            <a:r>
              <a:rPr lang="en-US" sz="4000" dirty="0" err="1"/>
              <a:t>văn</a:t>
            </a:r>
            <a:r>
              <a:rPr lang="en-US" sz="4000" dirty="0"/>
              <a:t> </a:t>
            </a:r>
            <a:r>
              <a:rPr lang="en-US" sz="4000" dirty="0" err="1"/>
              <a:t>em</a:t>
            </a:r>
            <a:r>
              <a:rPr lang="en-US" sz="4000" dirty="0"/>
              <a:t> </a:t>
            </a:r>
            <a:r>
              <a:rPr lang="en-US" sz="4000" dirty="0" err="1"/>
              <a:t>thích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58873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9" grpId="0" animBg="1"/>
      <p:bldP spid="9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90500" y="76200"/>
            <a:ext cx="11658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4400" b="1" dirty="0" err="1"/>
              <a:t>Dàn</a:t>
            </a:r>
            <a:r>
              <a:rPr lang="en-US" sz="4400" b="1" dirty="0"/>
              <a:t> ý </a:t>
            </a:r>
            <a:r>
              <a:rPr lang="en-US" sz="4400" b="1" dirty="0" err="1"/>
              <a:t>bài</a:t>
            </a:r>
            <a:r>
              <a:rPr lang="en-US" sz="4400" b="1" dirty="0"/>
              <a:t>: </a:t>
            </a:r>
            <a:r>
              <a:rPr lang="en-US" sz="4400" b="1" dirty="0" err="1"/>
              <a:t>Hội</a:t>
            </a:r>
            <a:r>
              <a:rPr lang="en-US" sz="4400" b="1" dirty="0"/>
              <a:t> </a:t>
            </a:r>
            <a:r>
              <a:rPr lang="en-US" sz="4400" b="1" dirty="0" err="1"/>
              <a:t>thổi</a:t>
            </a:r>
            <a:r>
              <a:rPr lang="en-US" sz="4400" b="1" dirty="0"/>
              <a:t> </a:t>
            </a:r>
            <a:r>
              <a:rPr lang="en-US" sz="4400" b="1" dirty="0" err="1"/>
              <a:t>cơm</a:t>
            </a:r>
            <a:r>
              <a:rPr lang="en-US" sz="4400" b="1" dirty="0"/>
              <a:t> </a:t>
            </a:r>
            <a:r>
              <a:rPr lang="en-US" sz="4400" b="1" dirty="0" err="1"/>
              <a:t>thi</a:t>
            </a:r>
            <a:r>
              <a:rPr lang="en-US" sz="4400" b="1" dirty="0"/>
              <a:t> ở </a:t>
            </a:r>
            <a:r>
              <a:rPr lang="en-US" sz="4400" b="1" dirty="0" err="1"/>
              <a:t>Đồng</a:t>
            </a:r>
            <a:r>
              <a:rPr lang="en-US" sz="4400" b="1" dirty="0"/>
              <a:t> </a:t>
            </a:r>
            <a:r>
              <a:rPr lang="en-US" sz="4400" b="1" dirty="0" err="1"/>
              <a:t>Vân</a:t>
            </a:r>
            <a:endParaRPr lang="en-US" sz="4400" b="1" dirty="0"/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381000" y="843183"/>
            <a:ext cx="112776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b="1" dirty="0"/>
              <a:t>1. </a:t>
            </a:r>
            <a:r>
              <a:rPr lang="en-US" sz="4400" b="1" dirty="0" err="1"/>
              <a:t>Mở</a:t>
            </a:r>
            <a:r>
              <a:rPr lang="en-US" sz="4400" b="1" dirty="0"/>
              <a:t> </a:t>
            </a:r>
            <a:r>
              <a:rPr lang="en-US" sz="4400" b="1" dirty="0" err="1"/>
              <a:t>bài</a:t>
            </a:r>
            <a:r>
              <a:rPr lang="en-US" sz="4400" dirty="0"/>
              <a:t>: </a:t>
            </a:r>
            <a:r>
              <a:rPr lang="en-US" sz="4400" dirty="0" err="1"/>
              <a:t>Nguồn</a:t>
            </a:r>
            <a:r>
              <a:rPr lang="en-US" sz="4400" dirty="0"/>
              <a:t> </a:t>
            </a:r>
            <a:r>
              <a:rPr lang="en-US" sz="4400" dirty="0" err="1"/>
              <a:t>gốc</a:t>
            </a:r>
            <a:r>
              <a:rPr lang="en-US" sz="4400" dirty="0"/>
              <a:t> </a:t>
            </a:r>
            <a:r>
              <a:rPr lang="en-US" sz="4400" dirty="0" err="1"/>
              <a:t>hội</a:t>
            </a:r>
            <a:r>
              <a:rPr lang="en-US" sz="4400" dirty="0"/>
              <a:t> </a:t>
            </a:r>
            <a:r>
              <a:rPr lang="en-US" sz="4400" dirty="0" err="1"/>
              <a:t>thổi</a:t>
            </a:r>
            <a:r>
              <a:rPr lang="en-US" sz="4400" dirty="0"/>
              <a:t> </a:t>
            </a:r>
            <a:r>
              <a:rPr lang="en-US" sz="4400" dirty="0" err="1"/>
              <a:t>cơm</a:t>
            </a:r>
            <a:r>
              <a:rPr lang="en-US" sz="4400" dirty="0"/>
              <a:t> </a:t>
            </a:r>
            <a:r>
              <a:rPr lang="en-US" sz="4400" dirty="0" err="1"/>
              <a:t>thi</a:t>
            </a:r>
            <a:r>
              <a:rPr lang="en-US" sz="4400" dirty="0"/>
              <a:t> ở </a:t>
            </a:r>
            <a:r>
              <a:rPr lang="en-US" sz="4400" dirty="0" err="1"/>
              <a:t>Đồng</a:t>
            </a:r>
            <a:r>
              <a:rPr lang="en-US" sz="4400" dirty="0"/>
              <a:t> </a:t>
            </a:r>
            <a:r>
              <a:rPr lang="en-US" sz="4400" dirty="0" err="1"/>
              <a:t>Vân</a:t>
            </a:r>
            <a:r>
              <a:rPr lang="en-US" sz="4400" dirty="0"/>
              <a:t> </a:t>
            </a:r>
            <a:r>
              <a:rPr lang="en-US" sz="4400" i="1" dirty="0"/>
              <a:t>(MB </a:t>
            </a:r>
            <a:r>
              <a:rPr lang="en-US" sz="4400" i="1" dirty="0" err="1"/>
              <a:t>trực</a:t>
            </a:r>
            <a:r>
              <a:rPr lang="en-US" sz="4400" i="1" dirty="0"/>
              <a:t> </a:t>
            </a:r>
            <a:r>
              <a:rPr lang="en-US" sz="4400" i="1" dirty="0" err="1"/>
              <a:t>tiếp</a:t>
            </a:r>
            <a:r>
              <a:rPr lang="en-US" sz="4400" i="1" dirty="0"/>
              <a:t> )</a:t>
            </a:r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304800" y="2289733"/>
            <a:ext cx="11277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b="1" dirty="0"/>
              <a:t>2. </a:t>
            </a:r>
            <a:r>
              <a:rPr lang="en-US" sz="4400" b="1" dirty="0" err="1"/>
              <a:t>Thân</a:t>
            </a:r>
            <a:r>
              <a:rPr lang="en-US" sz="4400" b="1" dirty="0"/>
              <a:t> </a:t>
            </a:r>
            <a:r>
              <a:rPr lang="en-US" sz="4400" b="1" dirty="0" err="1"/>
              <a:t>Bài</a:t>
            </a:r>
            <a:r>
              <a:rPr lang="en-US" sz="4400" dirty="0"/>
              <a:t>:</a:t>
            </a:r>
          </a:p>
          <a:p>
            <a:pPr eaLnBrk="1" hangingPunct="1"/>
            <a:r>
              <a:rPr lang="en-US" sz="4400" dirty="0"/>
              <a:t>+ </a:t>
            </a:r>
            <a:r>
              <a:rPr lang="en-US" sz="4400" dirty="0" err="1"/>
              <a:t>Hoạt</a:t>
            </a:r>
            <a:r>
              <a:rPr lang="en-US" sz="4400" dirty="0"/>
              <a:t> </a:t>
            </a:r>
            <a:r>
              <a:rPr lang="en-US" sz="4400" dirty="0" err="1"/>
              <a:t>động</a:t>
            </a:r>
            <a:r>
              <a:rPr lang="en-US" sz="4400" dirty="0"/>
              <a:t> </a:t>
            </a:r>
            <a:r>
              <a:rPr lang="en-US" sz="4400" dirty="0" err="1"/>
              <a:t>lấy</a:t>
            </a:r>
            <a:r>
              <a:rPr lang="en-US" sz="4400" dirty="0"/>
              <a:t> </a:t>
            </a:r>
            <a:r>
              <a:rPr lang="en-US" sz="4400" dirty="0" err="1"/>
              <a:t>lửa</a:t>
            </a:r>
            <a:r>
              <a:rPr lang="en-US" sz="4400" dirty="0"/>
              <a:t> </a:t>
            </a:r>
            <a:r>
              <a:rPr lang="en-US" sz="4400" dirty="0" err="1"/>
              <a:t>và</a:t>
            </a:r>
            <a:r>
              <a:rPr lang="en-US" sz="4400" dirty="0"/>
              <a:t> </a:t>
            </a:r>
            <a:r>
              <a:rPr lang="en-US" sz="4400" dirty="0" err="1"/>
              <a:t>chuẩn</a:t>
            </a:r>
            <a:r>
              <a:rPr lang="en-US" sz="4400" dirty="0"/>
              <a:t> </a:t>
            </a:r>
            <a:r>
              <a:rPr lang="en-US" sz="4400" dirty="0" err="1"/>
              <a:t>bị</a:t>
            </a:r>
            <a:r>
              <a:rPr lang="en-US" sz="4400" dirty="0"/>
              <a:t> </a:t>
            </a:r>
            <a:r>
              <a:rPr lang="en-US" sz="4400" dirty="0" err="1"/>
              <a:t>nấu</a:t>
            </a:r>
            <a:r>
              <a:rPr lang="en-US" sz="4400" dirty="0"/>
              <a:t> </a:t>
            </a:r>
            <a:r>
              <a:rPr lang="en-US" sz="4400" dirty="0" err="1"/>
              <a:t>cơm</a:t>
            </a:r>
            <a:endParaRPr lang="en-US" sz="4400" dirty="0"/>
          </a:p>
          <a:p>
            <a:pPr eaLnBrk="1" hangingPunct="1"/>
            <a:r>
              <a:rPr lang="en-US" sz="4400" dirty="0"/>
              <a:t>+ </a:t>
            </a:r>
            <a:r>
              <a:rPr lang="en-US" sz="4400" dirty="0" err="1"/>
              <a:t>Hoạt</a:t>
            </a:r>
            <a:r>
              <a:rPr lang="en-US" sz="4400" dirty="0"/>
              <a:t> </a:t>
            </a:r>
            <a:r>
              <a:rPr lang="en-US" sz="4400" dirty="0" err="1"/>
              <a:t>động</a:t>
            </a:r>
            <a:r>
              <a:rPr lang="en-US" sz="4400" dirty="0"/>
              <a:t> </a:t>
            </a:r>
            <a:r>
              <a:rPr lang="en-US" sz="4400" dirty="0" err="1"/>
              <a:t>nấu</a:t>
            </a:r>
            <a:r>
              <a:rPr lang="en-US" sz="4400" dirty="0"/>
              <a:t> </a:t>
            </a:r>
            <a:r>
              <a:rPr lang="en-US" sz="4400" dirty="0" err="1"/>
              <a:t>cơm</a:t>
            </a:r>
            <a:endParaRPr lang="en-US" sz="4400" dirty="0"/>
          </a:p>
        </p:txBody>
      </p:sp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228600" y="4413391"/>
            <a:ext cx="11277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b="1" dirty="0"/>
              <a:t>3. </a:t>
            </a:r>
            <a:r>
              <a:rPr lang="en-US" sz="4400" b="1" dirty="0" err="1"/>
              <a:t>Kết</a:t>
            </a:r>
            <a:r>
              <a:rPr lang="en-US" sz="4400" b="1" dirty="0"/>
              <a:t> </a:t>
            </a:r>
            <a:r>
              <a:rPr lang="en-US" sz="4400" b="1" dirty="0" err="1"/>
              <a:t>bài</a:t>
            </a:r>
            <a:r>
              <a:rPr lang="en-US" sz="4400" dirty="0"/>
              <a:t>: </a:t>
            </a:r>
            <a:r>
              <a:rPr lang="en-US" sz="4400" dirty="0" err="1"/>
              <a:t>Hoạt</a:t>
            </a:r>
            <a:r>
              <a:rPr lang="en-US" sz="4400" dirty="0"/>
              <a:t> </a:t>
            </a:r>
            <a:r>
              <a:rPr lang="en-US" sz="4400" dirty="0" err="1"/>
              <a:t>động</a:t>
            </a:r>
            <a:r>
              <a:rPr lang="en-US" sz="4400" dirty="0"/>
              <a:t> </a:t>
            </a:r>
            <a:r>
              <a:rPr lang="en-US" sz="4400" dirty="0" err="1"/>
              <a:t>chấm</a:t>
            </a:r>
            <a:r>
              <a:rPr lang="en-US" sz="4400" dirty="0"/>
              <a:t> </a:t>
            </a:r>
            <a:r>
              <a:rPr lang="en-US" sz="4400" dirty="0" err="1"/>
              <a:t>thi</a:t>
            </a:r>
            <a:r>
              <a:rPr lang="en-US" sz="4400" dirty="0"/>
              <a:t>. </a:t>
            </a:r>
            <a:r>
              <a:rPr lang="en-US" sz="4400" dirty="0" err="1"/>
              <a:t>Niềm</a:t>
            </a:r>
            <a:r>
              <a:rPr lang="en-US" sz="4400" dirty="0"/>
              <a:t> </a:t>
            </a:r>
            <a:r>
              <a:rPr lang="en-US" sz="4400" dirty="0" err="1"/>
              <a:t>tự</a:t>
            </a:r>
            <a:r>
              <a:rPr lang="en-US" sz="4400" dirty="0"/>
              <a:t> </a:t>
            </a:r>
            <a:r>
              <a:rPr lang="en-US" sz="4400" dirty="0" err="1"/>
              <a:t>hào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những</a:t>
            </a:r>
            <a:r>
              <a:rPr lang="en-US" sz="4400" dirty="0"/>
              <a:t> </a:t>
            </a:r>
            <a:r>
              <a:rPr lang="en-US" sz="4400" dirty="0" err="1"/>
              <a:t>người</a:t>
            </a:r>
            <a:endParaRPr lang="en-US" sz="4400" dirty="0"/>
          </a:p>
          <a:p>
            <a:pPr eaLnBrk="1" hangingPunct="1"/>
            <a:r>
              <a:rPr lang="en-US" sz="4400" dirty="0"/>
              <a:t> </a:t>
            </a:r>
            <a:r>
              <a:rPr lang="en-US" sz="4400" dirty="0" err="1"/>
              <a:t>đoạt</a:t>
            </a:r>
            <a:r>
              <a:rPr lang="en-US" sz="4400" dirty="0"/>
              <a:t> </a:t>
            </a:r>
            <a:r>
              <a:rPr lang="en-US" sz="4400" dirty="0" err="1"/>
              <a:t>giải</a:t>
            </a:r>
            <a:r>
              <a:rPr lang="en-US" sz="4400" dirty="0"/>
              <a:t>  </a:t>
            </a:r>
            <a:r>
              <a:rPr lang="en-US" sz="4400" i="1" dirty="0"/>
              <a:t>(</a:t>
            </a:r>
            <a:r>
              <a:rPr lang="en-US" sz="4400" i="1" dirty="0" err="1"/>
              <a:t>kết</a:t>
            </a:r>
            <a:r>
              <a:rPr lang="en-US" sz="4400" i="1" dirty="0"/>
              <a:t> </a:t>
            </a:r>
            <a:r>
              <a:rPr lang="en-US" sz="4400" i="1" dirty="0" err="1"/>
              <a:t>bài</a:t>
            </a:r>
            <a:r>
              <a:rPr lang="en-US" sz="4400" i="1" dirty="0"/>
              <a:t> </a:t>
            </a:r>
            <a:r>
              <a:rPr lang="en-US" sz="4400" i="1" dirty="0" err="1"/>
              <a:t>không</a:t>
            </a:r>
            <a:r>
              <a:rPr lang="en-US" sz="4400" i="1" dirty="0"/>
              <a:t> </a:t>
            </a:r>
            <a:r>
              <a:rPr lang="en-US" sz="4400" i="1" dirty="0" err="1"/>
              <a:t>mở</a:t>
            </a:r>
            <a:r>
              <a:rPr lang="en-US" sz="4400" i="1" dirty="0"/>
              <a:t> </a:t>
            </a:r>
            <a:r>
              <a:rPr lang="en-US" sz="4400" i="1" dirty="0" err="1"/>
              <a:t>rộng</a:t>
            </a:r>
            <a:r>
              <a:rPr lang="en-US" sz="4400" i="1" dirty="0"/>
              <a:t> )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153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153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153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4" grpId="0"/>
      <p:bldP spid="15365" grpId="0"/>
      <p:bldP spid="153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90024" y="71437"/>
            <a:ext cx="11373326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8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8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48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 </a:t>
            </a:r>
            <a:r>
              <a:rPr lang="en-US" sz="48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8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8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  <a:p>
            <a:pPr algn="ctr" eaLnBrk="1" hangingPunct="1">
              <a:defRPr/>
            </a:pPr>
            <a:r>
              <a:rPr lang="en-US" sz="48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8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4800" b="1" dirty="0">
              <a:solidFill>
                <a:schemeClr val="tx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Đường kết nối thẳng 6"/>
          <p:cNvCxnSpPr/>
          <p:nvPr/>
        </p:nvCxnSpPr>
        <p:spPr>
          <a:xfrm>
            <a:off x="4830724" y="1543943"/>
            <a:ext cx="2194560" cy="154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Hộp_Văn_Bản 2"/>
          <p:cNvSpPr txBox="1">
            <a:spLocks noChangeArrowheads="1"/>
          </p:cNvSpPr>
          <p:nvPr/>
        </p:nvSpPr>
        <p:spPr bwMode="auto">
          <a:xfrm>
            <a:off x="381000" y="1776714"/>
            <a:ext cx="11729718" cy="207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760" tIns="52380" rIns="104760" bIns="52380">
            <a:spAutoFit/>
          </a:bodyPr>
          <a:lstStyle/>
          <a:p>
            <a:pPr algn="ctr"/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7767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304800" y="381000"/>
            <a:ext cx="11277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4400" b="1"/>
              <a:t>Dàn ý bài: Tranh làng Hồ</a:t>
            </a: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304800" y="1143000"/>
            <a:ext cx="112776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/>
              <a:t>1</a:t>
            </a:r>
            <a:r>
              <a:rPr lang="en-US" sz="4400" b="1" u="sng" dirty="0"/>
              <a:t>. </a:t>
            </a:r>
            <a:r>
              <a:rPr lang="en-US" sz="4400" b="1" u="sng" dirty="0" err="1"/>
              <a:t>Đoạn</a:t>
            </a:r>
            <a:r>
              <a:rPr lang="en-US" sz="4400" b="1" u="sng" dirty="0"/>
              <a:t> 1</a:t>
            </a:r>
            <a:r>
              <a:rPr lang="en-US" sz="4400" dirty="0"/>
              <a:t>: </a:t>
            </a:r>
            <a:r>
              <a:rPr lang="en-US" sz="4400" dirty="0" err="1"/>
              <a:t>Cảm</a:t>
            </a:r>
            <a:r>
              <a:rPr lang="en-US" sz="4400" dirty="0"/>
              <a:t> </a:t>
            </a:r>
            <a:r>
              <a:rPr lang="en-US" sz="4400" dirty="0" err="1"/>
              <a:t>nghĩ</a:t>
            </a:r>
            <a:r>
              <a:rPr lang="en-US" sz="4400" dirty="0"/>
              <a:t> </a:t>
            </a:r>
            <a:r>
              <a:rPr lang="en-US" sz="4400" dirty="0" err="1"/>
              <a:t>chung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tác</a:t>
            </a:r>
            <a:r>
              <a:rPr lang="en-US" sz="4400" dirty="0"/>
              <a:t> </a:t>
            </a:r>
            <a:r>
              <a:rPr lang="en-US" sz="4400" dirty="0" err="1"/>
              <a:t>giả</a:t>
            </a:r>
            <a:r>
              <a:rPr lang="en-US" sz="4400" dirty="0"/>
              <a:t> </a:t>
            </a:r>
            <a:r>
              <a:rPr lang="en-US" sz="4400" dirty="0" err="1"/>
              <a:t>về</a:t>
            </a:r>
            <a:r>
              <a:rPr lang="en-US" sz="4400" dirty="0"/>
              <a:t> </a:t>
            </a:r>
            <a:r>
              <a:rPr lang="en-US" sz="4400" dirty="0" err="1"/>
              <a:t>tranh</a:t>
            </a:r>
            <a:r>
              <a:rPr lang="en-US" sz="4400" dirty="0"/>
              <a:t> </a:t>
            </a:r>
            <a:r>
              <a:rPr lang="en-US" sz="4400" dirty="0" err="1"/>
              <a:t>làng</a:t>
            </a:r>
            <a:r>
              <a:rPr lang="en-US" sz="4400" dirty="0"/>
              <a:t> </a:t>
            </a:r>
            <a:r>
              <a:rPr lang="en-US" sz="4400" dirty="0" err="1"/>
              <a:t>Hồ</a:t>
            </a:r>
            <a:r>
              <a:rPr lang="en-US" sz="4400" dirty="0"/>
              <a:t> </a:t>
            </a:r>
            <a:r>
              <a:rPr lang="en-US" sz="4400" dirty="0" err="1"/>
              <a:t>và</a:t>
            </a:r>
            <a:r>
              <a:rPr lang="en-US" sz="4400" dirty="0"/>
              <a:t> </a:t>
            </a:r>
            <a:r>
              <a:rPr lang="en-US" sz="4400" dirty="0" err="1"/>
              <a:t>nghệ</a:t>
            </a:r>
            <a:r>
              <a:rPr lang="en-US" sz="4400" dirty="0"/>
              <a:t> </a:t>
            </a:r>
            <a:r>
              <a:rPr lang="en-US" sz="4400" dirty="0" err="1"/>
              <a:t>sĩ</a:t>
            </a:r>
            <a:r>
              <a:rPr lang="en-US" sz="4400" dirty="0"/>
              <a:t> </a:t>
            </a:r>
            <a:r>
              <a:rPr lang="en-US" sz="4400" dirty="0" err="1"/>
              <a:t>dân</a:t>
            </a:r>
            <a:r>
              <a:rPr lang="en-US" sz="4400" dirty="0"/>
              <a:t> </a:t>
            </a:r>
            <a:r>
              <a:rPr lang="en-US" sz="4400" dirty="0" err="1"/>
              <a:t>gian</a:t>
            </a:r>
            <a:r>
              <a:rPr lang="en-US" sz="4400" dirty="0"/>
              <a:t>.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342900" y="2589550"/>
            <a:ext cx="112776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/>
              <a:t>2</a:t>
            </a:r>
            <a:r>
              <a:rPr lang="en-US" sz="4400" b="1" u="sng" dirty="0"/>
              <a:t>. </a:t>
            </a:r>
            <a:r>
              <a:rPr lang="en-US" sz="4400" b="1" u="sng" dirty="0" err="1"/>
              <a:t>Đoạn</a:t>
            </a:r>
            <a:r>
              <a:rPr lang="en-US" sz="4400" b="1" u="sng" dirty="0"/>
              <a:t> 2</a:t>
            </a:r>
            <a:r>
              <a:rPr lang="en-US" sz="4400" dirty="0"/>
              <a:t>: </a:t>
            </a:r>
            <a:r>
              <a:rPr lang="en-US" sz="4400" dirty="0" err="1"/>
              <a:t>Sự</a:t>
            </a:r>
            <a:r>
              <a:rPr lang="en-US" sz="4400" dirty="0"/>
              <a:t> </a:t>
            </a:r>
            <a:r>
              <a:rPr lang="en-US" sz="4400" dirty="0" err="1"/>
              <a:t>độc</a:t>
            </a:r>
            <a:r>
              <a:rPr lang="en-US" sz="4400" dirty="0"/>
              <a:t> </a:t>
            </a:r>
            <a:r>
              <a:rPr lang="en-US" sz="4400" dirty="0" err="1"/>
              <a:t>đáo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nội</a:t>
            </a:r>
            <a:r>
              <a:rPr lang="en-US" sz="4400" dirty="0"/>
              <a:t> dung </a:t>
            </a:r>
            <a:r>
              <a:rPr lang="en-US" sz="4400" dirty="0" err="1"/>
              <a:t>tranh</a:t>
            </a:r>
            <a:r>
              <a:rPr lang="en-US" sz="4400" dirty="0"/>
              <a:t> </a:t>
            </a:r>
            <a:r>
              <a:rPr lang="en-US" sz="4400" dirty="0" err="1"/>
              <a:t>làng</a:t>
            </a:r>
            <a:r>
              <a:rPr lang="en-US" sz="4400" dirty="0"/>
              <a:t> </a:t>
            </a:r>
            <a:r>
              <a:rPr lang="en-US" sz="4400" dirty="0" err="1"/>
              <a:t>Hồ</a:t>
            </a:r>
            <a:r>
              <a:rPr lang="en-US" sz="4400" dirty="0"/>
              <a:t>.</a:t>
            </a:r>
          </a:p>
        </p:txBody>
      </p:sp>
      <p:sp>
        <p:nvSpPr>
          <p:cNvPr id="16390" name="TextBox 5"/>
          <p:cNvSpPr txBox="1">
            <a:spLocks noChangeArrowheads="1"/>
          </p:cNvSpPr>
          <p:nvPr/>
        </p:nvSpPr>
        <p:spPr bwMode="auto">
          <a:xfrm>
            <a:off x="609600" y="4028659"/>
            <a:ext cx="112776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400" dirty="0"/>
              <a:t>3</a:t>
            </a:r>
            <a:r>
              <a:rPr lang="en-US" sz="4400" b="1" u="sng" dirty="0"/>
              <a:t>. </a:t>
            </a:r>
            <a:r>
              <a:rPr lang="en-US" sz="4400" b="1" u="sng" dirty="0" err="1"/>
              <a:t>Đoạn</a:t>
            </a:r>
            <a:r>
              <a:rPr lang="en-US" sz="4400" b="1" u="sng" dirty="0"/>
              <a:t> 3</a:t>
            </a:r>
            <a:r>
              <a:rPr lang="en-US" sz="4400" dirty="0"/>
              <a:t>: </a:t>
            </a:r>
            <a:r>
              <a:rPr lang="en-US" sz="4400" dirty="0" err="1"/>
              <a:t>Sự</a:t>
            </a:r>
            <a:r>
              <a:rPr lang="en-US" sz="4400" dirty="0"/>
              <a:t> </a:t>
            </a:r>
            <a:r>
              <a:rPr lang="en-US" sz="4400" dirty="0" err="1"/>
              <a:t>độc</a:t>
            </a:r>
            <a:r>
              <a:rPr lang="en-US" sz="4400" dirty="0"/>
              <a:t> </a:t>
            </a:r>
            <a:r>
              <a:rPr lang="en-US" sz="4400" dirty="0" err="1"/>
              <a:t>đáo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kỹ</a:t>
            </a:r>
            <a:r>
              <a:rPr lang="en-US" sz="4400" dirty="0"/>
              <a:t> </a:t>
            </a:r>
            <a:r>
              <a:rPr lang="en-US" sz="4400" dirty="0" err="1"/>
              <a:t>thuật</a:t>
            </a:r>
            <a:r>
              <a:rPr lang="en-US" sz="4400" dirty="0"/>
              <a:t> </a:t>
            </a:r>
            <a:r>
              <a:rPr lang="en-US" sz="4400" dirty="0" err="1"/>
              <a:t>tranh</a:t>
            </a:r>
            <a:r>
              <a:rPr lang="en-US" sz="4400" dirty="0"/>
              <a:t> </a:t>
            </a:r>
            <a:r>
              <a:rPr lang="en-US" sz="4400" dirty="0" err="1"/>
              <a:t>làng</a:t>
            </a:r>
            <a:r>
              <a:rPr lang="en-US" sz="4400" dirty="0"/>
              <a:t> </a:t>
            </a:r>
            <a:r>
              <a:rPr lang="en-US" sz="4400" dirty="0" err="1"/>
              <a:t>Hồ</a:t>
            </a:r>
            <a:r>
              <a:rPr lang="en-US" sz="4400" dirty="0"/>
              <a:t>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8" grpId="0"/>
      <p:bldP spid="16389" grpId="0"/>
      <p:bldP spid="1639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2604018" y="599449"/>
            <a:ext cx="7364963" cy="830997"/>
          </a:xfrm>
          <a:prstGeom prst="rect">
            <a:avLst/>
          </a:prstGeo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4800">
                <a:solidFill>
                  <a:srgbClr val="0070C0"/>
                </a:solidFill>
              </a:rPr>
              <a:t>Dặn dò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700" y="2057400"/>
            <a:ext cx="11277600" cy="2800767"/>
          </a:xfrm>
          <a:prstGeom prst="rect">
            <a:avLst/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6200000" scaled="0"/>
            <a:tileRect/>
          </a:gradFill>
          <a:ln cmpd="sng">
            <a:solidFill>
              <a:srgbClr val="FFFF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>
            <a:bevelT prst="convex"/>
          </a:sp3d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*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Về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hoàn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thành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dàn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ý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của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bài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văn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đã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chọn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defRPr/>
            </a:pP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*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Chuẩn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bị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ôn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tập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tiết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5 (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quan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sát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một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cụ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già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để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viết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được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đoạn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văn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ngắn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tả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ngoại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hình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của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một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cụ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en-US" sz="4400" dirty="0" err="1">
                <a:solidFill>
                  <a:srgbClr val="0070C0"/>
                </a:solidFill>
                <a:latin typeface="Arial" charset="0"/>
                <a:cs typeface="Arial" charset="0"/>
              </a:rPr>
              <a:t>già</a:t>
            </a:r>
            <a:r>
              <a:rPr lang="en-US" sz="4400" dirty="0">
                <a:solidFill>
                  <a:srgbClr val="0070C0"/>
                </a:solidFill>
                <a:latin typeface="Arial" charset="0"/>
                <a:cs typeface="Arial" charset="0"/>
              </a:rPr>
              <a:t>.</a:t>
            </a: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81E1CC2B-6493-B22E-C1FE-0D65A1806166}"/>
              </a:ext>
            </a:extLst>
          </p:cNvPr>
          <p:cNvSpPr txBox="1"/>
          <p:nvPr/>
        </p:nvSpPr>
        <p:spPr>
          <a:xfrm>
            <a:off x="304800" y="228600"/>
            <a:ext cx="1127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- </a:t>
            </a:r>
            <a:r>
              <a:rPr lang="en-US" dirty="0" err="1"/>
              <a:t>bổ</a:t>
            </a:r>
            <a:r>
              <a:rPr lang="en-US" dirty="0"/>
              <a:t> sung </a:t>
            </a:r>
            <a:r>
              <a:rPr lang="en-US" dirty="0" err="1"/>
              <a:t>sau</a:t>
            </a:r>
            <a:r>
              <a:rPr lang="en-US" dirty="0"/>
              <a:t> tiết </a:t>
            </a:r>
            <a:r>
              <a:rPr lang="en-US" dirty="0" err="1"/>
              <a:t>dạy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490039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2"/>
          <p:cNvSpPr txBox="1">
            <a:spLocks noChangeArrowheads="1"/>
          </p:cNvSpPr>
          <p:nvPr/>
        </p:nvSpPr>
        <p:spPr bwMode="auto">
          <a:xfrm>
            <a:off x="381000" y="1776714"/>
            <a:ext cx="11729718" cy="256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760" tIns="52380" rIns="104760" bIns="52380">
            <a:spAutoFit/>
          </a:bodyPr>
          <a:lstStyle/>
          <a:p>
            <a:pPr algn="ctr"/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679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2216080E-F231-C168-2FB9-868F6AF84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178951"/>
            <a:ext cx="10287000" cy="6857999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sp>
        <p:nvSpPr>
          <p:cNvPr id="9219" name="WordArt 14">
            <a:extLst>
              <a:ext uri="{FF2B5EF4-FFF2-40B4-BE49-F238E27FC236}">
                <a16:creationId xmlns:a16="http://schemas.microsoft.com/office/drawing/2014/main" id="{C9E0B3A7-3280-30A9-5468-B815E85F7B2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22805" y="115732"/>
            <a:ext cx="7132320" cy="5486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 CHỌN CÂU SỐ</a:t>
            </a:r>
          </a:p>
        </p:txBody>
      </p:sp>
      <p:sp>
        <p:nvSpPr>
          <p:cNvPr id="2078" name="AutoShape 30">
            <a:hlinkClick r:id="rId3" action="ppaction://hlinksldjump"/>
            <a:extLst>
              <a:ext uri="{FF2B5EF4-FFF2-40B4-BE49-F238E27FC236}">
                <a16:creationId xmlns:a16="http://schemas.microsoft.com/office/drawing/2014/main" id="{F245E8B1-D96D-7832-A962-8871E3F17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8063" y="84455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2079" name="AutoShape 31">
            <a:hlinkClick r:id="rId4" action="ppaction://hlinksldjump"/>
            <a:extLst>
              <a:ext uri="{FF2B5EF4-FFF2-40B4-BE49-F238E27FC236}">
                <a16:creationId xmlns:a16="http://schemas.microsoft.com/office/drawing/2014/main" id="{07C5E18D-E455-E46E-DC4E-DA616764D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013" y="84455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2080" name="AutoShape 32">
            <a:hlinkClick r:id="rId5" action="ppaction://hlinksldjump"/>
            <a:extLst>
              <a:ext uri="{FF2B5EF4-FFF2-40B4-BE49-F238E27FC236}">
                <a16:creationId xmlns:a16="http://schemas.microsoft.com/office/drawing/2014/main" id="{696E26D8-F043-2D49-EBE7-A5B616F06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844551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2081" name="AutoShape 33">
            <a:hlinkClick r:id="rId6" action="ppaction://hlinksldjump"/>
            <a:extLst>
              <a:ext uri="{FF2B5EF4-FFF2-40B4-BE49-F238E27FC236}">
                <a16:creationId xmlns:a16="http://schemas.microsoft.com/office/drawing/2014/main" id="{46B6C56F-EBF7-1BB1-FB20-23425E085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1675" y="844551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2082" name="AutoShape 34">
            <a:hlinkClick r:id="rId7" action="ppaction://hlinksldjump"/>
            <a:extLst>
              <a:ext uri="{FF2B5EF4-FFF2-40B4-BE49-F238E27FC236}">
                <a16:creationId xmlns:a16="http://schemas.microsoft.com/office/drawing/2014/main" id="{68CB028C-B93E-2749-AEF7-12CFF6A76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84455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083" name="AutoShape 35">
            <a:hlinkClick r:id="rId8" action="ppaction://hlinksldjump"/>
            <a:extLst>
              <a:ext uri="{FF2B5EF4-FFF2-40B4-BE49-F238E27FC236}">
                <a16:creationId xmlns:a16="http://schemas.microsoft.com/office/drawing/2014/main" id="{FD1C0EB3-11C3-E498-9AA0-4849C057A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081" y="801349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085" name="AutoShape 37">
            <a:hlinkClick r:id="rId9" action="ppaction://hlinksldjump"/>
            <a:extLst>
              <a:ext uri="{FF2B5EF4-FFF2-40B4-BE49-F238E27FC236}">
                <a16:creationId xmlns:a16="http://schemas.microsoft.com/office/drawing/2014/main" id="{5C040A29-D30B-BF82-D7B5-9C042FFA3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9588" y="84455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2086" name="AutoShape 38">
            <a:hlinkClick r:id="rId10" action="ppaction://hlinksldjump"/>
            <a:extLst>
              <a:ext uri="{FF2B5EF4-FFF2-40B4-BE49-F238E27FC236}">
                <a16:creationId xmlns:a16="http://schemas.microsoft.com/office/drawing/2014/main" id="{A44A93FD-BA32-A732-4026-DE4B552CF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779588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14</a:t>
            </a:r>
          </a:p>
        </p:txBody>
      </p:sp>
      <p:sp>
        <p:nvSpPr>
          <p:cNvPr id="2087" name="AutoShape 39">
            <a:hlinkClick r:id="rId11" action="ppaction://hlinksldjump"/>
            <a:extLst>
              <a:ext uri="{FF2B5EF4-FFF2-40B4-BE49-F238E27FC236}">
                <a16:creationId xmlns:a16="http://schemas.microsoft.com/office/drawing/2014/main" id="{15785F04-B382-BE1A-F4D5-96F22FB15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1779588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088" name="AutoShape 40">
            <a:hlinkClick r:id="rId12" action="ppaction://hlinksldjump"/>
            <a:extLst>
              <a:ext uri="{FF2B5EF4-FFF2-40B4-BE49-F238E27FC236}">
                <a16:creationId xmlns:a16="http://schemas.microsoft.com/office/drawing/2014/main" id="{9BFD78F6-9789-F7BC-A229-3644BC279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013" y="1779588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089" name="AutoShape 41">
            <a:hlinkClick r:id="rId13" action="ppaction://hlinksldjump"/>
            <a:extLst>
              <a:ext uri="{FF2B5EF4-FFF2-40B4-BE49-F238E27FC236}">
                <a16:creationId xmlns:a16="http://schemas.microsoft.com/office/drawing/2014/main" id="{9029A806-6B65-D389-5B21-F6FA06E3E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1779588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12</a:t>
            </a:r>
          </a:p>
        </p:txBody>
      </p:sp>
      <p:sp>
        <p:nvSpPr>
          <p:cNvPr id="2090" name="AutoShape 42">
            <a:hlinkClick r:id="rId14" action="ppaction://hlinksldjump"/>
            <a:extLst>
              <a:ext uri="{FF2B5EF4-FFF2-40B4-BE49-F238E27FC236}">
                <a16:creationId xmlns:a16="http://schemas.microsoft.com/office/drawing/2014/main" id="{A9F5645F-A4F9-7D69-03C5-4199F1843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088" y="1779588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2091" name="AutoShape 43">
            <a:hlinkClick r:id="rId15" action="ppaction://hlinksldjump"/>
            <a:extLst>
              <a:ext uri="{FF2B5EF4-FFF2-40B4-BE49-F238E27FC236}">
                <a16:creationId xmlns:a16="http://schemas.microsoft.com/office/drawing/2014/main" id="{C71F5C34-5CBC-1FF4-5AE6-5B2A41760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1779588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2092" name="AutoShape 44">
            <a:hlinkClick r:id="rId2" action="ppaction://hlinksldjump"/>
            <a:extLst>
              <a:ext uri="{FF2B5EF4-FFF2-40B4-BE49-F238E27FC236}">
                <a16:creationId xmlns:a16="http://schemas.microsoft.com/office/drawing/2014/main" id="{E5A1FA5D-BECA-D35B-9BA4-AA3244E52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425" y="1779588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2093" name="AutoShape 45">
            <a:hlinkClick r:id="rId16" action="ppaction://hlinksldjump"/>
            <a:extLst>
              <a:ext uri="{FF2B5EF4-FFF2-40B4-BE49-F238E27FC236}">
                <a16:creationId xmlns:a16="http://schemas.microsoft.com/office/drawing/2014/main" id="{C9EAD762-3057-319C-530D-6C69A64DF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9738" y="172720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2094" name="AutoShape 46">
            <a:hlinkClick r:id="rId7" action="ppaction://hlinksldjump"/>
            <a:extLst>
              <a:ext uri="{FF2B5EF4-FFF2-40B4-BE49-F238E27FC236}">
                <a16:creationId xmlns:a16="http://schemas.microsoft.com/office/drawing/2014/main" id="{03BE31AA-AEE6-385C-D744-1C7A6724C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0588" y="2716213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2095" name="AutoShape 47">
            <a:hlinkClick r:id="rId8" action="ppaction://hlinksldjump"/>
            <a:extLst>
              <a:ext uri="{FF2B5EF4-FFF2-40B4-BE49-F238E27FC236}">
                <a16:creationId xmlns:a16="http://schemas.microsoft.com/office/drawing/2014/main" id="{6EA8F906-0509-08E5-57FB-C3821C3B1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8063" y="2716213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2096" name="AutoShape 48">
            <a:hlinkClick r:id="rId17" action="ppaction://hlinksldjump"/>
            <a:extLst>
              <a:ext uri="{FF2B5EF4-FFF2-40B4-BE49-F238E27FC236}">
                <a16:creationId xmlns:a16="http://schemas.microsoft.com/office/drawing/2014/main" id="{B6A14AFA-1C9E-F075-4EE3-9AFB5D9D7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600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2097" name="AutoShape 49">
            <a:hlinkClick r:id="rId18" action="ppaction://hlinksldjump"/>
            <a:extLst>
              <a:ext uri="{FF2B5EF4-FFF2-40B4-BE49-F238E27FC236}">
                <a16:creationId xmlns:a16="http://schemas.microsoft.com/office/drawing/2014/main" id="{7A824B5C-F65B-C202-A175-0CF2BF4E3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20</a:t>
            </a:r>
          </a:p>
        </p:txBody>
      </p:sp>
      <p:sp>
        <p:nvSpPr>
          <p:cNvPr id="2098" name="AutoShape 50">
            <a:hlinkClick r:id="rId4" action="ppaction://hlinksldjump"/>
            <a:extLst>
              <a:ext uri="{FF2B5EF4-FFF2-40B4-BE49-F238E27FC236}">
                <a16:creationId xmlns:a16="http://schemas.microsoft.com/office/drawing/2014/main" id="{8A04881F-65B3-C9CB-E473-729C41EB0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1675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23</a:t>
            </a:r>
          </a:p>
        </p:txBody>
      </p:sp>
      <p:sp>
        <p:nvSpPr>
          <p:cNvPr id="2099" name="AutoShape 51">
            <a:hlinkClick r:id="rId19" action="ppaction://hlinksldjump"/>
            <a:extLst>
              <a:ext uri="{FF2B5EF4-FFF2-40B4-BE49-F238E27FC236}">
                <a16:creationId xmlns:a16="http://schemas.microsoft.com/office/drawing/2014/main" id="{D2DD807D-87DA-5D33-50F9-299F73C51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18</a:t>
            </a:r>
          </a:p>
        </p:txBody>
      </p:sp>
      <p:sp>
        <p:nvSpPr>
          <p:cNvPr id="2100" name="AutoShape 52">
            <a:hlinkClick r:id="rId20" action="ppaction://hlinksldjump"/>
            <a:extLst>
              <a:ext uri="{FF2B5EF4-FFF2-40B4-BE49-F238E27FC236}">
                <a16:creationId xmlns:a16="http://schemas.microsoft.com/office/drawing/2014/main" id="{E63FDEDE-FC87-2A10-7BD0-021D0AB32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425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2101" name="AutoShape 53">
            <a:hlinkClick r:id="rId5" action="ppaction://hlinksldjump"/>
            <a:extLst>
              <a:ext uri="{FF2B5EF4-FFF2-40B4-BE49-F238E27FC236}">
                <a16:creationId xmlns:a16="http://schemas.microsoft.com/office/drawing/2014/main" id="{671D02F9-DEDE-D7A2-CC0F-93B9F2532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1175" y="2716213"/>
            <a:ext cx="935038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24</a:t>
            </a:r>
          </a:p>
        </p:txBody>
      </p:sp>
      <p:sp>
        <p:nvSpPr>
          <p:cNvPr id="2102" name="AutoShape 54">
            <a:hlinkClick r:id="rId12" action="ppaction://hlinksldjump"/>
            <a:extLst>
              <a:ext uri="{FF2B5EF4-FFF2-40B4-BE49-F238E27FC236}">
                <a16:creationId xmlns:a16="http://schemas.microsoft.com/office/drawing/2014/main" id="{B7257FB5-F29E-CAC0-EE18-099292294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768726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30</a:t>
            </a:r>
          </a:p>
        </p:txBody>
      </p:sp>
      <p:sp>
        <p:nvSpPr>
          <p:cNvPr id="2103" name="AutoShape 55">
            <a:hlinkClick r:id="rId15" action="ppaction://hlinksldjump"/>
            <a:extLst>
              <a:ext uri="{FF2B5EF4-FFF2-40B4-BE49-F238E27FC236}">
                <a16:creationId xmlns:a16="http://schemas.microsoft.com/office/drawing/2014/main" id="{5616E50F-3C67-D038-637C-7EE162F9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3768726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29</a:t>
            </a:r>
          </a:p>
        </p:txBody>
      </p:sp>
      <p:sp>
        <p:nvSpPr>
          <p:cNvPr id="2104" name="AutoShape 56">
            <a:hlinkClick r:id="rId9" action="ppaction://hlinksldjump"/>
            <a:extLst>
              <a:ext uri="{FF2B5EF4-FFF2-40B4-BE49-F238E27FC236}">
                <a16:creationId xmlns:a16="http://schemas.microsoft.com/office/drawing/2014/main" id="{6349ADEE-8992-7A16-369A-0E74309E0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013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27</a:t>
            </a:r>
          </a:p>
        </p:txBody>
      </p:sp>
      <p:sp>
        <p:nvSpPr>
          <p:cNvPr id="2105" name="AutoShape 57">
            <a:hlinkClick r:id="rId2" action="ppaction://hlinksldjump"/>
            <a:extLst>
              <a:ext uri="{FF2B5EF4-FFF2-40B4-BE49-F238E27FC236}">
                <a16:creationId xmlns:a16="http://schemas.microsoft.com/office/drawing/2014/main" id="{326B150B-AC52-8FE9-45E5-5FFFDB3FF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3795713"/>
            <a:ext cx="935037" cy="792163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28</a:t>
            </a:r>
          </a:p>
        </p:txBody>
      </p:sp>
      <p:sp>
        <p:nvSpPr>
          <p:cNvPr id="2106" name="AutoShape 58">
            <a:hlinkClick r:id="rId13" action="ppaction://hlinksldjump"/>
            <a:extLst>
              <a:ext uri="{FF2B5EF4-FFF2-40B4-BE49-F238E27FC236}">
                <a16:creationId xmlns:a16="http://schemas.microsoft.com/office/drawing/2014/main" id="{DE83C2D7-61AA-FB2C-43DE-6DBE61F0F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088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2107" name="AutoShape 59">
            <a:hlinkClick r:id="rId6" action="ppaction://hlinksldjump"/>
            <a:extLst>
              <a:ext uri="{FF2B5EF4-FFF2-40B4-BE49-F238E27FC236}">
                <a16:creationId xmlns:a16="http://schemas.microsoft.com/office/drawing/2014/main" id="{813C282C-9A27-CE14-52BF-5D92A9045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26</a:t>
            </a:r>
          </a:p>
        </p:txBody>
      </p:sp>
      <p:sp>
        <p:nvSpPr>
          <p:cNvPr id="2108" name="AutoShape 60">
            <a:hlinkClick r:id="rId21" action="ppaction://hlinksldjump"/>
            <a:extLst>
              <a:ext uri="{FF2B5EF4-FFF2-40B4-BE49-F238E27FC236}">
                <a16:creationId xmlns:a16="http://schemas.microsoft.com/office/drawing/2014/main" id="{9114EAF6-DE2F-3F59-1C0F-EF867598E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838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109" name="AutoShape 61">
            <a:hlinkClick r:id="rId11" action="ppaction://hlinksldjump"/>
            <a:extLst>
              <a:ext uri="{FF2B5EF4-FFF2-40B4-BE49-F238E27FC236}">
                <a16:creationId xmlns:a16="http://schemas.microsoft.com/office/drawing/2014/main" id="{0719B2BC-5AC4-44E9-FADC-F7FC15DDE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9588" y="3768726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32</a:t>
            </a:r>
          </a:p>
        </p:txBody>
      </p:sp>
      <p:sp>
        <p:nvSpPr>
          <p:cNvPr id="9251" name="AutoShape 62">
            <a:hlinkClick r:id="" action="ppaction://hlinkshowjump?jump=endshow" highlightClick="1"/>
            <a:extLst>
              <a:ext uri="{FF2B5EF4-FFF2-40B4-BE49-F238E27FC236}">
                <a16:creationId xmlns:a16="http://schemas.microsoft.com/office/drawing/2014/main" id="{62BAACE4-F4CB-AAA6-7376-9ADCD31D9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9950" y="5453063"/>
            <a:ext cx="504825" cy="431800"/>
          </a:xfrm>
          <a:prstGeom prst="actionButtonMovi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Calibri" panose="020F0502020204030204" pitchFamily="34" charset="0"/>
            </a:endParaRPr>
          </a:p>
        </p:txBody>
      </p:sp>
      <p:grpSp>
        <p:nvGrpSpPr>
          <p:cNvPr id="9252" name="Group 63">
            <a:extLst>
              <a:ext uri="{FF2B5EF4-FFF2-40B4-BE49-F238E27FC236}">
                <a16:creationId xmlns:a16="http://schemas.microsoft.com/office/drawing/2014/main" id="{6AEBF6A7-DD2A-1F34-6C8E-21D6EC1B60DA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5560217"/>
            <a:ext cx="7696200" cy="584995"/>
            <a:chOff x="0" y="3348"/>
            <a:chExt cx="5672" cy="972"/>
          </a:xfrm>
        </p:grpSpPr>
        <p:pic>
          <p:nvPicPr>
            <p:cNvPr id="9255" name="Picture 64">
              <a:extLst>
                <a:ext uri="{FF2B5EF4-FFF2-40B4-BE49-F238E27FC236}">
                  <a16:creationId xmlns:a16="http://schemas.microsoft.com/office/drawing/2014/main" id="{37359A20-6A48-924A-D89A-636ACDEC2B7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6" name="Picture 65">
              <a:extLst>
                <a:ext uri="{FF2B5EF4-FFF2-40B4-BE49-F238E27FC236}">
                  <a16:creationId xmlns:a16="http://schemas.microsoft.com/office/drawing/2014/main" id="{A7BFBE47-2045-5CDA-4738-17178F209AC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7" name="Picture 66">
              <a:extLst>
                <a:ext uri="{FF2B5EF4-FFF2-40B4-BE49-F238E27FC236}">
                  <a16:creationId xmlns:a16="http://schemas.microsoft.com/office/drawing/2014/main" id="{E73A1305-4A14-1519-C1B3-93D0D0332FC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8" name="Picture 67">
              <a:extLst>
                <a:ext uri="{FF2B5EF4-FFF2-40B4-BE49-F238E27FC236}">
                  <a16:creationId xmlns:a16="http://schemas.microsoft.com/office/drawing/2014/main" id="{5D58963F-A5C9-05E0-289E-0F452B3E604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9" name="Picture 68">
              <a:extLst>
                <a:ext uri="{FF2B5EF4-FFF2-40B4-BE49-F238E27FC236}">
                  <a16:creationId xmlns:a16="http://schemas.microsoft.com/office/drawing/2014/main" id="{A4285EE2-9892-D49D-4FC9-257E6C25425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60" name="Picture 69">
              <a:extLst>
                <a:ext uri="{FF2B5EF4-FFF2-40B4-BE49-F238E27FC236}">
                  <a16:creationId xmlns:a16="http://schemas.microsoft.com/office/drawing/2014/main" id="{1B3EE402-0DE8-88E1-B922-E61C2111BCE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348"/>
              <a:ext cx="920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253" name="Picture 15" descr="!c_lite2">
            <a:extLst>
              <a:ext uri="{FF2B5EF4-FFF2-40B4-BE49-F238E27FC236}">
                <a16:creationId xmlns:a16="http://schemas.microsoft.com/office/drawing/2014/main" id="{3E2C38ED-B8D1-27F4-9033-B088FAE791B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3726317" y="548640"/>
            <a:ext cx="44640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30">
            <a:hlinkClick r:id="rId21" action="ppaction://hlinksldjump"/>
            <a:extLst>
              <a:ext uri="{FF2B5EF4-FFF2-40B4-BE49-F238E27FC236}">
                <a16:creationId xmlns:a16="http://schemas.microsoft.com/office/drawing/2014/main" id="{2AD1B4BD-25B8-3EC7-B604-98A1E0391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866776"/>
            <a:ext cx="935038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3" name="AutoShape 61">
            <a:hlinkClick r:id="rId10" action="ppaction://hlinksldjump"/>
            <a:extLst>
              <a:ext uri="{FF2B5EF4-FFF2-40B4-BE49-F238E27FC236}">
                <a16:creationId xmlns:a16="http://schemas.microsoft.com/office/drawing/2014/main" id="{64AF9F31-2989-3B7F-1A2F-22502938A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149" y="4677853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33</a:t>
            </a:r>
          </a:p>
        </p:txBody>
      </p:sp>
      <p:sp>
        <p:nvSpPr>
          <p:cNvPr id="4" name="AutoShape 61">
            <a:hlinkClick r:id="rId14" action="ppaction://hlinksldjump"/>
            <a:extLst>
              <a:ext uri="{FF2B5EF4-FFF2-40B4-BE49-F238E27FC236}">
                <a16:creationId xmlns:a16="http://schemas.microsoft.com/office/drawing/2014/main" id="{B5C3D323-E86B-4D86-BB28-9FAC30548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4697750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34</a:t>
            </a:r>
          </a:p>
        </p:txBody>
      </p:sp>
      <p:sp>
        <p:nvSpPr>
          <p:cNvPr id="5" name="AutoShape 61">
            <a:hlinkClick r:id="rId16" action="ppaction://hlinksldjump"/>
            <a:extLst>
              <a:ext uri="{FF2B5EF4-FFF2-40B4-BE49-F238E27FC236}">
                <a16:creationId xmlns:a16="http://schemas.microsoft.com/office/drawing/2014/main" id="{9E8D19E0-3105-F541-3771-6F9F1670D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6379" y="4697750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35</a:t>
            </a:r>
          </a:p>
        </p:txBody>
      </p:sp>
      <p:sp>
        <p:nvSpPr>
          <p:cNvPr id="6" name="AutoShape 61">
            <a:hlinkClick r:id="rId20" action="ppaction://hlinksldjump"/>
            <a:extLst>
              <a:ext uri="{FF2B5EF4-FFF2-40B4-BE49-F238E27FC236}">
                <a16:creationId xmlns:a16="http://schemas.microsoft.com/office/drawing/2014/main" id="{29206FA0-70E9-3967-7256-A8400AA37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4530" y="4684721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36</a:t>
            </a:r>
          </a:p>
        </p:txBody>
      </p:sp>
      <p:sp>
        <p:nvSpPr>
          <p:cNvPr id="7" name="AutoShape 61">
            <a:hlinkClick r:id="rId19" action="ppaction://hlinksldjump"/>
            <a:extLst>
              <a:ext uri="{FF2B5EF4-FFF2-40B4-BE49-F238E27FC236}">
                <a16:creationId xmlns:a16="http://schemas.microsoft.com/office/drawing/2014/main" id="{D0BE2E6E-E46A-F803-F488-B25566672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2723" y="4674063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37</a:t>
            </a:r>
          </a:p>
        </p:txBody>
      </p:sp>
      <p:sp>
        <p:nvSpPr>
          <p:cNvPr id="8" name="AutoShape 61">
            <a:hlinkClick r:id="rId17" action="ppaction://hlinksldjump"/>
            <a:extLst>
              <a:ext uri="{FF2B5EF4-FFF2-40B4-BE49-F238E27FC236}">
                <a16:creationId xmlns:a16="http://schemas.microsoft.com/office/drawing/2014/main" id="{76801420-4B3F-C2E1-34BC-EC3B20AAD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5330" y="4691228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38</a:t>
            </a:r>
          </a:p>
        </p:txBody>
      </p:sp>
      <p:sp>
        <p:nvSpPr>
          <p:cNvPr id="9" name="AutoShape 61">
            <a:hlinkClick r:id="rId18" action="ppaction://hlinksldjump"/>
            <a:extLst>
              <a:ext uri="{FF2B5EF4-FFF2-40B4-BE49-F238E27FC236}">
                <a16:creationId xmlns:a16="http://schemas.microsoft.com/office/drawing/2014/main" id="{E37D784B-39DD-B1F1-9BB6-3B42AF66C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5911" y="4659103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39</a:t>
            </a:r>
          </a:p>
        </p:txBody>
      </p:sp>
      <p:sp>
        <p:nvSpPr>
          <p:cNvPr id="10" name="AutoShape 61">
            <a:hlinkClick r:id="rId11" action="ppaction://hlinksldjump"/>
            <a:extLst>
              <a:ext uri="{FF2B5EF4-FFF2-40B4-BE49-F238E27FC236}">
                <a16:creationId xmlns:a16="http://schemas.microsoft.com/office/drawing/2014/main" id="{54CF38CB-A438-8C8A-FB62-9F600F6B1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6492" y="4659103"/>
            <a:ext cx="935037" cy="792162"/>
          </a:xfrm>
          <a:prstGeom prst="star16">
            <a:avLst>
              <a:gd name="adj" fmla="val 37500"/>
            </a:avLst>
          </a:prstGeom>
          <a:solidFill>
            <a:srgbClr val="FF99CC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CC3300"/>
                </a:solidFill>
                <a:latin typeface="Calibri" panose="020F0502020204030204" pitchFamily="34" charset="0"/>
              </a:rPr>
              <a:t>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0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0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250"/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0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0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0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0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0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3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2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0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0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4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0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 nodeType="clickPar">
                      <p:stCondLst>
                        <p:cond delay="0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3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2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2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 nodeType="clickPar">
                      <p:stCondLst>
                        <p:cond delay="0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6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 nodeType="clickPar">
                      <p:stCondLst>
                        <p:cond delay="0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9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20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 nodeType="clickPar">
                      <p:stCondLst>
                        <p:cond delay="0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7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0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 nodeType="clickPar">
                      <p:stCondLst>
                        <p:cond delay="0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5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2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 nodeType="clickPar">
                      <p:stCondLst>
                        <p:cond delay="0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4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20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 nodeType="clickPar">
                      <p:stCondLst>
                        <p:cond delay="0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9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2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 nodeType="clickPar">
                      <p:stCondLst>
                        <p:cond delay="0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0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2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 nodeType="clickPar">
                      <p:stCondLst>
                        <p:cond delay="0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7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 nodeType="clickPar">
                      <p:stCondLst>
                        <p:cond delay="0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08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4" fill="hold">
                      <p:stCondLst>
                        <p:cond delay="0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thuộc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lòng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Cửa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sông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74.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489857" y="2009664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Bài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thơ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nói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lên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nội</a:t>
            </a:r>
            <a:r>
              <a:rPr lang="en-US" sz="4400" b="1" dirty="0">
                <a:solidFill>
                  <a:srgbClr val="FF0000"/>
                </a:solidFill>
              </a:rPr>
              <a:t> dung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2081350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438150" y="361950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1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Thái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sư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Trần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Thủ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Độ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15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33400" y="2367171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Khi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có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người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muốn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xin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chức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câu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đương</a:t>
            </a:r>
            <a:r>
              <a:rPr lang="en-US" sz="4400" b="1" dirty="0">
                <a:solidFill>
                  <a:srgbClr val="FF0000"/>
                </a:solidFill>
              </a:rPr>
              <a:t>, </a:t>
            </a:r>
            <a:r>
              <a:rPr lang="en-US" sz="4400" b="1" dirty="0" err="1">
                <a:solidFill>
                  <a:srgbClr val="FF0000"/>
                </a:solidFill>
              </a:rPr>
              <a:t>Trần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Thủ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Độ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953936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685800" y="3810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sz="4400" b="1" dirty="0">
                <a:solidFill>
                  <a:srgbClr val="0000FF"/>
                </a:solidFill>
              </a:rPr>
              <a:t> 2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Thái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sư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Trần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Thủ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Độ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15, 16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685800" y="2743200"/>
            <a:ext cx="10820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Trước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việc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làm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của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người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quân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hiệu</a:t>
            </a:r>
            <a:r>
              <a:rPr lang="en-US" sz="4400" b="1" dirty="0">
                <a:solidFill>
                  <a:srgbClr val="FF0000"/>
                </a:solidFill>
              </a:rPr>
              <a:t>, </a:t>
            </a:r>
            <a:r>
              <a:rPr lang="en-US" sz="4400" b="1" dirty="0" err="1">
                <a:solidFill>
                  <a:srgbClr val="FF0000"/>
                </a:solidFill>
              </a:rPr>
              <a:t>Trần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Thủ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Độ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đã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xử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lí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ra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sao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2919809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552450" y="228600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Đọc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thuộc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lòng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bài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FF0000"/>
                </a:solidFill>
              </a:rPr>
              <a:t>Cao </a:t>
            </a:r>
            <a:r>
              <a:rPr lang="en-US" sz="4400" b="1" dirty="0" err="1">
                <a:solidFill>
                  <a:srgbClr val="FF0000"/>
                </a:solidFill>
              </a:rPr>
              <a:t>Bằng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- </a:t>
            </a:r>
            <a:r>
              <a:rPr lang="en-US" sz="4400" b="1" dirty="0" err="1">
                <a:solidFill>
                  <a:srgbClr val="0000FF"/>
                </a:solidFill>
              </a:rPr>
              <a:t>Sách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Tiếng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Việt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lớp</a:t>
            </a:r>
            <a:r>
              <a:rPr lang="en-US" sz="4400" b="1" dirty="0">
                <a:solidFill>
                  <a:srgbClr val="0000FF"/>
                </a:solidFill>
              </a:rPr>
              <a:t> 5 - </a:t>
            </a:r>
            <a:r>
              <a:rPr lang="en-US" sz="4400" b="1" dirty="0" err="1">
                <a:solidFill>
                  <a:srgbClr val="0000FF"/>
                </a:solidFill>
              </a:rPr>
              <a:t>Tập</a:t>
            </a:r>
            <a:r>
              <a:rPr lang="en-US" sz="4400" b="1" dirty="0">
                <a:solidFill>
                  <a:srgbClr val="0000FF"/>
                </a:solidFill>
              </a:rPr>
              <a:t> 2 - </a:t>
            </a:r>
            <a:r>
              <a:rPr lang="en-US" sz="4400" b="1" dirty="0" err="1">
                <a:solidFill>
                  <a:srgbClr val="0000FF"/>
                </a:solidFill>
              </a:rPr>
              <a:t>Trang</a:t>
            </a:r>
            <a:r>
              <a:rPr lang="en-US" sz="4400" b="1" dirty="0">
                <a:solidFill>
                  <a:srgbClr val="0000FF"/>
                </a:solidFill>
              </a:rPr>
              <a:t> 41.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552450" y="1982450"/>
            <a:ext cx="10820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400" b="1" dirty="0">
                <a:solidFill>
                  <a:srgbClr val="0000FF"/>
                </a:solidFill>
              </a:rPr>
              <a:t>   </a:t>
            </a:r>
            <a:r>
              <a:rPr lang="en-US" sz="4400" b="1" dirty="0" err="1">
                <a:solidFill>
                  <a:srgbClr val="0000FF"/>
                </a:solidFill>
              </a:rPr>
              <a:t>Trả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lời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câu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err="1">
                <a:solidFill>
                  <a:srgbClr val="0000FF"/>
                </a:solidFill>
              </a:rPr>
              <a:t>hỏi</a:t>
            </a:r>
            <a:r>
              <a:rPr lang="en-US" sz="4400" b="1" dirty="0">
                <a:solidFill>
                  <a:srgbClr val="0000FF"/>
                </a:solidFill>
              </a:rPr>
              <a:t>: </a:t>
            </a:r>
            <a:r>
              <a:rPr lang="en-US" sz="4400" b="1" dirty="0" err="1">
                <a:solidFill>
                  <a:srgbClr val="FF0000"/>
                </a:solidFill>
              </a:rPr>
              <a:t>Bài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thơ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nói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lên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nội</a:t>
            </a:r>
            <a:r>
              <a:rPr lang="en-US" sz="4400" b="1" dirty="0">
                <a:solidFill>
                  <a:srgbClr val="FF0000"/>
                </a:solidFill>
              </a:rPr>
              <a:t> dung </a:t>
            </a:r>
            <a:r>
              <a:rPr lang="en-US" sz="4400" b="1" dirty="0" err="1">
                <a:solidFill>
                  <a:srgbClr val="FF0000"/>
                </a:solidFill>
              </a:rPr>
              <a:t>gì</a:t>
            </a:r>
            <a:r>
              <a:rPr lang="en-US" sz="44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Nút Hành động: Lùi lại hoặc Trước 5">
            <a:hlinkClick r:id="rId2" action="ppaction://hlinksldjump" highlightClick="1"/>
          </p:cNvPr>
          <p:cNvSpPr/>
          <p:nvPr/>
        </p:nvSpPr>
        <p:spPr>
          <a:xfrm>
            <a:off x="10668000" y="5943600"/>
            <a:ext cx="1219200" cy="762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4400"/>
          </a:p>
        </p:txBody>
      </p:sp>
    </p:spTree>
    <p:extLst>
      <p:ext uri="{BB962C8B-B14F-4D97-AF65-F5344CB8AC3E}">
        <p14:creationId xmlns:p14="http://schemas.microsoft.com/office/powerpoint/2010/main" val="3115911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479</TotalTime>
  <Words>1568</Words>
  <Application>Microsoft Office PowerPoint</Application>
  <PresentationFormat>Tùy chỉnh</PresentationFormat>
  <Paragraphs>137</Paragraphs>
  <Slides>32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8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32</vt:i4>
      </vt:variant>
    </vt:vector>
  </HeadingPairs>
  <TitlesOfParts>
    <vt:vector size="41" baseType="lpstr">
      <vt:lpstr>.VnTime</vt:lpstr>
      <vt:lpstr>Arial</vt:lpstr>
      <vt:lpstr>Calibri</vt:lpstr>
      <vt:lpstr>Franklin Gothic Book</vt:lpstr>
      <vt:lpstr>Franklin Gothic Medium</vt:lpstr>
      <vt:lpstr>Tahoma</vt:lpstr>
      <vt:lpstr>Times New Roman</vt:lpstr>
      <vt:lpstr>Wingdings 2</vt:lpstr>
      <vt:lpstr>Trek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Duyen Nguyen</cp:lastModifiedBy>
  <cp:revision>72</cp:revision>
  <dcterms:created xsi:type="dcterms:W3CDTF">2013-03-22T06:42:43Z</dcterms:created>
  <dcterms:modified xsi:type="dcterms:W3CDTF">2023-03-28T08:22:38Z</dcterms:modified>
</cp:coreProperties>
</file>