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5"/>
  </p:notesMasterIdLst>
  <p:sldIdLst>
    <p:sldId id="263" r:id="rId2"/>
    <p:sldId id="300" r:id="rId3"/>
    <p:sldId id="265" r:id="rId4"/>
    <p:sldId id="278" r:id="rId5"/>
    <p:sldId id="297" r:id="rId6"/>
    <p:sldId id="267" r:id="rId7"/>
    <p:sldId id="268" r:id="rId8"/>
    <p:sldId id="269" r:id="rId9"/>
    <p:sldId id="270" r:id="rId10"/>
    <p:sldId id="271" r:id="rId11"/>
    <p:sldId id="272" r:id="rId12"/>
    <p:sldId id="298" r:id="rId13"/>
    <p:sldId id="273" r:id="rId14"/>
    <p:sldId id="274" r:id="rId15"/>
    <p:sldId id="275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76" r:id="rId28"/>
    <p:sldId id="299" r:id="rId29"/>
    <p:sldId id="293" r:id="rId30"/>
    <p:sldId id="292" r:id="rId31"/>
    <p:sldId id="294" r:id="rId32"/>
    <p:sldId id="295" r:id="rId33"/>
    <p:sldId id="262" r:id="rId3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FF"/>
    <a:srgbClr val="FF9900"/>
    <a:srgbClr val="CC33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628" y="3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91082C-8FCC-4433-AE4D-F6188A2081BF}" type="datetimeFigureOut">
              <a:rPr lang="vi-VN" smtClean="0"/>
              <a:t>27/03/2023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B211B-473B-49FE-93C3-BAE92BF732C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4581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DB211B-473B-49FE-93C3-BAE92BF732C8}" type="slidenum">
              <a:rPr lang="vi-VN" smtClean="0"/>
              <a:t>29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53935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7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6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5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4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3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2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1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E09B2-49FA-449E-9DFE-FD6632B391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42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E4671-F344-43F7-805F-E4CED2E526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3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DC743-A967-4E82-AF1D-25F3090C1D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5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83B8A-2B75-4728-B9F4-6BCC3F3D71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8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10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51">
                <a:solidFill>
                  <a:schemeClr val="tx1">
                    <a:tint val="75000"/>
                  </a:schemeClr>
                </a:solidFill>
              </a:defRPr>
            </a:lvl1pPr>
            <a:lvl2pPr marL="468904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937809" indent="0">
              <a:buNone/>
              <a:defRPr sz="1641">
                <a:solidFill>
                  <a:schemeClr val="tx1">
                    <a:tint val="75000"/>
                  </a:schemeClr>
                </a:solidFill>
              </a:defRPr>
            </a:lvl3pPr>
            <a:lvl4pPr marL="1406713" indent="0">
              <a:buNone/>
              <a:defRPr sz="1436">
                <a:solidFill>
                  <a:schemeClr val="tx1">
                    <a:tint val="75000"/>
                  </a:schemeClr>
                </a:solidFill>
              </a:defRPr>
            </a:lvl4pPr>
            <a:lvl5pPr marL="1875617" indent="0">
              <a:buNone/>
              <a:defRPr sz="1436">
                <a:solidFill>
                  <a:schemeClr val="tx1">
                    <a:tint val="75000"/>
                  </a:schemeClr>
                </a:solidFill>
              </a:defRPr>
            </a:lvl5pPr>
            <a:lvl6pPr marL="2344522" indent="0">
              <a:buNone/>
              <a:defRPr sz="1436">
                <a:solidFill>
                  <a:schemeClr val="tx1">
                    <a:tint val="75000"/>
                  </a:schemeClr>
                </a:solidFill>
              </a:defRPr>
            </a:lvl6pPr>
            <a:lvl7pPr marL="2813426" indent="0">
              <a:buNone/>
              <a:defRPr sz="1436">
                <a:solidFill>
                  <a:schemeClr val="tx1">
                    <a:tint val="75000"/>
                  </a:schemeClr>
                </a:solidFill>
              </a:defRPr>
            </a:lvl7pPr>
            <a:lvl8pPr marL="3282330" indent="0">
              <a:buNone/>
              <a:defRPr sz="1436">
                <a:solidFill>
                  <a:schemeClr val="tx1">
                    <a:tint val="75000"/>
                  </a:schemeClr>
                </a:solidFill>
              </a:defRPr>
            </a:lvl8pPr>
            <a:lvl9pPr marL="3751235" indent="0">
              <a:buNone/>
              <a:defRPr sz="14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954BDB-FCDD-4928-B301-C7B458A8D3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11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72"/>
            </a:lvl1pPr>
            <a:lvl2pPr>
              <a:defRPr sz="2461"/>
            </a:lvl2pPr>
            <a:lvl3pPr>
              <a:defRPr sz="2051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72"/>
            </a:lvl1pPr>
            <a:lvl2pPr>
              <a:defRPr sz="2461"/>
            </a:lvl2pPr>
            <a:lvl3pPr>
              <a:defRPr sz="2051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E3176-EF50-4405-94F3-88EAA6E524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4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61" b="1"/>
            </a:lvl1pPr>
            <a:lvl2pPr marL="468904" indent="0">
              <a:buNone/>
              <a:defRPr sz="2051" b="1"/>
            </a:lvl2pPr>
            <a:lvl3pPr marL="937809" indent="0">
              <a:buNone/>
              <a:defRPr sz="1846" b="1"/>
            </a:lvl3pPr>
            <a:lvl4pPr marL="1406713" indent="0">
              <a:buNone/>
              <a:defRPr sz="1641" b="1"/>
            </a:lvl4pPr>
            <a:lvl5pPr marL="1875617" indent="0">
              <a:buNone/>
              <a:defRPr sz="1641" b="1"/>
            </a:lvl5pPr>
            <a:lvl6pPr marL="2344522" indent="0">
              <a:buNone/>
              <a:defRPr sz="1641" b="1"/>
            </a:lvl6pPr>
            <a:lvl7pPr marL="2813426" indent="0">
              <a:buNone/>
              <a:defRPr sz="1641" b="1"/>
            </a:lvl7pPr>
            <a:lvl8pPr marL="3282330" indent="0">
              <a:buNone/>
              <a:defRPr sz="1641" b="1"/>
            </a:lvl8pPr>
            <a:lvl9pPr marL="3751235" indent="0">
              <a:buNone/>
              <a:defRPr sz="16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61"/>
            </a:lvl1pPr>
            <a:lvl2pPr>
              <a:defRPr sz="2051"/>
            </a:lvl2pPr>
            <a:lvl3pPr>
              <a:defRPr sz="1846"/>
            </a:lvl3pPr>
            <a:lvl4pPr>
              <a:defRPr sz="1641"/>
            </a:lvl4pPr>
            <a:lvl5pPr>
              <a:defRPr sz="1641"/>
            </a:lvl5pPr>
            <a:lvl6pPr>
              <a:defRPr sz="1641"/>
            </a:lvl6pPr>
            <a:lvl7pPr>
              <a:defRPr sz="1641"/>
            </a:lvl7pPr>
            <a:lvl8pPr>
              <a:defRPr sz="1641"/>
            </a:lvl8pPr>
            <a:lvl9pPr>
              <a:defRPr sz="16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4" cy="639762"/>
          </a:xfrm>
        </p:spPr>
        <p:txBody>
          <a:bodyPr anchor="b"/>
          <a:lstStyle>
            <a:lvl1pPr marL="0" indent="0">
              <a:buNone/>
              <a:defRPr sz="2461" b="1"/>
            </a:lvl1pPr>
            <a:lvl2pPr marL="468904" indent="0">
              <a:buNone/>
              <a:defRPr sz="2051" b="1"/>
            </a:lvl2pPr>
            <a:lvl3pPr marL="937809" indent="0">
              <a:buNone/>
              <a:defRPr sz="1846" b="1"/>
            </a:lvl3pPr>
            <a:lvl4pPr marL="1406713" indent="0">
              <a:buNone/>
              <a:defRPr sz="1641" b="1"/>
            </a:lvl4pPr>
            <a:lvl5pPr marL="1875617" indent="0">
              <a:buNone/>
              <a:defRPr sz="1641" b="1"/>
            </a:lvl5pPr>
            <a:lvl6pPr marL="2344522" indent="0">
              <a:buNone/>
              <a:defRPr sz="1641" b="1"/>
            </a:lvl6pPr>
            <a:lvl7pPr marL="2813426" indent="0">
              <a:buNone/>
              <a:defRPr sz="1641" b="1"/>
            </a:lvl7pPr>
            <a:lvl8pPr marL="3282330" indent="0">
              <a:buNone/>
              <a:defRPr sz="1641" b="1"/>
            </a:lvl8pPr>
            <a:lvl9pPr marL="3751235" indent="0">
              <a:buNone/>
              <a:defRPr sz="16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4" cy="3951288"/>
          </a:xfrm>
        </p:spPr>
        <p:txBody>
          <a:bodyPr/>
          <a:lstStyle>
            <a:lvl1pPr>
              <a:defRPr sz="2461"/>
            </a:lvl1pPr>
            <a:lvl2pPr>
              <a:defRPr sz="2051"/>
            </a:lvl2pPr>
            <a:lvl3pPr>
              <a:defRPr sz="1846"/>
            </a:lvl3pPr>
            <a:lvl4pPr>
              <a:defRPr sz="1641"/>
            </a:lvl4pPr>
            <a:lvl5pPr>
              <a:defRPr sz="1641"/>
            </a:lvl5pPr>
            <a:lvl6pPr>
              <a:defRPr sz="1641"/>
            </a:lvl6pPr>
            <a:lvl7pPr>
              <a:defRPr sz="1641"/>
            </a:lvl7pPr>
            <a:lvl8pPr>
              <a:defRPr sz="1641"/>
            </a:lvl8pPr>
            <a:lvl9pPr>
              <a:defRPr sz="16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CD0D8-29B3-4230-9D31-AEF323DD3C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8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A6EEE-8CBD-4A9D-956C-4EF3A70373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1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7B9B8-7CB8-41A5-8F17-D18FD8CD4B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1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5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7" cy="5853113"/>
          </a:xfrm>
        </p:spPr>
        <p:txBody>
          <a:bodyPr/>
          <a:lstStyle>
            <a:lvl1pPr>
              <a:defRPr sz="3282"/>
            </a:lvl1pPr>
            <a:lvl2pPr>
              <a:defRPr sz="2872"/>
            </a:lvl2pPr>
            <a:lvl3pPr>
              <a:defRPr sz="2461"/>
            </a:lvl3pPr>
            <a:lvl4pPr>
              <a:defRPr sz="2051"/>
            </a:lvl4pPr>
            <a:lvl5pPr>
              <a:defRPr sz="2051"/>
            </a:lvl5pPr>
            <a:lvl6pPr>
              <a:defRPr sz="2051"/>
            </a:lvl6pPr>
            <a:lvl7pPr>
              <a:defRPr sz="2051"/>
            </a:lvl7pPr>
            <a:lvl8pPr>
              <a:defRPr sz="2051"/>
            </a:lvl8pPr>
            <a:lvl9pPr>
              <a:defRPr sz="205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36"/>
            </a:lvl1pPr>
            <a:lvl2pPr marL="468904" indent="0">
              <a:buNone/>
              <a:defRPr sz="1231"/>
            </a:lvl2pPr>
            <a:lvl3pPr marL="937809" indent="0">
              <a:buNone/>
              <a:defRPr sz="1026"/>
            </a:lvl3pPr>
            <a:lvl4pPr marL="1406713" indent="0">
              <a:buNone/>
              <a:defRPr sz="923"/>
            </a:lvl4pPr>
            <a:lvl5pPr marL="1875617" indent="0">
              <a:buNone/>
              <a:defRPr sz="923"/>
            </a:lvl5pPr>
            <a:lvl6pPr marL="2344522" indent="0">
              <a:buNone/>
              <a:defRPr sz="923"/>
            </a:lvl6pPr>
            <a:lvl7pPr marL="2813426" indent="0">
              <a:buNone/>
              <a:defRPr sz="923"/>
            </a:lvl7pPr>
            <a:lvl8pPr marL="3282330" indent="0">
              <a:buNone/>
              <a:defRPr sz="923"/>
            </a:lvl8pPr>
            <a:lvl9pPr marL="3751235" indent="0">
              <a:buNone/>
              <a:defRPr sz="92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BEC0F-328C-44A2-A398-BDB34DBDD7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5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5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82"/>
            </a:lvl1pPr>
            <a:lvl2pPr marL="468904" indent="0">
              <a:buNone/>
              <a:defRPr sz="2872"/>
            </a:lvl2pPr>
            <a:lvl3pPr marL="937809" indent="0">
              <a:buNone/>
              <a:defRPr sz="2461"/>
            </a:lvl3pPr>
            <a:lvl4pPr marL="1406713" indent="0">
              <a:buNone/>
              <a:defRPr sz="2051"/>
            </a:lvl4pPr>
            <a:lvl5pPr marL="1875617" indent="0">
              <a:buNone/>
              <a:defRPr sz="2051"/>
            </a:lvl5pPr>
            <a:lvl6pPr marL="2344522" indent="0">
              <a:buNone/>
              <a:defRPr sz="2051"/>
            </a:lvl6pPr>
            <a:lvl7pPr marL="2813426" indent="0">
              <a:buNone/>
              <a:defRPr sz="2051"/>
            </a:lvl7pPr>
            <a:lvl8pPr marL="3282330" indent="0">
              <a:buNone/>
              <a:defRPr sz="2051"/>
            </a:lvl8pPr>
            <a:lvl9pPr marL="3751235" indent="0">
              <a:buNone/>
              <a:defRPr sz="205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36"/>
            </a:lvl1pPr>
            <a:lvl2pPr marL="468904" indent="0">
              <a:buNone/>
              <a:defRPr sz="1231"/>
            </a:lvl2pPr>
            <a:lvl3pPr marL="937809" indent="0">
              <a:buNone/>
              <a:defRPr sz="1026"/>
            </a:lvl3pPr>
            <a:lvl4pPr marL="1406713" indent="0">
              <a:buNone/>
              <a:defRPr sz="923"/>
            </a:lvl4pPr>
            <a:lvl5pPr marL="1875617" indent="0">
              <a:buNone/>
              <a:defRPr sz="923"/>
            </a:lvl5pPr>
            <a:lvl6pPr marL="2344522" indent="0">
              <a:buNone/>
              <a:defRPr sz="923"/>
            </a:lvl6pPr>
            <a:lvl7pPr marL="2813426" indent="0">
              <a:buNone/>
              <a:defRPr sz="923"/>
            </a:lvl7pPr>
            <a:lvl8pPr marL="3282330" indent="0">
              <a:buNone/>
              <a:defRPr sz="923"/>
            </a:lvl8pPr>
            <a:lvl9pPr marL="3751235" indent="0">
              <a:buNone/>
              <a:defRPr sz="92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293616-B95D-4E4E-A3C9-5D691DDD2F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806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31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31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31">
                <a:solidFill>
                  <a:srgbClr val="898989"/>
                </a:solidFill>
              </a:defRPr>
            </a:lvl1pPr>
          </a:lstStyle>
          <a:p>
            <a:fld id="{7678C559-1764-4DD3-9B72-AC7FB80D60D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513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513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513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513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513">
          <a:solidFill>
            <a:schemeClr val="tx1"/>
          </a:solidFill>
          <a:latin typeface="Calibri" pitchFamily="34" charset="0"/>
        </a:defRPr>
      </a:lvl5pPr>
      <a:lvl6pPr marL="468904" algn="ctr" rtl="0" fontAlgn="base">
        <a:spcBef>
          <a:spcPct val="0"/>
        </a:spcBef>
        <a:spcAft>
          <a:spcPct val="0"/>
        </a:spcAft>
        <a:defRPr sz="4513">
          <a:solidFill>
            <a:schemeClr val="tx1"/>
          </a:solidFill>
          <a:latin typeface="Calibri" pitchFamily="34" charset="0"/>
        </a:defRPr>
      </a:lvl6pPr>
      <a:lvl7pPr marL="937809" algn="ctr" rtl="0" fontAlgn="base">
        <a:spcBef>
          <a:spcPct val="0"/>
        </a:spcBef>
        <a:spcAft>
          <a:spcPct val="0"/>
        </a:spcAft>
        <a:defRPr sz="4513">
          <a:solidFill>
            <a:schemeClr val="tx1"/>
          </a:solidFill>
          <a:latin typeface="Calibri" pitchFamily="34" charset="0"/>
        </a:defRPr>
      </a:lvl7pPr>
      <a:lvl8pPr marL="1406713" algn="ctr" rtl="0" fontAlgn="base">
        <a:spcBef>
          <a:spcPct val="0"/>
        </a:spcBef>
        <a:spcAft>
          <a:spcPct val="0"/>
        </a:spcAft>
        <a:defRPr sz="4513">
          <a:solidFill>
            <a:schemeClr val="tx1"/>
          </a:solidFill>
          <a:latin typeface="Calibri" pitchFamily="34" charset="0"/>
        </a:defRPr>
      </a:lvl8pPr>
      <a:lvl9pPr marL="1875617" algn="ctr" rtl="0" fontAlgn="base">
        <a:spcBef>
          <a:spcPct val="0"/>
        </a:spcBef>
        <a:spcAft>
          <a:spcPct val="0"/>
        </a:spcAft>
        <a:defRPr sz="4513">
          <a:solidFill>
            <a:schemeClr val="tx1"/>
          </a:solidFill>
          <a:latin typeface="Calibri" pitchFamily="34" charset="0"/>
        </a:defRPr>
      </a:lvl9pPr>
    </p:titleStyle>
    <p:bodyStyle>
      <a:lvl1pPr marL="351678" indent="-3516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82" kern="1200">
          <a:solidFill>
            <a:schemeClr val="tx1"/>
          </a:solidFill>
          <a:latin typeface="+mn-lt"/>
          <a:ea typeface="+mn-ea"/>
          <a:cs typeface="+mn-cs"/>
        </a:defRPr>
      </a:lvl1pPr>
      <a:lvl2pPr marL="761970" indent="-29306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72" kern="1200">
          <a:solidFill>
            <a:schemeClr val="tx1"/>
          </a:solidFill>
          <a:latin typeface="+mn-lt"/>
          <a:ea typeface="+mn-ea"/>
          <a:cs typeface="+mn-cs"/>
        </a:defRPr>
      </a:lvl2pPr>
      <a:lvl3pPr marL="1172261" indent="-23445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61" kern="1200">
          <a:solidFill>
            <a:schemeClr val="tx1"/>
          </a:solidFill>
          <a:latin typeface="+mn-lt"/>
          <a:ea typeface="+mn-ea"/>
          <a:cs typeface="+mn-cs"/>
        </a:defRPr>
      </a:lvl3pPr>
      <a:lvl4pPr marL="1641165" indent="-23445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51" kern="1200">
          <a:solidFill>
            <a:schemeClr val="tx1"/>
          </a:solidFill>
          <a:latin typeface="+mn-lt"/>
          <a:ea typeface="+mn-ea"/>
          <a:cs typeface="+mn-cs"/>
        </a:defRPr>
      </a:lvl4pPr>
      <a:lvl5pPr marL="2110069" indent="-23445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51" kern="1200">
          <a:solidFill>
            <a:schemeClr val="tx1"/>
          </a:solidFill>
          <a:latin typeface="+mn-lt"/>
          <a:ea typeface="+mn-ea"/>
          <a:cs typeface="+mn-cs"/>
        </a:defRPr>
      </a:lvl5pPr>
      <a:lvl6pPr marL="2578974" indent="-234452" algn="l" defTabSz="937809" rtl="0" eaLnBrk="1" latinLnBrk="0" hangingPunct="1">
        <a:spcBef>
          <a:spcPct val="20000"/>
        </a:spcBef>
        <a:buFont typeface="Arial" pitchFamily="34" charset="0"/>
        <a:buChar char="•"/>
        <a:defRPr sz="2051" kern="1200">
          <a:solidFill>
            <a:schemeClr val="tx1"/>
          </a:solidFill>
          <a:latin typeface="+mn-lt"/>
          <a:ea typeface="+mn-ea"/>
          <a:cs typeface="+mn-cs"/>
        </a:defRPr>
      </a:lvl6pPr>
      <a:lvl7pPr marL="3047878" indent="-234452" algn="l" defTabSz="937809" rtl="0" eaLnBrk="1" latinLnBrk="0" hangingPunct="1">
        <a:spcBef>
          <a:spcPct val="20000"/>
        </a:spcBef>
        <a:buFont typeface="Arial" pitchFamily="34" charset="0"/>
        <a:buChar char="•"/>
        <a:defRPr sz="2051" kern="1200">
          <a:solidFill>
            <a:schemeClr val="tx1"/>
          </a:solidFill>
          <a:latin typeface="+mn-lt"/>
          <a:ea typeface="+mn-ea"/>
          <a:cs typeface="+mn-cs"/>
        </a:defRPr>
      </a:lvl7pPr>
      <a:lvl8pPr marL="3516782" indent="-234452" algn="l" defTabSz="937809" rtl="0" eaLnBrk="1" latinLnBrk="0" hangingPunct="1">
        <a:spcBef>
          <a:spcPct val="20000"/>
        </a:spcBef>
        <a:buFont typeface="Arial" pitchFamily="34" charset="0"/>
        <a:buChar char="•"/>
        <a:defRPr sz="2051" kern="1200">
          <a:solidFill>
            <a:schemeClr val="tx1"/>
          </a:solidFill>
          <a:latin typeface="+mn-lt"/>
          <a:ea typeface="+mn-ea"/>
          <a:cs typeface="+mn-cs"/>
        </a:defRPr>
      </a:lvl8pPr>
      <a:lvl9pPr marL="3985687" indent="-234452" algn="l" defTabSz="937809" rtl="0" eaLnBrk="1" latinLnBrk="0" hangingPunct="1">
        <a:spcBef>
          <a:spcPct val="20000"/>
        </a:spcBef>
        <a:buFont typeface="Arial" pitchFamily="34" charset="0"/>
        <a:buChar char="•"/>
        <a:defRPr sz="20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7809" rtl="0" eaLnBrk="1" latinLnBrk="0" hangingPunct="1">
        <a:defRPr sz="1846" kern="1200">
          <a:solidFill>
            <a:schemeClr val="tx1"/>
          </a:solidFill>
          <a:latin typeface="+mn-lt"/>
          <a:ea typeface="+mn-ea"/>
          <a:cs typeface="+mn-cs"/>
        </a:defRPr>
      </a:lvl1pPr>
      <a:lvl2pPr marL="468904" algn="l" defTabSz="937809" rtl="0" eaLnBrk="1" latinLnBrk="0" hangingPunct="1">
        <a:defRPr sz="1846" kern="1200">
          <a:solidFill>
            <a:schemeClr val="tx1"/>
          </a:solidFill>
          <a:latin typeface="+mn-lt"/>
          <a:ea typeface="+mn-ea"/>
          <a:cs typeface="+mn-cs"/>
        </a:defRPr>
      </a:lvl2pPr>
      <a:lvl3pPr marL="937809" algn="l" defTabSz="937809" rtl="0" eaLnBrk="1" latinLnBrk="0" hangingPunct="1">
        <a:defRPr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06713" algn="l" defTabSz="937809" rtl="0" eaLnBrk="1" latinLnBrk="0" hangingPunct="1">
        <a:defRPr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75617" algn="l" defTabSz="937809" rtl="0" eaLnBrk="1" latinLnBrk="0" hangingPunct="1">
        <a:defRPr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44522" algn="l" defTabSz="937809" rtl="0" eaLnBrk="1" latinLnBrk="0" hangingPunct="1">
        <a:defRPr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813426" algn="l" defTabSz="937809" rtl="0" eaLnBrk="1" latinLnBrk="0" hangingPunct="1">
        <a:defRPr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282330" algn="l" defTabSz="937809" rtl="0" eaLnBrk="1" latinLnBrk="0" hangingPunct="1">
        <a:defRPr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751235" algn="l" defTabSz="937809" rtl="0" eaLnBrk="1" latinLnBrk="0" hangingPunct="1">
        <a:defRPr sz="18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NHAC%20TIENG\nhac%20Thieu%20nhi\KhucHatChimSonCa_TiengTrongDemTrang_VanAnh_05.mp3" TargetMode="External"/><Relationship Id="rId5" Type="http://schemas.openxmlformats.org/officeDocument/2006/relationships/image" Target="../media/image8.gi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7.xml"/><Relationship Id="rId18" Type="http://schemas.openxmlformats.org/officeDocument/2006/relationships/slide" Target="slide24.xml"/><Relationship Id="rId3" Type="http://schemas.openxmlformats.org/officeDocument/2006/relationships/slide" Target="slide10.xml"/><Relationship Id="rId21" Type="http://schemas.openxmlformats.org/officeDocument/2006/relationships/slide" Target="slide22.xml"/><Relationship Id="rId7" Type="http://schemas.openxmlformats.org/officeDocument/2006/relationships/slide" Target="slide7.xml"/><Relationship Id="rId12" Type="http://schemas.openxmlformats.org/officeDocument/2006/relationships/slide" Target="slide16.xml"/><Relationship Id="rId17" Type="http://schemas.openxmlformats.org/officeDocument/2006/relationships/slide" Target="slide26.xml"/><Relationship Id="rId2" Type="http://schemas.openxmlformats.org/officeDocument/2006/relationships/slide" Target="slide15.xml"/><Relationship Id="rId16" Type="http://schemas.openxmlformats.org/officeDocument/2006/relationships/slide" Target="slide21.xml"/><Relationship Id="rId20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11" Type="http://schemas.openxmlformats.org/officeDocument/2006/relationships/slide" Target="slide18.xml"/><Relationship Id="rId24" Type="http://schemas.openxmlformats.org/officeDocument/2006/relationships/image" Target="../media/image5.gif"/><Relationship Id="rId5" Type="http://schemas.openxmlformats.org/officeDocument/2006/relationships/slide" Target="slide9.xml"/><Relationship Id="rId15" Type="http://schemas.openxmlformats.org/officeDocument/2006/relationships/slide" Target="slide14.xml"/><Relationship Id="rId23" Type="http://schemas.openxmlformats.org/officeDocument/2006/relationships/image" Target="../media/image4.gif"/><Relationship Id="rId10" Type="http://schemas.openxmlformats.org/officeDocument/2006/relationships/slide" Target="slide19.xml"/><Relationship Id="rId19" Type="http://schemas.openxmlformats.org/officeDocument/2006/relationships/slide" Target="slide25.xml"/><Relationship Id="rId4" Type="http://schemas.openxmlformats.org/officeDocument/2006/relationships/slide" Target="slide8.xml"/><Relationship Id="rId9" Type="http://schemas.openxmlformats.org/officeDocument/2006/relationships/slide" Target="slide13.xml"/><Relationship Id="rId14" Type="http://schemas.openxmlformats.org/officeDocument/2006/relationships/slide" Target="slide20.xml"/><Relationship Id="rId22" Type="http://schemas.openxmlformats.org/officeDocument/2006/relationships/slide" Target="slide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1096891" y="1162538"/>
            <a:ext cx="10346212" cy="7766755"/>
          </a:xfrm>
          <a:prstGeom prst="rect">
            <a:avLst/>
          </a:prstGeom>
          <a:noFill/>
        </p:spPr>
        <p:txBody>
          <a:bodyPr spcFirstLastPara="1" lIns="107446" tIns="53723" rIns="107446" bIns="53723" numCol="1">
            <a:prstTxWarp prst="textArchUp">
              <a:avLst>
                <a:gd name="adj" fmla="val 11329067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361" b="1">
                <a:solidFill>
                  <a:srgbClr val="FF0000"/>
                </a:solidFill>
                <a:cs typeface="Arial" panose="020B0604020202020204" pitchFamily="34" charset="0"/>
              </a:rPr>
              <a:t>TIẾNG VIỆT </a:t>
            </a:r>
            <a:r>
              <a:rPr lang="en-US" sz="5361" b="1" dirty="0">
                <a:solidFill>
                  <a:srgbClr val="FF0000"/>
                </a:solidFill>
                <a:cs typeface="Arial" panose="020B0604020202020204" pitchFamily="34" charset="0"/>
              </a:rPr>
              <a:t>5- </a:t>
            </a:r>
            <a:r>
              <a:rPr lang="en-US" sz="5361" b="1" dirty="0" err="1">
                <a:solidFill>
                  <a:srgbClr val="FF0000"/>
                </a:solidFill>
                <a:cs typeface="Arial" panose="020B0604020202020204" pitchFamily="34" charset="0"/>
              </a:rPr>
              <a:t>TUẦN</a:t>
            </a:r>
            <a:r>
              <a:rPr lang="en-US" sz="5361" b="1" dirty="0">
                <a:solidFill>
                  <a:srgbClr val="FF0000"/>
                </a:solidFill>
                <a:cs typeface="Arial" panose="020B0604020202020204" pitchFamily="34" charset="0"/>
              </a:rPr>
              <a:t> 28 - </a:t>
            </a:r>
            <a:r>
              <a:rPr lang="en-US" sz="5361" b="1" dirty="0" err="1">
                <a:solidFill>
                  <a:srgbClr val="FF0000"/>
                </a:solidFill>
                <a:cs typeface="Arial" panose="020B0604020202020204" pitchFamily="34" charset="0"/>
              </a:rPr>
              <a:t>TIẾT</a:t>
            </a:r>
            <a:r>
              <a:rPr lang="en-US" sz="5361" b="1" dirty="0">
                <a:solidFill>
                  <a:srgbClr val="FF0000"/>
                </a:solidFill>
                <a:cs typeface="Arial" panose="020B0604020202020204" pitchFamily="34" charset="0"/>
              </a:rPr>
              <a:t> 1</a:t>
            </a: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481776" y="42335"/>
            <a:ext cx="12030480" cy="827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80760" y="5987816"/>
            <a:ext cx="12030480" cy="827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V="1">
            <a:off x="-3005144" y="3128239"/>
            <a:ext cx="6773333" cy="601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V="1">
            <a:off x="8423812" y="3354016"/>
            <a:ext cx="6773333" cy="601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4" descr="XMASCA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05486" y="5837297"/>
            <a:ext cx="2594072" cy="1128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69637">
            <a:off x="-80063" y="5633471"/>
            <a:ext cx="1493367" cy="1354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020752">
            <a:off x="10791230" y="62718"/>
            <a:ext cx="1493367" cy="1354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6619011">
            <a:off x="10727014" y="5439875"/>
            <a:ext cx="1122618" cy="1804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64617">
            <a:off x="382839" y="-208488"/>
            <a:ext cx="1121049" cy="1804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Hộp_Văn_Bản 2"/>
          <p:cNvSpPr txBox="1">
            <a:spLocks noChangeArrowheads="1"/>
          </p:cNvSpPr>
          <p:nvPr/>
        </p:nvSpPr>
        <p:spPr bwMode="auto">
          <a:xfrm>
            <a:off x="187282" y="3433640"/>
            <a:ext cx="12030480" cy="1403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446" tIns="53723" rIns="107446" bIns="53723">
            <a:spAutoFit/>
          </a:bodyPr>
          <a:lstStyle/>
          <a:p>
            <a:pPr algn="ctr"/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Ôn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tập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giữa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học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kì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II</a:t>
            </a:r>
            <a:endParaRPr lang="en-US" sz="2872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489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47077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3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Người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tài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trợ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đặc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biệt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của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Cách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mạng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20.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514050"/>
            <a:ext cx="11097846" cy="3202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Trong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kháng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chiến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và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sau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khi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hòa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bình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lập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lại</a:t>
            </a:r>
            <a:r>
              <a:rPr lang="en-US" sz="4923" b="1" dirty="0">
                <a:solidFill>
                  <a:srgbClr val="FF0000"/>
                </a:solidFill>
              </a:rPr>
              <a:t>, </a:t>
            </a:r>
            <a:r>
              <a:rPr lang="en-US" sz="4923" b="1" dirty="0" err="1">
                <a:solidFill>
                  <a:srgbClr val="FF0000"/>
                </a:solidFill>
              </a:rPr>
              <a:t>ông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Đỗ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Đình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Thiện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đã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có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những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đóng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góp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gì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cho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Nhà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nước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5785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47077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err="1">
                <a:solidFill>
                  <a:srgbClr val="0000FF"/>
                </a:solidFill>
              </a:rPr>
              <a:t>đoạn</a:t>
            </a:r>
            <a:r>
              <a:rPr lang="en-US" sz="4923" b="1">
                <a:solidFill>
                  <a:srgbClr val="0000FF"/>
                </a:solidFill>
              </a:rPr>
              <a:t> 1 </a:t>
            </a:r>
            <a:r>
              <a:rPr lang="en-US" sz="4923" b="1" dirty="0" err="1">
                <a:solidFill>
                  <a:srgbClr val="0000FF"/>
                </a:solidFill>
              </a:rPr>
              <a:t>trong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Trí</a:t>
            </a:r>
            <a:r>
              <a:rPr lang="en-US" sz="4923" b="1" dirty="0">
                <a:solidFill>
                  <a:srgbClr val="FF0000"/>
                </a:solidFill>
              </a:rPr>
              <a:t> dung song </a:t>
            </a:r>
            <a:r>
              <a:rPr lang="en-US" sz="4923" b="1" dirty="0" err="1">
                <a:solidFill>
                  <a:srgbClr val="FF0000"/>
                </a:solidFill>
              </a:rPr>
              <a:t>toàn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25.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81923"/>
            <a:ext cx="11097846" cy="3202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endParaRPr lang="en-US" sz="4923" b="1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-US" sz="4923" b="1" dirty="0" err="1">
                <a:solidFill>
                  <a:srgbClr val="FF0000"/>
                </a:solidFill>
              </a:rPr>
              <a:t>Sứ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thần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Giang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Văn</a:t>
            </a:r>
            <a:r>
              <a:rPr lang="en-US" sz="4923" b="1" dirty="0">
                <a:solidFill>
                  <a:srgbClr val="FF0000"/>
                </a:solidFill>
              </a:rPr>
              <a:t> Minh </a:t>
            </a:r>
            <a:r>
              <a:rPr lang="en-US" sz="4923" b="1" dirty="0" err="1">
                <a:solidFill>
                  <a:srgbClr val="FF0000"/>
                </a:solidFill>
              </a:rPr>
              <a:t>đã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làm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cách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nào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để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vua</a:t>
            </a:r>
            <a:r>
              <a:rPr lang="en-US" sz="4923" b="1" dirty="0">
                <a:solidFill>
                  <a:srgbClr val="FF0000"/>
                </a:solidFill>
              </a:rPr>
              <a:t> Minh </a:t>
            </a:r>
            <a:r>
              <a:rPr lang="en-US" sz="4923" b="1" dirty="0" err="1">
                <a:solidFill>
                  <a:srgbClr val="FF0000"/>
                </a:solidFill>
              </a:rPr>
              <a:t>bãi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bỏ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lệ</a:t>
            </a:r>
            <a:r>
              <a:rPr lang="en-US" sz="4923" b="1" dirty="0">
                <a:solidFill>
                  <a:srgbClr val="FF0000"/>
                </a:solidFill>
              </a:rPr>
              <a:t> “</a:t>
            </a:r>
            <a:r>
              <a:rPr lang="en-US" sz="4923" b="1" dirty="0" err="1">
                <a:solidFill>
                  <a:srgbClr val="FF0000"/>
                </a:solidFill>
              </a:rPr>
              <a:t>góp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giỗ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Liễu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Thăng</a:t>
            </a:r>
            <a:r>
              <a:rPr lang="en-US" sz="4923" b="1" dirty="0">
                <a:solidFill>
                  <a:srgbClr val="FF0000"/>
                </a:solidFill>
              </a:rPr>
              <a:t>”?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65631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47077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2 </a:t>
            </a:r>
            <a:r>
              <a:rPr lang="en-US" sz="4923" b="1" dirty="0" err="1">
                <a:solidFill>
                  <a:srgbClr val="0000FF"/>
                </a:solidFill>
              </a:rPr>
              <a:t>trong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Trí</a:t>
            </a:r>
            <a:r>
              <a:rPr lang="en-US" sz="4923" b="1" dirty="0">
                <a:solidFill>
                  <a:srgbClr val="FF0000"/>
                </a:solidFill>
              </a:rPr>
              <a:t> dung song </a:t>
            </a:r>
            <a:r>
              <a:rPr lang="en-US" sz="4923" b="1" dirty="0" err="1">
                <a:solidFill>
                  <a:srgbClr val="FF0000"/>
                </a:solidFill>
              </a:rPr>
              <a:t>toàn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25.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81923"/>
            <a:ext cx="11097846" cy="3202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endParaRPr lang="en-US" sz="4923" b="1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-US" sz="4923" b="1" dirty="0" err="1">
                <a:solidFill>
                  <a:srgbClr val="FF0000"/>
                </a:solidFill>
              </a:rPr>
              <a:t>Sứ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thần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Giang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Văn</a:t>
            </a:r>
            <a:r>
              <a:rPr lang="en-US" sz="4923" b="1" dirty="0">
                <a:solidFill>
                  <a:srgbClr val="FF0000"/>
                </a:solidFill>
              </a:rPr>
              <a:t> Minh </a:t>
            </a:r>
            <a:r>
              <a:rPr lang="en-US" sz="4923" b="1" dirty="0" err="1">
                <a:solidFill>
                  <a:srgbClr val="FF0000"/>
                </a:solidFill>
              </a:rPr>
              <a:t>đã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làm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cách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nào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để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vua</a:t>
            </a:r>
            <a:r>
              <a:rPr lang="en-US" sz="4923" b="1" dirty="0">
                <a:solidFill>
                  <a:srgbClr val="FF0000"/>
                </a:solidFill>
              </a:rPr>
              <a:t> Minh </a:t>
            </a:r>
            <a:r>
              <a:rPr lang="en-US" sz="4923" b="1" dirty="0" err="1">
                <a:solidFill>
                  <a:srgbClr val="FF0000"/>
                </a:solidFill>
              </a:rPr>
              <a:t>bãi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bỏ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lệ</a:t>
            </a:r>
            <a:r>
              <a:rPr lang="en-US" sz="4923" b="1" dirty="0">
                <a:solidFill>
                  <a:srgbClr val="FF0000"/>
                </a:solidFill>
              </a:rPr>
              <a:t> “</a:t>
            </a:r>
            <a:r>
              <a:rPr lang="en-US" sz="4923" b="1" dirty="0" err="1">
                <a:solidFill>
                  <a:srgbClr val="FF0000"/>
                </a:solidFill>
              </a:rPr>
              <a:t>góp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giỗ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Liễu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Thăng</a:t>
            </a:r>
            <a:r>
              <a:rPr lang="en-US" sz="4923" b="1" dirty="0">
                <a:solidFill>
                  <a:srgbClr val="FF0000"/>
                </a:solidFill>
              </a:rPr>
              <a:t>”?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496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47077" y="146539"/>
            <a:ext cx="110978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6000" b="1" dirty="0" err="1">
                <a:solidFill>
                  <a:srgbClr val="0000FF"/>
                </a:solidFill>
              </a:rPr>
              <a:t>Đọc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đoạn</a:t>
            </a:r>
            <a:r>
              <a:rPr lang="en-US" sz="6000" b="1" dirty="0">
                <a:solidFill>
                  <a:srgbClr val="0000FF"/>
                </a:solidFill>
              </a:rPr>
              <a:t> 3 trong </a:t>
            </a:r>
            <a:r>
              <a:rPr lang="en-US" sz="6000" b="1" dirty="0" err="1">
                <a:solidFill>
                  <a:srgbClr val="0000FF"/>
                </a:solidFill>
              </a:rPr>
              <a:t>bài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Trí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dũng</a:t>
            </a:r>
            <a:r>
              <a:rPr lang="en-US" sz="6000" b="1" dirty="0">
                <a:solidFill>
                  <a:srgbClr val="FF0000"/>
                </a:solidFill>
              </a:rPr>
              <a:t> song </a:t>
            </a:r>
            <a:r>
              <a:rPr lang="en-US" sz="6000" b="1" dirty="0" err="1">
                <a:solidFill>
                  <a:srgbClr val="FF0000"/>
                </a:solidFill>
              </a:rPr>
              <a:t>toàn</a:t>
            </a:r>
            <a:r>
              <a:rPr lang="en-US" sz="6000" b="1" dirty="0">
                <a:solidFill>
                  <a:srgbClr val="0000FF"/>
                </a:solidFill>
              </a:rPr>
              <a:t>- </a:t>
            </a:r>
            <a:r>
              <a:rPr lang="en-US" sz="6000" b="1" dirty="0" err="1">
                <a:solidFill>
                  <a:srgbClr val="0000FF"/>
                </a:solidFill>
              </a:rPr>
              <a:t>Sách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Tiếng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Việt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lớp</a:t>
            </a:r>
            <a:r>
              <a:rPr lang="en-US" sz="6000" b="1" dirty="0">
                <a:solidFill>
                  <a:srgbClr val="0000FF"/>
                </a:solidFill>
              </a:rPr>
              <a:t> 5 - </a:t>
            </a:r>
            <a:r>
              <a:rPr lang="en-US" sz="6000" b="1" dirty="0" err="1">
                <a:solidFill>
                  <a:srgbClr val="0000FF"/>
                </a:solidFill>
              </a:rPr>
              <a:t>Tập</a:t>
            </a:r>
            <a:r>
              <a:rPr lang="en-US" sz="6000" b="1" dirty="0">
                <a:solidFill>
                  <a:srgbClr val="0000FF"/>
                </a:solidFill>
              </a:rPr>
              <a:t> 2 - Trang 25, 26.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468923" y="3849139"/>
            <a:ext cx="110978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6000" b="1" dirty="0" err="1">
                <a:solidFill>
                  <a:srgbClr val="0000FF"/>
                </a:solidFill>
              </a:rPr>
              <a:t>Trả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lời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câu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hỏi</a:t>
            </a:r>
            <a:r>
              <a:rPr lang="en-US" sz="6000" b="1" dirty="0">
                <a:solidFill>
                  <a:srgbClr val="0000FF"/>
                </a:solidFill>
              </a:rPr>
              <a:t>: </a:t>
            </a:r>
            <a:r>
              <a:rPr lang="en-US" sz="6000" b="1" dirty="0" err="1">
                <a:solidFill>
                  <a:srgbClr val="FF0000"/>
                </a:solidFill>
              </a:rPr>
              <a:t>Giang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Văn</a:t>
            </a:r>
            <a:r>
              <a:rPr lang="en-US" sz="6000" b="1" dirty="0">
                <a:solidFill>
                  <a:srgbClr val="FF0000"/>
                </a:solidFill>
              </a:rPr>
              <a:t> Minh </a:t>
            </a:r>
            <a:r>
              <a:rPr lang="en-US" sz="6000" b="1" dirty="0" err="1">
                <a:solidFill>
                  <a:srgbClr val="FF0000"/>
                </a:solidFill>
              </a:rPr>
              <a:t>đã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đối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đáp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với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đại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thần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nhà</a:t>
            </a:r>
            <a:r>
              <a:rPr lang="en-US" sz="6000" b="1" dirty="0">
                <a:solidFill>
                  <a:srgbClr val="FF0000"/>
                </a:solidFill>
              </a:rPr>
              <a:t> Minh </a:t>
            </a:r>
            <a:r>
              <a:rPr lang="en-US" sz="6000" b="1" dirty="0" err="1">
                <a:solidFill>
                  <a:srgbClr val="FF0000"/>
                </a:solidFill>
              </a:rPr>
              <a:t>như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thế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nào</a:t>
            </a:r>
            <a:r>
              <a:rPr lang="en-US" sz="60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6828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6000" b="1" dirty="0" err="1">
                <a:solidFill>
                  <a:srgbClr val="0000FF"/>
                </a:solidFill>
              </a:rPr>
              <a:t>Đọc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đoạn</a:t>
            </a:r>
            <a:r>
              <a:rPr lang="en-US" sz="6000" b="1" dirty="0">
                <a:solidFill>
                  <a:srgbClr val="0000FF"/>
                </a:solidFill>
              </a:rPr>
              <a:t> 1, 2 </a:t>
            </a:r>
            <a:r>
              <a:rPr lang="en-US" sz="6000" b="1" dirty="0" err="1">
                <a:solidFill>
                  <a:srgbClr val="0000FF"/>
                </a:solidFill>
              </a:rPr>
              <a:t>trong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bài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Tiếng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rao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đêm</a:t>
            </a:r>
            <a:r>
              <a:rPr lang="en-US" sz="6000" b="1" dirty="0">
                <a:solidFill>
                  <a:srgbClr val="0000FF"/>
                </a:solidFill>
              </a:rPr>
              <a:t>- </a:t>
            </a:r>
            <a:r>
              <a:rPr lang="en-US" sz="6000" b="1" dirty="0" err="1">
                <a:solidFill>
                  <a:srgbClr val="0000FF"/>
                </a:solidFill>
              </a:rPr>
              <a:t>Sách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Tiếng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Việt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lớp</a:t>
            </a:r>
            <a:r>
              <a:rPr lang="en-US" sz="6000" b="1" dirty="0">
                <a:solidFill>
                  <a:srgbClr val="0000FF"/>
                </a:solidFill>
              </a:rPr>
              <a:t> 5 - </a:t>
            </a:r>
            <a:r>
              <a:rPr lang="en-US" sz="6000" b="1" dirty="0" err="1">
                <a:solidFill>
                  <a:srgbClr val="0000FF"/>
                </a:solidFill>
              </a:rPr>
              <a:t>Tập</a:t>
            </a:r>
            <a:r>
              <a:rPr lang="en-US" sz="6000" b="1" dirty="0">
                <a:solidFill>
                  <a:srgbClr val="0000FF"/>
                </a:solidFill>
              </a:rPr>
              <a:t> 2 - </a:t>
            </a:r>
            <a:r>
              <a:rPr lang="en-US" sz="6000" b="1" dirty="0" err="1">
                <a:solidFill>
                  <a:srgbClr val="0000FF"/>
                </a:solidFill>
              </a:rPr>
              <a:t>Trang</a:t>
            </a:r>
            <a:r>
              <a:rPr lang="en-US" sz="6000" b="1" dirty="0">
                <a:solidFill>
                  <a:srgbClr val="0000FF"/>
                </a:solidFill>
              </a:rPr>
              <a:t> 30.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468923" y="3834391"/>
            <a:ext cx="110978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6000" b="1" dirty="0" err="1">
                <a:solidFill>
                  <a:srgbClr val="0000FF"/>
                </a:solidFill>
              </a:rPr>
              <a:t>Trả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lời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câu</a:t>
            </a:r>
            <a:r>
              <a:rPr lang="en-US" sz="6000" b="1" dirty="0">
                <a:solidFill>
                  <a:srgbClr val="0000FF"/>
                </a:solidFill>
              </a:rPr>
              <a:t> </a:t>
            </a:r>
            <a:r>
              <a:rPr lang="en-US" sz="6000" b="1" dirty="0" err="1">
                <a:solidFill>
                  <a:srgbClr val="0000FF"/>
                </a:solidFill>
              </a:rPr>
              <a:t>hỏi</a:t>
            </a:r>
            <a:r>
              <a:rPr lang="en-US" sz="6000" b="1" dirty="0">
                <a:solidFill>
                  <a:srgbClr val="0000FF"/>
                </a:solidFill>
              </a:rPr>
              <a:t>: </a:t>
            </a:r>
            <a:r>
              <a:rPr lang="en-US" sz="6000" b="1" dirty="0" err="1">
                <a:solidFill>
                  <a:srgbClr val="FF0000"/>
                </a:solidFill>
              </a:rPr>
              <a:t>Đám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cháy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xảy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ra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vào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lúc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nào</a:t>
            </a:r>
            <a:r>
              <a:rPr lang="en-US" sz="6000" b="1" dirty="0">
                <a:solidFill>
                  <a:srgbClr val="FF0000"/>
                </a:solidFill>
              </a:rPr>
              <a:t>? Ai </a:t>
            </a:r>
            <a:r>
              <a:rPr lang="en-US" sz="6000" b="1" dirty="0" err="1">
                <a:solidFill>
                  <a:srgbClr val="FF0000"/>
                </a:solidFill>
              </a:rPr>
              <a:t>đã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thông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báo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đám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cháy</a:t>
            </a:r>
            <a:r>
              <a:rPr lang="en-US" sz="60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390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3 </a:t>
            </a:r>
            <a:r>
              <a:rPr lang="en-US" sz="4923" b="1" dirty="0" err="1">
                <a:solidFill>
                  <a:srgbClr val="0000FF"/>
                </a:solidFill>
              </a:rPr>
              <a:t>trong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Tiếng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rao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đêm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30, 31.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69"/>
            <a:ext cx="11097846" cy="2365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Người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dũng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cảm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cứu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em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bé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ai</a:t>
            </a:r>
            <a:r>
              <a:rPr lang="en-US" sz="4923" b="1" dirty="0">
                <a:solidFill>
                  <a:srgbClr val="FF0000"/>
                </a:solidFill>
              </a:rPr>
              <a:t>? Con </a:t>
            </a:r>
            <a:r>
              <a:rPr lang="en-US" sz="4923" b="1" dirty="0" err="1">
                <a:solidFill>
                  <a:srgbClr val="FF0000"/>
                </a:solidFill>
              </a:rPr>
              <a:t>người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và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hành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động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của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người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đó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có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gì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đặc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biệt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68163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1, 2 </a:t>
            </a:r>
            <a:r>
              <a:rPr lang="en-US" sz="4923" b="1" dirty="0" err="1">
                <a:solidFill>
                  <a:srgbClr val="0000FF"/>
                </a:solidFill>
              </a:rPr>
              <a:t>trong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Lập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giữ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biển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36.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70"/>
            <a:ext cx="11097846" cy="1648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Bố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và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ông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của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Nhụ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bàn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với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nhau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việc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gì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04484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3, 4 </a:t>
            </a:r>
            <a:r>
              <a:rPr lang="en-US" sz="4923" b="1" dirty="0" err="1">
                <a:solidFill>
                  <a:srgbClr val="0000FF"/>
                </a:solidFill>
              </a:rPr>
              <a:t>trong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Lập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giữ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biển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36.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70"/>
            <a:ext cx="11097846" cy="1648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Việc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lập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mới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ngoài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đảo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có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lợi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gì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2426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thuộc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lòng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>
                <a:solidFill>
                  <a:srgbClr val="FF0000"/>
                </a:solidFill>
              </a:rPr>
              <a:t>Cao </a:t>
            </a:r>
            <a:r>
              <a:rPr lang="en-US" sz="4923" b="1" dirty="0" err="1">
                <a:solidFill>
                  <a:srgbClr val="FF0000"/>
                </a:solidFill>
              </a:rPr>
              <a:t>Bằng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41.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70"/>
            <a:ext cx="11097846" cy="1648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Bài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thơ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nói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lên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nội</a:t>
            </a:r>
            <a:r>
              <a:rPr lang="en-US" sz="4923" b="1" dirty="0">
                <a:solidFill>
                  <a:srgbClr val="FF0000"/>
                </a:solidFill>
              </a:rPr>
              <a:t> dung </a:t>
            </a:r>
            <a:r>
              <a:rPr lang="en-US" sz="4923" b="1" dirty="0" err="1">
                <a:solidFill>
                  <a:srgbClr val="FF0000"/>
                </a:solidFill>
              </a:rPr>
              <a:t>gì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90226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thuộc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lòng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Cửa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sông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74.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70"/>
            <a:ext cx="11097846" cy="1648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Bài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thơ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nói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lên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nội</a:t>
            </a:r>
            <a:r>
              <a:rPr lang="en-US" sz="4923" b="1" dirty="0">
                <a:solidFill>
                  <a:srgbClr val="FF0000"/>
                </a:solidFill>
              </a:rPr>
              <a:t> dung </a:t>
            </a:r>
            <a:r>
              <a:rPr lang="en-US" sz="4923" b="1" dirty="0" err="1">
                <a:solidFill>
                  <a:srgbClr val="FF0000"/>
                </a:solidFill>
              </a:rPr>
              <a:t>gì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91670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94AFE4B7-96C9-55DC-19D1-58BCDAF8ACB8}"/>
              </a:ext>
            </a:extLst>
          </p:cNvPr>
          <p:cNvSpPr txBox="1"/>
          <p:nvPr/>
        </p:nvSpPr>
        <p:spPr>
          <a:xfrm>
            <a:off x="152400" y="228600"/>
            <a:ext cx="11887200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u="none" strike="noStrike" dirty="0">
                <a:effectLst/>
                <a:latin typeface="Times New Roman" panose="02020603050405020304" pitchFamily="18" charset="0"/>
              </a:rPr>
              <a:t>I. YÊU CẦU CẦN ĐẠT</a:t>
            </a:r>
            <a:endParaRPr lang="vi-VN" sz="2000" b="1" u="sng" dirty="0">
              <a:effectLst/>
              <a:latin typeface=".VnTime"/>
            </a:endParaRPr>
          </a:p>
          <a:p>
            <a:pPr indent="457200"/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Nắm được các kiểu cấu tạo câu để điền đúng bảng tổng kết (BT2).</a:t>
            </a:r>
            <a:endParaRPr lang="vi-VN" sz="20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Đọc trôi chảy, l­ưu loát bài tập đọc đã học; tốc độ khoảng 115 tiếng/ phút; đọc diễn cảm đoạn thơ, đoạn văn; thuộc 4-5 bài thơ (đoạn thơ), đoạn văn dễ nhớ; hiểu nội dung chính, ý nghĩa cơ bản của bài thơ, bài văn.</a:t>
            </a:r>
            <a:endParaRPr lang="vi-VN" sz="20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HSHTT: đọc diễn cảm thể hiện đúng nội dung văn bản nghệ thuật, biết nhấn giọng những từ ngữ, hình ảnh mang tính nghệ thuật.</a:t>
            </a:r>
            <a:endParaRPr lang="vi-VN" sz="20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Năng lực: </a:t>
            </a:r>
            <a:endParaRPr lang="vi-VN" sz="20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Năng lực tự chủ và tự học, năng lực giao tiếp và hợp tác, năng lực giải quyết vấn đề và sáng tạo.</a:t>
            </a:r>
            <a:endParaRPr lang="vi-VN" sz="20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Năng lực văn học, năng lực ngôn ngữ, năng lực thẩm mĩ.</a:t>
            </a:r>
            <a:endParaRPr lang="vi-VN" sz="20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Phẩm chất: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GD học sinh tình yêu quê hư­ơng, đất nước.</a:t>
            </a:r>
            <a:endParaRPr lang="vi-VN" sz="20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ĐỒ DÙNG DẠY HỌC</a:t>
            </a:r>
            <a:endParaRPr lang="vi-VN" sz="20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VE" sz="2000" b="1" u="none" strike="noStrike" dirty="0">
                <a:effectLst/>
                <a:latin typeface="Times New Roman" panose="02020603050405020304" pitchFamily="18" charset="0"/>
              </a:rPr>
              <a:t>1. Đồ dùng   </a:t>
            </a:r>
            <a:endParaRPr lang="vi-VN" sz="2000" b="1" u="sng" dirty="0">
              <a:effectLst/>
              <a:latin typeface=".VnTime"/>
            </a:endParaRPr>
          </a:p>
          <a:p>
            <a:pPr marL="228600" indent="228600" algn="just">
              <a:spcBef>
                <a:spcPts val="300"/>
              </a:spcBef>
              <a:spcAft>
                <a:spcPts val="0"/>
              </a:spcAft>
            </a:pPr>
            <a:r>
              <a:rPr lang="es-V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GV: Bảng phụ kẻ bảng tổng kết “Các kiểu cấu tạo câu” (BT1); bảng nhóm.</a:t>
            </a:r>
            <a:endParaRPr lang="vi-VN" sz="20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228600" algn="just">
              <a:spcBef>
                <a:spcPts val="300"/>
              </a:spcBef>
              <a:spcAft>
                <a:spcPts val="0"/>
              </a:spcAft>
            </a:pPr>
            <a:r>
              <a:rPr lang="es-V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HS: SGK, vở</a:t>
            </a:r>
            <a:endParaRPr lang="vi-VN" sz="20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VE" sz="2000" b="1" u="none" strike="noStrike" dirty="0">
                <a:effectLst/>
                <a:latin typeface="Times New Roman" panose="02020603050405020304" pitchFamily="18" charset="0"/>
              </a:rPr>
              <a:t>2.Phương phápvà kĩ thuật dạy học</a:t>
            </a:r>
            <a:endParaRPr lang="vi-VN" sz="2000" b="1" u="sng" dirty="0">
              <a:effectLst/>
              <a:latin typeface=".VnTime"/>
            </a:endParaRPr>
          </a:p>
          <a:p>
            <a:r>
              <a:rPr lang="es-V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	- Phương pháp: thảo luận, làm mẫu, quan sát, vấn đáp, giảng giải…</a:t>
            </a:r>
            <a:endParaRPr lang="vi-VN" sz="20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just"/>
            <a:r>
              <a:rPr lang="es-V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		- Kĩ thuật đặt câu hỏi, trình bày một phút, động não,...</a:t>
            </a:r>
            <a:endParaRPr lang="vi-VN" sz="20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8016128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thuộc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lòng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Đất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nước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94, 95.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70"/>
            <a:ext cx="11097846" cy="1648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Bài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thơ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nói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lên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nội</a:t>
            </a:r>
            <a:r>
              <a:rPr lang="en-US" sz="4923" b="1" dirty="0">
                <a:solidFill>
                  <a:srgbClr val="FF0000"/>
                </a:solidFill>
              </a:rPr>
              <a:t> dung </a:t>
            </a:r>
            <a:r>
              <a:rPr lang="en-US" sz="4923" b="1" dirty="0" err="1">
                <a:solidFill>
                  <a:srgbClr val="FF0000"/>
                </a:solidFill>
              </a:rPr>
              <a:t>gì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2469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1,2 </a:t>
            </a:r>
            <a:r>
              <a:rPr lang="en-US" sz="4923" b="1" dirty="0" err="1">
                <a:solidFill>
                  <a:srgbClr val="0000FF"/>
                </a:solidFill>
              </a:rPr>
              <a:t>trong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Tranh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Hồ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88.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69"/>
            <a:ext cx="11097846" cy="3202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Hãy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nêu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tên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một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số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bức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tranh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Hồ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lấy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đề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tài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trong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cuộc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sống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hằng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ngày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của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quê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Việt</a:t>
            </a:r>
            <a:r>
              <a:rPr lang="en-US" sz="4923" b="1" dirty="0">
                <a:solidFill>
                  <a:srgbClr val="FF0000"/>
                </a:solidFill>
              </a:rPr>
              <a:t> Nam?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746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3 </a:t>
            </a:r>
            <a:r>
              <a:rPr lang="en-US" sz="4923" b="1" dirty="0" err="1">
                <a:solidFill>
                  <a:srgbClr val="0000FF"/>
                </a:solidFill>
              </a:rPr>
              <a:t>trong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Tranh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Hồ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88, 89.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70"/>
            <a:ext cx="11097846" cy="1648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Kĩ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thuật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tạo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màu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của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tranh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Hồ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có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gì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đặc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biệt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72162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1,2 </a:t>
            </a:r>
            <a:r>
              <a:rPr lang="en-US" sz="4923" b="1" dirty="0" err="1">
                <a:solidFill>
                  <a:srgbClr val="0000FF"/>
                </a:solidFill>
              </a:rPr>
              <a:t>trong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Hội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thổi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cơm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thi</a:t>
            </a:r>
            <a:r>
              <a:rPr lang="en-US" sz="4923" b="1" dirty="0">
                <a:solidFill>
                  <a:srgbClr val="FF0000"/>
                </a:solidFill>
              </a:rPr>
              <a:t> ở </a:t>
            </a:r>
            <a:r>
              <a:rPr lang="en-US" sz="4923" b="1" dirty="0" err="1">
                <a:solidFill>
                  <a:srgbClr val="FF0000"/>
                </a:solidFill>
              </a:rPr>
              <a:t>Đồng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Vân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83, 84.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70"/>
            <a:ext cx="11097846" cy="1648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Hãy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kể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lại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việc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lấy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lửa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trước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khi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nấu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cơm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97169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3,4 </a:t>
            </a:r>
            <a:r>
              <a:rPr lang="en-US" sz="4923" b="1" dirty="0" err="1">
                <a:solidFill>
                  <a:srgbClr val="0000FF"/>
                </a:solidFill>
              </a:rPr>
              <a:t>trong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Hội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thổi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cơm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thi</a:t>
            </a:r>
            <a:r>
              <a:rPr lang="en-US" sz="4923" b="1" dirty="0">
                <a:solidFill>
                  <a:srgbClr val="FF0000"/>
                </a:solidFill>
              </a:rPr>
              <a:t> ở </a:t>
            </a:r>
            <a:r>
              <a:rPr lang="en-US" sz="4923" b="1" dirty="0" err="1">
                <a:solidFill>
                  <a:srgbClr val="FF0000"/>
                </a:solidFill>
              </a:rPr>
              <a:t>Đồng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Vân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84.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70"/>
            <a:ext cx="11097846" cy="1648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Em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hãy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nêu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nội</a:t>
            </a:r>
            <a:r>
              <a:rPr lang="en-US" sz="4923" b="1" dirty="0">
                <a:solidFill>
                  <a:srgbClr val="FF0000"/>
                </a:solidFill>
              </a:rPr>
              <a:t> dung </a:t>
            </a:r>
            <a:r>
              <a:rPr lang="en-US" sz="4923" b="1" dirty="0" err="1">
                <a:solidFill>
                  <a:srgbClr val="FF0000"/>
                </a:solidFill>
              </a:rPr>
              <a:t>chính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của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bài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văn</a:t>
            </a:r>
            <a:r>
              <a:rPr lang="en-US" sz="4923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43405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1,2 </a:t>
            </a:r>
            <a:r>
              <a:rPr lang="en-US" sz="4923" b="1" dirty="0" err="1">
                <a:solidFill>
                  <a:srgbClr val="0000FF"/>
                </a:solidFill>
              </a:rPr>
              <a:t>trong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Nghĩa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thầy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trò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79.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70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Tìm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những</a:t>
            </a:r>
            <a:r>
              <a:rPr lang="en-US" sz="4923" b="1" dirty="0">
                <a:solidFill>
                  <a:srgbClr val="FF0000"/>
                </a:solidFill>
              </a:rPr>
              <a:t> chi </a:t>
            </a:r>
            <a:r>
              <a:rPr lang="en-US" sz="4923" b="1" dirty="0" err="1">
                <a:solidFill>
                  <a:srgbClr val="FF0000"/>
                </a:solidFill>
              </a:rPr>
              <a:t>tiết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cho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thấy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học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trò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rất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tôn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trọng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và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kính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yêu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cụ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giáo</a:t>
            </a:r>
            <a:r>
              <a:rPr lang="en-US" sz="4923" b="1" dirty="0">
                <a:solidFill>
                  <a:srgbClr val="FF0000"/>
                </a:solidFill>
              </a:rPr>
              <a:t> Chu.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950188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66615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3 </a:t>
            </a:r>
            <a:r>
              <a:rPr lang="en-US" sz="4923" b="1" dirty="0" err="1">
                <a:solidFill>
                  <a:srgbClr val="0000FF"/>
                </a:solidFill>
              </a:rPr>
              <a:t>trong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Nghĩa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thầy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trò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79, 80.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70"/>
            <a:ext cx="11097846" cy="1648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Bài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văn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nối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lên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nội</a:t>
            </a:r>
            <a:r>
              <a:rPr lang="en-US" sz="4923" b="1" dirty="0">
                <a:solidFill>
                  <a:srgbClr val="FF0000"/>
                </a:solidFill>
              </a:rPr>
              <a:t> dung </a:t>
            </a:r>
            <a:r>
              <a:rPr lang="en-US" sz="4923" b="1" dirty="0" err="1">
                <a:solidFill>
                  <a:srgbClr val="FF0000"/>
                </a:solidFill>
              </a:rPr>
              <a:t>gì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534682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923" y="302846"/>
            <a:ext cx="12197042" cy="547077"/>
          </a:xfrm>
        </p:spPr>
        <p:txBody>
          <a:bodyPr/>
          <a:lstStyle/>
          <a:p>
            <a:pPr algn="l" eaLnBrk="1" hangingPunct="1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2.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Tìm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ví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dụ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điền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vào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bảng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tổng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kết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808782"/>
              </p:ext>
            </p:extLst>
          </p:nvPr>
        </p:nvGraphicFramePr>
        <p:xfrm>
          <a:off x="156308" y="1240692"/>
          <a:ext cx="11566769" cy="4970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846">
                  <a:extLst>
                    <a:ext uri="{9D8B030D-6E8A-4147-A177-3AD203B41FA5}">
                      <a16:colId xmlns:a16="http://schemas.microsoft.com/office/drawing/2014/main" val="778729154"/>
                    </a:ext>
                  </a:extLst>
                </a:gridCol>
                <a:gridCol w="2110154">
                  <a:extLst>
                    <a:ext uri="{9D8B030D-6E8A-4147-A177-3AD203B41FA5}">
                      <a16:colId xmlns:a16="http://schemas.microsoft.com/office/drawing/2014/main" val="4233048027"/>
                    </a:ext>
                  </a:extLst>
                </a:gridCol>
                <a:gridCol w="3829538">
                  <a:extLst>
                    <a:ext uri="{9D8B030D-6E8A-4147-A177-3AD203B41FA5}">
                      <a16:colId xmlns:a16="http://schemas.microsoft.com/office/drawing/2014/main" val="937269664"/>
                    </a:ext>
                  </a:extLst>
                </a:gridCol>
                <a:gridCol w="3673231">
                  <a:extLst>
                    <a:ext uri="{9D8B030D-6E8A-4147-A177-3AD203B41FA5}">
                      <a16:colId xmlns:a16="http://schemas.microsoft.com/office/drawing/2014/main" val="288933565"/>
                    </a:ext>
                  </a:extLst>
                </a:gridCol>
              </a:tblGrid>
              <a:tr h="656492">
                <a:tc gridSpan="3">
                  <a:txBody>
                    <a:bodyPr/>
                    <a:lstStyle/>
                    <a:p>
                      <a:pPr algn="ctr"/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cấu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tạo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Ví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225064"/>
                  </a:ext>
                </a:extLst>
              </a:tr>
              <a:tr h="656492">
                <a:tc gridSpan="3">
                  <a:txBody>
                    <a:bodyPr/>
                    <a:lstStyle/>
                    <a:p>
                      <a:pPr algn="ctr"/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đơn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………………….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307755"/>
                  </a:ext>
                </a:extLst>
              </a:tr>
              <a:tr h="1219200">
                <a:tc rowSpan="3">
                  <a:txBody>
                    <a:bodyPr/>
                    <a:lstStyle/>
                    <a:p>
                      <a:pPr algn="ctr"/>
                      <a:r>
                        <a:rPr lang="en-US" sz="3700" b="1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3700" b="1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ghép</a:t>
                      </a:r>
                      <a:r>
                        <a:rPr lang="en-US" sz="3700" b="1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vi-VN" sz="37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ghép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dùng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từ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nối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…………….……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2888"/>
                  </a:ext>
                </a:extLst>
              </a:tr>
              <a:tr h="1219200">
                <a:tc v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ghép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dùng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từ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nối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ghép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dùng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hệ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từ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………………….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731646"/>
                  </a:ext>
                </a:extLst>
              </a:tr>
              <a:tr h="1219200">
                <a:tc v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ghép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dùng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cặp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từ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hô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ứng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…………..……..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877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6784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923" y="302846"/>
            <a:ext cx="12197042" cy="547077"/>
          </a:xfrm>
        </p:spPr>
        <p:txBody>
          <a:bodyPr/>
          <a:lstStyle/>
          <a:p>
            <a:pPr algn="l" eaLnBrk="1" hangingPunct="1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2.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Tìm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ví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dụ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điền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vào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bảng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tổng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kết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6308" y="1240692"/>
          <a:ext cx="11566769" cy="4970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846">
                  <a:extLst>
                    <a:ext uri="{9D8B030D-6E8A-4147-A177-3AD203B41FA5}">
                      <a16:colId xmlns:a16="http://schemas.microsoft.com/office/drawing/2014/main" val="778729154"/>
                    </a:ext>
                  </a:extLst>
                </a:gridCol>
                <a:gridCol w="2110154">
                  <a:extLst>
                    <a:ext uri="{9D8B030D-6E8A-4147-A177-3AD203B41FA5}">
                      <a16:colId xmlns:a16="http://schemas.microsoft.com/office/drawing/2014/main" val="4233048027"/>
                    </a:ext>
                  </a:extLst>
                </a:gridCol>
                <a:gridCol w="3829538">
                  <a:extLst>
                    <a:ext uri="{9D8B030D-6E8A-4147-A177-3AD203B41FA5}">
                      <a16:colId xmlns:a16="http://schemas.microsoft.com/office/drawing/2014/main" val="937269664"/>
                    </a:ext>
                  </a:extLst>
                </a:gridCol>
                <a:gridCol w="3673231">
                  <a:extLst>
                    <a:ext uri="{9D8B030D-6E8A-4147-A177-3AD203B41FA5}">
                      <a16:colId xmlns:a16="http://schemas.microsoft.com/office/drawing/2014/main" val="288933565"/>
                    </a:ext>
                  </a:extLst>
                </a:gridCol>
              </a:tblGrid>
              <a:tr h="656492">
                <a:tc gridSpan="3">
                  <a:txBody>
                    <a:bodyPr/>
                    <a:lstStyle/>
                    <a:p>
                      <a:pPr algn="ctr"/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cấu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tạo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Ví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225064"/>
                  </a:ext>
                </a:extLst>
              </a:tr>
              <a:tr h="656492">
                <a:tc gridSpan="3">
                  <a:txBody>
                    <a:bodyPr/>
                    <a:lstStyle/>
                    <a:p>
                      <a:pPr algn="ctr"/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đơn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………………….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307755"/>
                  </a:ext>
                </a:extLst>
              </a:tr>
              <a:tr h="1219200">
                <a:tc rowSpan="3">
                  <a:txBody>
                    <a:bodyPr/>
                    <a:lstStyle/>
                    <a:p>
                      <a:pPr algn="ctr"/>
                      <a:r>
                        <a:rPr lang="en-US" sz="3700" b="1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3700" b="1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ghép</a:t>
                      </a:r>
                      <a:r>
                        <a:rPr lang="en-US" sz="3700" b="1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vi-VN" sz="37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ghép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dùng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từ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nối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…………….……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2888"/>
                  </a:ext>
                </a:extLst>
              </a:tr>
              <a:tr h="1219200">
                <a:tc v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ghép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dùng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từ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nối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ghép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dùng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hệ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từ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………………….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731646"/>
                  </a:ext>
                </a:extLst>
              </a:tr>
              <a:tr h="1219200">
                <a:tc v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Câu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ghép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dùng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cặp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từ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hô</a:t>
                      </a:r>
                      <a:r>
                        <a:rPr lang="en-US" sz="37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ứng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…………..……..</a:t>
                      </a:r>
                      <a:endParaRPr lang="vi-VN" sz="3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785" marR="93785" marT="46892" marB="468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877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5033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2814" y="649862"/>
            <a:ext cx="5935551" cy="7421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102" b="1" dirty="0">
                <a:cs typeface="Arial" panose="020B0604020202020204" pitchFamily="34" charset="0"/>
              </a:rPr>
              <a:t>- </a:t>
            </a:r>
            <a:r>
              <a:rPr lang="en-US" sz="4102" b="1" dirty="0" err="1">
                <a:cs typeface="Arial" panose="020B0604020202020204" pitchFamily="34" charset="0"/>
              </a:rPr>
              <a:t>Em</a:t>
            </a:r>
            <a:r>
              <a:rPr lang="en-US" sz="4102" b="1" dirty="0">
                <a:cs typeface="Arial" panose="020B0604020202020204" pitchFamily="34" charset="0"/>
              </a:rPr>
              <a:t> </a:t>
            </a:r>
            <a:r>
              <a:rPr lang="en-US" sz="4102" b="1" dirty="0" err="1">
                <a:cs typeface="Arial" panose="020B0604020202020204" pitchFamily="34" charset="0"/>
              </a:rPr>
              <a:t>là</a:t>
            </a:r>
            <a:r>
              <a:rPr lang="en-US" sz="4102" b="1" dirty="0">
                <a:cs typeface="Arial" panose="020B0604020202020204" pitchFamily="34" charset="0"/>
              </a:rPr>
              <a:t> </a:t>
            </a:r>
            <a:r>
              <a:rPr lang="en-US" sz="4102" b="1" dirty="0" err="1">
                <a:cs typeface="Arial" panose="020B0604020202020204" pitchFamily="34" charset="0"/>
              </a:rPr>
              <a:t>học</a:t>
            </a:r>
            <a:r>
              <a:rPr lang="en-US" sz="4102" b="1" dirty="0">
                <a:cs typeface="Arial" panose="020B0604020202020204" pitchFamily="34" charset="0"/>
              </a:rPr>
              <a:t> </a:t>
            </a:r>
            <a:r>
              <a:rPr lang="en-US" sz="4102" b="1" dirty="0" err="1">
                <a:cs typeface="Arial" panose="020B0604020202020204" pitchFamily="34" charset="0"/>
              </a:rPr>
              <a:t>sinh</a:t>
            </a:r>
            <a:r>
              <a:rPr lang="en-US" sz="4102" b="1" dirty="0">
                <a:cs typeface="Arial" panose="020B0604020202020204" pitchFamily="34" charset="0"/>
              </a:rPr>
              <a:t> </a:t>
            </a:r>
            <a:r>
              <a:rPr lang="en-US" sz="4102" b="1" dirty="0" err="1">
                <a:cs typeface="Arial" panose="020B0604020202020204" pitchFamily="34" charset="0"/>
              </a:rPr>
              <a:t>lớp</a:t>
            </a:r>
            <a:r>
              <a:rPr lang="en-US" sz="4102" b="1" dirty="0">
                <a:cs typeface="Arial" panose="020B0604020202020204" pitchFamily="34" charset="0"/>
              </a:rPr>
              <a:t> 5.</a:t>
            </a:r>
            <a:endParaRPr lang="vi-VN" sz="4102" b="1" dirty="0"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56959" y="31140"/>
            <a:ext cx="2578287" cy="7421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Câu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đơn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:</a:t>
            </a:r>
            <a:endParaRPr lang="vi-VN" sz="4102" b="1" u="sng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7077" y="1463051"/>
            <a:ext cx="11097846" cy="742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102" b="1" dirty="0">
                <a:cs typeface="Arial" panose="020B0604020202020204" pitchFamily="34" charset="0"/>
              </a:rPr>
              <a:t>- </a:t>
            </a:r>
            <a:r>
              <a:rPr lang="en-US" sz="4102" b="1" dirty="0" err="1">
                <a:cs typeface="Arial" panose="020B0604020202020204" pitchFamily="34" charset="0"/>
              </a:rPr>
              <a:t>Mùa</a:t>
            </a:r>
            <a:r>
              <a:rPr lang="en-US" sz="4102" b="1" dirty="0">
                <a:cs typeface="Arial" panose="020B0604020202020204" pitchFamily="34" charset="0"/>
              </a:rPr>
              <a:t> </a:t>
            </a:r>
            <a:r>
              <a:rPr lang="en-US" sz="4102" b="1" dirty="0" err="1">
                <a:cs typeface="Arial" panose="020B0604020202020204" pitchFamily="34" charset="0"/>
              </a:rPr>
              <a:t>xuân</a:t>
            </a:r>
            <a:r>
              <a:rPr lang="en-US" sz="4102" b="1" dirty="0">
                <a:cs typeface="Arial" panose="020B0604020202020204" pitchFamily="34" charset="0"/>
              </a:rPr>
              <a:t> </a:t>
            </a:r>
            <a:r>
              <a:rPr lang="en-US" sz="4102" b="1" dirty="0" err="1">
                <a:cs typeface="Arial" panose="020B0604020202020204" pitchFamily="34" charset="0"/>
              </a:rPr>
              <a:t>đến</a:t>
            </a:r>
            <a:r>
              <a:rPr lang="en-US" sz="4102" b="1" dirty="0">
                <a:cs typeface="Arial" panose="020B0604020202020204" pitchFamily="34" charset="0"/>
              </a:rPr>
              <a:t>, </a:t>
            </a:r>
            <a:r>
              <a:rPr lang="en-US" sz="4102" b="1" dirty="0" err="1">
                <a:cs typeface="Arial" panose="020B0604020202020204" pitchFamily="34" charset="0"/>
              </a:rPr>
              <a:t>trăm</a:t>
            </a:r>
            <a:r>
              <a:rPr lang="en-US" sz="4102" b="1" dirty="0">
                <a:cs typeface="Arial" panose="020B0604020202020204" pitchFamily="34" charset="0"/>
              </a:rPr>
              <a:t> </a:t>
            </a:r>
            <a:r>
              <a:rPr lang="en-US" sz="4102" b="1" dirty="0" err="1">
                <a:cs typeface="Arial" panose="020B0604020202020204" pitchFamily="34" charset="0"/>
              </a:rPr>
              <a:t>hoa</a:t>
            </a:r>
            <a:r>
              <a:rPr lang="en-US" sz="4102" b="1" dirty="0">
                <a:cs typeface="Arial" panose="020B0604020202020204" pitchFamily="34" charset="0"/>
              </a:rPr>
              <a:t> </a:t>
            </a:r>
            <a:r>
              <a:rPr lang="en-US" sz="4102" b="1" dirty="0" err="1">
                <a:cs typeface="Arial" panose="020B0604020202020204" pitchFamily="34" charset="0"/>
              </a:rPr>
              <a:t>khoe</a:t>
            </a:r>
            <a:r>
              <a:rPr lang="en-US" sz="4102" b="1" dirty="0">
                <a:cs typeface="Arial" panose="020B0604020202020204" pitchFamily="34" charset="0"/>
              </a:rPr>
              <a:t> </a:t>
            </a:r>
            <a:r>
              <a:rPr lang="en-US" sz="4102" b="1" dirty="0" err="1">
                <a:cs typeface="Arial" panose="020B0604020202020204" pitchFamily="34" charset="0"/>
              </a:rPr>
              <a:t>sắc</a:t>
            </a:r>
            <a:r>
              <a:rPr lang="en-US" sz="4102" b="1" dirty="0">
                <a:cs typeface="Arial" panose="020B0604020202020204" pitchFamily="34" charset="0"/>
              </a:rPr>
              <a:t> </a:t>
            </a:r>
            <a:r>
              <a:rPr lang="en-US" sz="4102" b="1" dirty="0" err="1">
                <a:cs typeface="Arial" panose="020B0604020202020204" pitchFamily="34" charset="0"/>
              </a:rPr>
              <a:t>thắm</a:t>
            </a:r>
            <a:r>
              <a:rPr lang="en-US" sz="4102" b="1" dirty="0">
                <a:cs typeface="Arial" panose="020B0604020202020204" pitchFamily="34" charset="0"/>
              </a:rPr>
              <a:t>.</a:t>
            </a:r>
            <a:endParaRPr lang="vi-VN" sz="4102" b="1" dirty="0"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4748" y="2276240"/>
            <a:ext cx="11097846" cy="1389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102" b="1" dirty="0">
                <a:cs typeface="Arial" panose="020B0604020202020204" pitchFamily="34" charset="0"/>
              </a:rPr>
              <a:t>- Mỗi lần dời nhà đi, bao giờ con khỉ cũng nhảy phóc lên ngồi trên lưng con chó to.</a:t>
            </a:r>
            <a:endParaRPr lang="vi-VN" sz="4102" dirty="0">
              <a:cs typeface="Arial" panose="020B0604020202020204" pitchFamily="34" charset="0"/>
            </a:endParaRPr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3E5A1477-A7E3-E95A-5621-F88F4FE417FE}"/>
              </a:ext>
            </a:extLst>
          </p:cNvPr>
          <p:cNvSpPr txBox="1"/>
          <p:nvPr/>
        </p:nvSpPr>
        <p:spPr>
          <a:xfrm>
            <a:off x="547078" y="3776799"/>
            <a:ext cx="11097845" cy="1389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102" b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- Đền Thượng nằm chót vót trên đỉnh Nghĩa Lĩnh.</a:t>
            </a: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865E518B-38C6-C735-FE34-0329AE564119}"/>
              </a:ext>
            </a:extLst>
          </p:cNvPr>
          <p:cNvSpPr txBox="1"/>
          <p:nvPr/>
        </p:nvSpPr>
        <p:spPr>
          <a:xfrm>
            <a:off x="519165" y="5193412"/>
            <a:ext cx="10875801" cy="742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102" b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- Bạn Hoa rất giỏi.</a:t>
            </a:r>
            <a:endParaRPr lang="en-US" sz="4102" b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791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3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194896" y="-14654"/>
            <a:ext cx="11664950" cy="1519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513" b="1" dirty="0" err="1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Thứ</a:t>
            </a:r>
            <a:r>
              <a:rPr lang="en-US" sz="4513" b="1" dirty="0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4513" b="1" dirty="0" err="1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hai</a:t>
            </a:r>
            <a:r>
              <a:rPr lang="en-US" sz="4513" b="1" dirty="0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4513" b="1" dirty="0" err="1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ngày</a:t>
            </a:r>
            <a:r>
              <a:rPr lang="en-US" sz="4513" b="1" dirty="0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 27 </a:t>
            </a:r>
            <a:r>
              <a:rPr lang="en-US" sz="4513" b="1" dirty="0" err="1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tháng</a:t>
            </a:r>
            <a:r>
              <a:rPr lang="en-US" sz="4513" b="1" dirty="0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 3 </a:t>
            </a:r>
            <a:r>
              <a:rPr lang="en-US" sz="4513" b="1" dirty="0" err="1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năm</a:t>
            </a:r>
            <a:r>
              <a:rPr lang="en-US" sz="4513" b="1" dirty="0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 2023</a:t>
            </a:r>
          </a:p>
          <a:p>
            <a:pPr algn="ctr" eaLnBrk="1" hangingPunct="1">
              <a:defRPr/>
            </a:pPr>
            <a:r>
              <a:rPr lang="en-US" sz="4513" b="1" dirty="0" err="1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Tập</a:t>
            </a:r>
            <a:r>
              <a:rPr lang="en-US" sz="4513" b="1" dirty="0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4513" b="1" dirty="0" err="1">
                <a:solidFill>
                  <a:schemeClr val="tx2">
                    <a:lumMod val="25000"/>
                  </a:schemeClr>
                </a:solidFill>
                <a:cs typeface="Arial" panose="020B0604020202020204" pitchFamily="34" charset="0"/>
              </a:rPr>
              <a:t>đọc</a:t>
            </a:r>
            <a:endParaRPr lang="en-US" sz="4513" b="1" dirty="0">
              <a:solidFill>
                <a:schemeClr val="tx2">
                  <a:lumMod val="25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7" name="Đường kết nối thẳng 6"/>
          <p:cNvCxnSpPr/>
          <p:nvPr/>
        </p:nvCxnSpPr>
        <p:spPr>
          <a:xfrm>
            <a:off x="4954589" y="1495608"/>
            <a:ext cx="2250831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Hộp_Văn_Bản 2"/>
          <p:cNvSpPr txBox="1">
            <a:spLocks noChangeArrowheads="1"/>
          </p:cNvSpPr>
          <p:nvPr/>
        </p:nvSpPr>
        <p:spPr bwMode="auto">
          <a:xfrm>
            <a:off x="312615" y="1557312"/>
            <a:ext cx="12030480" cy="2128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446" tIns="53723" rIns="107446" bIns="53723">
            <a:spAutoFit/>
          </a:bodyPr>
          <a:lstStyle/>
          <a:p>
            <a:pPr algn="ctr"/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Ôn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tập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giữa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học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kì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II</a:t>
            </a:r>
          </a:p>
          <a:p>
            <a:pPr algn="ctr"/>
            <a:r>
              <a:rPr lang="en-US" sz="4513" b="1" dirty="0">
                <a:cs typeface="Arial" panose="020B0604020202020204" pitchFamily="34" charset="0"/>
              </a:rPr>
              <a:t>(</a:t>
            </a:r>
            <a:r>
              <a:rPr lang="en-US" sz="4513" b="1" dirty="0" err="1">
                <a:cs typeface="Arial" panose="020B0604020202020204" pitchFamily="34" charset="0"/>
              </a:rPr>
              <a:t>Tiết</a:t>
            </a:r>
            <a:r>
              <a:rPr lang="en-US" sz="4513" b="1" dirty="0">
                <a:cs typeface="Arial" panose="020B0604020202020204" pitchFamily="34" charset="0"/>
              </a:rPr>
              <a:t> 1)</a:t>
            </a:r>
            <a:endParaRPr lang="en-US" sz="123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5352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8923" y="113568"/>
            <a:ext cx="11332308" cy="742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Câu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ghép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không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dùng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từ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nối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:</a:t>
            </a:r>
            <a:endParaRPr lang="vi-VN" sz="4102" b="1" u="sng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468923" y="1123953"/>
            <a:ext cx="12034408" cy="74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102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102" b="1" i="1" dirty="0" err="1">
                <a:latin typeface="Arial" panose="020B0604020202020204" pitchFamily="34" charset="0"/>
                <a:cs typeface="Arial" panose="020B0604020202020204" pitchFamily="34" charset="0"/>
              </a:rPr>
              <a:t>Mầm</a:t>
            </a:r>
            <a:r>
              <a:rPr lang="en-US" sz="4102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2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4102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2" b="1" i="1" dirty="0" err="1">
                <a:latin typeface="Arial" panose="020B0604020202020204" pitchFamily="34" charset="0"/>
                <a:cs typeface="Arial" panose="020B0604020202020204" pitchFamily="34" charset="0"/>
              </a:rPr>
              <a:t>tỉnh</a:t>
            </a:r>
            <a:r>
              <a:rPr lang="en-US" sz="4102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2" b="1" i="1" dirty="0" err="1">
                <a:latin typeface="Arial" panose="020B0604020202020204" pitchFamily="34" charset="0"/>
                <a:cs typeface="Arial" panose="020B0604020202020204" pitchFamily="34" charset="0"/>
              </a:rPr>
              <a:t>giấc,vườn</a:t>
            </a:r>
            <a:r>
              <a:rPr lang="en-US" sz="4102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2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4102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2" b="1" i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4102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2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chim</a:t>
            </a:r>
            <a:r>
              <a:rPr lang="en-US" sz="4102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468923" y="2864607"/>
            <a:ext cx="11097846" cy="1389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102" b="1" dirty="0">
                <a:cs typeface="Arial" panose="020B0604020202020204" pitchFamily="34" charset="0"/>
              </a:rPr>
              <a:t>- Hễ con chó đi chậm, con khỉ cấu hai tai chó giật giật.</a:t>
            </a:r>
          </a:p>
        </p:txBody>
      </p:sp>
      <p:sp>
        <p:nvSpPr>
          <p:cNvPr id="7" name="Rectangle 6"/>
          <p:cNvSpPr/>
          <p:nvPr/>
        </p:nvSpPr>
        <p:spPr>
          <a:xfrm>
            <a:off x="312616" y="2105076"/>
            <a:ext cx="10941538" cy="742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102" b="1" dirty="0">
                <a:cs typeface="Arial" panose="020B0604020202020204" pitchFamily="34" charset="0"/>
              </a:rPr>
              <a:t>- </a:t>
            </a:r>
            <a:r>
              <a:rPr lang="en-US" sz="4102" b="1" dirty="0" err="1">
                <a:cs typeface="Arial" panose="020B0604020202020204" pitchFamily="34" charset="0"/>
              </a:rPr>
              <a:t>Mặt</a:t>
            </a:r>
            <a:r>
              <a:rPr lang="en-US" sz="4102" b="1" dirty="0">
                <a:cs typeface="Arial" panose="020B0604020202020204" pitchFamily="34" charset="0"/>
              </a:rPr>
              <a:t> </a:t>
            </a:r>
            <a:r>
              <a:rPr lang="en-US" sz="4102" b="1" dirty="0" err="1">
                <a:cs typeface="Arial" panose="020B0604020202020204" pitchFamily="34" charset="0"/>
              </a:rPr>
              <a:t>trời</a:t>
            </a:r>
            <a:r>
              <a:rPr lang="en-US" sz="4102" b="1" dirty="0">
                <a:cs typeface="Arial" panose="020B0604020202020204" pitchFamily="34" charset="0"/>
              </a:rPr>
              <a:t> </a:t>
            </a:r>
            <a:r>
              <a:rPr lang="en-US" sz="4102" b="1" dirty="0" err="1">
                <a:cs typeface="Arial" panose="020B0604020202020204" pitchFamily="34" charset="0"/>
              </a:rPr>
              <a:t>mọc</a:t>
            </a:r>
            <a:r>
              <a:rPr lang="en-US" sz="4102" b="1" dirty="0">
                <a:cs typeface="Arial" panose="020B0604020202020204" pitchFamily="34" charset="0"/>
              </a:rPr>
              <a:t>, </a:t>
            </a:r>
            <a:r>
              <a:rPr lang="en-US" sz="4102" b="1" dirty="0" err="1">
                <a:cs typeface="Arial" panose="020B0604020202020204" pitchFamily="34" charset="0"/>
              </a:rPr>
              <a:t>sương</a:t>
            </a:r>
            <a:r>
              <a:rPr lang="en-US" sz="4102" b="1" dirty="0">
                <a:cs typeface="Arial" panose="020B0604020202020204" pitchFamily="34" charset="0"/>
              </a:rPr>
              <a:t> tan </a:t>
            </a:r>
            <a:r>
              <a:rPr lang="en-US" sz="4102" b="1" dirty="0" err="1">
                <a:cs typeface="Arial" panose="020B0604020202020204" pitchFamily="34" charset="0"/>
              </a:rPr>
              <a:t>dần</a:t>
            </a:r>
            <a:endParaRPr lang="vi-VN" sz="4102" b="1" dirty="0">
              <a:cs typeface="Arial" panose="020B0604020202020204" pitchFamily="34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AB8589A9-DBE4-717D-6931-CAB6CB3A7ED3}"/>
              </a:ext>
            </a:extLst>
          </p:cNvPr>
          <p:cNvSpPr txBox="1"/>
          <p:nvPr/>
        </p:nvSpPr>
        <p:spPr>
          <a:xfrm>
            <a:off x="468923" y="4383173"/>
            <a:ext cx="10941538" cy="742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102" b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- Lòng sông rộng, nước trong xanh.</a:t>
            </a: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767126C9-F4E2-9CA7-8C20-DFBCFEEEF304}"/>
              </a:ext>
            </a:extLst>
          </p:cNvPr>
          <p:cNvSpPr txBox="1"/>
          <p:nvPr/>
        </p:nvSpPr>
        <p:spPr>
          <a:xfrm>
            <a:off x="357275" y="5236598"/>
            <a:ext cx="11321143" cy="1389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102" b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- Mùa xuân cây chè xanh mượt, búp mọc tua tủa.</a:t>
            </a:r>
            <a:endParaRPr lang="en-US" sz="4102" b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89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7" grpId="0"/>
      <p:bldP spid="5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19942" y="944"/>
            <a:ext cx="11332308" cy="742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Câu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ghép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dùng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quan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hệ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102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từ</a:t>
            </a:r>
            <a:r>
              <a:rPr lang="en-US" sz="4102" b="1" u="sng" dirty="0">
                <a:solidFill>
                  <a:srgbClr val="FF0000"/>
                </a:solidFill>
                <a:cs typeface="Arial" panose="020B0604020202020204" pitchFamily="34" charset="0"/>
              </a:rPr>
              <a:t>: </a:t>
            </a:r>
            <a:endParaRPr lang="vi-VN" sz="4102" b="1" u="sng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8096" y="879343"/>
            <a:ext cx="11176000" cy="1389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102" b="1" dirty="0">
                <a:cs typeface="Arial" panose="020B0604020202020204" pitchFamily="34" charset="0"/>
              </a:rPr>
              <a:t>- Con chó chạy sải </a:t>
            </a:r>
            <a:r>
              <a:rPr lang="vi-VN" sz="4102" b="1" dirty="0">
                <a:solidFill>
                  <a:srgbClr val="FF0000"/>
                </a:solidFill>
                <a:cs typeface="Arial" panose="020B0604020202020204" pitchFamily="34" charset="0"/>
              </a:rPr>
              <a:t>thì</a:t>
            </a:r>
            <a:r>
              <a:rPr lang="vi-VN" sz="4102" b="1" dirty="0">
                <a:cs typeface="Arial" panose="020B0604020202020204" pitchFamily="34" charset="0"/>
              </a:rPr>
              <a:t> khỉ gò lưng như người phi ngựa.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905" y="2236717"/>
            <a:ext cx="11347434" cy="2037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102" b="1" dirty="0">
                <a:solidFill>
                  <a:srgbClr val="FF0000"/>
                </a:solidFill>
                <a:cs typeface="Arial" panose="020B0604020202020204" pitchFamily="34" charset="0"/>
              </a:rPr>
              <a:t>- Tuy </a:t>
            </a:r>
            <a:r>
              <a:rPr lang="vi-VN" sz="4102" b="1" dirty="0">
                <a:cs typeface="Arial" panose="020B0604020202020204" pitchFamily="34" charset="0"/>
              </a:rPr>
              <a:t>đồng chí không muốn làm mất trật tự, </a:t>
            </a:r>
            <a:r>
              <a:rPr lang="vi-VN" sz="4102" b="1" dirty="0">
                <a:solidFill>
                  <a:srgbClr val="FF0000"/>
                </a:solidFill>
                <a:cs typeface="Arial" panose="020B0604020202020204" pitchFamily="34" charset="0"/>
              </a:rPr>
              <a:t>nhưng</a:t>
            </a:r>
            <a:r>
              <a:rPr lang="vi-VN" sz="4102" b="1" dirty="0">
                <a:cs typeface="Arial" panose="020B0604020202020204" pitchFamily="34" charset="0"/>
              </a:rPr>
              <a:t> tôi có quyền nhường chỗ và đổi chỗ cho đồng chí.</a:t>
            </a: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87353DEF-4DC6-EDF3-4E5C-B77C2F99551E}"/>
              </a:ext>
            </a:extLst>
          </p:cNvPr>
          <p:cNvSpPr txBox="1"/>
          <p:nvPr/>
        </p:nvSpPr>
        <p:spPr>
          <a:xfrm>
            <a:off x="360158" y="4186349"/>
            <a:ext cx="11347433" cy="1389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102" b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- Toàn trường vào lớp một lúc </a:t>
            </a:r>
            <a:r>
              <a:rPr lang="en-US" sz="4102" b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thì </a:t>
            </a:r>
            <a:r>
              <a:rPr lang="en-US" sz="4102" b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bạn Hoan mới đến.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E35B2D8A-54DC-A734-6E67-1EAB0E074AA8}"/>
              </a:ext>
            </a:extLst>
          </p:cNvPr>
          <p:cNvSpPr txBox="1"/>
          <p:nvPr/>
        </p:nvSpPr>
        <p:spPr>
          <a:xfrm>
            <a:off x="315499" y="5499682"/>
            <a:ext cx="11436752" cy="1389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102" b="1" spc="-2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4102" b="1" spc="-2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Vì </a:t>
            </a:r>
            <a:r>
              <a:rPr lang="en-US" sz="4102" b="1" spc="-2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trời mưa to, nước suối lớn </a:t>
            </a:r>
            <a:r>
              <a:rPr lang="en-US" sz="4102" b="1" spc="-2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nên</a:t>
            </a:r>
            <a:r>
              <a:rPr lang="en-US" sz="4102" b="1" spc="-2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chúng em phải nghỉ học.</a:t>
            </a:r>
            <a:endParaRPr lang="en-US" sz="4102" b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98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4" grpId="0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5125" y="4146"/>
            <a:ext cx="7300158" cy="677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Câu</a:t>
            </a:r>
            <a:r>
              <a:rPr lang="en-US" sz="3692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ghép</a:t>
            </a:r>
            <a:r>
              <a:rPr lang="en-US" sz="3692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dùng</a:t>
            </a:r>
            <a:r>
              <a:rPr lang="en-US" sz="3692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cặp</a:t>
            </a:r>
            <a:r>
              <a:rPr lang="en-US" sz="3692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từ</a:t>
            </a:r>
            <a:r>
              <a:rPr lang="en-US" sz="3692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hô</a:t>
            </a:r>
            <a:r>
              <a:rPr lang="en-US" sz="3692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ứng</a:t>
            </a:r>
            <a:r>
              <a:rPr lang="en-US" sz="3692" b="1" dirty="0">
                <a:solidFill>
                  <a:srgbClr val="FF0000"/>
                </a:solidFill>
                <a:cs typeface="Arial" panose="020B0604020202020204" pitchFamily="34" charset="0"/>
              </a:rPr>
              <a:t>:</a:t>
            </a:r>
            <a:endParaRPr lang="vi-VN" sz="3692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550" y="712908"/>
            <a:ext cx="11672835" cy="1260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-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Buổi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chiều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nắng</a:t>
            </a:r>
            <a:r>
              <a:rPr lang="en-US" altLang="en-US" sz="3692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vừa</a:t>
            </a:r>
            <a:r>
              <a:rPr lang="en-US" altLang="en-US" sz="3692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nhạt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sương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đã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buông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nhanh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xuống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mặt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biển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312615" y="2000538"/>
            <a:ext cx="11254154" cy="1260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-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Chúng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tôi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đi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đến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đâu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rừng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rào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rào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chuyển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động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002060"/>
                </a:solidFill>
                <a:cs typeface="Arial" panose="020B0604020202020204" pitchFamily="34" charset="0"/>
              </a:rPr>
              <a:t>đến</a:t>
            </a:r>
            <a:r>
              <a:rPr lang="en-US" altLang="en-US" sz="3692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đấy</a:t>
            </a:r>
            <a:r>
              <a:rPr lang="en-US" altLang="en-US" sz="3692" b="1" dirty="0">
                <a:solidFill>
                  <a:srgbClr val="FF0000"/>
                </a:solidFill>
                <a:cs typeface="Arial" panose="020B0604020202020204" pitchFamily="34" charset="0"/>
              </a:rPr>
              <a:t>.</a:t>
            </a:r>
            <a:endParaRPr lang="vi-VN" sz="3692" b="1" dirty="0"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337" y="3288167"/>
            <a:ext cx="8622018" cy="677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92" b="1" dirty="0">
                <a:cs typeface="Arial" panose="020B0604020202020204" pitchFamily="34" charset="0"/>
              </a:rPr>
              <a:t>- </a:t>
            </a:r>
            <a:r>
              <a:rPr lang="en-US" altLang="en-US" sz="3692" b="1" dirty="0" err="1">
                <a:cs typeface="Arial" panose="020B0604020202020204" pitchFamily="34" charset="0"/>
              </a:rPr>
              <a:t>Ngày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chưa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cs typeface="Arial" panose="020B0604020202020204" pitchFamily="34" charset="0"/>
              </a:rPr>
              <a:t>tắt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cs typeface="Arial" panose="020B0604020202020204" pitchFamily="34" charset="0"/>
              </a:rPr>
              <a:t>hẳn</a:t>
            </a:r>
            <a:r>
              <a:rPr lang="en-US" altLang="en-US" sz="3692" b="1" dirty="0">
                <a:cs typeface="Arial" panose="020B0604020202020204" pitchFamily="34" charset="0"/>
              </a:rPr>
              <a:t>, </a:t>
            </a:r>
            <a:r>
              <a:rPr lang="en-US" altLang="en-US" sz="3692" b="1" dirty="0" err="1">
                <a:cs typeface="Arial" panose="020B0604020202020204" pitchFamily="34" charset="0"/>
              </a:rPr>
              <a:t>trăng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đã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cs typeface="Arial" panose="020B0604020202020204" pitchFamily="34" charset="0"/>
              </a:rPr>
              <a:t>lên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cs typeface="Arial" panose="020B0604020202020204" pitchFamily="34" charset="0"/>
              </a:rPr>
              <a:t>rồi</a:t>
            </a:r>
            <a:r>
              <a:rPr lang="en-US" altLang="en-US" sz="3692" b="1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71845" y="4048716"/>
            <a:ext cx="11942244" cy="677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92" b="1" dirty="0">
                <a:cs typeface="Arial" panose="020B0604020202020204" pitchFamily="34" charset="0"/>
              </a:rPr>
              <a:t>- </a:t>
            </a:r>
            <a:r>
              <a:rPr lang="en-US" altLang="en-US" sz="3692" b="1" dirty="0" err="1">
                <a:cs typeface="Arial" panose="020B0604020202020204" pitchFamily="34" charset="0"/>
              </a:rPr>
              <a:t>Trời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càng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cs typeface="Arial" panose="020B0604020202020204" pitchFamily="34" charset="0"/>
              </a:rPr>
              <a:t>nắng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cs typeface="Arial" panose="020B0604020202020204" pitchFamily="34" charset="0"/>
              </a:rPr>
              <a:t>gắt</a:t>
            </a:r>
            <a:r>
              <a:rPr lang="en-US" altLang="en-US" sz="3692" b="1" dirty="0">
                <a:cs typeface="Arial" panose="020B0604020202020204" pitchFamily="34" charset="0"/>
              </a:rPr>
              <a:t>, </a:t>
            </a:r>
            <a:r>
              <a:rPr lang="en-US" altLang="en-US" sz="3692" b="1" dirty="0" err="1">
                <a:cs typeface="Arial" panose="020B0604020202020204" pitchFamily="34" charset="0"/>
              </a:rPr>
              <a:t>hoa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cs typeface="Arial" panose="020B0604020202020204" pitchFamily="34" charset="0"/>
              </a:rPr>
              <a:t>giấy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cs typeface="Arial" panose="020B0604020202020204" pitchFamily="34" charset="0"/>
              </a:rPr>
              <a:t>càng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cs typeface="Arial" panose="020B0604020202020204" pitchFamily="34" charset="0"/>
              </a:rPr>
              <a:t>bồng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cs typeface="Arial" panose="020B0604020202020204" pitchFamily="34" charset="0"/>
              </a:rPr>
              <a:t>rực</a:t>
            </a:r>
            <a:r>
              <a:rPr lang="en-US" altLang="en-US" sz="3692" b="1" dirty="0">
                <a:cs typeface="Arial" panose="020B0604020202020204" pitchFamily="34" charset="0"/>
              </a:rPr>
              <a:t> </a:t>
            </a:r>
            <a:r>
              <a:rPr lang="en-US" altLang="en-US" sz="3692" b="1" dirty="0" err="1">
                <a:cs typeface="Arial" panose="020B0604020202020204" pitchFamily="34" charset="0"/>
              </a:rPr>
              <a:t>rỡ</a:t>
            </a:r>
            <a:r>
              <a:rPr lang="en-US" altLang="en-US" sz="3692" b="1" dirty="0">
                <a:cs typeface="Arial" panose="020B0604020202020204" pitchFamily="34" charset="0"/>
              </a:rPr>
              <a:t>.</a:t>
            </a:r>
            <a:endParaRPr lang="vi-VN" sz="3692" b="1" dirty="0">
              <a:cs typeface="Arial" panose="020B0604020202020204" pitchFamily="34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911DBA8B-FE3F-8100-1AA4-CD83CE10EFDB}"/>
              </a:ext>
            </a:extLst>
          </p:cNvPr>
          <p:cNvSpPr txBox="1"/>
          <p:nvPr/>
        </p:nvSpPr>
        <p:spPr>
          <a:xfrm>
            <a:off x="71845" y="4679462"/>
            <a:ext cx="11651232" cy="12601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92" b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- Mưa</a:t>
            </a:r>
            <a:r>
              <a:rPr lang="en-US" sz="3692" b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vừa </a:t>
            </a:r>
            <a:r>
              <a:rPr lang="en-US" sz="3692" b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tạnh hẳn, từng đàn chim</a:t>
            </a:r>
            <a:r>
              <a:rPr lang="en-US" sz="3692" b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đã</a:t>
            </a:r>
            <a:r>
              <a:rPr lang="en-US" sz="3692" b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bay ra kiếm mồi.</a:t>
            </a: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67FE0D75-B730-D2F0-326F-EF1965D3CB1F}"/>
              </a:ext>
            </a:extLst>
          </p:cNvPr>
          <p:cNvSpPr txBox="1"/>
          <p:nvPr/>
        </p:nvSpPr>
        <p:spPr>
          <a:xfrm>
            <a:off x="223297" y="5714817"/>
            <a:ext cx="11282066" cy="12601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92" b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- Trời </a:t>
            </a:r>
            <a:r>
              <a:rPr lang="en-US" sz="3692" b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chưa</a:t>
            </a:r>
            <a:r>
              <a:rPr lang="en-US" sz="3692" b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sáng rõ, mẹ em </a:t>
            </a:r>
            <a:r>
              <a:rPr lang="en-US" sz="3692" b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đã</a:t>
            </a:r>
            <a:r>
              <a:rPr lang="en-US" sz="3692" b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dậy nấu cơm sáng.</a:t>
            </a:r>
            <a:endParaRPr lang="en-US" sz="3692" b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68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1312335" y="-87922"/>
            <a:ext cx="9472897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>
              <a:cs typeface="Arial" panose="020B0604020202020204" pitchFamily="34" charset="0"/>
            </a:endParaRPr>
          </a:p>
        </p:txBody>
      </p:sp>
      <p:sp>
        <p:nvSpPr>
          <p:cNvPr id="6147" name="Text Box 18"/>
          <p:cNvSpPr txBox="1">
            <a:spLocks noChangeArrowheads="1"/>
          </p:cNvSpPr>
          <p:nvPr/>
        </p:nvSpPr>
        <p:spPr bwMode="auto">
          <a:xfrm>
            <a:off x="2500923" y="1397001"/>
            <a:ext cx="1797538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48" name="Text Box 20"/>
          <p:cNvSpPr txBox="1">
            <a:spLocks noChangeArrowheads="1"/>
          </p:cNvSpPr>
          <p:nvPr/>
        </p:nvSpPr>
        <p:spPr bwMode="auto">
          <a:xfrm>
            <a:off x="3751385" y="7248769"/>
            <a:ext cx="1406769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49" name="Text Box 22"/>
          <p:cNvSpPr txBox="1">
            <a:spLocks noChangeArrowheads="1"/>
          </p:cNvSpPr>
          <p:nvPr/>
        </p:nvSpPr>
        <p:spPr bwMode="auto">
          <a:xfrm>
            <a:off x="4611077" y="7405077"/>
            <a:ext cx="1094154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0" name="Text Box 23"/>
          <p:cNvSpPr txBox="1">
            <a:spLocks noChangeArrowheads="1"/>
          </p:cNvSpPr>
          <p:nvPr/>
        </p:nvSpPr>
        <p:spPr bwMode="auto">
          <a:xfrm>
            <a:off x="3595077" y="7717692"/>
            <a:ext cx="1953846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1" name="Text Box 25"/>
          <p:cNvSpPr txBox="1">
            <a:spLocks noChangeArrowheads="1"/>
          </p:cNvSpPr>
          <p:nvPr/>
        </p:nvSpPr>
        <p:spPr bwMode="auto">
          <a:xfrm>
            <a:off x="3985846" y="7170615"/>
            <a:ext cx="1563077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2" name="Text Box 26"/>
          <p:cNvSpPr txBox="1">
            <a:spLocks noChangeArrowheads="1"/>
          </p:cNvSpPr>
          <p:nvPr/>
        </p:nvSpPr>
        <p:spPr bwMode="auto">
          <a:xfrm>
            <a:off x="4064000" y="7717692"/>
            <a:ext cx="2188308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3" name="Text Box 27"/>
          <p:cNvSpPr txBox="1">
            <a:spLocks noChangeArrowheads="1"/>
          </p:cNvSpPr>
          <p:nvPr/>
        </p:nvSpPr>
        <p:spPr bwMode="auto">
          <a:xfrm>
            <a:off x="4611077" y="7483231"/>
            <a:ext cx="1563077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4" name="Text Box 28"/>
          <p:cNvSpPr txBox="1">
            <a:spLocks noChangeArrowheads="1"/>
          </p:cNvSpPr>
          <p:nvPr/>
        </p:nvSpPr>
        <p:spPr bwMode="auto">
          <a:xfrm>
            <a:off x="4689231" y="7483231"/>
            <a:ext cx="703385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5" name="Text Box 30"/>
          <p:cNvSpPr txBox="1">
            <a:spLocks noChangeArrowheads="1"/>
          </p:cNvSpPr>
          <p:nvPr/>
        </p:nvSpPr>
        <p:spPr bwMode="auto">
          <a:xfrm>
            <a:off x="3673231" y="7483231"/>
            <a:ext cx="468923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6" name="Text Box 31"/>
          <p:cNvSpPr txBox="1">
            <a:spLocks noChangeArrowheads="1"/>
          </p:cNvSpPr>
          <p:nvPr/>
        </p:nvSpPr>
        <p:spPr bwMode="auto">
          <a:xfrm>
            <a:off x="2891692" y="7483231"/>
            <a:ext cx="1172308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7" name="Text Box 33"/>
          <p:cNvSpPr txBox="1">
            <a:spLocks noChangeArrowheads="1"/>
          </p:cNvSpPr>
          <p:nvPr/>
        </p:nvSpPr>
        <p:spPr bwMode="auto">
          <a:xfrm>
            <a:off x="3985846" y="7717692"/>
            <a:ext cx="781538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8" name="Text Box 34"/>
          <p:cNvSpPr txBox="1">
            <a:spLocks noChangeArrowheads="1"/>
          </p:cNvSpPr>
          <p:nvPr/>
        </p:nvSpPr>
        <p:spPr bwMode="auto">
          <a:xfrm>
            <a:off x="3126154" y="7561385"/>
            <a:ext cx="703385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9" name="Text Box 36"/>
          <p:cNvSpPr txBox="1">
            <a:spLocks noChangeArrowheads="1"/>
          </p:cNvSpPr>
          <p:nvPr/>
        </p:nvSpPr>
        <p:spPr bwMode="auto">
          <a:xfrm>
            <a:off x="3282462" y="7483231"/>
            <a:ext cx="547077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60" name="Text Box 38"/>
          <p:cNvSpPr txBox="1">
            <a:spLocks noChangeArrowheads="1"/>
          </p:cNvSpPr>
          <p:nvPr/>
        </p:nvSpPr>
        <p:spPr bwMode="auto">
          <a:xfrm>
            <a:off x="2969846" y="7326923"/>
            <a:ext cx="1094154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61" name="Text Box 39"/>
          <p:cNvSpPr txBox="1">
            <a:spLocks noChangeArrowheads="1"/>
          </p:cNvSpPr>
          <p:nvPr/>
        </p:nvSpPr>
        <p:spPr bwMode="auto">
          <a:xfrm>
            <a:off x="2813538" y="7717692"/>
            <a:ext cx="1250462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62" name="Text Box 40"/>
          <p:cNvSpPr txBox="1">
            <a:spLocks noChangeArrowheads="1"/>
          </p:cNvSpPr>
          <p:nvPr/>
        </p:nvSpPr>
        <p:spPr bwMode="auto">
          <a:xfrm>
            <a:off x="3126154" y="7795846"/>
            <a:ext cx="1250462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63" name="Text Box 42"/>
          <p:cNvSpPr txBox="1">
            <a:spLocks noChangeArrowheads="1"/>
          </p:cNvSpPr>
          <p:nvPr/>
        </p:nvSpPr>
        <p:spPr bwMode="auto">
          <a:xfrm>
            <a:off x="3204308" y="7248769"/>
            <a:ext cx="1641231" cy="37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pic>
        <p:nvPicPr>
          <p:cNvPr id="9236" name="Picture 20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2280">
            <a:off x="-3126154" y="2334846"/>
            <a:ext cx="1147884" cy="1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5" name="Picture 21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22065">
            <a:off x="251558" y="1770674"/>
            <a:ext cx="1320475" cy="1667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8" name="Picture 22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2280">
            <a:off x="-1953846" y="3038231"/>
            <a:ext cx="1147884" cy="1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9" name="Picture 23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22065">
            <a:off x="-1936749" y="129443"/>
            <a:ext cx="1320475" cy="1667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0" name="Picture 24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22065">
            <a:off x="-2014903" y="1301751"/>
            <a:ext cx="1320475" cy="1667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1460500" y="3388295"/>
            <a:ext cx="188872" cy="376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b="1">
              <a:cs typeface="Arial" panose="020B0604020202020204" pitchFamily="34" charset="0"/>
            </a:endParaRP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20554462" y="2960078"/>
            <a:ext cx="62835692" cy="871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923" b="1">
                <a:solidFill>
                  <a:srgbClr val="FF3300"/>
                </a:solidFill>
                <a:cs typeface="Arial" panose="020B0604020202020204" pitchFamily="34" charset="0"/>
              </a:rPr>
              <a:t>    Tập thể lớp 5A7 xin chân thành c</a:t>
            </a:r>
            <a:r>
              <a:rPr lang="en-US" sz="4923" b="1">
                <a:solidFill>
                  <a:srgbClr val="FA0C5B"/>
                </a:solidFill>
                <a:cs typeface="Arial" panose="020B0604020202020204" pitchFamily="34" charset="0"/>
              </a:rPr>
              <a:t>ảm</a:t>
            </a:r>
            <a:r>
              <a:rPr lang="en-US" sz="4923" b="1">
                <a:solidFill>
                  <a:srgbClr val="FF3300"/>
                </a:solidFill>
                <a:cs typeface="Arial" panose="020B0604020202020204" pitchFamily="34" charset="0"/>
              </a:rPr>
              <a:t> ơn các thầy cô đã đến dự giờ thăm lớp. Chúc các thầy cô mạnh khoẻ hạnh phúc!          Chúc các em ngoan học giỏi!            Xin chào và hẹn gặp lại!</a:t>
            </a:r>
            <a:r>
              <a:rPr lang="en-US" sz="2872" b="1">
                <a:cs typeface="Arial" panose="020B0604020202020204" pitchFamily="34" charset="0"/>
              </a:rPr>
              <a:t> </a:t>
            </a:r>
          </a:p>
        </p:txBody>
      </p:sp>
      <p:pic>
        <p:nvPicPr>
          <p:cNvPr id="9243" name="Picture 27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2280">
            <a:off x="-3438769" y="849923"/>
            <a:ext cx="1147884" cy="1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2" name="Picture 28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2280">
            <a:off x="-2344615" y="3976077"/>
            <a:ext cx="1147884" cy="1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3" name="Picture 29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2280">
            <a:off x="-3829538" y="1787769"/>
            <a:ext cx="1147884" cy="1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6" name="Picture 30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2280">
            <a:off x="258884" y="3350846"/>
            <a:ext cx="1147885" cy="1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7" name="KhucHatChimSonCa_TiengTrongDemTrang_VanAnh_05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8154" y="6398846"/>
            <a:ext cx="312615" cy="31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8" name="Picture 32" descr="birdTran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7795" y="5452861"/>
            <a:ext cx="8890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9" name="Picture 33" descr="birdTran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974" y="315873"/>
            <a:ext cx="657795" cy="700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50" name="Picture 34" descr="birdTran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44487" y="849925"/>
            <a:ext cx="582897" cy="6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51" name="Picture 35" descr="birdTran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8179" y="1006233"/>
            <a:ext cx="582897" cy="6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4BD96520-8337-5CD8-4614-94CDEB1058BC}"/>
              </a:ext>
            </a:extLst>
          </p:cNvPr>
          <p:cNvSpPr txBox="1"/>
          <p:nvPr/>
        </p:nvSpPr>
        <p:spPr>
          <a:xfrm>
            <a:off x="1828800" y="533400"/>
            <a:ext cx="101346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- </a:t>
            </a:r>
            <a:r>
              <a:rPr lang="en-US" dirty="0" err="1"/>
              <a:t>bổ</a:t>
            </a:r>
            <a:r>
              <a:rPr lang="en-US" dirty="0"/>
              <a:t> sung </a:t>
            </a:r>
            <a:r>
              <a:rPr lang="en-US" dirty="0" err="1"/>
              <a:t>sau</a:t>
            </a:r>
            <a:r>
              <a:rPr lang="en-US" dirty="0"/>
              <a:t> tiết </a:t>
            </a:r>
            <a:r>
              <a:rPr lang="en-US" dirty="0" err="1"/>
              <a:t>dạy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1147" fill="hold"/>
                                        <p:tgtEl>
                                          <p:spTgt spid="92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5" presetClass="path" presetSubtype="0" repeatCount="indefinite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0.89167 -0.0044 L -8.725 0.06219 " pathEditMode="relative" rAng="0" ptsTypes="AA">
                                      <p:cBhvr>
                                        <p:cTn id="8" dur="25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667" y="332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1111 -0.18081 L 0.30417 0.02404 C 0.3658 0.07052 0.45781 0.09664 0.55347 0.09664 C 0.66302 0.09664 0.75052 0.07052 0.81198 0.02404 L 1.10555 -0.18081 " pathEditMode="relative" rAng="0" ptsTypes="FffFF">
                                      <p:cBhvr>
                                        <p:cTn id="10" dur="20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722" y="1387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15 0.09225 L 0.17448 -0.38058 C 0.24271 -0.4874 0.34444 -0.54706 0.45035 -0.54706 C 0.57153 -0.54706 0.66823 -0.4874 0.73646 -0.38058 L 1.06111 0.09225 " pathEditMode="relative" rAng="0" ptsTypes="FffFF">
                                      <p:cBhvr>
                                        <p:cTn id="12" dur="20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556" y="-3197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11111E-6 3.17919E-6 L 0.32674 -0.39723 C 0.39531 -0.48671 0.49792 -0.53596 0.60451 -0.53596 C 0.72656 -0.53596 0.82361 -0.48671 0.89253 -0.39723 L 1.21944 3.17919E-6 " pathEditMode="relative" rAng="0" ptsTypes="FffFF">
                                      <p:cBhvr>
                                        <p:cTn id="14" dur="20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972" y="-2679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556E-17 -4.91329E-6 L 0.32448 0.39353 C 0.39271 0.48301 0.49444 0.53272 0.60035 0.53272 C 0.72153 0.53272 0.81823 0.48301 0.88646 0.39353 L 1.21111 -4.91329E-6 " pathEditMode="relative" rAng="0" ptsTypes="FffFF">
                                      <p:cBhvr>
                                        <p:cTn id="16" dur="23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556" y="2663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-3.98844E-6 L 0.37726 0.10521 C 0.4566 0.12925 0.57483 0.14428 0.69792 0.14428 C 0.83872 0.14428 0.95139 0.12925 1.03073 0.10521 L 1.40834 -3.98844E-6 " pathEditMode="relative" rAng="0" ptsTypes="FffFF">
                                      <p:cBhvr>
                                        <p:cTn id="18" dur="23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417" y="721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9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556E-17 -1.7341E-6 C -2.77556E-17 -0.13734 0.14444 -0.24254 0.32014 -0.24254 C 0.50139 -0.24254 0.64583 -0.13734 0.64583 -1.7341E-6 C 0.64583 0.13734 0.7901 0.24278 0.97135 0.24278 C 1.14722 0.24278 1.29167 0.13734 1.29167 -1.7341E-6 " pathEditMode="relative" rAng="0" ptsTypes="fffff">
                                      <p:cBhvr>
                                        <p:cTn id="20" dur="23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583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9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629 0.10752 C -0.03629 -0.08092 0.12135 -0.2252 0.31267 -0.2252 C 0.51024 -0.2252 0.66771 -0.08092 0.66771 0.10752 C 0.66771 0.29572 0.82517 0.4407 1.02274 0.4407 C 1.21441 0.4407 1.37205 0.29572 1.37205 0.10752 " pathEditMode="relative" rAng="0" ptsTypes="fffff">
                                      <p:cBhvr>
                                        <p:cTn id="22" dur="23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417" y="2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9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1962 0.0807 C -0.01962 -0.09225 0.13403 -0.2252 0.32083 -0.2252 C 0.51371 -0.2252 0.66753 -0.09225 0.66753 0.0807 C 0.66753 0.25388 0.82118 0.38729 1.01406 0.38729 C 1.20139 0.38729 1.35538 0.25388 1.35538 0.0807 " pathEditMode="relative" rAng="0" ptsTypes="fffff">
                                      <p:cBhvr>
                                        <p:cTn id="24" dur="23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0" y="2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9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889E-6 -0.07699 C -1.38889E-6 -0.16717 0.16667 -0.2363 0.36893 -0.2363 C 0.57778 -0.2363 0.74427 -0.16717 0.74427 -0.07699 C 0.74427 0.01318 0.91077 0.08254 1.11962 0.08254 C 1.32222 0.08254 1.48872 0.01318 1.48872 -0.07699 " pathEditMode="relative" rAng="0" ptsTypes="fffff">
                                      <p:cBhvr>
                                        <p:cTn id="26" dur="23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27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7" presetClass="path" presetSubtype="0" repeatCount="1000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778E-17 -4.81481E-6 L 0.36823 0.07084 C 0.4467 0.08866 0.55486 0.07639 0.66163 0.03588 C 0.78316 -0.0118 0.87569 -0.07638 0.93507 -0.14675 L 1.21944 -0.46967 " pathEditMode="relative" rAng="-964193" ptsTypes="FffFF">
                                      <p:cBhvr>
                                        <p:cTn id="28" dur="18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72" y="-10069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17083 0.15532 L 0.1849 -0.03889 C 0.26024 -0.0801 0.37396 -0.13149 0.49427 -0.17732 C 0.63177 -0.23102 0.74427 -0.26598 0.82431 -0.28542 L 1.20521 -0.37385 " pathEditMode="relative" rAng="-964193" ptsTypes="FffFF">
                                      <p:cBhvr>
                                        <p:cTn id="30" dur="30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21" y="-300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46945E-18 -4.44444E-6 L 0.35729 0.15996 C 0.43229 0.19607 0.54444 0.21644 0.66111 0.21644 C 0.79444 0.21644 0.90087 0.19607 0.97587 0.15996 L 1.33333 -4.44444E-6 " pathEditMode="relative" rAng="0" ptsTypes="FffFF">
                                      <p:cBhvr>
                                        <p:cTn id="32" dur="2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67" y="1081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6337 0.43333 L 0.26858 0.14144 C 0.33854 0.07639 0.44913 0.01319 0.56753 -0.03611 C 0.70399 -0.08704 0.81858 -0.11042 0.90295 -0.10718 L 1.30278 -0.09907 " pathEditMode="relative" rAng="-964193" ptsTypes="FffFF">
                                      <p:cBhvr>
                                        <p:cTn id="34" dur="320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094" y="-3680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6337 0.43333 L 0.26858 0.14144 C 0.33854 0.07639 0.44913 0.01319 0.56753 -0.03611 C 0.70399 -0.08704 0.81858 -0.11042 0.90295 -0.10718 L 1.30278 -0.09907 " pathEditMode="relative" rAng="-964193" ptsTypes="FffFF">
                                      <p:cBhvr>
                                        <p:cTn id="36" dur="320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094" y="-3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47"/>
                </p:tgtEl>
              </p:cMediaNode>
            </p:audio>
          </p:childTnLst>
        </p:cTn>
      </p:par>
    </p:tnLst>
    <p:bldLst>
      <p:bldP spid="92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2"/>
          <p:cNvSpPr txBox="1">
            <a:spLocks noChangeArrowheads="1"/>
          </p:cNvSpPr>
          <p:nvPr/>
        </p:nvSpPr>
        <p:spPr bwMode="auto">
          <a:xfrm>
            <a:off x="390769" y="1734348"/>
            <a:ext cx="12030480" cy="269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446" tIns="53723" rIns="107446" bIns="53723">
            <a:spAutoFit/>
          </a:bodyPr>
          <a:lstStyle/>
          <a:p>
            <a:pPr algn="ctr"/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1.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Thi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đọc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và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học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thuộc</a:t>
            </a:r>
            <a:r>
              <a:rPr lang="en-US" sz="8205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8205" b="1" dirty="0" err="1">
                <a:solidFill>
                  <a:srgbClr val="FF0000"/>
                </a:solidFill>
                <a:cs typeface="Arial" panose="020B0604020202020204" pitchFamily="34" charset="0"/>
              </a:rPr>
              <a:t>lòng</a:t>
            </a:r>
            <a:endParaRPr lang="en-US" sz="1436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825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2216080E-F231-C168-2FB9-868F6AF84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154" y="95617"/>
            <a:ext cx="10550769" cy="703384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7676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46">
              <a:latin typeface="Calibri" panose="020F0502020204030204" pitchFamily="34" charset="0"/>
            </a:endParaRPr>
          </a:p>
        </p:txBody>
      </p:sp>
      <p:sp>
        <p:nvSpPr>
          <p:cNvPr id="9219" name="WordArt 14">
            <a:extLst>
              <a:ext uri="{FF2B5EF4-FFF2-40B4-BE49-F238E27FC236}">
                <a16:creationId xmlns:a16="http://schemas.microsoft.com/office/drawing/2014/main" id="{C9E0B3A7-3280-30A9-5468-B815E85F7B2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77236" y="30776"/>
            <a:ext cx="7315200" cy="56270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923" b="1" kern="1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 CHỌN CÂU SỐ</a:t>
            </a:r>
          </a:p>
        </p:txBody>
      </p:sp>
      <p:sp>
        <p:nvSpPr>
          <p:cNvPr id="2078" name="AutoShape 30">
            <a:hlinkClick r:id="rId3" action="ppaction://hlinksldjump"/>
            <a:extLst>
              <a:ext uri="{FF2B5EF4-FFF2-40B4-BE49-F238E27FC236}">
                <a16:creationId xmlns:a16="http://schemas.microsoft.com/office/drawing/2014/main" id="{F245E8B1-D96D-7832-A962-8871E3F17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4168" y="778283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2079" name="AutoShape 31">
            <a:hlinkClick r:id="rId4" action="ppaction://hlinksldjump"/>
            <a:extLst>
              <a:ext uri="{FF2B5EF4-FFF2-40B4-BE49-F238E27FC236}">
                <a16:creationId xmlns:a16="http://schemas.microsoft.com/office/drawing/2014/main" id="{07C5E18D-E455-E46E-DC4E-DA616764D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0014" y="778283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2080" name="AutoShape 32">
            <a:hlinkClick r:id="rId5" action="ppaction://hlinksldjump"/>
            <a:extLst>
              <a:ext uri="{FF2B5EF4-FFF2-40B4-BE49-F238E27FC236}">
                <a16:creationId xmlns:a16="http://schemas.microsoft.com/office/drawing/2014/main" id="{696E26D8-F043-2D49-EBE7-A5B616F06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3718" y="778283"/>
            <a:ext cx="959013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2081" name="AutoShape 33">
            <a:hlinkClick r:id="rId6" action="ppaction://hlinksldjump"/>
            <a:extLst>
              <a:ext uri="{FF2B5EF4-FFF2-40B4-BE49-F238E27FC236}">
                <a16:creationId xmlns:a16="http://schemas.microsoft.com/office/drawing/2014/main" id="{46B6C56F-EBF7-1BB1-FB20-23425E085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5051" y="778283"/>
            <a:ext cx="959013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2082" name="AutoShape 34">
            <a:hlinkClick r:id="rId7" action="ppaction://hlinksldjump"/>
            <a:extLst>
              <a:ext uri="{FF2B5EF4-FFF2-40B4-BE49-F238E27FC236}">
                <a16:creationId xmlns:a16="http://schemas.microsoft.com/office/drawing/2014/main" id="{68CB028C-B93E-2749-AEF7-12CFF6A76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2835" y="778283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2083" name="AutoShape 35">
            <a:hlinkClick r:id="rId8" action="ppaction://hlinksldjump"/>
            <a:extLst>
              <a:ext uri="{FF2B5EF4-FFF2-40B4-BE49-F238E27FC236}">
                <a16:creationId xmlns:a16="http://schemas.microsoft.com/office/drawing/2014/main" id="{FD1C0EB3-11C3-E498-9AA0-4849C057A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7519" y="733973"/>
            <a:ext cx="959013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2085" name="AutoShape 37">
            <a:hlinkClick r:id="rId9" action="ppaction://hlinksldjump"/>
            <a:extLst>
              <a:ext uri="{FF2B5EF4-FFF2-40B4-BE49-F238E27FC236}">
                <a16:creationId xmlns:a16="http://schemas.microsoft.com/office/drawing/2014/main" id="{5C040A29-D30B-BF82-D7B5-9C042FFA3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0604" y="778283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8</a:t>
            </a:r>
          </a:p>
        </p:txBody>
      </p:sp>
      <p:sp>
        <p:nvSpPr>
          <p:cNvPr id="2086" name="AutoShape 38">
            <a:hlinkClick r:id="rId10" action="ppaction://hlinksldjump"/>
            <a:extLst>
              <a:ext uri="{FF2B5EF4-FFF2-40B4-BE49-F238E27FC236}">
                <a16:creationId xmlns:a16="http://schemas.microsoft.com/office/drawing/2014/main" id="{A44A93FD-BA32-A732-4026-DE4B552CF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4616" y="1737296"/>
            <a:ext cx="959013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14</a:t>
            </a:r>
          </a:p>
        </p:txBody>
      </p:sp>
      <p:sp>
        <p:nvSpPr>
          <p:cNvPr id="2087" name="AutoShape 39">
            <a:hlinkClick r:id="rId11" action="ppaction://hlinksldjump"/>
            <a:extLst>
              <a:ext uri="{FF2B5EF4-FFF2-40B4-BE49-F238E27FC236}">
                <a16:creationId xmlns:a16="http://schemas.microsoft.com/office/drawing/2014/main" id="{15785F04-B382-BE1A-F4D5-96F22FB15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2539" y="1737296"/>
            <a:ext cx="959013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2088" name="AutoShape 40">
            <a:hlinkClick r:id="rId12" action="ppaction://hlinksldjump"/>
            <a:extLst>
              <a:ext uri="{FF2B5EF4-FFF2-40B4-BE49-F238E27FC236}">
                <a16:creationId xmlns:a16="http://schemas.microsoft.com/office/drawing/2014/main" id="{9BFD78F6-9789-F7BC-A229-3644BC279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0014" y="1737296"/>
            <a:ext cx="959012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2089" name="AutoShape 41">
            <a:hlinkClick r:id="rId13" action="ppaction://hlinksldjump"/>
            <a:extLst>
              <a:ext uri="{FF2B5EF4-FFF2-40B4-BE49-F238E27FC236}">
                <a16:creationId xmlns:a16="http://schemas.microsoft.com/office/drawing/2014/main" id="{9029A806-6B65-D389-5B21-F6FA06E3E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2091" y="1737296"/>
            <a:ext cx="959012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12</a:t>
            </a:r>
          </a:p>
        </p:txBody>
      </p:sp>
      <p:sp>
        <p:nvSpPr>
          <p:cNvPr id="2090" name="AutoShape 42">
            <a:hlinkClick r:id="rId14" action="ppaction://hlinksldjump"/>
            <a:extLst>
              <a:ext uri="{FF2B5EF4-FFF2-40B4-BE49-F238E27FC236}">
                <a16:creationId xmlns:a16="http://schemas.microsoft.com/office/drawing/2014/main" id="{A9F5645F-A4F9-7D69-03C5-4199F1843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3424" y="1737296"/>
            <a:ext cx="959012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15</a:t>
            </a:r>
          </a:p>
        </p:txBody>
      </p:sp>
      <p:sp>
        <p:nvSpPr>
          <p:cNvPr id="2091" name="AutoShape 43">
            <a:hlinkClick r:id="rId2" action="ppaction://hlinksldjump"/>
            <a:extLst>
              <a:ext uri="{FF2B5EF4-FFF2-40B4-BE49-F238E27FC236}">
                <a16:creationId xmlns:a16="http://schemas.microsoft.com/office/drawing/2014/main" id="{C71F5C34-5CBC-1FF4-5AE6-5B2A41760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2835" y="1737296"/>
            <a:ext cx="959012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10</a:t>
            </a:r>
          </a:p>
        </p:txBody>
      </p:sp>
      <p:sp>
        <p:nvSpPr>
          <p:cNvPr id="2092" name="AutoShape 44">
            <a:hlinkClick r:id="rId15" action="ppaction://hlinksldjump"/>
            <a:extLst>
              <a:ext uri="{FF2B5EF4-FFF2-40B4-BE49-F238E27FC236}">
                <a16:creationId xmlns:a16="http://schemas.microsoft.com/office/drawing/2014/main" id="{E5A1FA5D-BECA-D35B-9BA4-AA3244E52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4026" y="1737296"/>
            <a:ext cx="959013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2093" name="AutoShape 45">
            <a:hlinkClick r:id="rId16" action="ppaction://hlinksldjump"/>
            <a:extLst>
              <a:ext uri="{FF2B5EF4-FFF2-40B4-BE49-F238E27FC236}">
                <a16:creationId xmlns:a16="http://schemas.microsoft.com/office/drawing/2014/main" id="{C9EAD762-3057-319C-530D-6C69A64DF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8963" y="1683565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16</a:t>
            </a:r>
          </a:p>
        </p:txBody>
      </p:sp>
      <p:sp>
        <p:nvSpPr>
          <p:cNvPr id="2094" name="AutoShape 46">
            <a:hlinkClick r:id="rId8" action="ppaction://hlinksldjump"/>
            <a:extLst>
              <a:ext uri="{FF2B5EF4-FFF2-40B4-BE49-F238E27FC236}">
                <a16:creationId xmlns:a16="http://schemas.microsoft.com/office/drawing/2014/main" id="{03BE31AA-AEE6-385C-D744-1C7A6724C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6245" y="2697937"/>
            <a:ext cx="959012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22</a:t>
            </a:r>
          </a:p>
        </p:txBody>
      </p:sp>
      <p:sp>
        <p:nvSpPr>
          <p:cNvPr id="2095" name="AutoShape 47">
            <a:hlinkClick r:id="rId17" action="ppaction://hlinksldjump"/>
            <a:extLst>
              <a:ext uri="{FF2B5EF4-FFF2-40B4-BE49-F238E27FC236}">
                <a16:creationId xmlns:a16="http://schemas.microsoft.com/office/drawing/2014/main" id="{6EA8F906-0509-08E5-57FB-C3821C3B1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4168" y="2697937"/>
            <a:ext cx="959012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21</a:t>
            </a:r>
          </a:p>
        </p:txBody>
      </p:sp>
      <p:sp>
        <p:nvSpPr>
          <p:cNvPr id="2096" name="AutoShape 48">
            <a:hlinkClick r:id="rId18" action="ppaction://hlinksldjump"/>
            <a:extLst>
              <a:ext uri="{FF2B5EF4-FFF2-40B4-BE49-F238E27FC236}">
                <a16:creationId xmlns:a16="http://schemas.microsoft.com/office/drawing/2014/main" id="{B6A14AFA-1C9E-F075-4EE3-9AFB5D9D7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1641" y="2697937"/>
            <a:ext cx="959013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19</a:t>
            </a:r>
          </a:p>
        </p:txBody>
      </p:sp>
      <p:sp>
        <p:nvSpPr>
          <p:cNvPr id="2097" name="AutoShape 49">
            <a:hlinkClick r:id="rId19" action="ppaction://hlinksldjump"/>
            <a:extLst>
              <a:ext uri="{FF2B5EF4-FFF2-40B4-BE49-F238E27FC236}">
                <a16:creationId xmlns:a16="http://schemas.microsoft.com/office/drawing/2014/main" id="{7A824B5C-F65B-C202-A175-0CF2BF4E3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3718" y="2697937"/>
            <a:ext cx="959013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20</a:t>
            </a:r>
          </a:p>
        </p:txBody>
      </p:sp>
      <p:sp>
        <p:nvSpPr>
          <p:cNvPr id="2098" name="AutoShape 50">
            <a:hlinkClick r:id="rId7" action="ppaction://hlinksldjump"/>
            <a:extLst>
              <a:ext uri="{FF2B5EF4-FFF2-40B4-BE49-F238E27FC236}">
                <a16:creationId xmlns:a16="http://schemas.microsoft.com/office/drawing/2014/main" id="{8A04881F-65B3-C9CB-E473-729C41EB0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5051" y="2697937"/>
            <a:ext cx="959013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23</a:t>
            </a:r>
          </a:p>
        </p:txBody>
      </p:sp>
      <p:sp>
        <p:nvSpPr>
          <p:cNvPr id="2099" name="AutoShape 51">
            <a:hlinkClick r:id="rId20" action="ppaction://hlinksldjump"/>
            <a:extLst>
              <a:ext uri="{FF2B5EF4-FFF2-40B4-BE49-F238E27FC236}">
                <a16:creationId xmlns:a16="http://schemas.microsoft.com/office/drawing/2014/main" id="{D2DD807D-87DA-5D33-50F9-299F73C51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462" y="2697937"/>
            <a:ext cx="959013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18</a:t>
            </a:r>
          </a:p>
        </p:txBody>
      </p:sp>
      <p:sp>
        <p:nvSpPr>
          <p:cNvPr id="2100" name="AutoShape 52">
            <a:hlinkClick r:id="rId21" action="ppaction://hlinksldjump"/>
            <a:extLst>
              <a:ext uri="{FF2B5EF4-FFF2-40B4-BE49-F238E27FC236}">
                <a16:creationId xmlns:a16="http://schemas.microsoft.com/office/drawing/2014/main" id="{E63FDEDE-FC87-2A10-7BD0-021D0AB32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4026" y="2697937"/>
            <a:ext cx="959013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17</a:t>
            </a:r>
          </a:p>
        </p:txBody>
      </p:sp>
      <p:sp>
        <p:nvSpPr>
          <p:cNvPr id="2101" name="AutoShape 53">
            <a:hlinkClick r:id="rId4" action="ppaction://hlinksldjump"/>
            <a:extLst>
              <a:ext uri="{FF2B5EF4-FFF2-40B4-BE49-F238E27FC236}">
                <a16:creationId xmlns:a16="http://schemas.microsoft.com/office/drawing/2014/main" id="{671D02F9-DEDE-D7A2-CC0F-93B9F2532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2231" y="2697937"/>
            <a:ext cx="959013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24</a:t>
            </a:r>
          </a:p>
        </p:txBody>
      </p:sp>
      <p:sp>
        <p:nvSpPr>
          <p:cNvPr id="2102" name="AutoShape 54">
            <a:hlinkClick r:id="rId2" action="ppaction://hlinksldjump"/>
            <a:extLst>
              <a:ext uri="{FF2B5EF4-FFF2-40B4-BE49-F238E27FC236}">
                <a16:creationId xmlns:a16="http://schemas.microsoft.com/office/drawing/2014/main" id="{B7257FB5-F29E-CAC0-EE18-099292294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4616" y="3777437"/>
            <a:ext cx="959013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30</a:t>
            </a:r>
          </a:p>
        </p:txBody>
      </p:sp>
      <p:sp>
        <p:nvSpPr>
          <p:cNvPr id="2103" name="AutoShape 55">
            <a:hlinkClick r:id="rId15" action="ppaction://hlinksldjump"/>
            <a:extLst>
              <a:ext uri="{FF2B5EF4-FFF2-40B4-BE49-F238E27FC236}">
                <a16:creationId xmlns:a16="http://schemas.microsoft.com/office/drawing/2014/main" id="{5616E50F-3C67-D038-637C-7EE162F99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2539" y="3777437"/>
            <a:ext cx="959013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29</a:t>
            </a:r>
          </a:p>
        </p:txBody>
      </p:sp>
      <p:sp>
        <p:nvSpPr>
          <p:cNvPr id="2104" name="AutoShape 56">
            <a:hlinkClick r:id="rId6" action="ppaction://hlinksldjump"/>
            <a:extLst>
              <a:ext uri="{FF2B5EF4-FFF2-40B4-BE49-F238E27FC236}">
                <a16:creationId xmlns:a16="http://schemas.microsoft.com/office/drawing/2014/main" id="{6349ADEE-8992-7A16-369A-0E74309E0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0014" y="3777437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27</a:t>
            </a:r>
          </a:p>
        </p:txBody>
      </p:sp>
      <p:sp>
        <p:nvSpPr>
          <p:cNvPr id="2105" name="AutoShape 57">
            <a:hlinkClick r:id="rId9" action="ppaction://hlinksldjump"/>
            <a:extLst>
              <a:ext uri="{FF2B5EF4-FFF2-40B4-BE49-F238E27FC236}">
                <a16:creationId xmlns:a16="http://schemas.microsoft.com/office/drawing/2014/main" id="{326B150B-AC52-8FE9-45E5-5FFFDB3FF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2091" y="3805116"/>
            <a:ext cx="959012" cy="812475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28</a:t>
            </a:r>
          </a:p>
        </p:txBody>
      </p:sp>
      <p:sp>
        <p:nvSpPr>
          <p:cNvPr id="2106" name="AutoShape 58">
            <a:hlinkClick r:id="rId12" action="ppaction://hlinksldjump"/>
            <a:extLst>
              <a:ext uri="{FF2B5EF4-FFF2-40B4-BE49-F238E27FC236}">
                <a16:creationId xmlns:a16="http://schemas.microsoft.com/office/drawing/2014/main" id="{DE83C2D7-61AA-FB2C-43DE-6DBE61F0F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3424" y="3777437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31</a:t>
            </a:r>
          </a:p>
        </p:txBody>
      </p:sp>
      <p:sp>
        <p:nvSpPr>
          <p:cNvPr id="2107" name="AutoShape 59">
            <a:hlinkClick r:id="rId22" action="ppaction://hlinksldjump"/>
            <a:extLst>
              <a:ext uri="{FF2B5EF4-FFF2-40B4-BE49-F238E27FC236}">
                <a16:creationId xmlns:a16="http://schemas.microsoft.com/office/drawing/2014/main" id="{813C282C-9A27-CE14-52BF-5D92A9045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2835" y="3777437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26</a:t>
            </a:r>
          </a:p>
        </p:txBody>
      </p:sp>
      <p:sp>
        <p:nvSpPr>
          <p:cNvPr id="2108" name="AutoShape 60">
            <a:hlinkClick r:id="rId3" action="ppaction://hlinksldjump"/>
            <a:extLst>
              <a:ext uri="{FF2B5EF4-FFF2-40B4-BE49-F238E27FC236}">
                <a16:creationId xmlns:a16="http://schemas.microsoft.com/office/drawing/2014/main" id="{9114EAF6-DE2F-3F59-1C0F-EF867598E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2399" y="3777437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2109" name="AutoShape 61">
            <a:hlinkClick r:id="rId13" action="ppaction://hlinksldjump"/>
            <a:extLst>
              <a:ext uri="{FF2B5EF4-FFF2-40B4-BE49-F238E27FC236}">
                <a16:creationId xmlns:a16="http://schemas.microsoft.com/office/drawing/2014/main" id="{0719B2BC-5AC4-44E9-FADC-F7FC15DDE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0604" y="3777437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32</a:t>
            </a:r>
          </a:p>
        </p:txBody>
      </p:sp>
      <p:sp>
        <p:nvSpPr>
          <p:cNvPr id="9251" name="AutoShape 62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62BAACE4-F4CB-AAA6-7376-9ADCD31D9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0206" y="5504962"/>
            <a:ext cx="517769" cy="442872"/>
          </a:xfrm>
          <a:prstGeom prst="actionButtonMovi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46">
              <a:latin typeface="Calibri" panose="020F0502020204030204" pitchFamily="34" charset="0"/>
            </a:endParaRPr>
          </a:p>
        </p:txBody>
      </p:sp>
      <p:grpSp>
        <p:nvGrpSpPr>
          <p:cNvPr id="9252" name="Group 63">
            <a:extLst>
              <a:ext uri="{FF2B5EF4-FFF2-40B4-BE49-F238E27FC236}">
                <a16:creationId xmlns:a16="http://schemas.microsoft.com/office/drawing/2014/main" id="{6AEBF6A7-DD2A-1F34-6C8E-21D6EC1B60DA}"/>
              </a:ext>
            </a:extLst>
          </p:cNvPr>
          <p:cNvGrpSpPr>
            <a:grpSpLocks/>
          </p:cNvGrpSpPr>
          <p:nvPr/>
        </p:nvGrpSpPr>
        <p:grpSpPr bwMode="auto">
          <a:xfrm>
            <a:off x="2110154" y="5614864"/>
            <a:ext cx="7893538" cy="599995"/>
            <a:chOff x="0" y="3348"/>
            <a:chExt cx="5672" cy="972"/>
          </a:xfrm>
        </p:grpSpPr>
        <p:pic>
          <p:nvPicPr>
            <p:cNvPr id="9255" name="Picture 64">
              <a:extLst>
                <a:ext uri="{FF2B5EF4-FFF2-40B4-BE49-F238E27FC236}">
                  <a16:creationId xmlns:a16="http://schemas.microsoft.com/office/drawing/2014/main" id="{37359A20-6A48-924A-D89A-636ACDEC2B7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6" name="Picture 65">
              <a:extLst>
                <a:ext uri="{FF2B5EF4-FFF2-40B4-BE49-F238E27FC236}">
                  <a16:creationId xmlns:a16="http://schemas.microsoft.com/office/drawing/2014/main" id="{A7BFBE47-2045-5CDA-4738-17178F209AC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7" name="Picture 66">
              <a:extLst>
                <a:ext uri="{FF2B5EF4-FFF2-40B4-BE49-F238E27FC236}">
                  <a16:creationId xmlns:a16="http://schemas.microsoft.com/office/drawing/2014/main" id="{E73A1305-4A14-1519-C1B3-93D0D0332FC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8" name="Picture 67">
              <a:extLst>
                <a:ext uri="{FF2B5EF4-FFF2-40B4-BE49-F238E27FC236}">
                  <a16:creationId xmlns:a16="http://schemas.microsoft.com/office/drawing/2014/main" id="{5D58963F-A5C9-05E0-289E-0F452B3E604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9" name="Picture 68">
              <a:extLst>
                <a:ext uri="{FF2B5EF4-FFF2-40B4-BE49-F238E27FC236}">
                  <a16:creationId xmlns:a16="http://schemas.microsoft.com/office/drawing/2014/main" id="{A4285EE2-9892-D49D-4FC9-257E6C25425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60" name="Picture 69">
              <a:extLst>
                <a:ext uri="{FF2B5EF4-FFF2-40B4-BE49-F238E27FC236}">
                  <a16:creationId xmlns:a16="http://schemas.microsoft.com/office/drawing/2014/main" id="{1B3EE402-0DE8-88E1-B922-E61C2111BCE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253" name="Picture 15" descr="!c_lite2">
            <a:extLst>
              <a:ext uri="{FF2B5EF4-FFF2-40B4-BE49-F238E27FC236}">
                <a16:creationId xmlns:a16="http://schemas.microsoft.com/office/drawing/2014/main" id="{3E2C38ED-B8D1-27F4-9033-B088FAE791B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3821864" y="474785"/>
            <a:ext cx="4578513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30">
            <a:hlinkClick r:id="rId22" action="ppaction://hlinksldjump"/>
            <a:extLst>
              <a:ext uri="{FF2B5EF4-FFF2-40B4-BE49-F238E27FC236}">
                <a16:creationId xmlns:a16="http://schemas.microsoft.com/office/drawing/2014/main" id="{2AD1B4BD-25B8-3EC7-B604-98A1E0391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769" y="801078"/>
            <a:ext cx="959013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6</a:t>
            </a:r>
          </a:p>
        </p:txBody>
      </p:sp>
      <p:sp>
        <p:nvSpPr>
          <p:cNvPr id="3" name="AutoShape 61">
            <a:hlinkClick r:id="rId11" action="ppaction://hlinksldjump"/>
            <a:extLst>
              <a:ext uri="{FF2B5EF4-FFF2-40B4-BE49-F238E27FC236}">
                <a16:creationId xmlns:a16="http://schemas.microsoft.com/office/drawing/2014/main" id="{64AF9F31-2989-3B7F-1A2F-22502938A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256" y="4709875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33</a:t>
            </a:r>
          </a:p>
        </p:txBody>
      </p:sp>
      <p:sp>
        <p:nvSpPr>
          <p:cNvPr id="4" name="AutoShape 61">
            <a:hlinkClick r:id="rId10" action="ppaction://hlinksldjump"/>
            <a:extLst>
              <a:ext uri="{FF2B5EF4-FFF2-40B4-BE49-F238E27FC236}">
                <a16:creationId xmlns:a16="http://schemas.microsoft.com/office/drawing/2014/main" id="{B5C3D323-E86B-4D86-BB28-9FAC30548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2835" y="4730282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34</a:t>
            </a:r>
          </a:p>
        </p:txBody>
      </p:sp>
      <p:sp>
        <p:nvSpPr>
          <p:cNvPr id="5" name="AutoShape 61">
            <a:hlinkClick r:id="rId14" action="ppaction://hlinksldjump"/>
            <a:extLst>
              <a:ext uri="{FF2B5EF4-FFF2-40B4-BE49-F238E27FC236}">
                <a16:creationId xmlns:a16="http://schemas.microsoft.com/office/drawing/2014/main" id="{9E8D19E0-3105-F541-3771-6F9F1670D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1671" y="4730282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35</a:t>
            </a:r>
          </a:p>
        </p:txBody>
      </p:sp>
      <p:sp>
        <p:nvSpPr>
          <p:cNvPr id="6" name="AutoShape 61">
            <a:hlinkClick r:id="rId16" action="ppaction://hlinksldjump"/>
            <a:extLst>
              <a:ext uri="{FF2B5EF4-FFF2-40B4-BE49-F238E27FC236}">
                <a16:creationId xmlns:a16="http://schemas.microsoft.com/office/drawing/2014/main" id="{29206FA0-70E9-3967-7256-A8400AA37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2083" y="4716919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36</a:t>
            </a:r>
          </a:p>
        </p:txBody>
      </p:sp>
      <p:sp>
        <p:nvSpPr>
          <p:cNvPr id="7" name="AutoShape 61">
            <a:hlinkClick r:id="rId21" action="ppaction://hlinksldjump"/>
            <a:extLst>
              <a:ext uri="{FF2B5EF4-FFF2-40B4-BE49-F238E27FC236}">
                <a16:creationId xmlns:a16="http://schemas.microsoft.com/office/drawing/2014/main" id="{D0BE2E6E-E46A-F803-F488-B25566672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0486" y="4705988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37</a:t>
            </a:r>
          </a:p>
        </p:txBody>
      </p:sp>
      <p:sp>
        <p:nvSpPr>
          <p:cNvPr id="8" name="AutoShape 61">
            <a:hlinkClick r:id="rId20" action="ppaction://hlinksldjump"/>
            <a:extLst>
              <a:ext uri="{FF2B5EF4-FFF2-40B4-BE49-F238E27FC236}">
                <a16:creationId xmlns:a16="http://schemas.microsoft.com/office/drawing/2014/main" id="{76801420-4B3F-C2E1-34BC-EC3B20AAD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1365" y="4723593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38</a:t>
            </a:r>
          </a:p>
        </p:txBody>
      </p:sp>
      <p:sp>
        <p:nvSpPr>
          <p:cNvPr id="9" name="AutoShape 61">
            <a:hlinkClick r:id="rId18" action="ppaction://hlinksldjump"/>
            <a:extLst>
              <a:ext uri="{FF2B5EF4-FFF2-40B4-BE49-F238E27FC236}">
                <a16:creationId xmlns:a16="http://schemas.microsoft.com/office/drawing/2014/main" id="{E37D784B-39DD-B1F1-9BB6-3B42AF66C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9909" y="4690644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39</a:t>
            </a:r>
          </a:p>
        </p:txBody>
      </p:sp>
      <p:sp>
        <p:nvSpPr>
          <p:cNvPr id="10" name="AutoShape 61">
            <a:hlinkClick r:id="rId19" action="ppaction://hlinksldjump"/>
            <a:extLst>
              <a:ext uri="{FF2B5EF4-FFF2-40B4-BE49-F238E27FC236}">
                <a16:creationId xmlns:a16="http://schemas.microsoft.com/office/drawing/2014/main" id="{54CF38CB-A438-8C8A-FB62-9F600F6B1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8454" y="4690644"/>
            <a:ext cx="959012" cy="812474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2" b="1">
                <a:solidFill>
                  <a:srgbClr val="CC3300"/>
                </a:solidFill>
                <a:latin typeface="Calibri" panose="020F0502020204030204" pitchFamily="34" charset="0"/>
              </a:rPr>
              <a:t>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0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0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0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0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250"/>
                                        <p:tgtEl>
                                          <p:spTgt spid="2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0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0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 nodeType="clickPar">
                      <p:stCondLst>
                        <p:cond delay="0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0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0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0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 nodeType="clickPar">
                      <p:stCondLst>
                        <p:cond delay="0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3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2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 nodeType="clickPar">
                      <p:stCondLst>
                        <p:cond delay="0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0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0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4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0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 nodeType="clickPar">
                      <p:stCondLst>
                        <p:cond delay="0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 nodeType="clickPar">
                      <p:stCondLst>
                        <p:cond delay="0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3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2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2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2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 nodeType="clickPar">
                      <p:stCondLst>
                        <p:cond delay="0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6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2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 nodeType="clickPar">
                      <p:stCondLst>
                        <p:cond delay="0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9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20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 nodeType="clickPar">
                      <p:stCondLst>
                        <p:cond delay="0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7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20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 nodeType="clickPar">
                      <p:stCondLst>
                        <p:cond delay="0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 nodeType="clickPar">
                      <p:stCondLst>
                        <p:cond delay="0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2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 nodeType="clickPar">
                      <p:stCondLst>
                        <p:cond delay="0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4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20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 nodeType="clickPar">
                      <p:stCondLst>
                        <p:cond delay="0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9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2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 nodeType="clickPar">
                      <p:stCondLst>
                        <p:cond delay="0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0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2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 nodeType="clickPar">
                      <p:stCondLst>
                        <p:cond delay="0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7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2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 nodeType="clickPar">
                      <p:stCondLst>
                        <p:cond delay="0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8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 nodeType="clickPar">
                      <p:stCondLst>
                        <p:cond delay="0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>
                      <p:stCondLst>
                        <p:cond delay="0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449385" y="283308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1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Thái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sư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Trần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Thủ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Độ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15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803770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Khi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có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người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muốn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xin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chức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câu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đương</a:t>
            </a:r>
            <a:r>
              <a:rPr lang="en-US" sz="4923" b="1" dirty="0">
                <a:solidFill>
                  <a:srgbClr val="FF0000"/>
                </a:solidFill>
              </a:rPr>
              <a:t>, </a:t>
            </a:r>
            <a:r>
              <a:rPr lang="en-US" sz="4923" b="1" dirty="0" err="1">
                <a:solidFill>
                  <a:srgbClr val="FF0000"/>
                </a:solidFill>
              </a:rPr>
              <a:t>Trần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Thủ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Độ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đã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làm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gì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5333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703385" y="302847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2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Thái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sư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Trần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Thủ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Độ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15, 16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683846" y="3135924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Trước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việc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làm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của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người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quân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hiệu</a:t>
            </a:r>
            <a:r>
              <a:rPr lang="en-US" sz="4923" b="1" dirty="0">
                <a:solidFill>
                  <a:srgbClr val="FF0000"/>
                </a:solidFill>
              </a:rPr>
              <a:t>, </a:t>
            </a:r>
            <a:r>
              <a:rPr lang="en-US" sz="4923" b="1" dirty="0" err="1">
                <a:solidFill>
                  <a:srgbClr val="FF0000"/>
                </a:solidFill>
              </a:rPr>
              <a:t>Trần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Thủ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Độ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đã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xử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lí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ra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sao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59080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703385" y="302847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1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Người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tài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trợ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đặc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biệt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của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Cách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mạng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20.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670358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Trước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Cách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mạng</a:t>
            </a:r>
            <a:r>
              <a:rPr lang="en-US" sz="4923" b="1" dirty="0">
                <a:solidFill>
                  <a:srgbClr val="FF0000"/>
                </a:solidFill>
              </a:rPr>
              <a:t>, </a:t>
            </a:r>
            <a:r>
              <a:rPr lang="en-US" sz="4923" b="1" dirty="0" err="1">
                <a:solidFill>
                  <a:srgbClr val="FF0000"/>
                </a:solidFill>
              </a:rPr>
              <a:t>ông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Đỗ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Đình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Thiện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đã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có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những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đóng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góp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gì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cho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Đảng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22799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47077" y="146539"/>
            <a:ext cx="11097846" cy="242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 </a:t>
            </a:r>
            <a:r>
              <a:rPr lang="en-US" sz="4923" b="1" dirty="0" err="1">
                <a:solidFill>
                  <a:srgbClr val="0000FF"/>
                </a:solidFill>
              </a:rPr>
              <a:t>Đọc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đoạn</a:t>
            </a:r>
            <a:r>
              <a:rPr lang="en-US" sz="4923" b="1" dirty="0">
                <a:solidFill>
                  <a:srgbClr val="0000FF"/>
                </a:solidFill>
              </a:rPr>
              <a:t> 2 </a:t>
            </a:r>
            <a:r>
              <a:rPr lang="en-US" sz="4923" b="1" dirty="0" err="1">
                <a:solidFill>
                  <a:srgbClr val="0000FF"/>
                </a:solidFill>
              </a:rPr>
              <a:t>bài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Người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tài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trợ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đặc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biệt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của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Cách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mạng</a:t>
            </a:r>
            <a:r>
              <a:rPr lang="en-US" sz="4923" b="1" dirty="0">
                <a:solidFill>
                  <a:srgbClr val="0000FF"/>
                </a:solidFill>
              </a:rPr>
              <a:t>- </a:t>
            </a:r>
            <a:r>
              <a:rPr lang="en-US" sz="4923" b="1" dirty="0" err="1">
                <a:solidFill>
                  <a:srgbClr val="0000FF"/>
                </a:solidFill>
              </a:rPr>
              <a:t>Sách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Tiếng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Việt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lớp</a:t>
            </a:r>
            <a:r>
              <a:rPr lang="en-US" sz="4923" b="1" dirty="0">
                <a:solidFill>
                  <a:srgbClr val="0000FF"/>
                </a:solidFill>
              </a:rPr>
              <a:t> 5 - </a:t>
            </a:r>
            <a:r>
              <a:rPr lang="en-US" sz="4923" b="1" dirty="0" err="1">
                <a:solidFill>
                  <a:srgbClr val="0000FF"/>
                </a:solidFill>
              </a:rPr>
              <a:t>Tập</a:t>
            </a:r>
            <a:r>
              <a:rPr lang="en-US" sz="4923" b="1" dirty="0">
                <a:solidFill>
                  <a:srgbClr val="0000FF"/>
                </a:solidFill>
              </a:rPr>
              <a:t> 2 - </a:t>
            </a:r>
            <a:r>
              <a:rPr lang="en-US" sz="4923" b="1" dirty="0" err="1">
                <a:solidFill>
                  <a:srgbClr val="0000FF"/>
                </a:solidFill>
              </a:rPr>
              <a:t>Trang</a:t>
            </a:r>
            <a:r>
              <a:rPr lang="en-US" sz="4923" b="1" dirty="0">
                <a:solidFill>
                  <a:srgbClr val="0000FF"/>
                </a:solidFill>
              </a:rPr>
              <a:t> 20.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47077" y="2514050"/>
            <a:ext cx="11097846" cy="3202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923" b="1" dirty="0">
                <a:solidFill>
                  <a:srgbClr val="0000FF"/>
                </a:solidFill>
              </a:rPr>
              <a:t>   </a:t>
            </a:r>
            <a:r>
              <a:rPr lang="en-US" sz="4923" b="1" dirty="0" err="1">
                <a:solidFill>
                  <a:srgbClr val="0000FF"/>
                </a:solidFill>
              </a:rPr>
              <a:t>Trả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lời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câu</a:t>
            </a:r>
            <a:r>
              <a:rPr lang="en-US" sz="4923" b="1" dirty="0">
                <a:solidFill>
                  <a:srgbClr val="0000FF"/>
                </a:solidFill>
              </a:rPr>
              <a:t> </a:t>
            </a:r>
            <a:r>
              <a:rPr lang="en-US" sz="4923" b="1" dirty="0" err="1">
                <a:solidFill>
                  <a:srgbClr val="0000FF"/>
                </a:solidFill>
              </a:rPr>
              <a:t>hỏi</a:t>
            </a:r>
            <a:r>
              <a:rPr lang="en-US" sz="4923" b="1" dirty="0">
                <a:solidFill>
                  <a:srgbClr val="0000FF"/>
                </a:solidFill>
              </a:rPr>
              <a:t>: </a:t>
            </a:r>
            <a:r>
              <a:rPr lang="en-US" sz="4923" b="1" dirty="0" err="1">
                <a:solidFill>
                  <a:srgbClr val="FF0000"/>
                </a:solidFill>
              </a:rPr>
              <a:t>Khi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Cách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mạng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thành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công</a:t>
            </a:r>
            <a:r>
              <a:rPr lang="en-US" sz="4923" b="1" dirty="0">
                <a:solidFill>
                  <a:srgbClr val="FF0000"/>
                </a:solidFill>
              </a:rPr>
              <a:t>, </a:t>
            </a:r>
            <a:r>
              <a:rPr lang="en-US" sz="4923" b="1" dirty="0" err="1">
                <a:solidFill>
                  <a:srgbClr val="FF0000"/>
                </a:solidFill>
              </a:rPr>
              <a:t>ông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Đỗ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Đình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Thiện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đã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có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những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đóng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góp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gì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cho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Chính</a:t>
            </a:r>
            <a:r>
              <a:rPr lang="en-US" sz="4923" b="1" dirty="0">
                <a:solidFill>
                  <a:srgbClr val="FF0000"/>
                </a:solidFill>
              </a:rPr>
              <a:t> </a:t>
            </a:r>
            <a:r>
              <a:rPr lang="en-US" sz="4923" b="1" dirty="0" err="1">
                <a:solidFill>
                  <a:srgbClr val="FF0000"/>
                </a:solidFill>
              </a:rPr>
              <a:t>phủ</a:t>
            </a:r>
            <a:r>
              <a:rPr lang="en-US" sz="4923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941538" y="6008077"/>
            <a:ext cx="1250462" cy="7815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62531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</TotalTime>
  <Words>1721</Words>
  <Application>Microsoft Office PowerPoint</Application>
  <PresentationFormat>Màn hình rộng</PresentationFormat>
  <Paragraphs>181</Paragraphs>
  <Slides>33</Slides>
  <Notes>1</Notes>
  <HiddenSlides>0</HiddenSlides>
  <MMClips>1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33</vt:i4>
      </vt:variant>
    </vt:vector>
  </HeadingPairs>
  <TitlesOfParts>
    <vt:vector size="38" baseType="lpstr">
      <vt:lpstr>.VnTime</vt:lpstr>
      <vt:lpstr>Arial</vt:lpstr>
      <vt:lpstr>Calibri</vt:lpstr>
      <vt:lpstr>Times New Roman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2. Tìm ví dụ điền vào bảng tổng kết </vt:lpstr>
      <vt:lpstr>2. Tìm ví dụ điền vào bảng tổng kết 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506 Quang Trung - Phu  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HungViet Computer</dc:creator>
  <cp:lastModifiedBy>Duyen Nguyen</cp:lastModifiedBy>
  <cp:revision>42</cp:revision>
  <dcterms:created xsi:type="dcterms:W3CDTF">2012-03-12T12:34:18Z</dcterms:created>
  <dcterms:modified xsi:type="dcterms:W3CDTF">2023-03-27T00:16:45Z</dcterms:modified>
</cp:coreProperties>
</file>