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716" r:id="rId3"/>
  </p:sldMasterIdLst>
  <p:notesMasterIdLst>
    <p:notesMasterId r:id="rId26"/>
  </p:notesMasterIdLst>
  <p:sldIdLst>
    <p:sldId id="11861" r:id="rId4"/>
    <p:sldId id="11900" r:id="rId5"/>
    <p:sldId id="11907" r:id="rId6"/>
    <p:sldId id="11908" r:id="rId7"/>
    <p:sldId id="258" r:id="rId8"/>
    <p:sldId id="11867" r:id="rId9"/>
    <p:sldId id="11909" r:id="rId10"/>
    <p:sldId id="261" r:id="rId11"/>
    <p:sldId id="262" r:id="rId12"/>
    <p:sldId id="11862" r:id="rId13"/>
    <p:sldId id="11911" r:id="rId14"/>
    <p:sldId id="11913" r:id="rId15"/>
    <p:sldId id="11912" r:id="rId16"/>
    <p:sldId id="259" r:id="rId17"/>
    <p:sldId id="11910" r:id="rId18"/>
    <p:sldId id="11863" r:id="rId19"/>
    <p:sldId id="11868" r:id="rId20"/>
    <p:sldId id="11869" r:id="rId21"/>
    <p:sldId id="11870" r:id="rId22"/>
    <p:sldId id="11897" r:id="rId23"/>
    <p:sldId id="309" r:id="rId24"/>
    <p:sldId id="1189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4" autoAdjust="0"/>
    <p:restoredTop sz="85827" autoAdjust="0"/>
  </p:normalViewPr>
  <p:slideViewPr>
    <p:cSldViewPr snapToGrid="0">
      <p:cViewPr>
        <p:scale>
          <a:sx n="37" d="100"/>
          <a:sy n="37" d="100"/>
        </p:scale>
        <p:origin x="1854" y="7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C6AD30-2434-45CF-BD38-85662C4C7740}" type="datetimeFigureOut">
              <a:rPr lang="en-US" smtClean="0"/>
              <a:t>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70669C-1B82-497E-9663-2B1F8202887F}" type="slidenum">
              <a:rPr lang="en-US" smtClean="0"/>
              <a:t>‹#›</a:t>
            </a:fld>
            <a:endParaRPr lang="en-US"/>
          </a:p>
        </p:txBody>
      </p:sp>
    </p:spTree>
    <p:extLst>
      <p:ext uri="{BB962C8B-B14F-4D97-AF65-F5344CB8AC3E}">
        <p14:creationId xmlns:p14="http://schemas.microsoft.com/office/powerpoint/2010/main" val="2680211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772490-676B-4287-AD1F-63873F1EA64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2200908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70669C-1B82-497E-9663-2B1F8202887F}" type="slidenum">
              <a:rPr lang="en-US" smtClean="0"/>
              <a:t>16</a:t>
            </a:fld>
            <a:endParaRPr lang="en-US"/>
          </a:p>
        </p:txBody>
      </p:sp>
    </p:spTree>
    <p:extLst>
      <p:ext uri="{BB962C8B-B14F-4D97-AF65-F5344CB8AC3E}">
        <p14:creationId xmlns:p14="http://schemas.microsoft.com/office/powerpoint/2010/main" val="2712858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70669C-1B82-497E-9663-2B1F8202887F}" type="slidenum">
              <a:rPr lang="en-US" smtClean="0"/>
              <a:t>20</a:t>
            </a:fld>
            <a:endParaRPr lang="en-US"/>
          </a:p>
        </p:txBody>
      </p:sp>
    </p:spTree>
    <p:extLst>
      <p:ext uri="{BB962C8B-B14F-4D97-AF65-F5344CB8AC3E}">
        <p14:creationId xmlns:p14="http://schemas.microsoft.com/office/powerpoint/2010/main" val="3191938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70669C-1B82-497E-9663-2B1F8202887F}" type="slidenum">
              <a:rPr lang="en-US" smtClean="0"/>
              <a:t>2</a:t>
            </a:fld>
            <a:endParaRPr lang="en-US"/>
          </a:p>
        </p:txBody>
      </p:sp>
    </p:spTree>
    <p:extLst>
      <p:ext uri="{BB962C8B-B14F-4D97-AF65-F5344CB8AC3E}">
        <p14:creationId xmlns:p14="http://schemas.microsoft.com/office/powerpoint/2010/main" val="3391573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70669C-1B82-497E-9663-2B1F8202887F}" type="slidenum">
              <a:rPr lang="en-US" smtClean="0"/>
              <a:t>3</a:t>
            </a:fld>
            <a:endParaRPr lang="en-US"/>
          </a:p>
        </p:txBody>
      </p:sp>
    </p:spTree>
    <p:extLst>
      <p:ext uri="{BB962C8B-B14F-4D97-AF65-F5344CB8AC3E}">
        <p14:creationId xmlns:p14="http://schemas.microsoft.com/office/powerpoint/2010/main" val="3689508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Kết bài là phần vô cùng quan trọng.</a:t>
            </a:r>
          </a:p>
          <a:p>
            <a:r>
              <a:rPr lang="en-US"/>
              <a:t>Một KB đúng, đủ và hay bao giờ cũng gây ấn tượng khiến cho bài văn của các em hay hơn và đạt điểm cao hơn.</a:t>
            </a:r>
          </a:p>
          <a:p>
            <a:endParaRPr lang="en-US"/>
          </a:p>
          <a:p>
            <a:endParaRPr lang="en-US"/>
          </a:p>
        </p:txBody>
      </p:sp>
      <p:sp>
        <p:nvSpPr>
          <p:cNvPr id="4" name="Slide Number Placeholder 3"/>
          <p:cNvSpPr>
            <a:spLocks noGrp="1"/>
          </p:cNvSpPr>
          <p:nvPr>
            <p:ph type="sldNum" sz="quarter" idx="5"/>
          </p:nvPr>
        </p:nvSpPr>
        <p:spPr/>
        <p:txBody>
          <a:bodyPr/>
          <a:lstStyle/>
          <a:p>
            <a:fld id="{7D70669C-1B82-497E-9663-2B1F8202887F}" type="slidenum">
              <a:rPr lang="en-US" smtClean="0"/>
              <a:t>5</a:t>
            </a:fld>
            <a:endParaRPr lang="en-US"/>
          </a:p>
        </p:txBody>
      </p:sp>
    </p:spTree>
    <p:extLst>
      <p:ext uri="{BB962C8B-B14F-4D97-AF65-F5344CB8AC3E}">
        <p14:creationId xmlns:p14="http://schemas.microsoft.com/office/powerpoint/2010/main" val="2457636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70669C-1B82-497E-9663-2B1F8202887F}" type="slidenum">
              <a:rPr lang="en-US" smtClean="0"/>
              <a:t>10</a:t>
            </a:fld>
            <a:endParaRPr lang="en-US"/>
          </a:p>
        </p:txBody>
      </p:sp>
    </p:spTree>
    <p:extLst>
      <p:ext uri="{BB962C8B-B14F-4D97-AF65-F5344CB8AC3E}">
        <p14:creationId xmlns:p14="http://schemas.microsoft.com/office/powerpoint/2010/main" val="1085925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70669C-1B82-497E-9663-2B1F8202887F}" type="slidenum">
              <a:rPr lang="en-US" smtClean="0"/>
              <a:t>11</a:t>
            </a:fld>
            <a:endParaRPr lang="en-US"/>
          </a:p>
        </p:txBody>
      </p:sp>
    </p:spTree>
    <p:extLst>
      <p:ext uri="{BB962C8B-B14F-4D97-AF65-F5344CB8AC3E}">
        <p14:creationId xmlns:p14="http://schemas.microsoft.com/office/powerpoint/2010/main" val="3649847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70669C-1B82-497E-9663-2B1F8202887F}" type="slidenum">
              <a:rPr lang="en-US" smtClean="0"/>
              <a:t>12</a:t>
            </a:fld>
            <a:endParaRPr lang="en-US"/>
          </a:p>
        </p:txBody>
      </p:sp>
    </p:spTree>
    <p:extLst>
      <p:ext uri="{BB962C8B-B14F-4D97-AF65-F5344CB8AC3E}">
        <p14:creationId xmlns:p14="http://schemas.microsoft.com/office/powerpoint/2010/main" val="2849491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70669C-1B82-497E-9663-2B1F8202887F}" type="slidenum">
              <a:rPr lang="en-US" smtClean="0"/>
              <a:t>13</a:t>
            </a:fld>
            <a:endParaRPr lang="en-US"/>
          </a:p>
        </p:txBody>
      </p:sp>
    </p:spTree>
    <p:extLst>
      <p:ext uri="{BB962C8B-B14F-4D97-AF65-F5344CB8AC3E}">
        <p14:creationId xmlns:p14="http://schemas.microsoft.com/office/powerpoint/2010/main" val="2248945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70669C-1B82-497E-9663-2B1F8202887F}" type="slidenum">
              <a:rPr lang="en-US" smtClean="0"/>
              <a:t>14</a:t>
            </a:fld>
            <a:endParaRPr lang="en-US"/>
          </a:p>
        </p:txBody>
      </p:sp>
    </p:spTree>
    <p:extLst>
      <p:ext uri="{BB962C8B-B14F-4D97-AF65-F5344CB8AC3E}">
        <p14:creationId xmlns:p14="http://schemas.microsoft.com/office/powerpoint/2010/main" val="171342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4C67E-6E0E-42F1-882D-4E9DD197C1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71CFD9-4BCC-4D2B-8CB6-B8FD3D9E5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41482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2E449-FB8E-4BB7-8961-EB4BC551DB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62C2DF-D3F5-4FD7-B5A6-3EF712C808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B196C8-F023-416D-935E-9DF0189C32FE}"/>
              </a:ext>
            </a:extLst>
          </p:cNvPr>
          <p:cNvSpPr>
            <a:spLocks noGrp="1"/>
          </p:cNvSpPr>
          <p:nvPr>
            <p:ph type="dt" sz="half" idx="10"/>
          </p:nvPr>
        </p:nvSpPr>
        <p:spPr/>
        <p:txBody>
          <a:bodyPr/>
          <a:lstStyle/>
          <a:p>
            <a:fld id="{12E5FB83-878D-4E92-AF5A-CD214264D539}" type="datetimeFigureOut">
              <a:rPr lang="en-US" smtClean="0"/>
              <a:t>1/8/2022</a:t>
            </a:fld>
            <a:endParaRPr lang="en-US"/>
          </a:p>
        </p:txBody>
      </p:sp>
      <p:sp>
        <p:nvSpPr>
          <p:cNvPr id="5" name="Footer Placeholder 4">
            <a:extLst>
              <a:ext uri="{FF2B5EF4-FFF2-40B4-BE49-F238E27FC236}">
                <a16:creationId xmlns:a16="http://schemas.microsoft.com/office/drawing/2014/main" id="{ABD181A5-F8F4-46E5-996E-598C46E955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FC6DAF-1362-4CDE-8A24-5D5D61FC1BF1}"/>
              </a:ext>
            </a:extLst>
          </p:cNvPr>
          <p:cNvSpPr>
            <a:spLocks noGrp="1"/>
          </p:cNvSpPr>
          <p:nvPr>
            <p:ph type="sldNum" sz="quarter" idx="12"/>
          </p:nvPr>
        </p:nvSpPr>
        <p:spPr/>
        <p:txBody>
          <a:bodyPr/>
          <a:lstStyle/>
          <a:p>
            <a:fld id="{BEDEEAE3-0544-4141-A847-F9D61EA2740B}" type="slidenum">
              <a:rPr lang="en-US" smtClean="0"/>
              <a:t>‹#›</a:t>
            </a:fld>
            <a:endParaRPr lang="en-US"/>
          </a:p>
        </p:txBody>
      </p:sp>
    </p:spTree>
    <p:extLst>
      <p:ext uri="{BB962C8B-B14F-4D97-AF65-F5344CB8AC3E}">
        <p14:creationId xmlns:p14="http://schemas.microsoft.com/office/powerpoint/2010/main" val="3874184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796F6E-7D1D-4495-8E43-3F246267602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8EECB0-8C36-4981-8CF1-7EFEAB11A5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88B96C-4A31-42F7-84D6-7C6B089B6962}"/>
              </a:ext>
            </a:extLst>
          </p:cNvPr>
          <p:cNvSpPr>
            <a:spLocks noGrp="1"/>
          </p:cNvSpPr>
          <p:nvPr>
            <p:ph type="dt" sz="half" idx="10"/>
          </p:nvPr>
        </p:nvSpPr>
        <p:spPr/>
        <p:txBody>
          <a:bodyPr/>
          <a:lstStyle/>
          <a:p>
            <a:fld id="{12E5FB83-878D-4E92-AF5A-CD214264D539}" type="datetimeFigureOut">
              <a:rPr lang="en-US" smtClean="0"/>
              <a:t>1/8/2022</a:t>
            </a:fld>
            <a:endParaRPr lang="en-US"/>
          </a:p>
        </p:txBody>
      </p:sp>
      <p:sp>
        <p:nvSpPr>
          <p:cNvPr id="5" name="Footer Placeholder 4">
            <a:extLst>
              <a:ext uri="{FF2B5EF4-FFF2-40B4-BE49-F238E27FC236}">
                <a16:creationId xmlns:a16="http://schemas.microsoft.com/office/drawing/2014/main" id="{E4C264EF-8960-433D-9CD2-6DFBE89B1D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09A78C-A2CB-4501-AF5C-E7054CFF5DC5}"/>
              </a:ext>
            </a:extLst>
          </p:cNvPr>
          <p:cNvSpPr>
            <a:spLocks noGrp="1"/>
          </p:cNvSpPr>
          <p:nvPr>
            <p:ph type="sldNum" sz="quarter" idx="12"/>
          </p:nvPr>
        </p:nvSpPr>
        <p:spPr/>
        <p:txBody>
          <a:bodyPr/>
          <a:lstStyle/>
          <a:p>
            <a:fld id="{BEDEEAE3-0544-4141-A847-F9D61EA2740B}" type="slidenum">
              <a:rPr lang="en-US" smtClean="0"/>
              <a:t>‹#›</a:t>
            </a:fld>
            <a:endParaRPr lang="en-US"/>
          </a:p>
        </p:txBody>
      </p:sp>
    </p:spTree>
    <p:extLst>
      <p:ext uri="{BB962C8B-B14F-4D97-AF65-F5344CB8AC3E}">
        <p14:creationId xmlns:p14="http://schemas.microsoft.com/office/powerpoint/2010/main" val="2617874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7982363"/>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8159076"/>
            <a:ext cx="31089600" cy="5629883"/>
          </a:xfrm>
        </p:spPr>
        <p:txBody>
          <a:bodyPr/>
          <a:lstStyle/>
          <a:p>
            <a:r>
              <a:rPr lang="en-US"/>
              <a:t>Click to edit Master title style</a:t>
            </a:r>
          </a:p>
        </p:txBody>
      </p:sp>
      <p:sp>
        <p:nvSpPr>
          <p:cNvPr id="3" name="Subtitle 2"/>
          <p:cNvSpPr>
            <a:spLocks noGrp="1"/>
          </p:cNvSpPr>
          <p:nvPr>
            <p:ph type="subTitle" idx="1"/>
          </p:nvPr>
        </p:nvSpPr>
        <p:spPr>
          <a:xfrm>
            <a:off x="5486400" y="14883319"/>
            <a:ext cx="25603200" cy="6712085"/>
          </a:xfrm>
        </p:spPr>
        <p:txBody>
          <a:bodyPr/>
          <a:lstStyle>
            <a:lvl1pPr marL="0" indent="0" algn="ctr">
              <a:buNone/>
              <a:defRPr>
                <a:solidFill>
                  <a:schemeClr val="tx1">
                    <a:tint val="75000"/>
                  </a:schemeClr>
                </a:solidFill>
              </a:defRPr>
            </a:lvl1pPr>
            <a:lvl2pPr marL="1750985" indent="0" algn="ctr">
              <a:buNone/>
              <a:defRPr>
                <a:solidFill>
                  <a:schemeClr val="tx1">
                    <a:tint val="75000"/>
                  </a:schemeClr>
                </a:solidFill>
              </a:defRPr>
            </a:lvl2pPr>
            <a:lvl3pPr marL="3501969" indent="0" algn="ctr">
              <a:buNone/>
              <a:defRPr>
                <a:solidFill>
                  <a:schemeClr val="tx1">
                    <a:tint val="75000"/>
                  </a:schemeClr>
                </a:solidFill>
              </a:defRPr>
            </a:lvl3pPr>
            <a:lvl4pPr marL="5252954" indent="0" algn="ctr">
              <a:buNone/>
              <a:defRPr>
                <a:solidFill>
                  <a:schemeClr val="tx1">
                    <a:tint val="75000"/>
                  </a:schemeClr>
                </a:solidFill>
              </a:defRPr>
            </a:lvl4pPr>
            <a:lvl5pPr marL="7003938" indent="0" algn="ctr">
              <a:buNone/>
              <a:defRPr>
                <a:solidFill>
                  <a:schemeClr val="tx1">
                    <a:tint val="75000"/>
                  </a:schemeClr>
                </a:solidFill>
              </a:defRPr>
            </a:lvl5pPr>
            <a:lvl6pPr marL="8754923" indent="0" algn="ctr">
              <a:buNone/>
              <a:defRPr>
                <a:solidFill>
                  <a:schemeClr val="tx1">
                    <a:tint val="75000"/>
                  </a:schemeClr>
                </a:solidFill>
              </a:defRPr>
            </a:lvl6pPr>
            <a:lvl7pPr marL="10505907" indent="0" algn="ctr">
              <a:buNone/>
              <a:defRPr>
                <a:solidFill>
                  <a:schemeClr val="tx1">
                    <a:tint val="75000"/>
                  </a:schemeClr>
                </a:solidFill>
              </a:defRPr>
            </a:lvl7pPr>
            <a:lvl8pPr marL="12256892" indent="0" algn="ctr">
              <a:buNone/>
              <a:defRPr>
                <a:solidFill>
                  <a:schemeClr val="tx1">
                    <a:tint val="75000"/>
                  </a:schemeClr>
                </a:solidFill>
              </a:defRPr>
            </a:lvl8pPr>
            <a:lvl9pPr marL="1400787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22987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61558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6877492"/>
            <a:ext cx="31089600" cy="5216457"/>
          </a:xfrm>
        </p:spPr>
        <p:txBody>
          <a:bodyPr anchor="t"/>
          <a:lstStyle>
            <a:lvl1pPr algn="l">
              <a:defRPr sz="15319" b="1" cap="all"/>
            </a:lvl1pPr>
          </a:lstStyle>
          <a:p>
            <a:r>
              <a:rPr lang="en-US"/>
              <a:t>Click to edit Master title style</a:t>
            </a:r>
          </a:p>
        </p:txBody>
      </p:sp>
      <p:sp>
        <p:nvSpPr>
          <p:cNvPr id="3" name="Text Placeholder 2"/>
          <p:cNvSpPr>
            <a:spLocks noGrp="1"/>
          </p:cNvSpPr>
          <p:nvPr>
            <p:ph type="body" idx="1"/>
          </p:nvPr>
        </p:nvSpPr>
        <p:spPr>
          <a:xfrm>
            <a:off x="2889252" y="11132094"/>
            <a:ext cx="31089600" cy="5745397"/>
          </a:xfrm>
        </p:spPr>
        <p:txBody>
          <a:bodyPr anchor="b"/>
          <a:lstStyle>
            <a:lvl1pPr marL="0" indent="0">
              <a:buNone/>
              <a:defRPr sz="7660">
                <a:solidFill>
                  <a:schemeClr val="tx1">
                    <a:tint val="75000"/>
                  </a:schemeClr>
                </a:solidFill>
              </a:defRPr>
            </a:lvl1pPr>
            <a:lvl2pPr marL="1750985" indent="0">
              <a:buNone/>
              <a:defRPr sz="6894">
                <a:solidFill>
                  <a:schemeClr val="tx1">
                    <a:tint val="75000"/>
                  </a:schemeClr>
                </a:solidFill>
              </a:defRPr>
            </a:lvl2pPr>
            <a:lvl3pPr marL="3501969" indent="0">
              <a:buNone/>
              <a:defRPr sz="6128">
                <a:solidFill>
                  <a:schemeClr val="tx1">
                    <a:tint val="75000"/>
                  </a:schemeClr>
                </a:solidFill>
              </a:defRPr>
            </a:lvl3pPr>
            <a:lvl4pPr marL="5252954" indent="0">
              <a:buNone/>
              <a:defRPr sz="5362">
                <a:solidFill>
                  <a:schemeClr val="tx1">
                    <a:tint val="75000"/>
                  </a:schemeClr>
                </a:solidFill>
              </a:defRPr>
            </a:lvl4pPr>
            <a:lvl5pPr marL="7003938" indent="0">
              <a:buNone/>
              <a:defRPr sz="5362">
                <a:solidFill>
                  <a:schemeClr val="tx1">
                    <a:tint val="75000"/>
                  </a:schemeClr>
                </a:solidFill>
              </a:defRPr>
            </a:lvl5pPr>
            <a:lvl6pPr marL="8754923" indent="0">
              <a:buNone/>
              <a:defRPr sz="5362">
                <a:solidFill>
                  <a:schemeClr val="tx1">
                    <a:tint val="75000"/>
                  </a:schemeClr>
                </a:solidFill>
              </a:defRPr>
            </a:lvl6pPr>
            <a:lvl7pPr marL="10505907" indent="0">
              <a:buNone/>
              <a:defRPr sz="5362">
                <a:solidFill>
                  <a:schemeClr val="tx1">
                    <a:tint val="75000"/>
                  </a:schemeClr>
                </a:solidFill>
              </a:defRPr>
            </a:lvl7pPr>
            <a:lvl8pPr marL="12256892" indent="0">
              <a:buNone/>
              <a:defRPr sz="5362">
                <a:solidFill>
                  <a:schemeClr val="tx1">
                    <a:tint val="75000"/>
                  </a:schemeClr>
                </a:solidFill>
              </a:defRPr>
            </a:lvl8pPr>
            <a:lvl9pPr marL="14007876" indent="0">
              <a:buNone/>
              <a:defRPr sz="536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38021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828800" y="6128428"/>
            <a:ext cx="16154400" cy="17333475"/>
          </a:xfrm>
        </p:spPr>
        <p:txBody>
          <a:bodyPr/>
          <a:lstStyle>
            <a:lvl1pPr>
              <a:defRPr sz="10723"/>
            </a:lvl1pPr>
            <a:lvl2pPr>
              <a:defRPr sz="9192"/>
            </a:lvl2pPr>
            <a:lvl3pPr>
              <a:defRPr sz="7660"/>
            </a:lvl3pPr>
            <a:lvl4pPr>
              <a:defRPr sz="6894"/>
            </a:lvl4pPr>
            <a:lvl5pPr>
              <a:defRPr sz="6894"/>
            </a:lvl5pPr>
            <a:lvl6pPr>
              <a:defRPr sz="6894"/>
            </a:lvl6pPr>
            <a:lvl7pPr>
              <a:defRPr sz="6894"/>
            </a:lvl7pPr>
            <a:lvl8pPr>
              <a:defRPr sz="6894"/>
            </a:lvl8pPr>
            <a:lvl9pPr>
              <a:defRPr sz="689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8592800" y="6128428"/>
            <a:ext cx="16154400" cy="17333475"/>
          </a:xfrm>
        </p:spPr>
        <p:txBody>
          <a:bodyPr/>
          <a:lstStyle>
            <a:lvl1pPr>
              <a:defRPr sz="10723"/>
            </a:lvl1pPr>
            <a:lvl2pPr>
              <a:defRPr sz="9192"/>
            </a:lvl2pPr>
            <a:lvl3pPr>
              <a:defRPr sz="7660"/>
            </a:lvl3pPr>
            <a:lvl4pPr>
              <a:defRPr sz="6894"/>
            </a:lvl4pPr>
            <a:lvl5pPr>
              <a:defRPr sz="6894"/>
            </a:lvl5pPr>
            <a:lvl6pPr>
              <a:defRPr sz="6894"/>
            </a:lvl6pPr>
            <a:lvl7pPr>
              <a:defRPr sz="6894"/>
            </a:lvl7pPr>
            <a:lvl8pPr>
              <a:defRPr sz="6894"/>
            </a:lvl8pPr>
            <a:lvl9pPr>
              <a:defRPr sz="689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87580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828800" y="5879156"/>
            <a:ext cx="16160752" cy="2450152"/>
          </a:xfrm>
        </p:spPr>
        <p:txBody>
          <a:bodyPr anchor="b"/>
          <a:lstStyle>
            <a:lvl1pPr marL="0" indent="0">
              <a:buNone/>
              <a:defRPr sz="9192" b="1"/>
            </a:lvl1pPr>
            <a:lvl2pPr marL="1750985" indent="0">
              <a:buNone/>
              <a:defRPr sz="7660" b="1"/>
            </a:lvl2pPr>
            <a:lvl3pPr marL="3501969" indent="0">
              <a:buNone/>
              <a:defRPr sz="6894" b="1"/>
            </a:lvl3pPr>
            <a:lvl4pPr marL="5252954" indent="0">
              <a:buNone/>
              <a:defRPr sz="6128" b="1"/>
            </a:lvl4pPr>
            <a:lvl5pPr marL="7003938" indent="0">
              <a:buNone/>
              <a:defRPr sz="6128" b="1"/>
            </a:lvl5pPr>
            <a:lvl6pPr marL="8754923" indent="0">
              <a:buNone/>
              <a:defRPr sz="6128" b="1"/>
            </a:lvl6pPr>
            <a:lvl7pPr marL="10505907" indent="0">
              <a:buNone/>
              <a:defRPr sz="6128" b="1"/>
            </a:lvl7pPr>
            <a:lvl8pPr marL="12256892" indent="0">
              <a:buNone/>
              <a:defRPr sz="6128" b="1"/>
            </a:lvl8pPr>
            <a:lvl9pPr marL="14007876" indent="0">
              <a:buNone/>
              <a:defRPr sz="6128" b="1"/>
            </a:lvl9pPr>
          </a:lstStyle>
          <a:p>
            <a:pPr lvl="0"/>
            <a:r>
              <a:rPr lang="en-US"/>
              <a:t>Click to edit Master text styles</a:t>
            </a:r>
          </a:p>
        </p:txBody>
      </p:sp>
      <p:sp>
        <p:nvSpPr>
          <p:cNvPr id="4" name="Content Placeholder 3"/>
          <p:cNvSpPr>
            <a:spLocks noGrp="1"/>
          </p:cNvSpPr>
          <p:nvPr>
            <p:ph sz="half" idx="2"/>
          </p:nvPr>
        </p:nvSpPr>
        <p:spPr>
          <a:xfrm>
            <a:off x="1828800" y="8329309"/>
            <a:ext cx="16160752" cy="15132592"/>
          </a:xfrm>
        </p:spPr>
        <p:txBody>
          <a:bodyPr/>
          <a:lstStyle>
            <a:lvl1pPr>
              <a:defRPr sz="9192"/>
            </a:lvl1pPr>
            <a:lvl2pPr>
              <a:defRPr sz="7660"/>
            </a:lvl2pPr>
            <a:lvl3pPr>
              <a:defRPr sz="6894"/>
            </a:lvl3pPr>
            <a:lvl4pPr>
              <a:defRPr sz="6128"/>
            </a:lvl4pPr>
            <a:lvl5pPr>
              <a:defRPr sz="6128"/>
            </a:lvl5pPr>
            <a:lvl6pPr>
              <a:defRPr sz="6128"/>
            </a:lvl6pPr>
            <a:lvl7pPr>
              <a:defRPr sz="6128"/>
            </a:lvl7pPr>
            <a:lvl8pPr>
              <a:defRPr sz="6128"/>
            </a:lvl8pPr>
            <a:lvl9pPr>
              <a:defRPr sz="612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8580102" y="5879156"/>
            <a:ext cx="16167100" cy="2450152"/>
          </a:xfrm>
        </p:spPr>
        <p:txBody>
          <a:bodyPr anchor="b"/>
          <a:lstStyle>
            <a:lvl1pPr marL="0" indent="0">
              <a:buNone/>
              <a:defRPr sz="9192" b="1"/>
            </a:lvl1pPr>
            <a:lvl2pPr marL="1750985" indent="0">
              <a:buNone/>
              <a:defRPr sz="7660" b="1"/>
            </a:lvl2pPr>
            <a:lvl3pPr marL="3501969" indent="0">
              <a:buNone/>
              <a:defRPr sz="6894" b="1"/>
            </a:lvl3pPr>
            <a:lvl4pPr marL="5252954" indent="0">
              <a:buNone/>
              <a:defRPr sz="6128" b="1"/>
            </a:lvl4pPr>
            <a:lvl5pPr marL="7003938" indent="0">
              <a:buNone/>
              <a:defRPr sz="6128" b="1"/>
            </a:lvl5pPr>
            <a:lvl6pPr marL="8754923" indent="0">
              <a:buNone/>
              <a:defRPr sz="6128" b="1"/>
            </a:lvl6pPr>
            <a:lvl7pPr marL="10505907" indent="0">
              <a:buNone/>
              <a:defRPr sz="6128" b="1"/>
            </a:lvl7pPr>
            <a:lvl8pPr marL="12256892" indent="0">
              <a:buNone/>
              <a:defRPr sz="6128" b="1"/>
            </a:lvl8pPr>
            <a:lvl9pPr marL="14007876" indent="0">
              <a:buNone/>
              <a:defRPr sz="6128" b="1"/>
            </a:lvl9pPr>
          </a:lstStyle>
          <a:p>
            <a:pPr lvl="0"/>
            <a:r>
              <a:rPr lang="en-US"/>
              <a:t>Click to edit Master text styles</a:t>
            </a:r>
          </a:p>
        </p:txBody>
      </p:sp>
      <p:sp>
        <p:nvSpPr>
          <p:cNvPr id="6" name="Content Placeholder 5"/>
          <p:cNvSpPr>
            <a:spLocks noGrp="1"/>
          </p:cNvSpPr>
          <p:nvPr>
            <p:ph sz="quarter" idx="4"/>
          </p:nvPr>
        </p:nvSpPr>
        <p:spPr>
          <a:xfrm>
            <a:off x="18580102" y="8329309"/>
            <a:ext cx="16167100" cy="15132592"/>
          </a:xfrm>
        </p:spPr>
        <p:txBody>
          <a:bodyPr/>
          <a:lstStyle>
            <a:lvl1pPr>
              <a:defRPr sz="9192"/>
            </a:lvl1pPr>
            <a:lvl2pPr>
              <a:defRPr sz="7660"/>
            </a:lvl2pPr>
            <a:lvl3pPr>
              <a:defRPr sz="6894"/>
            </a:lvl3pPr>
            <a:lvl4pPr>
              <a:defRPr sz="6128"/>
            </a:lvl4pPr>
            <a:lvl5pPr>
              <a:defRPr sz="6128"/>
            </a:lvl5pPr>
            <a:lvl6pPr>
              <a:defRPr sz="6128"/>
            </a:lvl6pPr>
            <a:lvl7pPr>
              <a:defRPr sz="6128"/>
            </a:lvl7pPr>
            <a:lvl8pPr>
              <a:defRPr sz="6128"/>
            </a:lvl8pPr>
            <a:lvl9pPr>
              <a:defRPr sz="612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80476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727415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517600" y="1051807"/>
            <a:ext cx="8229600" cy="2241009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828800" y="1051807"/>
            <a:ext cx="24079200" cy="224100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17751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01478-FB49-4E30-896E-D1680E9725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852051-A4B7-49C0-A883-5DB164CCA8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BD16E-8C7F-420C-B99F-BA10E1DBD069}"/>
              </a:ext>
            </a:extLst>
          </p:cNvPr>
          <p:cNvSpPr>
            <a:spLocks noGrp="1"/>
          </p:cNvSpPr>
          <p:nvPr>
            <p:ph type="dt" sz="half" idx="10"/>
          </p:nvPr>
        </p:nvSpPr>
        <p:spPr/>
        <p:txBody>
          <a:bodyPr/>
          <a:lstStyle/>
          <a:p>
            <a:fld id="{12E5FB83-878D-4E92-AF5A-CD214264D539}" type="datetimeFigureOut">
              <a:rPr lang="en-US" smtClean="0"/>
              <a:t>1/8/2022</a:t>
            </a:fld>
            <a:endParaRPr lang="en-US"/>
          </a:p>
        </p:txBody>
      </p:sp>
      <p:sp>
        <p:nvSpPr>
          <p:cNvPr id="5" name="Footer Placeholder 4">
            <a:extLst>
              <a:ext uri="{FF2B5EF4-FFF2-40B4-BE49-F238E27FC236}">
                <a16:creationId xmlns:a16="http://schemas.microsoft.com/office/drawing/2014/main" id="{7DBD488B-0953-45A6-84A3-9FE42D1FC2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6A5C4A-5ED6-4612-AAF2-B35042930025}"/>
              </a:ext>
            </a:extLst>
          </p:cNvPr>
          <p:cNvSpPr>
            <a:spLocks noGrp="1"/>
          </p:cNvSpPr>
          <p:nvPr>
            <p:ph type="sldNum" sz="quarter" idx="12"/>
          </p:nvPr>
        </p:nvSpPr>
        <p:spPr/>
        <p:txBody>
          <a:bodyPr/>
          <a:lstStyle/>
          <a:p>
            <a:fld id="{BEDEEAE3-0544-4141-A847-F9D61EA2740B}" type="slidenum">
              <a:rPr lang="en-US" smtClean="0"/>
              <a:t>‹#›</a:t>
            </a:fld>
            <a:endParaRPr lang="en-US"/>
          </a:p>
        </p:txBody>
      </p:sp>
    </p:spTree>
    <p:extLst>
      <p:ext uri="{BB962C8B-B14F-4D97-AF65-F5344CB8AC3E}">
        <p14:creationId xmlns:p14="http://schemas.microsoft.com/office/powerpoint/2010/main" val="19412603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525975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295143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788269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58946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618434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69931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022895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517157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632846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21289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F4D95-018B-4E8D-9D31-D27FD720B7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0B06231-1ED0-4B40-872C-CC233B785E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6163D0-5FFD-40AA-BC55-52E4B4D3A957}"/>
              </a:ext>
            </a:extLst>
          </p:cNvPr>
          <p:cNvSpPr>
            <a:spLocks noGrp="1"/>
          </p:cNvSpPr>
          <p:nvPr>
            <p:ph type="dt" sz="half" idx="10"/>
          </p:nvPr>
        </p:nvSpPr>
        <p:spPr/>
        <p:txBody>
          <a:bodyPr/>
          <a:lstStyle/>
          <a:p>
            <a:fld id="{12E5FB83-878D-4E92-AF5A-CD214264D539}" type="datetimeFigureOut">
              <a:rPr lang="en-US" smtClean="0"/>
              <a:t>1/8/2022</a:t>
            </a:fld>
            <a:endParaRPr lang="en-US"/>
          </a:p>
        </p:txBody>
      </p:sp>
      <p:sp>
        <p:nvSpPr>
          <p:cNvPr id="5" name="Footer Placeholder 4">
            <a:extLst>
              <a:ext uri="{FF2B5EF4-FFF2-40B4-BE49-F238E27FC236}">
                <a16:creationId xmlns:a16="http://schemas.microsoft.com/office/drawing/2014/main" id="{0C33E593-A510-44AE-AA29-95D953E749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A22614-F36B-4E77-95AE-8700F28E2640}"/>
              </a:ext>
            </a:extLst>
          </p:cNvPr>
          <p:cNvSpPr>
            <a:spLocks noGrp="1"/>
          </p:cNvSpPr>
          <p:nvPr>
            <p:ph type="sldNum" sz="quarter" idx="12"/>
          </p:nvPr>
        </p:nvSpPr>
        <p:spPr/>
        <p:txBody>
          <a:bodyPr/>
          <a:lstStyle/>
          <a:p>
            <a:fld id="{BEDEEAE3-0544-4141-A847-F9D61EA2740B}" type="slidenum">
              <a:rPr lang="en-US" smtClean="0"/>
              <a:t>‹#›</a:t>
            </a:fld>
            <a:endParaRPr lang="en-US"/>
          </a:p>
        </p:txBody>
      </p:sp>
    </p:spTree>
    <p:extLst>
      <p:ext uri="{BB962C8B-B14F-4D97-AF65-F5344CB8AC3E}">
        <p14:creationId xmlns:p14="http://schemas.microsoft.com/office/powerpoint/2010/main" val="41734312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01071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1A43C-B39B-4660-933F-6389254C1F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17EB30-66A7-43F7-9D23-B06B86E6A0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AD903C-23A7-4CDA-A335-0EFD0057D4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310D7E-0237-4707-9044-B293260954FE}"/>
              </a:ext>
            </a:extLst>
          </p:cNvPr>
          <p:cNvSpPr>
            <a:spLocks noGrp="1"/>
          </p:cNvSpPr>
          <p:nvPr>
            <p:ph type="dt" sz="half" idx="10"/>
          </p:nvPr>
        </p:nvSpPr>
        <p:spPr/>
        <p:txBody>
          <a:bodyPr/>
          <a:lstStyle/>
          <a:p>
            <a:fld id="{12E5FB83-878D-4E92-AF5A-CD214264D539}" type="datetimeFigureOut">
              <a:rPr lang="en-US" smtClean="0"/>
              <a:t>1/8/2022</a:t>
            </a:fld>
            <a:endParaRPr lang="en-US"/>
          </a:p>
        </p:txBody>
      </p:sp>
      <p:sp>
        <p:nvSpPr>
          <p:cNvPr id="6" name="Footer Placeholder 5">
            <a:extLst>
              <a:ext uri="{FF2B5EF4-FFF2-40B4-BE49-F238E27FC236}">
                <a16:creationId xmlns:a16="http://schemas.microsoft.com/office/drawing/2014/main" id="{CAF48EB3-48A8-447D-AA0B-3A4BC15FA3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81B10C-F540-4CAF-AFEA-72CBC473073F}"/>
              </a:ext>
            </a:extLst>
          </p:cNvPr>
          <p:cNvSpPr>
            <a:spLocks noGrp="1"/>
          </p:cNvSpPr>
          <p:nvPr>
            <p:ph type="sldNum" sz="quarter" idx="12"/>
          </p:nvPr>
        </p:nvSpPr>
        <p:spPr/>
        <p:txBody>
          <a:bodyPr/>
          <a:lstStyle/>
          <a:p>
            <a:fld id="{BEDEEAE3-0544-4141-A847-F9D61EA2740B}" type="slidenum">
              <a:rPr lang="en-US" smtClean="0"/>
              <a:t>‹#›</a:t>
            </a:fld>
            <a:endParaRPr lang="en-US"/>
          </a:p>
        </p:txBody>
      </p:sp>
    </p:spTree>
    <p:extLst>
      <p:ext uri="{BB962C8B-B14F-4D97-AF65-F5344CB8AC3E}">
        <p14:creationId xmlns:p14="http://schemas.microsoft.com/office/powerpoint/2010/main" val="259317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B5C2B-6136-47ED-88A8-42C7F123D84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CA7E40-50A3-4C54-A84A-17960EBDD4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C64F4C-B7FC-41A1-84A2-6F357A9594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4F7F41-50DA-4F74-86C3-AD3A092F04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0EDE36-4102-405D-986C-B976ACCB70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853FB5-333A-4B3A-8CD4-88B98B7CC71C}"/>
              </a:ext>
            </a:extLst>
          </p:cNvPr>
          <p:cNvSpPr>
            <a:spLocks noGrp="1"/>
          </p:cNvSpPr>
          <p:nvPr>
            <p:ph type="dt" sz="half" idx="10"/>
          </p:nvPr>
        </p:nvSpPr>
        <p:spPr/>
        <p:txBody>
          <a:bodyPr/>
          <a:lstStyle/>
          <a:p>
            <a:fld id="{12E5FB83-878D-4E92-AF5A-CD214264D539}" type="datetimeFigureOut">
              <a:rPr lang="en-US" smtClean="0"/>
              <a:t>1/8/2022</a:t>
            </a:fld>
            <a:endParaRPr lang="en-US"/>
          </a:p>
        </p:txBody>
      </p:sp>
      <p:sp>
        <p:nvSpPr>
          <p:cNvPr id="8" name="Footer Placeholder 7">
            <a:extLst>
              <a:ext uri="{FF2B5EF4-FFF2-40B4-BE49-F238E27FC236}">
                <a16:creationId xmlns:a16="http://schemas.microsoft.com/office/drawing/2014/main" id="{07ED9E7D-D331-425C-BE9E-55F419362D3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076E60-B47C-48DA-AB13-B1E541555260}"/>
              </a:ext>
            </a:extLst>
          </p:cNvPr>
          <p:cNvSpPr>
            <a:spLocks noGrp="1"/>
          </p:cNvSpPr>
          <p:nvPr>
            <p:ph type="sldNum" sz="quarter" idx="12"/>
          </p:nvPr>
        </p:nvSpPr>
        <p:spPr/>
        <p:txBody>
          <a:bodyPr/>
          <a:lstStyle/>
          <a:p>
            <a:fld id="{BEDEEAE3-0544-4141-A847-F9D61EA2740B}" type="slidenum">
              <a:rPr lang="en-US" smtClean="0"/>
              <a:t>‹#›</a:t>
            </a:fld>
            <a:endParaRPr lang="en-US"/>
          </a:p>
        </p:txBody>
      </p:sp>
    </p:spTree>
    <p:extLst>
      <p:ext uri="{BB962C8B-B14F-4D97-AF65-F5344CB8AC3E}">
        <p14:creationId xmlns:p14="http://schemas.microsoft.com/office/powerpoint/2010/main" val="924700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CE1A4-E5C6-4B28-8AD3-24170E9CF25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9C8A72-5893-49C2-8EB7-BE943FAED738}"/>
              </a:ext>
            </a:extLst>
          </p:cNvPr>
          <p:cNvSpPr>
            <a:spLocks noGrp="1"/>
          </p:cNvSpPr>
          <p:nvPr>
            <p:ph type="dt" sz="half" idx="10"/>
          </p:nvPr>
        </p:nvSpPr>
        <p:spPr/>
        <p:txBody>
          <a:bodyPr/>
          <a:lstStyle/>
          <a:p>
            <a:fld id="{12E5FB83-878D-4E92-AF5A-CD214264D539}" type="datetimeFigureOut">
              <a:rPr lang="en-US" smtClean="0"/>
              <a:t>1/8/2022</a:t>
            </a:fld>
            <a:endParaRPr lang="en-US"/>
          </a:p>
        </p:txBody>
      </p:sp>
      <p:sp>
        <p:nvSpPr>
          <p:cNvPr id="4" name="Footer Placeholder 3">
            <a:extLst>
              <a:ext uri="{FF2B5EF4-FFF2-40B4-BE49-F238E27FC236}">
                <a16:creationId xmlns:a16="http://schemas.microsoft.com/office/drawing/2014/main" id="{23AFCFB7-BFC0-44AF-BF88-B47D5194EA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8387E8-F496-4311-B167-4609A9363B52}"/>
              </a:ext>
            </a:extLst>
          </p:cNvPr>
          <p:cNvSpPr>
            <a:spLocks noGrp="1"/>
          </p:cNvSpPr>
          <p:nvPr>
            <p:ph type="sldNum" sz="quarter" idx="12"/>
          </p:nvPr>
        </p:nvSpPr>
        <p:spPr/>
        <p:txBody>
          <a:bodyPr/>
          <a:lstStyle/>
          <a:p>
            <a:fld id="{BEDEEAE3-0544-4141-A847-F9D61EA2740B}" type="slidenum">
              <a:rPr lang="en-US" smtClean="0"/>
              <a:t>‹#›</a:t>
            </a:fld>
            <a:endParaRPr lang="en-US"/>
          </a:p>
        </p:txBody>
      </p:sp>
    </p:spTree>
    <p:extLst>
      <p:ext uri="{BB962C8B-B14F-4D97-AF65-F5344CB8AC3E}">
        <p14:creationId xmlns:p14="http://schemas.microsoft.com/office/powerpoint/2010/main" val="2958210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ADB8A1-B735-49DC-9129-FA31C04EFADE}"/>
              </a:ext>
            </a:extLst>
          </p:cNvPr>
          <p:cNvSpPr>
            <a:spLocks noGrp="1"/>
          </p:cNvSpPr>
          <p:nvPr>
            <p:ph type="dt" sz="half" idx="10"/>
          </p:nvPr>
        </p:nvSpPr>
        <p:spPr/>
        <p:txBody>
          <a:bodyPr/>
          <a:lstStyle/>
          <a:p>
            <a:fld id="{12E5FB83-878D-4E92-AF5A-CD214264D539}" type="datetimeFigureOut">
              <a:rPr lang="en-US" smtClean="0"/>
              <a:t>1/8/2022</a:t>
            </a:fld>
            <a:endParaRPr lang="en-US"/>
          </a:p>
        </p:txBody>
      </p:sp>
      <p:sp>
        <p:nvSpPr>
          <p:cNvPr id="3" name="Footer Placeholder 2">
            <a:extLst>
              <a:ext uri="{FF2B5EF4-FFF2-40B4-BE49-F238E27FC236}">
                <a16:creationId xmlns:a16="http://schemas.microsoft.com/office/drawing/2014/main" id="{60FF4C9B-9C1B-4905-BF0D-88585C859E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3C6000-3DAB-497C-B96C-28FB983BBB17}"/>
              </a:ext>
            </a:extLst>
          </p:cNvPr>
          <p:cNvSpPr>
            <a:spLocks noGrp="1"/>
          </p:cNvSpPr>
          <p:nvPr>
            <p:ph type="sldNum" sz="quarter" idx="12"/>
          </p:nvPr>
        </p:nvSpPr>
        <p:spPr/>
        <p:txBody>
          <a:bodyPr/>
          <a:lstStyle/>
          <a:p>
            <a:fld id="{BEDEEAE3-0544-4141-A847-F9D61EA2740B}" type="slidenum">
              <a:rPr lang="en-US" smtClean="0"/>
              <a:t>‹#›</a:t>
            </a:fld>
            <a:endParaRPr lang="en-US"/>
          </a:p>
        </p:txBody>
      </p:sp>
    </p:spTree>
    <p:extLst>
      <p:ext uri="{BB962C8B-B14F-4D97-AF65-F5344CB8AC3E}">
        <p14:creationId xmlns:p14="http://schemas.microsoft.com/office/powerpoint/2010/main" val="1603015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D3FB4-39C9-485D-AE9F-834831CDCC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BE4E03-8431-4261-B7EE-6229123E6A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1AEA0B-8435-48BB-8FE0-DE3696AE64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D72E02-73A5-46E5-A4EE-B585027EA679}"/>
              </a:ext>
            </a:extLst>
          </p:cNvPr>
          <p:cNvSpPr>
            <a:spLocks noGrp="1"/>
          </p:cNvSpPr>
          <p:nvPr>
            <p:ph type="dt" sz="half" idx="10"/>
          </p:nvPr>
        </p:nvSpPr>
        <p:spPr/>
        <p:txBody>
          <a:bodyPr/>
          <a:lstStyle/>
          <a:p>
            <a:fld id="{12E5FB83-878D-4E92-AF5A-CD214264D539}" type="datetimeFigureOut">
              <a:rPr lang="en-US" smtClean="0"/>
              <a:t>1/8/2022</a:t>
            </a:fld>
            <a:endParaRPr lang="en-US"/>
          </a:p>
        </p:txBody>
      </p:sp>
      <p:sp>
        <p:nvSpPr>
          <p:cNvPr id="6" name="Footer Placeholder 5">
            <a:extLst>
              <a:ext uri="{FF2B5EF4-FFF2-40B4-BE49-F238E27FC236}">
                <a16:creationId xmlns:a16="http://schemas.microsoft.com/office/drawing/2014/main" id="{CAB9E725-1E46-4214-B429-3E6AE00FE8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D9E459-C727-4711-9A0C-B49CCAD16931}"/>
              </a:ext>
            </a:extLst>
          </p:cNvPr>
          <p:cNvSpPr>
            <a:spLocks noGrp="1"/>
          </p:cNvSpPr>
          <p:nvPr>
            <p:ph type="sldNum" sz="quarter" idx="12"/>
          </p:nvPr>
        </p:nvSpPr>
        <p:spPr/>
        <p:txBody>
          <a:bodyPr/>
          <a:lstStyle/>
          <a:p>
            <a:fld id="{BEDEEAE3-0544-4141-A847-F9D61EA2740B}" type="slidenum">
              <a:rPr lang="en-US" smtClean="0"/>
              <a:t>‹#›</a:t>
            </a:fld>
            <a:endParaRPr lang="en-US"/>
          </a:p>
        </p:txBody>
      </p:sp>
    </p:spTree>
    <p:extLst>
      <p:ext uri="{BB962C8B-B14F-4D97-AF65-F5344CB8AC3E}">
        <p14:creationId xmlns:p14="http://schemas.microsoft.com/office/powerpoint/2010/main" val="943824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E7459-21F5-484E-B8FF-799FFC8048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0B5173-7D81-4165-8824-F2E0600DA2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E786BC7-B9A6-4847-86F7-A06BCCA706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7E10AC-933B-4AB1-B835-E5C232E321E3}"/>
              </a:ext>
            </a:extLst>
          </p:cNvPr>
          <p:cNvSpPr>
            <a:spLocks noGrp="1"/>
          </p:cNvSpPr>
          <p:nvPr>
            <p:ph type="dt" sz="half" idx="10"/>
          </p:nvPr>
        </p:nvSpPr>
        <p:spPr/>
        <p:txBody>
          <a:bodyPr/>
          <a:lstStyle/>
          <a:p>
            <a:fld id="{12E5FB83-878D-4E92-AF5A-CD214264D539}" type="datetimeFigureOut">
              <a:rPr lang="en-US" smtClean="0"/>
              <a:t>1/8/2022</a:t>
            </a:fld>
            <a:endParaRPr lang="en-US"/>
          </a:p>
        </p:txBody>
      </p:sp>
      <p:sp>
        <p:nvSpPr>
          <p:cNvPr id="6" name="Footer Placeholder 5">
            <a:extLst>
              <a:ext uri="{FF2B5EF4-FFF2-40B4-BE49-F238E27FC236}">
                <a16:creationId xmlns:a16="http://schemas.microsoft.com/office/drawing/2014/main" id="{A232C40B-B47E-4478-9504-ECDB94F5EF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76E544-9EF6-4B27-963A-20814D61350B}"/>
              </a:ext>
            </a:extLst>
          </p:cNvPr>
          <p:cNvSpPr>
            <a:spLocks noGrp="1"/>
          </p:cNvSpPr>
          <p:nvPr>
            <p:ph type="sldNum" sz="quarter" idx="12"/>
          </p:nvPr>
        </p:nvSpPr>
        <p:spPr/>
        <p:txBody>
          <a:bodyPr/>
          <a:lstStyle/>
          <a:p>
            <a:fld id="{BEDEEAE3-0544-4141-A847-F9D61EA2740B}" type="slidenum">
              <a:rPr lang="en-US" smtClean="0"/>
              <a:t>‹#›</a:t>
            </a:fld>
            <a:endParaRPr lang="en-US"/>
          </a:p>
        </p:txBody>
      </p:sp>
    </p:spTree>
    <p:extLst>
      <p:ext uri="{BB962C8B-B14F-4D97-AF65-F5344CB8AC3E}">
        <p14:creationId xmlns:p14="http://schemas.microsoft.com/office/powerpoint/2010/main" val="4176650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8C387E-69D0-4F55-BF2B-F568CAED9A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FDB5FE-84FC-4D78-BCA9-1C41EF4DF1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C32098-EFEE-4337-8D2A-C2297631C8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E5FB83-878D-4E92-AF5A-CD214264D539}" type="datetimeFigureOut">
              <a:rPr lang="en-US" smtClean="0"/>
              <a:t>1/8/2022</a:t>
            </a:fld>
            <a:endParaRPr lang="en-US"/>
          </a:p>
        </p:txBody>
      </p:sp>
      <p:sp>
        <p:nvSpPr>
          <p:cNvPr id="5" name="Footer Placeholder 4">
            <a:extLst>
              <a:ext uri="{FF2B5EF4-FFF2-40B4-BE49-F238E27FC236}">
                <a16:creationId xmlns:a16="http://schemas.microsoft.com/office/drawing/2014/main" id="{C237DA9C-CB55-4026-8BF6-1C4503ED58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0F27782-9B58-4C91-8262-6079A9D017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DEEAE3-0544-4141-A847-F9D61EA2740B}" type="slidenum">
              <a:rPr lang="en-US" smtClean="0"/>
              <a:t>‹#›</a:t>
            </a:fld>
            <a:endParaRPr lang="en-US"/>
          </a:p>
        </p:txBody>
      </p:sp>
      <p:grpSp>
        <p:nvGrpSpPr>
          <p:cNvPr id="11" name="Group 10">
            <a:extLst>
              <a:ext uri="{FF2B5EF4-FFF2-40B4-BE49-F238E27FC236}">
                <a16:creationId xmlns:a16="http://schemas.microsoft.com/office/drawing/2014/main" id="{6407877C-9F87-4EF2-84E4-E7F7BF92F086}"/>
              </a:ext>
            </a:extLst>
          </p:cNvPr>
          <p:cNvGrpSpPr/>
          <p:nvPr userDrawn="1"/>
        </p:nvGrpSpPr>
        <p:grpSpPr>
          <a:xfrm>
            <a:off x="-13582650" y="-6537241"/>
            <a:ext cx="37695585" cy="20216615"/>
            <a:chOff x="-13582650" y="-6537241"/>
            <a:chExt cx="37695585" cy="20216615"/>
          </a:xfrm>
        </p:grpSpPr>
        <p:sp>
          <p:nvSpPr>
            <p:cNvPr id="7" name="Oval 6">
              <a:extLst>
                <a:ext uri="{FF2B5EF4-FFF2-40B4-BE49-F238E27FC236}">
                  <a16:creationId xmlns:a16="http://schemas.microsoft.com/office/drawing/2014/main" id="{0AC58BC6-9A26-4348-A1CB-1EFB96D1CC15}"/>
                </a:ext>
              </a:extLst>
            </p:cNvPr>
            <p:cNvSpPr>
              <a:spLocks noChangeAspect="1"/>
            </p:cNvSpPr>
            <p:nvPr userDrawn="1">
              <p:custDataLst>
                <p:tags r:id="rId14"/>
              </p:custDataLst>
            </p:nvPr>
          </p:nvSpPr>
          <p:spPr>
            <a:xfrm>
              <a:off x="-13582650" y="10950659"/>
              <a:ext cx="1805385" cy="1805385"/>
            </a:xfrm>
            <a:prstGeom prst="ellipse">
              <a:avLst/>
            </a:prstGeom>
            <a:blipFill dpi="0" rotWithShape="0">
              <a:blip r:embed="rId16" cstate="print">
                <a:alphaModFix/>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Oval 7">
              <a:extLst>
                <a:ext uri="{FF2B5EF4-FFF2-40B4-BE49-F238E27FC236}">
                  <a16:creationId xmlns:a16="http://schemas.microsoft.com/office/drawing/2014/main" id="{276C1D5A-B5C7-4943-93BB-4AD6C8FCF96D}"/>
                </a:ext>
              </a:extLst>
            </p:cNvPr>
            <p:cNvSpPr>
              <a:spLocks noChangeAspect="1"/>
            </p:cNvSpPr>
            <p:nvPr userDrawn="1">
              <p:custDataLst>
                <p:tags r:id="rId15"/>
              </p:custDataLst>
            </p:nvPr>
          </p:nvSpPr>
          <p:spPr>
            <a:xfrm>
              <a:off x="22307550" y="-6537241"/>
              <a:ext cx="1805385" cy="1805385"/>
            </a:xfrm>
            <a:prstGeom prst="ellipse">
              <a:avLst/>
            </a:prstGeom>
            <a:blipFill dpi="0" rotWithShape="0">
              <a:blip r:embed="rId16" cstate="print">
                <a:alphaModFix/>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Rectangle 9">
              <a:extLst>
                <a:ext uri="{FF2B5EF4-FFF2-40B4-BE49-F238E27FC236}">
                  <a16:creationId xmlns:a16="http://schemas.microsoft.com/office/drawing/2014/main" id="{9D910D71-C139-4875-A913-12C6BCF7ED2C}"/>
                </a:ext>
              </a:extLst>
            </p:cNvPr>
            <p:cNvSpPr/>
            <p:nvPr userDrawn="1"/>
          </p:nvSpPr>
          <p:spPr>
            <a:xfrm>
              <a:off x="1879268" y="12756044"/>
              <a:ext cx="3404265" cy="923330"/>
            </a:xfrm>
            <a:prstGeom prst="rect">
              <a:avLst/>
            </a:prstGeom>
            <a:noFill/>
          </p:spPr>
          <p:txBody>
            <a:bodyPr wrap="none" lIns="91440" tIns="45720" rIns="91440" bIns="45720">
              <a:spAutoFit/>
            </a:bodyPr>
            <a:lstStyle/>
            <a:p>
              <a:pPr algn="ctr"/>
              <a:r>
                <a:rPr lang="en-US" sz="5400" b="0" cap="none" spc="0">
                  <a:ln w="0"/>
                  <a:solidFill>
                    <a:schemeClr val="bg1">
                      <a:lumMod val="65000"/>
                    </a:schemeClr>
                  </a:solidFill>
                  <a:effectLst>
                    <a:outerShdw blurRad="38100" dist="19050" dir="2700000" algn="tl" rotWithShape="0">
                      <a:schemeClr val="dk1">
                        <a:alpha val="40000"/>
                      </a:schemeClr>
                    </a:outerShdw>
                  </a:effectLst>
                </a:rPr>
                <a:t>FB: EduFive</a:t>
              </a:r>
            </a:p>
          </p:txBody>
        </p:sp>
      </p:grpSp>
    </p:spTree>
    <p:extLst>
      <p:ext uri="{BB962C8B-B14F-4D97-AF65-F5344CB8AC3E}">
        <p14:creationId xmlns:p14="http://schemas.microsoft.com/office/powerpoint/2010/main" val="972650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51805"/>
            <a:ext cx="32918400" cy="437744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828800" y="6128428"/>
            <a:ext cx="32918400" cy="173334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828800" y="24343470"/>
            <a:ext cx="8534400" cy="1398351"/>
          </a:xfrm>
          <a:prstGeom prst="rect">
            <a:avLst/>
          </a:prstGeom>
        </p:spPr>
        <p:txBody>
          <a:bodyPr vert="horz" lIns="91440" tIns="45720" rIns="91440" bIns="45720" rtlCol="0" anchor="ctr"/>
          <a:lstStyle>
            <a:lvl1pPr algn="l">
              <a:defRPr sz="4596">
                <a:solidFill>
                  <a:schemeClr val="tx1">
                    <a:tint val="75000"/>
                  </a:schemeClr>
                </a:solidFill>
              </a:defRPr>
            </a:lvl1pPr>
          </a:lstStyle>
          <a:p>
            <a:fld id="{1D8BD707-D9CF-40AE-B4C6-C98DA3205C09}" type="datetimeFigureOut">
              <a:rPr lang="en-US" smtClean="0"/>
              <a:pPr/>
              <a:t>1/8/2022</a:t>
            </a:fld>
            <a:endParaRPr lang="en-US"/>
          </a:p>
        </p:txBody>
      </p:sp>
      <p:sp>
        <p:nvSpPr>
          <p:cNvPr id="5" name="Footer Placeholder 4"/>
          <p:cNvSpPr>
            <a:spLocks noGrp="1"/>
          </p:cNvSpPr>
          <p:nvPr>
            <p:ph type="ftr" sz="quarter" idx="3"/>
          </p:nvPr>
        </p:nvSpPr>
        <p:spPr>
          <a:xfrm>
            <a:off x="12496800" y="24343470"/>
            <a:ext cx="11582400" cy="1398351"/>
          </a:xfrm>
          <a:prstGeom prst="rect">
            <a:avLst/>
          </a:prstGeom>
        </p:spPr>
        <p:txBody>
          <a:bodyPr vert="horz" lIns="91440" tIns="45720" rIns="91440" bIns="45720" rtlCol="0" anchor="ctr"/>
          <a:lstStyle>
            <a:lvl1pPr algn="ctr">
              <a:defRPr sz="4596">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6212800" y="24343470"/>
            <a:ext cx="8534400" cy="1398351"/>
          </a:xfrm>
          <a:prstGeom prst="rect">
            <a:avLst/>
          </a:prstGeom>
        </p:spPr>
        <p:txBody>
          <a:bodyPr vert="horz" lIns="91440" tIns="45720" rIns="91440" bIns="45720" rtlCol="0" anchor="ctr"/>
          <a:lstStyle>
            <a:lvl1pPr algn="r">
              <a:defRPr sz="4596">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64200294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8" r:id="rId6"/>
    <p:sldLayoutId id="2147483672" r:id="rId7"/>
  </p:sldLayoutIdLst>
  <p:txStyles>
    <p:titleStyle>
      <a:lvl1pPr algn="ctr" defTabSz="3501969" rtl="0" eaLnBrk="1" latinLnBrk="0" hangingPunct="1">
        <a:spcBef>
          <a:spcPct val="0"/>
        </a:spcBef>
        <a:buNone/>
        <a:defRPr sz="16851" kern="1200">
          <a:solidFill>
            <a:schemeClr val="tx1"/>
          </a:solidFill>
          <a:latin typeface="+mj-lt"/>
          <a:ea typeface="+mj-ea"/>
          <a:cs typeface="+mj-cs"/>
        </a:defRPr>
      </a:lvl1pPr>
    </p:titleStyle>
    <p:bodyStyle>
      <a:lvl1pPr marL="1313238" indent="-1313238" algn="l" defTabSz="3501969" rtl="0" eaLnBrk="1" latinLnBrk="0" hangingPunct="1">
        <a:spcBef>
          <a:spcPct val="20000"/>
        </a:spcBef>
        <a:buFont typeface="Arial" pitchFamily="34" charset="0"/>
        <a:buChar char="•"/>
        <a:defRPr sz="12255" kern="1200">
          <a:solidFill>
            <a:schemeClr val="tx1"/>
          </a:solidFill>
          <a:latin typeface="+mn-lt"/>
          <a:ea typeface="+mn-ea"/>
          <a:cs typeface="+mn-cs"/>
        </a:defRPr>
      </a:lvl1pPr>
      <a:lvl2pPr marL="2845350" indent="-1094365" algn="l" defTabSz="3501969" rtl="0" eaLnBrk="1" latinLnBrk="0" hangingPunct="1">
        <a:spcBef>
          <a:spcPct val="20000"/>
        </a:spcBef>
        <a:buFont typeface="Arial" pitchFamily="34" charset="0"/>
        <a:buChar char="–"/>
        <a:defRPr sz="10723" kern="1200">
          <a:solidFill>
            <a:schemeClr val="tx1"/>
          </a:solidFill>
          <a:latin typeface="+mn-lt"/>
          <a:ea typeface="+mn-ea"/>
          <a:cs typeface="+mn-cs"/>
        </a:defRPr>
      </a:lvl2pPr>
      <a:lvl3pPr marL="4377461" indent="-875492" algn="l" defTabSz="3501969" rtl="0" eaLnBrk="1" latinLnBrk="0" hangingPunct="1">
        <a:spcBef>
          <a:spcPct val="20000"/>
        </a:spcBef>
        <a:buFont typeface="Arial" pitchFamily="34" charset="0"/>
        <a:buChar char="•"/>
        <a:defRPr sz="9192" kern="1200">
          <a:solidFill>
            <a:schemeClr val="tx1"/>
          </a:solidFill>
          <a:latin typeface="+mn-lt"/>
          <a:ea typeface="+mn-ea"/>
          <a:cs typeface="+mn-cs"/>
        </a:defRPr>
      </a:lvl3pPr>
      <a:lvl4pPr marL="6128446" indent="-875492" algn="l" defTabSz="3501969" rtl="0" eaLnBrk="1" latinLnBrk="0" hangingPunct="1">
        <a:spcBef>
          <a:spcPct val="20000"/>
        </a:spcBef>
        <a:buFont typeface="Arial" pitchFamily="34" charset="0"/>
        <a:buChar char="–"/>
        <a:defRPr sz="7660" kern="1200">
          <a:solidFill>
            <a:schemeClr val="tx1"/>
          </a:solidFill>
          <a:latin typeface="+mn-lt"/>
          <a:ea typeface="+mn-ea"/>
          <a:cs typeface="+mn-cs"/>
        </a:defRPr>
      </a:lvl4pPr>
      <a:lvl5pPr marL="7879431" indent="-875492" algn="l" defTabSz="3501969" rtl="0" eaLnBrk="1" latinLnBrk="0" hangingPunct="1">
        <a:spcBef>
          <a:spcPct val="20000"/>
        </a:spcBef>
        <a:buFont typeface="Arial" pitchFamily="34" charset="0"/>
        <a:buChar char="»"/>
        <a:defRPr sz="7660" kern="1200">
          <a:solidFill>
            <a:schemeClr val="tx1"/>
          </a:solidFill>
          <a:latin typeface="+mn-lt"/>
          <a:ea typeface="+mn-ea"/>
          <a:cs typeface="+mn-cs"/>
        </a:defRPr>
      </a:lvl5pPr>
      <a:lvl6pPr marL="9630415" indent="-875492" algn="l" defTabSz="3501969" rtl="0" eaLnBrk="1" latinLnBrk="0" hangingPunct="1">
        <a:spcBef>
          <a:spcPct val="20000"/>
        </a:spcBef>
        <a:buFont typeface="Arial" pitchFamily="34" charset="0"/>
        <a:buChar char="•"/>
        <a:defRPr sz="7660" kern="1200">
          <a:solidFill>
            <a:schemeClr val="tx1"/>
          </a:solidFill>
          <a:latin typeface="+mn-lt"/>
          <a:ea typeface="+mn-ea"/>
          <a:cs typeface="+mn-cs"/>
        </a:defRPr>
      </a:lvl6pPr>
      <a:lvl7pPr marL="11381400" indent="-875492" algn="l" defTabSz="3501969" rtl="0" eaLnBrk="1" latinLnBrk="0" hangingPunct="1">
        <a:spcBef>
          <a:spcPct val="20000"/>
        </a:spcBef>
        <a:buFont typeface="Arial" pitchFamily="34" charset="0"/>
        <a:buChar char="•"/>
        <a:defRPr sz="7660" kern="1200">
          <a:solidFill>
            <a:schemeClr val="tx1"/>
          </a:solidFill>
          <a:latin typeface="+mn-lt"/>
          <a:ea typeface="+mn-ea"/>
          <a:cs typeface="+mn-cs"/>
        </a:defRPr>
      </a:lvl7pPr>
      <a:lvl8pPr marL="13132384" indent="-875492" algn="l" defTabSz="3501969" rtl="0" eaLnBrk="1" latinLnBrk="0" hangingPunct="1">
        <a:spcBef>
          <a:spcPct val="20000"/>
        </a:spcBef>
        <a:buFont typeface="Arial" pitchFamily="34" charset="0"/>
        <a:buChar char="•"/>
        <a:defRPr sz="7660" kern="1200">
          <a:solidFill>
            <a:schemeClr val="tx1"/>
          </a:solidFill>
          <a:latin typeface="+mn-lt"/>
          <a:ea typeface="+mn-ea"/>
          <a:cs typeface="+mn-cs"/>
        </a:defRPr>
      </a:lvl8pPr>
      <a:lvl9pPr marL="14883369" indent="-875492" algn="l" defTabSz="3501969" rtl="0" eaLnBrk="1" latinLnBrk="0" hangingPunct="1">
        <a:spcBef>
          <a:spcPct val="20000"/>
        </a:spcBef>
        <a:buFont typeface="Arial" pitchFamily="34" charset="0"/>
        <a:buChar char="•"/>
        <a:defRPr sz="7660" kern="1200">
          <a:solidFill>
            <a:schemeClr val="tx1"/>
          </a:solidFill>
          <a:latin typeface="+mn-lt"/>
          <a:ea typeface="+mn-ea"/>
          <a:cs typeface="+mn-cs"/>
        </a:defRPr>
      </a:lvl9pPr>
    </p:bodyStyle>
    <p:otherStyle>
      <a:defPPr>
        <a:defRPr lang="en-US"/>
      </a:defPPr>
      <a:lvl1pPr marL="0" algn="l" defTabSz="3501969" rtl="0" eaLnBrk="1" latinLnBrk="0" hangingPunct="1">
        <a:defRPr sz="6894" kern="1200">
          <a:solidFill>
            <a:schemeClr val="tx1"/>
          </a:solidFill>
          <a:latin typeface="+mn-lt"/>
          <a:ea typeface="+mn-ea"/>
          <a:cs typeface="+mn-cs"/>
        </a:defRPr>
      </a:lvl1pPr>
      <a:lvl2pPr marL="1750985" algn="l" defTabSz="3501969" rtl="0" eaLnBrk="1" latinLnBrk="0" hangingPunct="1">
        <a:defRPr sz="6894" kern="1200">
          <a:solidFill>
            <a:schemeClr val="tx1"/>
          </a:solidFill>
          <a:latin typeface="+mn-lt"/>
          <a:ea typeface="+mn-ea"/>
          <a:cs typeface="+mn-cs"/>
        </a:defRPr>
      </a:lvl2pPr>
      <a:lvl3pPr marL="3501969" algn="l" defTabSz="3501969" rtl="0" eaLnBrk="1" latinLnBrk="0" hangingPunct="1">
        <a:defRPr sz="6894" kern="1200">
          <a:solidFill>
            <a:schemeClr val="tx1"/>
          </a:solidFill>
          <a:latin typeface="+mn-lt"/>
          <a:ea typeface="+mn-ea"/>
          <a:cs typeface="+mn-cs"/>
        </a:defRPr>
      </a:lvl3pPr>
      <a:lvl4pPr marL="5252954" algn="l" defTabSz="3501969" rtl="0" eaLnBrk="1" latinLnBrk="0" hangingPunct="1">
        <a:defRPr sz="6894" kern="1200">
          <a:solidFill>
            <a:schemeClr val="tx1"/>
          </a:solidFill>
          <a:latin typeface="+mn-lt"/>
          <a:ea typeface="+mn-ea"/>
          <a:cs typeface="+mn-cs"/>
        </a:defRPr>
      </a:lvl4pPr>
      <a:lvl5pPr marL="7003938" algn="l" defTabSz="3501969" rtl="0" eaLnBrk="1" latinLnBrk="0" hangingPunct="1">
        <a:defRPr sz="6894" kern="1200">
          <a:solidFill>
            <a:schemeClr val="tx1"/>
          </a:solidFill>
          <a:latin typeface="+mn-lt"/>
          <a:ea typeface="+mn-ea"/>
          <a:cs typeface="+mn-cs"/>
        </a:defRPr>
      </a:lvl5pPr>
      <a:lvl6pPr marL="8754923" algn="l" defTabSz="3501969" rtl="0" eaLnBrk="1" latinLnBrk="0" hangingPunct="1">
        <a:defRPr sz="6894" kern="1200">
          <a:solidFill>
            <a:schemeClr val="tx1"/>
          </a:solidFill>
          <a:latin typeface="+mn-lt"/>
          <a:ea typeface="+mn-ea"/>
          <a:cs typeface="+mn-cs"/>
        </a:defRPr>
      </a:lvl6pPr>
      <a:lvl7pPr marL="10505907" algn="l" defTabSz="3501969" rtl="0" eaLnBrk="1" latinLnBrk="0" hangingPunct="1">
        <a:defRPr sz="6894" kern="1200">
          <a:solidFill>
            <a:schemeClr val="tx1"/>
          </a:solidFill>
          <a:latin typeface="+mn-lt"/>
          <a:ea typeface="+mn-ea"/>
          <a:cs typeface="+mn-cs"/>
        </a:defRPr>
      </a:lvl7pPr>
      <a:lvl8pPr marL="12256892" algn="l" defTabSz="3501969" rtl="0" eaLnBrk="1" latinLnBrk="0" hangingPunct="1">
        <a:defRPr sz="6894" kern="1200">
          <a:solidFill>
            <a:schemeClr val="tx1"/>
          </a:solidFill>
          <a:latin typeface="+mn-lt"/>
          <a:ea typeface="+mn-ea"/>
          <a:cs typeface="+mn-cs"/>
        </a:defRPr>
      </a:lvl8pPr>
      <a:lvl9pPr marL="14007876" algn="l" defTabSz="3501969" rtl="0" eaLnBrk="1" latinLnBrk="0" hangingPunct="1">
        <a:defRPr sz="689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1/8/2022</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152854676"/>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7.png"/><Relationship Id="rId7" Type="http://schemas.openxmlformats.org/officeDocument/2006/relationships/image" Target="../media/image5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6.svg"/><Relationship Id="rId5" Type="http://schemas.openxmlformats.org/officeDocument/2006/relationships/image" Target="../media/image55.png"/><Relationship Id="rId10" Type="http://schemas.openxmlformats.org/officeDocument/2006/relationships/image" Target="../media/image52.svg"/><Relationship Id="rId4" Type="http://schemas.openxmlformats.org/officeDocument/2006/relationships/image" Target="../media/image48.svg"/><Relationship Id="rId9" Type="http://schemas.openxmlformats.org/officeDocument/2006/relationships/image" Target="../media/image51.png"/></Relationships>
</file>

<file path=ppt/slides/_rels/slide11.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7.png"/><Relationship Id="rId7" Type="http://schemas.openxmlformats.org/officeDocument/2006/relationships/image" Target="../media/image5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6.svg"/><Relationship Id="rId5" Type="http://schemas.openxmlformats.org/officeDocument/2006/relationships/image" Target="../media/image55.png"/><Relationship Id="rId10" Type="http://schemas.openxmlformats.org/officeDocument/2006/relationships/image" Target="../media/image52.svg"/><Relationship Id="rId4" Type="http://schemas.openxmlformats.org/officeDocument/2006/relationships/image" Target="../media/image48.svg"/><Relationship Id="rId9" Type="http://schemas.openxmlformats.org/officeDocument/2006/relationships/image" Target="../media/image51.png"/></Relationships>
</file>

<file path=ppt/slides/_rels/slide12.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7.png"/><Relationship Id="rId7" Type="http://schemas.openxmlformats.org/officeDocument/2006/relationships/image" Target="../media/image5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6.svg"/><Relationship Id="rId5" Type="http://schemas.openxmlformats.org/officeDocument/2006/relationships/image" Target="../media/image55.png"/><Relationship Id="rId10" Type="http://schemas.openxmlformats.org/officeDocument/2006/relationships/image" Target="../media/image52.svg"/><Relationship Id="rId4" Type="http://schemas.openxmlformats.org/officeDocument/2006/relationships/image" Target="../media/image48.svg"/><Relationship Id="rId9" Type="http://schemas.openxmlformats.org/officeDocument/2006/relationships/image" Target="../media/image51.png"/></Relationships>
</file>

<file path=ppt/slides/_rels/slide13.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47.png"/><Relationship Id="rId7" Type="http://schemas.openxmlformats.org/officeDocument/2006/relationships/image" Target="../media/image5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6.sv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48.svg"/><Relationship Id="rId9" Type="http://schemas.openxmlformats.org/officeDocument/2006/relationships/image" Target="../media/image59.png"/></Relationships>
</file>

<file path=ppt/slides/_rels/slide14.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6.png"/><Relationship Id="rId7" Type="http://schemas.openxmlformats.org/officeDocument/2006/relationships/image" Target="../media/image63.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62.svg"/><Relationship Id="rId5" Type="http://schemas.openxmlformats.org/officeDocument/2006/relationships/image" Target="../media/image61.png"/><Relationship Id="rId10" Type="http://schemas.openxmlformats.org/officeDocument/2006/relationships/image" Target="../media/image66.svg"/><Relationship Id="rId4" Type="http://schemas.openxmlformats.org/officeDocument/2006/relationships/image" Target="../media/image7.svg"/><Relationship Id="rId9" Type="http://schemas.openxmlformats.org/officeDocument/2006/relationships/image" Target="../media/image65.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67.png"/><Relationship Id="rId2" Type="http://schemas.openxmlformats.org/officeDocument/2006/relationships/image" Target="../media/image39.png"/><Relationship Id="rId1" Type="http://schemas.openxmlformats.org/officeDocument/2006/relationships/slideLayout" Target="../slideLayouts/slideLayout12.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1.svg"/></Relationships>
</file>

<file path=ppt/slides/_rels/slide16.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47.png"/><Relationship Id="rId7" Type="http://schemas.openxmlformats.org/officeDocument/2006/relationships/image" Target="../media/image70.png"/><Relationship Id="rId12" Type="http://schemas.openxmlformats.org/officeDocument/2006/relationships/image" Target="../media/image75.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69.sv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svg"/><Relationship Id="rId4" Type="http://schemas.openxmlformats.org/officeDocument/2006/relationships/image" Target="../media/image48.svg"/><Relationship Id="rId9" Type="http://schemas.openxmlformats.org/officeDocument/2006/relationships/image" Target="../media/image72.png"/></Relationships>
</file>

<file path=ppt/slides/_rels/slide17.xml.rels><?xml version="1.0" encoding="UTF-8" standalone="yes"?>
<Relationships xmlns="http://schemas.openxmlformats.org/package/2006/relationships"><Relationship Id="rId3" Type="http://schemas.openxmlformats.org/officeDocument/2006/relationships/image" Target="../media/image48.svg"/><Relationship Id="rId7" Type="http://schemas.openxmlformats.org/officeDocument/2006/relationships/image" Target="../media/image77.sv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76.png"/><Relationship Id="rId5" Type="http://schemas.openxmlformats.org/officeDocument/2006/relationships/image" Target="../media/image71.svg"/><Relationship Id="rId4" Type="http://schemas.openxmlformats.org/officeDocument/2006/relationships/image" Target="../media/image70.png"/></Relationships>
</file>

<file path=ppt/slides/_rels/slide18.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78.jpeg"/><Relationship Id="rId5" Type="http://schemas.openxmlformats.org/officeDocument/2006/relationships/image" Target="../media/image71.svg"/><Relationship Id="rId4" Type="http://schemas.openxmlformats.org/officeDocument/2006/relationships/image" Target="../media/image70.png"/></Relationships>
</file>

<file path=ppt/slides/_rels/slide19.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79.jpeg"/><Relationship Id="rId5" Type="http://schemas.openxmlformats.org/officeDocument/2006/relationships/image" Target="../media/image71.svg"/><Relationship Id="rId4" Type="http://schemas.openxmlformats.org/officeDocument/2006/relationships/image" Target="../media/image7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47.png"/><Relationship Id="rId7" Type="http://schemas.openxmlformats.org/officeDocument/2006/relationships/image" Target="../media/image7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1.svg"/><Relationship Id="rId11" Type="http://schemas.openxmlformats.org/officeDocument/2006/relationships/image" Target="../media/image84.png"/><Relationship Id="rId5" Type="http://schemas.openxmlformats.org/officeDocument/2006/relationships/image" Target="../media/image80.png"/><Relationship Id="rId10" Type="http://schemas.openxmlformats.org/officeDocument/2006/relationships/image" Target="../media/image83.svg"/><Relationship Id="rId4" Type="http://schemas.openxmlformats.org/officeDocument/2006/relationships/image" Target="../media/image48.svg"/><Relationship Id="rId9" Type="http://schemas.openxmlformats.org/officeDocument/2006/relationships/image" Target="../media/image82.png"/></Relationships>
</file>

<file path=ppt/slides/_rels/slide21.xml.rels><?xml version="1.0" encoding="UTF-8" standalone="yes"?>
<Relationships xmlns="http://schemas.openxmlformats.org/package/2006/relationships"><Relationship Id="rId8" Type="http://schemas.openxmlformats.org/officeDocument/2006/relationships/image" Target="../media/image91.svg"/><Relationship Id="rId3" Type="http://schemas.openxmlformats.org/officeDocument/2006/relationships/image" Target="../media/image86.svg"/><Relationship Id="rId7" Type="http://schemas.openxmlformats.org/officeDocument/2006/relationships/image" Target="../media/image90.png"/><Relationship Id="rId2" Type="http://schemas.openxmlformats.org/officeDocument/2006/relationships/image" Target="../media/image85.png"/><Relationship Id="rId1" Type="http://schemas.openxmlformats.org/officeDocument/2006/relationships/slideLayout" Target="../slideLayouts/slideLayout7.xml"/><Relationship Id="rId6" Type="http://schemas.openxmlformats.org/officeDocument/2006/relationships/image" Target="../media/image89.png"/><Relationship Id="rId5" Type="http://schemas.openxmlformats.org/officeDocument/2006/relationships/image" Target="../media/image88.svg"/><Relationship Id="rId4" Type="http://schemas.openxmlformats.org/officeDocument/2006/relationships/image" Target="../media/image87.png"/></Relationships>
</file>

<file path=ppt/slides/_rels/slide2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18" Type="http://schemas.openxmlformats.org/officeDocument/2006/relationships/image" Target="../media/image28.png"/><Relationship Id="rId3" Type="http://schemas.openxmlformats.org/officeDocument/2006/relationships/image" Target="../media/image13.png"/><Relationship Id="rId21" Type="http://schemas.openxmlformats.org/officeDocument/2006/relationships/image" Target="../media/image31.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5" Type="http://schemas.openxmlformats.org/officeDocument/2006/relationships/image" Target="../media/image35.png"/><Relationship Id="rId2" Type="http://schemas.openxmlformats.org/officeDocument/2006/relationships/notesSlide" Target="../notesSlides/notesSlide4.xml"/><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26.xml"/><Relationship Id="rId6" Type="http://schemas.openxmlformats.org/officeDocument/2006/relationships/image" Target="../media/image16.png"/><Relationship Id="rId11" Type="http://schemas.openxmlformats.org/officeDocument/2006/relationships/image" Target="../media/image21.png"/><Relationship Id="rId24" Type="http://schemas.openxmlformats.org/officeDocument/2006/relationships/image" Target="../media/image34.png"/><Relationship Id="rId5" Type="http://schemas.openxmlformats.org/officeDocument/2006/relationships/image" Target="../media/image15.png"/><Relationship Id="rId15" Type="http://schemas.openxmlformats.org/officeDocument/2006/relationships/image" Target="../media/image25.svg"/><Relationship Id="rId23" Type="http://schemas.openxmlformats.org/officeDocument/2006/relationships/image" Target="../media/image33.png"/><Relationship Id="rId10" Type="http://schemas.openxmlformats.org/officeDocument/2006/relationships/image" Target="../media/image20.png"/><Relationship Id="rId19" Type="http://schemas.openxmlformats.org/officeDocument/2006/relationships/image" Target="../media/image29.pn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12.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 Id="rId9" Type="http://schemas.openxmlformats.org/officeDocument/2006/relationships/image" Target="../media/image46.png"/></Relationships>
</file>

<file path=ppt/slides/_rels/slide8.xml.rels><?xml version="1.0" encoding="UTF-8" standalone="yes"?>
<Relationships xmlns="http://schemas.openxmlformats.org/package/2006/relationships"><Relationship Id="rId3" Type="http://schemas.openxmlformats.org/officeDocument/2006/relationships/image" Target="../media/image48.svg"/><Relationship Id="rId7" Type="http://schemas.openxmlformats.org/officeDocument/2006/relationships/image" Target="../media/image52.sv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svg"/><Relationship Id="rId4" Type="http://schemas.openxmlformats.org/officeDocument/2006/relationships/image" Target="../media/image49.png"/></Relationships>
</file>

<file path=ppt/slides/_rels/slide9.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48.svg"/><Relationship Id="rId7" Type="http://schemas.openxmlformats.org/officeDocument/2006/relationships/image" Target="../media/image54.sv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0.svg"/><Relationship Id="rId4" Type="http://schemas.openxmlformats.org/officeDocument/2006/relationships/image" Target="../media/image49.png"/><Relationship Id="rId9" Type="http://schemas.openxmlformats.org/officeDocument/2006/relationships/image" Target="../media/image5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90 BACKGROUND ý tưởng | hình nền, hình ảnh, power points">
            <a:extLst>
              <a:ext uri="{FF2B5EF4-FFF2-40B4-BE49-F238E27FC236}">
                <a16:creationId xmlns:a16="http://schemas.microsoft.com/office/drawing/2014/main" id="{F6288E91-727B-4F8D-9594-000FE56046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1E53F66E-BEEC-49AF-8953-0054B136CC7C}"/>
              </a:ext>
            </a:extLst>
          </p:cNvPr>
          <p:cNvPicPr>
            <a:picLocks noChangeAspect="1"/>
          </p:cNvPicPr>
          <p:nvPr/>
        </p:nvPicPr>
        <p:blipFill>
          <a:blip r:embed="rId4"/>
          <a:stretch>
            <a:fillRect/>
          </a:stretch>
        </p:blipFill>
        <p:spPr>
          <a:xfrm>
            <a:off x="1154242" y="964771"/>
            <a:ext cx="9431573" cy="3933773"/>
          </a:xfrm>
          <a:prstGeom prst="rect">
            <a:avLst/>
          </a:prstGeom>
        </p:spPr>
      </p:pic>
      <p:sp>
        <p:nvSpPr>
          <p:cNvPr id="15" name="Rectangle 14">
            <a:extLst>
              <a:ext uri="{FF2B5EF4-FFF2-40B4-BE49-F238E27FC236}">
                <a16:creationId xmlns:a16="http://schemas.microsoft.com/office/drawing/2014/main" id="{513D4ED7-1697-4834-812C-DCAF00C8B3F2}"/>
              </a:ext>
            </a:extLst>
          </p:cNvPr>
          <p:cNvSpPr/>
          <p:nvPr/>
        </p:nvSpPr>
        <p:spPr>
          <a:xfrm>
            <a:off x="3506460" y="3737763"/>
            <a:ext cx="5254965" cy="830997"/>
          </a:xfrm>
          <a:prstGeom prst="rect">
            <a:avLst/>
          </a:prstGeom>
          <a:noFill/>
        </p:spPr>
        <p:txBody>
          <a:bodyPr wrap="none" lIns="91440" tIns="45720" rIns="91440" bIns="45720">
            <a:spAutoFit/>
          </a:bodyPr>
          <a:lstStyle/>
          <a:p>
            <a:pPr algn="ctr"/>
            <a:r>
              <a:rPr lang="en-US" sz="4800" b="0" cap="none" spc="0">
                <a:ln w="0"/>
                <a:solidFill>
                  <a:srgbClr val="002060"/>
                </a:solidFill>
                <a:effectLst>
                  <a:outerShdw blurRad="38100" dist="19050" dir="2700000" algn="tl" rotWithShape="0">
                    <a:schemeClr val="dk1">
                      <a:alpha val="40000"/>
                    </a:schemeClr>
                  </a:outerShdw>
                </a:effectLst>
                <a:highlight>
                  <a:srgbClr val="FFFF00"/>
                </a:highlight>
                <a:latin typeface="Times New Roman" panose="02020603050405020304" pitchFamily="18" charset="0"/>
                <a:cs typeface="Times New Roman" panose="02020603050405020304" pitchFamily="18" charset="0"/>
              </a:rPr>
              <a:t>Thực hiện: EduFive </a:t>
            </a:r>
          </a:p>
        </p:txBody>
      </p:sp>
    </p:spTree>
    <p:extLst>
      <p:ext uri="{BB962C8B-B14F-4D97-AF65-F5344CB8AC3E}">
        <p14:creationId xmlns:p14="http://schemas.microsoft.com/office/powerpoint/2010/main" val="29762369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68609" y="255849"/>
            <a:ext cx="1521031" cy="1530597"/>
          </a:xfrm>
          <a:prstGeom prst="rect">
            <a:avLst/>
          </a:prstGeom>
        </p:spPr>
      </p:pic>
      <p:sp>
        <p:nvSpPr>
          <p:cNvPr id="10" name="TextBox 9">
            <a:extLst>
              <a:ext uri="{FF2B5EF4-FFF2-40B4-BE49-F238E27FC236}">
                <a16:creationId xmlns:a16="http://schemas.microsoft.com/office/drawing/2014/main" id="{B8A7F0EA-2FED-47CD-9054-A7AB01DECE72}"/>
              </a:ext>
            </a:extLst>
          </p:cNvPr>
          <p:cNvSpPr txBox="1"/>
          <p:nvPr/>
        </p:nvSpPr>
        <p:spPr>
          <a:xfrm>
            <a:off x="2344454" y="606369"/>
            <a:ext cx="7503092" cy="523220"/>
          </a:xfrm>
          <a:custGeom>
            <a:avLst/>
            <a:gdLst>
              <a:gd name="connsiteX0" fmla="*/ 0 w 7503092"/>
              <a:gd name="connsiteY0" fmla="*/ 0 h 523220"/>
              <a:gd name="connsiteX1" fmla="*/ 727223 w 7503092"/>
              <a:gd name="connsiteY1" fmla="*/ 0 h 523220"/>
              <a:gd name="connsiteX2" fmla="*/ 1079291 w 7503092"/>
              <a:gd name="connsiteY2" fmla="*/ 0 h 523220"/>
              <a:gd name="connsiteX3" fmla="*/ 1806514 w 7503092"/>
              <a:gd name="connsiteY3" fmla="*/ 0 h 523220"/>
              <a:gd name="connsiteX4" fmla="*/ 2158582 w 7503092"/>
              <a:gd name="connsiteY4" fmla="*/ 0 h 523220"/>
              <a:gd name="connsiteX5" fmla="*/ 2510650 w 7503092"/>
              <a:gd name="connsiteY5" fmla="*/ 0 h 523220"/>
              <a:gd name="connsiteX6" fmla="*/ 2862718 w 7503092"/>
              <a:gd name="connsiteY6" fmla="*/ 0 h 523220"/>
              <a:gd name="connsiteX7" fmla="*/ 3589941 w 7503092"/>
              <a:gd name="connsiteY7" fmla="*/ 0 h 523220"/>
              <a:gd name="connsiteX8" fmla="*/ 4167102 w 7503092"/>
              <a:gd name="connsiteY8" fmla="*/ 0 h 523220"/>
              <a:gd name="connsiteX9" fmla="*/ 4744263 w 7503092"/>
              <a:gd name="connsiteY9" fmla="*/ 0 h 523220"/>
              <a:gd name="connsiteX10" fmla="*/ 5396455 w 7503092"/>
              <a:gd name="connsiteY10" fmla="*/ 0 h 523220"/>
              <a:gd name="connsiteX11" fmla="*/ 6048646 w 7503092"/>
              <a:gd name="connsiteY11" fmla="*/ 0 h 523220"/>
              <a:gd name="connsiteX12" fmla="*/ 6775869 w 7503092"/>
              <a:gd name="connsiteY12" fmla="*/ 0 h 523220"/>
              <a:gd name="connsiteX13" fmla="*/ 7503092 w 7503092"/>
              <a:gd name="connsiteY13" fmla="*/ 0 h 523220"/>
              <a:gd name="connsiteX14" fmla="*/ 7503092 w 7503092"/>
              <a:gd name="connsiteY14" fmla="*/ 523220 h 523220"/>
              <a:gd name="connsiteX15" fmla="*/ 7075993 w 7503092"/>
              <a:gd name="connsiteY15" fmla="*/ 523220 h 523220"/>
              <a:gd name="connsiteX16" fmla="*/ 6573863 w 7503092"/>
              <a:gd name="connsiteY16" fmla="*/ 523220 h 523220"/>
              <a:gd name="connsiteX17" fmla="*/ 5996702 w 7503092"/>
              <a:gd name="connsiteY17" fmla="*/ 523220 h 523220"/>
              <a:gd name="connsiteX18" fmla="*/ 5569603 w 7503092"/>
              <a:gd name="connsiteY18" fmla="*/ 523220 h 523220"/>
              <a:gd name="connsiteX19" fmla="*/ 4842380 w 7503092"/>
              <a:gd name="connsiteY19" fmla="*/ 523220 h 523220"/>
              <a:gd name="connsiteX20" fmla="*/ 4340250 w 7503092"/>
              <a:gd name="connsiteY20" fmla="*/ 523220 h 523220"/>
              <a:gd name="connsiteX21" fmla="*/ 3688058 w 7503092"/>
              <a:gd name="connsiteY21" fmla="*/ 523220 h 523220"/>
              <a:gd name="connsiteX22" fmla="*/ 3260959 w 7503092"/>
              <a:gd name="connsiteY22" fmla="*/ 523220 h 523220"/>
              <a:gd name="connsiteX23" fmla="*/ 2833860 w 7503092"/>
              <a:gd name="connsiteY23" fmla="*/ 523220 h 523220"/>
              <a:gd name="connsiteX24" fmla="*/ 2106637 w 7503092"/>
              <a:gd name="connsiteY24" fmla="*/ 523220 h 523220"/>
              <a:gd name="connsiteX25" fmla="*/ 1379415 w 7503092"/>
              <a:gd name="connsiteY25" fmla="*/ 523220 h 523220"/>
              <a:gd name="connsiteX26" fmla="*/ 1027346 w 7503092"/>
              <a:gd name="connsiteY26" fmla="*/ 523220 h 523220"/>
              <a:gd name="connsiteX27" fmla="*/ 0 w 7503092"/>
              <a:gd name="connsiteY27" fmla="*/ 523220 h 523220"/>
              <a:gd name="connsiteX28" fmla="*/ 0 w 7503092"/>
              <a:gd name="connsiteY28"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03092" h="523220" fill="none" extrusionOk="0">
                <a:moveTo>
                  <a:pt x="0" y="0"/>
                </a:moveTo>
                <a:cubicBezTo>
                  <a:pt x="357481" y="-66545"/>
                  <a:pt x="367110" y="6962"/>
                  <a:pt x="727223" y="0"/>
                </a:cubicBezTo>
                <a:cubicBezTo>
                  <a:pt x="1087336" y="-6962"/>
                  <a:pt x="948707" y="16361"/>
                  <a:pt x="1079291" y="0"/>
                </a:cubicBezTo>
                <a:cubicBezTo>
                  <a:pt x="1209875" y="-16361"/>
                  <a:pt x="1460205" y="3655"/>
                  <a:pt x="1806514" y="0"/>
                </a:cubicBezTo>
                <a:cubicBezTo>
                  <a:pt x="2152823" y="-3655"/>
                  <a:pt x="2041630" y="42222"/>
                  <a:pt x="2158582" y="0"/>
                </a:cubicBezTo>
                <a:cubicBezTo>
                  <a:pt x="2275534" y="-42222"/>
                  <a:pt x="2369995" y="22662"/>
                  <a:pt x="2510650" y="0"/>
                </a:cubicBezTo>
                <a:cubicBezTo>
                  <a:pt x="2651305" y="-22662"/>
                  <a:pt x="2730216" y="32240"/>
                  <a:pt x="2862718" y="0"/>
                </a:cubicBezTo>
                <a:cubicBezTo>
                  <a:pt x="2995220" y="-32240"/>
                  <a:pt x="3376949" y="54321"/>
                  <a:pt x="3589941" y="0"/>
                </a:cubicBezTo>
                <a:cubicBezTo>
                  <a:pt x="3802933" y="-54321"/>
                  <a:pt x="3946872" y="52091"/>
                  <a:pt x="4167102" y="0"/>
                </a:cubicBezTo>
                <a:cubicBezTo>
                  <a:pt x="4387332" y="-52091"/>
                  <a:pt x="4556213" y="2442"/>
                  <a:pt x="4744263" y="0"/>
                </a:cubicBezTo>
                <a:cubicBezTo>
                  <a:pt x="4932313" y="-2442"/>
                  <a:pt x="5196981" y="41616"/>
                  <a:pt x="5396455" y="0"/>
                </a:cubicBezTo>
                <a:cubicBezTo>
                  <a:pt x="5595929" y="-41616"/>
                  <a:pt x="5850711" y="19147"/>
                  <a:pt x="6048646" y="0"/>
                </a:cubicBezTo>
                <a:cubicBezTo>
                  <a:pt x="6246581" y="-19147"/>
                  <a:pt x="6427785" y="52609"/>
                  <a:pt x="6775869" y="0"/>
                </a:cubicBezTo>
                <a:cubicBezTo>
                  <a:pt x="7123953" y="-52609"/>
                  <a:pt x="7146900" y="42865"/>
                  <a:pt x="7503092" y="0"/>
                </a:cubicBezTo>
                <a:cubicBezTo>
                  <a:pt x="7518765" y="171270"/>
                  <a:pt x="7495727" y="385030"/>
                  <a:pt x="7503092" y="523220"/>
                </a:cubicBezTo>
                <a:cubicBezTo>
                  <a:pt x="7313090" y="529208"/>
                  <a:pt x="7253096" y="493126"/>
                  <a:pt x="7075993" y="523220"/>
                </a:cubicBezTo>
                <a:cubicBezTo>
                  <a:pt x="6898890" y="553314"/>
                  <a:pt x="6776546" y="514236"/>
                  <a:pt x="6573863" y="523220"/>
                </a:cubicBezTo>
                <a:cubicBezTo>
                  <a:pt x="6371180" y="532204"/>
                  <a:pt x="6284296" y="490139"/>
                  <a:pt x="5996702" y="523220"/>
                </a:cubicBezTo>
                <a:cubicBezTo>
                  <a:pt x="5709108" y="556301"/>
                  <a:pt x="5737557" y="475077"/>
                  <a:pt x="5569603" y="523220"/>
                </a:cubicBezTo>
                <a:cubicBezTo>
                  <a:pt x="5401649" y="571363"/>
                  <a:pt x="5171024" y="500058"/>
                  <a:pt x="4842380" y="523220"/>
                </a:cubicBezTo>
                <a:cubicBezTo>
                  <a:pt x="4513736" y="546382"/>
                  <a:pt x="4511958" y="476409"/>
                  <a:pt x="4340250" y="523220"/>
                </a:cubicBezTo>
                <a:cubicBezTo>
                  <a:pt x="4168542" y="570031"/>
                  <a:pt x="3887104" y="492500"/>
                  <a:pt x="3688058" y="523220"/>
                </a:cubicBezTo>
                <a:cubicBezTo>
                  <a:pt x="3489012" y="553940"/>
                  <a:pt x="3408763" y="490046"/>
                  <a:pt x="3260959" y="523220"/>
                </a:cubicBezTo>
                <a:cubicBezTo>
                  <a:pt x="3113155" y="556394"/>
                  <a:pt x="2997566" y="489606"/>
                  <a:pt x="2833860" y="523220"/>
                </a:cubicBezTo>
                <a:cubicBezTo>
                  <a:pt x="2670154" y="556834"/>
                  <a:pt x="2386453" y="498788"/>
                  <a:pt x="2106637" y="523220"/>
                </a:cubicBezTo>
                <a:cubicBezTo>
                  <a:pt x="1826821" y="547652"/>
                  <a:pt x="1651850" y="510848"/>
                  <a:pt x="1379415" y="523220"/>
                </a:cubicBezTo>
                <a:cubicBezTo>
                  <a:pt x="1106980" y="535592"/>
                  <a:pt x="1097858" y="512721"/>
                  <a:pt x="1027346" y="523220"/>
                </a:cubicBezTo>
                <a:cubicBezTo>
                  <a:pt x="956834" y="533719"/>
                  <a:pt x="349332" y="475841"/>
                  <a:pt x="0" y="523220"/>
                </a:cubicBezTo>
                <a:cubicBezTo>
                  <a:pt x="-38342" y="328501"/>
                  <a:pt x="32024" y="121352"/>
                  <a:pt x="0" y="0"/>
                </a:cubicBezTo>
                <a:close/>
              </a:path>
              <a:path w="7503092" h="523220" stroke="0" extrusionOk="0">
                <a:moveTo>
                  <a:pt x="0" y="0"/>
                </a:moveTo>
                <a:cubicBezTo>
                  <a:pt x="235806" y="-50542"/>
                  <a:pt x="420805" y="65036"/>
                  <a:pt x="577161" y="0"/>
                </a:cubicBezTo>
                <a:cubicBezTo>
                  <a:pt x="733517" y="-65036"/>
                  <a:pt x="901217" y="11632"/>
                  <a:pt x="1079291" y="0"/>
                </a:cubicBezTo>
                <a:cubicBezTo>
                  <a:pt x="1257365" y="-11632"/>
                  <a:pt x="1432414" y="38276"/>
                  <a:pt x="1656452" y="0"/>
                </a:cubicBezTo>
                <a:cubicBezTo>
                  <a:pt x="1880490" y="-38276"/>
                  <a:pt x="2065268" y="72679"/>
                  <a:pt x="2383675" y="0"/>
                </a:cubicBezTo>
                <a:cubicBezTo>
                  <a:pt x="2702082" y="-72679"/>
                  <a:pt x="2621421" y="1819"/>
                  <a:pt x="2810774" y="0"/>
                </a:cubicBezTo>
                <a:cubicBezTo>
                  <a:pt x="3000127" y="-1819"/>
                  <a:pt x="3240119" y="47692"/>
                  <a:pt x="3462966" y="0"/>
                </a:cubicBezTo>
                <a:cubicBezTo>
                  <a:pt x="3685813" y="-47692"/>
                  <a:pt x="3717268" y="10610"/>
                  <a:pt x="3965096" y="0"/>
                </a:cubicBezTo>
                <a:cubicBezTo>
                  <a:pt x="4212924" y="-10610"/>
                  <a:pt x="4292055" y="2028"/>
                  <a:pt x="4542256" y="0"/>
                </a:cubicBezTo>
                <a:cubicBezTo>
                  <a:pt x="4792457" y="-2028"/>
                  <a:pt x="4957029" y="5221"/>
                  <a:pt x="5194448" y="0"/>
                </a:cubicBezTo>
                <a:cubicBezTo>
                  <a:pt x="5431867" y="-5221"/>
                  <a:pt x="5624184" y="67380"/>
                  <a:pt x="5771609" y="0"/>
                </a:cubicBezTo>
                <a:cubicBezTo>
                  <a:pt x="5919034" y="-67380"/>
                  <a:pt x="6135052" y="1407"/>
                  <a:pt x="6348770" y="0"/>
                </a:cubicBezTo>
                <a:cubicBezTo>
                  <a:pt x="6562488" y="-1407"/>
                  <a:pt x="6647008" y="58468"/>
                  <a:pt x="6925931" y="0"/>
                </a:cubicBezTo>
                <a:cubicBezTo>
                  <a:pt x="7204854" y="-58468"/>
                  <a:pt x="7250595" y="37234"/>
                  <a:pt x="7503092" y="0"/>
                </a:cubicBezTo>
                <a:cubicBezTo>
                  <a:pt x="7538101" y="136648"/>
                  <a:pt x="7492132" y="322985"/>
                  <a:pt x="7503092" y="523220"/>
                </a:cubicBezTo>
                <a:cubicBezTo>
                  <a:pt x="7401297" y="562884"/>
                  <a:pt x="7173569" y="511177"/>
                  <a:pt x="7000962" y="523220"/>
                </a:cubicBezTo>
                <a:cubicBezTo>
                  <a:pt x="6828355" y="535263"/>
                  <a:pt x="6493417" y="475524"/>
                  <a:pt x="6273739" y="523220"/>
                </a:cubicBezTo>
                <a:cubicBezTo>
                  <a:pt x="6054061" y="570916"/>
                  <a:pt x="5918607" y="518826"/>
                  <a:pt x="5771609" y="523220"/>
                </a:cubicBezTo>
                <a:cubicBezTo>
                  <a:pt x="5624611" y="527614"/>
                  <a:pt x="5433920" y="473181"/>
                  <a:pt x="5344510" y="523220"/>
                </a:cubicBezTo>
                <a:cubicBezTo>
                  <a:pt x="5255100" y="573259"/>
                  <a:pt x="5163440" y="510936"/>
                  <a:pt x="4992442" y="523220"/>
                </a:cubicBezTo>
                <a:cubicBezTo>
                  <a:pt x="4821444" y="535504"/>
                  <a:pt x="4652665" y="473028"/>
                  <a:pt x="4415281" y="523220"/>
                </a:cubicBezTo>
                <a:cubicBezTo>
                  <a:pt x="4177897" y="573412"/>
                  <a:pt x="4102508" y="488960"/>
                  <a:pt x="3988182" y="523220"/>
                </a:cubicBezTo>
                <a:cubicBezTo>
                  <a:pt x="3873856" y="557480"/>
                  <a:pt x="3662945" y="505898"/>
                  <a:pt x="3411021" y="523220"/>
                </a:cubicBezTo>
                <a:cubicBezTo>
                  <a:pt x="3159097" y="540542"/>
                  <a:pt x="3145295" y="501020"/>
                  <a:pt x="2983922" y="523220"/>
                </a:cubicBezTo>
                <a:cubicBezTo>
                  <a:pt x="2822549" y="545420"/>
                  <a:pt x="2586766" y="498807"/>
                  <a:pt x="2481792" y="523220"/>
                </a:cubicBezTo>
                <a:cubicBezTo>
                  <a:pt x="2376818" y="547633"/>
                  <a:pt x="2050894" y="450909"/>
                  <a:pt x="1829600" y="523220"/>
                </a:cubicBezTo>
                <a:cubicBezTo>
                  <a:pt x="1608306" y="595531"/>
                  <a:pt x="1311822" y="450267"/>
                  <a:pt x="1102377" y="523220"/>
                </a:cubicBezTo>
                <a:cubicBezTo>
                  <a:pt x="892932" y="596173"/>
                  <a:pt x="527088" y="497864"/>
                  <a:pt x="0" y="523220"/>
                </a:cubicBezTo>
                <a:cubicBezTo>
                  <a:pt x="-50316" y="261739"/>
                  <a:pt x="41831" y="135704"/>
                  <a:pt x="0" y="0"/>
                </a:cubicBezTo>
                <a:close/>
              </a:path>
            </a:pathLst>
          </a:custGeom>
          <a:solidFill>
            <a:schemeClr val="accent4">
              <a:lumMod val="20000"/>
              <a:lumOff val="80000"/>
            </a:schemeClr>
          </a:solidFill>
          <a:ln>
            <a:solidFill>
              <a:schemeClr val="tx1"/>
            </a:solidFill>
            <a:extLst>
              <a:ext uri="{C807C97D-BFC1-408E-A445-0C87EB9F89A2}">
                <ask:lineSketchStyleProps xmlns:ask="http://schemas.microsoft.com/office/drawing/2018/sketchyshapes" sd="1817967424">
                  <a:prstGeom prst="rect">
                    <a:avLst/>
                  </a:prstGeom>
                  <ask:type>
                    <ask:lineSketchScribble/>
                  </ask:type>
                </ask:lineSketchStyleProps>
              </a:ext>
            </a:extLst>
          </a:ln>
        </p:spPr>
        <p:txBody>
          <a:bodyPr wrap="square">
            <a:spAutoFit/>
          </a:bodyPr>
          <a:lstStyle/>
          <a:p>
            <a:pPr algn="ctr"/>
            <a:r>
              <a:rPr lang="en-US" sz="2800" b="1">
                <a:solidFill>
                  <a:srgbClr val="000000"/>
                </a:solidFill>
                <a:latin typeface="Times New Roman" panose="02020603050405020304" pitchFamily="18" charset="0"/>
                <a:cs typeface="Times New Roman" panose="02020603050405020304" pitchFamily="18" charset="0"/>
              </a:rPr>
              <a:t>Kết</a:t>
            </a:r>
            <a:r>
              <a:rPr lang="vi-VN" sz="2800" b="1" i="0">
                <a:solidFill>
                  <a:srgbClr val="000000"/>
                </a:solidFill>
                <a:effectLst/>
                <a:latin typeface="Times New Roman" panose="02020603050405020304" pitchFamily="18" charset="0"/>
                <a:cs typeface="Times New Roman" panose="02020603050405020304" pitchFamily="18" charset="0"/>
              </a:rPr>
              <a:t> bài </a:t>
            </a:r>
            <a:r>
              <a:rPr lang="en-US" sz="2800" b="1">
                <a:solidFill>
                  <a:srgbClr val="000000"/>
                </a:solidFill>
                <a:latin typeface="Times New Roman" panose="02020603050405020304" pitchFamily="18" charset="0"/>
                <a:cs typeface="Times New Roman" panose="02020603050405020304" pitchFamily="18" charset="0"/>
              </a:rPr>
              <a:t>a và b nói lên điều gì</a:t>
            </a:r>
            <a:r>
              <a:rPr lang="en-US" sz="2800" b="1" i="0">
                <a:solidFill>
                  <a:srgbClr val="000000"/>
                </a:solidFill>
                <a:effectLst/>
                <a:latin typeface="Times New Roman" panose="02020603050405020304" pitchFamily="18" charset="0"/>
                <a:cs typeface="Times New Roman" panose="02020603050405020304" pitchFamily="18" charset="0"/>
              </a:rPr>
              <a:t>?</a:t>
            </a:r>
            <a:endParaRPr lang="vi-VN" sz="2800" b="0" i="0">
              <a:solidFill>
                <a:srgbClr val="000000"/>
              </a:solidFill>
              <a:effectLst/>
              <a:latin typeface="Times New Roman" panose="02020603050405020304" pitchFamily="18" charset="0"/>
              <a:cs typeface="Times New Roman" panose="02020603050405020304" pitchFamily="18" charset="0"/>
            </a:endParaRPr>
          </a:p>
        </p:txBody>
      </p:sp>
      <p:pic>
        <p:nvPicPr>
          <p:cNvPr id="8" name="Picture 2">
            <a:extLst>
              <a:ext uri="{FF2B5EF4-FFF2-40B4-BE49-F238E27FC236}">
                <a16:creationId xmlns:a16="http://schemas.microsoft.com/office/drawing/2014/main" id="{641FF2EB-36EF-4A56-A345-50C55A56E81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090876" y="51055"/>
            <a:ext cx="1934109" cy="1633849"/>
          </a:xfrm>
          <a:prstGeom prst="rect">
            <a:avLst/>
          </a:prstGeom>
        </p:spPr>
      </p:pic>
      <p:sp>
        <p:nvSpPr>
          <p:cNvPr id="13" name="TextBox 12">
            <a:extLst>
              <a:ext uri="{FF2B5EF4-FFF2-40B4-BE49-F238E27FC236}">
                <a16:creationId xmlns:a16="http://schemas.microsoft.com/office/drawing/2014/main" id="{F979B13D-A371-456B-9902-32CEE1CF8A0A}"/>
              </a:ext>
            </a:extLst>
          </p:cNvPr>
          <p:cNvSpPr txBox="1"/>
          <p:nvPr/>
        </p:nvSpPr>
        <p:spPr>
          <a:xfrm>
            <a:off x="6096000" y="1975028"/>
            <a:ext cx="5567495" cy="1015663"/>
          </a:xfrm>
          <a:prstGeom prst="rect">
            <a:avLst/>
          </a:prstGeom>
          <a:solidFill>
            <a:schemeClr val="accent2">
              <a:lumMod val="40000"/>
              <a:lumOff val="60000"/>
            </a:schemeClr>
          </a:solidFill>
        </p:spPr>
        <p:txBody>
          <a:bodyPr wrap="square">
            <a:spAutoFit/>
          </a:bodyPr>
          <a:lstStyle/>
          <a:p>
            <a:pPr algn="just"/>
            <a:r>
              <a:rPr lang="en-US" sz="3000">
                <a:solidFill>
                  <a:srgbClr val="000000"/>
                </a:solidFill>
                <a:latin typeface="Times New Roman" panose="02020603050405020304" pitchFamily="18" charset="0"/>
                <a:cs typeface="Times New Roman" panose="02020603050405020304" pitchFamily="18" charset="0"/>
              </a:rPr>
              <a:t>Nói lên tình cảm với bác nông dân và công sức lao động của Bác.</a:t>
            </a:r>
            <a:endParaRPr lang="vi-VN" sz="3000" b="0" i="0">
              <a:solidFill>
                <a:srgbClr val="000000"/>
              </a:solidFill>
              <a:effectLst/>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7C1214CC-01F8-4572-B457-6627ABA7DD6C}"/>
              </a:ext>
            </a:extLst>
          </p:cNvPr>
          <p:cNvSpPr txBox="1"/>
          <p:nvPr/>
        </p:nvSpPr>
        <p:spPr>
          <a:xfrm>
            <a:off x="280868" y="1957823"/>
            <a:ext cx="4894515" cy="1015663"/>
          </a:xfrm>
          <a:prstGeom prst="rect">
            <a:avLst/>
          </a:prstGeom>
          <a:solidFill>
            <a:schemeClr val="accent6">
              <a:lumMod val="20000"/>
              <a:lumOff val="80000"/>
            </a:schemeClr>
          </a:solidFill>
        </p:spPr>
        <p:txBody>
          <a:bodyPr wrap="square">
            <a:spAutoFit/>
          </a:bodyPr>
          <a:lstStyle/>
          <a:p>
            <a:pPr algn="just"/>
            <a:r>
              <a:rPr lang="en-US" sz="3000">
                <a:solidFill>
                  <a:srgbClr val="000000"/>
                </a:solidFill>
                <a:latin typeface="Times New Roman" panose="02020603050405020304" pitchFamily="18" charset="0"/>
                <a:cs typeface="Times New Roman" panose="02020603050405020304" pitchFamily="18" charset="0"/>
              </a:rPr>
              <a:t>N</a:t>
            </a:r>
            <a:r>
              <a:rPr lang="vi-VN" sz="3000">
                <a:solidFill>
                  <a:srgbClr val="000000"/>
                </a:solidFill>
                <a:latin typeface="Times New Roman" panose="02020603050405020304" pitchFamily="18" charset="0"/>
                <a:cs typeface="Times New Roman" panose="02020603050405020304" pitchFamily="18" charset="0"/>
              </a:rPr>
              <a:t>ói lên tình cảm của </a:t>
            </a:r>
            <a:r>
              <a:rPr lang="en-US" sz="3000">
                <a:solidFill>
                  <a:srgbClr val="000000"/>
                </a:solidFill>
                <a:latin typeface="Times New Roman" panose="02020603050405020304" pitchFamily="18" charset="0"/>
                <a:cs typeface="Times New Roman" panose="02020603050405020304" pitchFamily="18" charset="0"/>
              </a:rPr>
              <a:t>bạn nhỏ đối</a:t>
            </a:r>
            <a:r>
              <a:rPr lang="vi-VN" sz="3000">
                <a:solidFill>
                  <a:srgbClr val="000000"/>
                </a:solidFill>
                <a:latin typeface="Times New Roman" panose="02020603050405020304" pitchFamily="18" charset="0"/>
                <a:cs typeface="Times New Roman" panose="02020603050405020304" pitchFamily="18" charset="0"/>
              </a:rPr>
              <a:t> với </a:t>
            </a:r>
            <a:r>
              <a:rPr lang="en-US" sz="3000">
                <a:solidFill>
                  <a:srgbClr val="000000"/>
                </a:solidFill>
                <a:latin typeface="Times New Roman" panose="02020603050405020304" pitchFamily="18" charset="0"/>
                <a:cs typeface="Times New Roman" panose="02020603050405020304" pitchFamily="18" charset="0"/>
              </a:rPr>
              <a:t>bà.</a:t>
            </a:r>
            <a:endParaRPr lang="vi-VN" sz="3000">
              <a:solidFill>
                <a:srgbClr val="000000"/>
              </a:solidFill>
              <a:latin typeface="Times New Roman" panose="02020603050405020304" pitchFamily="18" charset="0"/>
              <a:cs typeface="Times New Roman" panose="02020603050405020304" pitchFamily="18" charset="0"/>
            </a:endParaRPr>
          </a:p>
        </p:txBody>
      </p:sp>
      <p:pic>
        <p:nvPicPr>
          <p:cNvPr id="7" name="Picture 3">
            <a:extLst>
              <a:ext uri="{FF2B5EF4-FFF2-40B4-BE49-F238E27FC236}">
                <a16:creationId xmlns:a16="http://schemas.microsoft.com/office/drawing/2014/main" id="{F21D7F19-03DC-438D-8469-DE6EE4338C6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8531169" y="5053216"/>
            <a:ext cx="3394121" cy="1648530"/>
          </a:xfrm>
          <a:prstGeom prst="rect">
            <a:avLst/>
          </a:prstGeom>
        </p:spPr>
      </p:pic>
      <p:pic>
        <p:nvPicPr>
          <p:cNvPr id="11" name="Picture 2">
            <a:extLst>
              <a:ext uri="{FF2B5EF4-FFF2-40B4-BE49-F238E27FC236}">
                <a16:creationId xmlns:a16="http://schemas.microsoft.com/office/drawing/2014/main" id="{36CA5160-81B9-4FCF-8487-5D4967C6DF9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03809" y="4387639"/>
            <a:ext cx="2614339" cy="2315323"/>
          </a:xfrm>
          <a:prstGeom prst="rect">
            <a:avLst/>
          </a:prstGeom>
        </p:spPr>
      </p:pic>
    </p:spTree>
    <p:extLst>
      <p:ext uri="{BB962C8B-B14F-4D97-AF65-F5344CB8AC3E}">
        <p14:creationId xmlns:p14="http://schemas.microsoft.com/office/powerpoint/2010/main" val="11869217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68609" y="255849"/>
            <a:ext cx="1521031" cy="1530597"/>
          </a:xfrm>
          <a:prstGeom prst="rect">
            <a:avLst/>
          </a:prstGeom>
        </p:spPr>
      </p:pic>
      <p:sp>
        <p:nvSpPr>
          <p:cNvPr id="10" name="TextBox 9">
            <a:extLst>
              <a:ext uri="{FF2B5EF4-FFF2-40B4-BE49-F238E27FC236}">
                <a16:creationId xmlns:a16="http://schemas.microsoft.com/office/drawing/2014/main" id="{B8A7F0EA-2FED-47CD-9054-A7AB01DECE72}"/>
              </a:ext>
            </a:extLst>
          </p:cNvPr>
          <p:cNvSpPr txBox="1"/>
          <p:nvPr/>
        </p:nvSpPr>
        <p:spPr>
          <a:xfrm>
            <a:off x="2344454" y="606369"/>
            <a:ext cx="7503092" cy="523220"/>
          </a:xfrm>
          <a:custGeom>
            <a:avLst/>
            <a:gdLst>
              <a:gd name="connsiteX0" fmla="*/ 0 w 7503092"/>
              <a:gd name="connsiteY0" fmla="*/ 0 h 523220"/>
              <a:gd name="connsiteX1" fmla="*/ 727223 w 7503092"/>
              <a:gd name="connsiteY1" fmla="*/ 0 h 523220"/>
              <a:gd name="connsiteX2" fmla="*/ 1079291 w 7503092"/>
              <a:gd name="connsiteY2" fmla="*/ 0 h 523220"/>
              <a:gd name="connsiteX3" fmla="*/ 1806514 w 7503092"/>
              <a:gd name="connsiteY3" fmla="*/ 0 h 523220"/>
              <a:gd name="connsiteX4" fmla="*/ 2158582 w 7503092"/>
              <a:gd name="connsiteY4" fmla="*/ 0 h 523220"/>
              <a:gd name="connsiteX5" fmla="*/ 2510650 w 7503092"/>
              <a:gd name="connsiteY5" fmla="*/ 0 h 523220"/>
              <a:gd name="connsiteX6" fmla="*/ 2862718 w 7503092"/>
              <a:gd name="connsiteY6" fmla="*/ 0 h 523220"/>
              <a:gd name="connsiteX7" fmla="*/ 3589941 w 7503092"/>
              <a:gd name="connsiteY7" fmla="*/ 0 h 523220"/>
              <a:gd name="connsiteX8" fmla="*/ 4167102 w 7503092"/>
              <a:gd name="connsiteY8" fmla="*/ 0 h 523220"/>
              <a:gd name="connsiteX9" fmla="*/ 4744263 w 7503092"/>
              <a:gd name="connsiteY9" fmla="*/ 0 h 523220"/>
              <a:gd name="connsiteX10" fmla="*/ 5396455 w 7503092"/>
              <a:gd name="connsiteY10" fmla="*/ 0 h 523220"/>
              <a:gd name="connsiteX11" fmla="*/ 6048646 w 7503092"/>
              <a:gd name="connsiteY11" fmla="*/ 0 h 523220"/>
              <a:gd name="connsiteX12" fmla="*/ 6775869 w 7503092"/>
              <a:gd name="connsiteY12" fmla="*/ 0 h 523220"/>
              <a:gd name="connsiteX13" fmla="*/ 7503092 w 7503092"/>
              <a:gd name="connsiteY13" fmla="*/ 0 h 523220"/>
              <a:gd name="connsiteX14" fmla="*/ 7503092 w 7503092"/>
              <a:gd name="connsiteY14" fmla="*/ 523220 h 523220"/>
              <a:gd name="connsiteX15" fmla="*/ 7075993 w 7503092"/>
              <a:gd name="connsiteY15" fmla="*/ 523220 h 523220"/>
              <a:gd name="connsiteX16" fmla="*/ 6573863 w 7503092"/>
              <a:gd name="connsiteY16" fmla="*/ 523220 h 523220"/>
              <a:gd name="connsiteX17" fmla="*/ 5996702 w 7503092"/>
              <a:gd name="connsiteY17" fmla="*/ 523220 h 523220"/>
              <a:gd name="connsiteX18" fmla="*/ 5569603 w 7503092"/>
              <a:gd name="connsiteY18" fmla="*/ 523220 h 523220"/>
              <a:gd name="connsiteX19" fmla="*/ 4842380 w 7503092"/>
              <a:gd name="connsiteY19" fmla="*/ 523220 h 523220"/>
              <a:gd name="connsiteX20" fmla="*/ 4340250 w 7503092"/>
              <a:gd name="connsiteY20" fmla="*/ 523220 h 523220"/>
              <a:gd name="connsiteX21" fmla="*/ 3688058 w 7503092"/>
              <a:gd name="connsiteY21" fmla="*/ 523220 h 523220"/>
              <a:gd name="connsiteX22" fmla="*/ 3260959 w 7503092"/>
              <a:gd name="connsiteY22" fmla="*/ 523220 h 523220"/>
              <a:gd name="connsiteX23" fmla="*/ 2833860 w 7503092"/>
              <a:gd name="connsiteY23" fmla="*/ 523220 h 523220"/>
              <a:gd name="connsiteX24" fmla="*/ 2106637 w 7503092"/>
              <a:gd name="connsiteY24" fmla="*/ 523220 h 523220"/>
              <a:gd name="connsiteX25" fmla="*/ 1379415 w 7503092"/>
              <a:gd name="connsiteY25" fmla="*/ 523220 h 523220"/>
              <a:gd name="connsiteX26" fmla="*/ 1027346 w 7503092"/>
              <a:gd name="connsiteY26" fmla="*/ 523220 h 523220"/>
              <a:gd name="connsiteX27" fmla="*/ 0 w 7503092"/>
              <a:gd name="connsiteY27" fmla="*/ 523220 h 523220"/>
              <a:gd name="connsiteX28" fmla="*/ 0 w 7503092"/>
              <a:gd name="connsiteY28"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03092" h="523220" fill="none" extrusionOk="0">
                <a:moveTo>
                  <a:pt x="0" y="0"/>
                </a:moveTo>
                <a:cubicBezTo>
                  <a:pt x="357481" y="-66545"/>
                  <a:pt x="367110" y="6962"/>
                  <a:pt x="727223" y="0"/>
                </a:cubicBezTo>
                <a:cubicBezTo>
                  <a:pt x="1087336" y="-6962"/>
                  <a:pt x="948707" y="16361"/>
                  <a:pt x="1079291" y="0"/>
                </a:cubicBezTo>
                <a:cubicBezTo>
                  <a:pt x="1209875" y="-16361"/>
                  <a:pt x="1460205" y="3655"/>
                  <a:pt x="1806514" y="0"/>
                </a:cubicBezTo>
                <a:cubicBezTo>
                  <a:pt x="2152823" y="-3655"/>
                  <a:pt x="2041630" y="42222"/>
                  <a:pt x="2158582" y="0"/>
                </a:cubicBezTo>
                <a:cubicBezTo>
                  <a:pt x="2275534" y="-42222"/>
                  <a:pt x="2369995" y="22662"/>
                  <a:pt x="2510650" y="0"/>
                </a:cubicBezTo>
                <a:cubicBezTo>
                  <a:pt x="2651305" y="-22662"/>
                  <a:pt x="2730216" y="32240"/>
                  <a:pt x="2862718" y="0"/>
                </a:cubicBezTo>
                <a:cubicBezTo>
                  <a:pt x="2995220" y="-32240"/>
                  <a:pt x="3376949" y="54321"/>
                  <a:pt x="3589941" y="0"/>
                </a:cubicBezTo>
                <a:cubicBezTo>
                  <a:pt x="3802933" y="-54321"/>
                  <a:pt x="3946872" y="52091"/>
                  <a:pt x="4167102" y="0"/>
                </a:cubicBezTo>
                <a:cubicBezTo>
                  <a:pt x="4387332" y="-52091"/>
                  <a:pt x="4556213" y="2442"/>
                  <a:pt x="4744263" y="0"/>
                </a:cubicBezTo>
                <a:cubicBezTo>
                  <a:pt x="4932313" y="-2442"/>
                  <a:pt x="5196981" y="41616"/>
                  <a:pt x="5396455" y="0"/>
                </a:cubicBezTo>
                <a:cubicBezTo>
                  <a:pt x="5595929" y="-41616"/>
                  <a:pt x="5850711" y="19147"/>
                  <a:pt x="6048646" y="0"/>
                </a:cubicBezTo>
                <a:cubicBezTo>
                  <a:pt x="6246581" y="-19147"/>
                  <a:pt x="6427785" y="52609"/>
                  <a:pt x="6775869" y="0"/>
                </a:cubicBezTo>
                <a:cubicBezTo>
                  <a:pt x="7123953" y="-52609"/>
                  <a:pt x="7146900" y="42865"/>
                  <a:pt x="7503092" y="0"/>
                </a:cubicBezTo>
                <a:cubicBezTo>
                  <a:pt x="7518765" y="171270"/>
                  <a:pt x="7495727" y="385030"/>
                  <a:pt x="7503092" y="523220"/>
                </a:cubicBezTo>
                <a:cubicBezTo>
                  <a:pt x="7313090" y="529208"/>
                  <a:pt x="7253096" y="493126"/>
                  <a:pt x="7075993" y="523220"/>
                </a:cubicBezTo>
                <a:cubicBezTo>
                  <a:pt x="6898890" y="553314"/>
                  <a:pt x="6776546" y="514236"/>
                  <a:pt x="6573863" y="523220"/>
                </a:cubicBezTo>
                <a:cubicBezTo>
                  <a:pt x="6371180" y="532204"/>
                  <a:pt x="6284296" y="490139"/>
                  <a:pt x="5996702" y="523220"/>
                </a:cubicBezTo>
                <a:cubicBezTo>
                  <a:pt x="5709108" y="556301"/>
                  <a:pt x="5737557" y="475077"/>
                  <a:pt x="5569603" y="523220"/>
                </a:cubicBezTo>
                <a:cubicBezTo>
                  <a:pt x="5401649" y="571363"/>
                  <a:pt x="5171024" y="500058"/>
                  <a:pt x="4842380" y="523220"/>
                </a:cubicBezTo>
                <a:cubicBezTo>
                  <a:pt x="4513736" y="546382"/>
                  <a:pt x="4511958" y="476409"/>
                  <a:pt x="4340250" y="523220"/>
                </a:cubicBezTo>
                <a:cubicBezTo>
                  <a:pt x="4168542" y="570031"/>
                  <a:pt x="3887104" y="492500"/>
                  <a:pt x="3688058" y="523220"/>
                </a:cubicBezTo>
                <a:cubicBezTo>
                  <a:pt x="3489012" y="553940"/>
                  <a:pt x="3408763" y="490046"/>
                  <a:pt x="3260959" y="523220"/>
                </a:cubicBezTo>
                <a:cubicBezTo>
                  <a:pt x="3113155" y="556394"/>
                  <a:pt x="2997566" y="489606"/>
                  <a:pt x="2833860" y="523220"/>
                </a:cubicBezTo>
                <a:cubicBezTo>
                  <a:pt x="2670154" y="556834"/>
                  <a:pt x="2386453" y="498788"/>
                  <a:pt x="2106637" y="523220"/>
                </a:cubicBezTo>
                <a:cubicBezTo>
                  <a:pt x="1826821" y="547652"/>
                  <a:pt x="1651850" y="510848"/>
                  <a:pt x="1379415" y="523220"/>
                </a:cubicBezTo>
                <a:cubicBezTo>
                  <a:pt x="1106980" y="535592"/>
                  <a:pt x="1097858" y="512721"/>
                  <a:pt x="1027346" y="523220"/>
                </a:cubicBezTo>
                <a:cubicBezTo>
                  <a:pt x="956834" y="533719"/>
                  <a:pt x="349332" y="475841"/>
                  <a:pt x="0" y="523220"/>
                </a:cubicBezTo>
                <a:cubicBezTo>
                  <a:pt x="-38342" y="328501"/>
                  <a:pt x="32024" y="121352"/>
                  <a:pt x="0" y="0"/>
                </a:cubicBezTo>
                <a:close/>
              </a:path>
              <a:path w="7503092" h="523220" stroke="0" extrusionOk="0">
                <a:moveTo>
                  <a:pt x="0" y="0"/>
                </a:moveTo>
                <a:cubicBezTo>
                  <a:pt x="235806" y="-50542"/>
                  <a:pt x="420805" y="65036"/>
                  <a:pt x="577161" y="0"/>
                </a:cubicBezTo>
                <a:cubicBezTo>
                  <a:pt x="733517" y="-65036"/>
                  <a:pt x="901217" y="11632"/>
                  <a:pt x="1079291" y="0"/>
                </a:cubicBezTo>
                <a:cubicBezTo>
                  <a:pt x="1257365" y="-11632"/>
                  <a:pt x="1432414" y="38276"/>
                  <a:pt x="1656452" y="0"/>
                </a:cubicBezTo>
                <a:cubicBezTo>
                  <a:pt x="1880490" y="-38276"/>
                  <a:pt x="2065268" y="72679"/>
                  <a:pt x="2383675" y="0"/>
                </a:cubicBezTo>
                <a:cubicBezTo>
                  <a:pt x="2702082" y="-72679"/>
                  <a:pt x="2621421" y="1819"/>
                  <a:pt x="2810774" y="0"/>
                </a:cubicBezTo>
                <a:cubicBezTo>
                  <a:pt x="3000127" y="-1819"/>
                  <a:pt x="3240119" y="47692"/>
                  <a:pt x="3462966" y="0"/>
                </a:cubicBezTo>
                <a:cubicBezTo>
                  <a:pt x="3685813" y="-47692"/>
                  <a:pt x="3717268" y="10610"/>
                  <a:pt x="3965096" y="0"/>
                </a:cubicBezTo>
                <a:cubicBezTo>
                  <a:pt x="4212924" y="-10610"/>
                  <a:pt x="4292055" y="2028"/>
                  <a:pt x="4542256" y="0"/>
                </a:cubicBezTo>
                <a:cubicBezTo>
                  <a:pt x="4792457" y="-2028"/>
                  <a:pt x="4957029" y="5221"/>
                  <a:pt x="5194448" y="0"/>
                </a:cubicBezTo>
                <a:cubicBezTo>
                  <a:pt x="5431867" y="-5221"/>
                  <a:pt x="5624184" y="67380"/>
                  <a:pt x="5771609" y="0"/>
                </a:cubicBezTo>
                <a:cubicBezTo>
                  <a:pt x="5919034" y="-67380"/>
                  <a:pt x="6135052" y="1407"/>
                  <a:pt x="6348770" y="0"/>
                </a:cubicBezTo>
                <a:cubicBezTo>
                  <a:pt x="6562488" y="-1407"/>
                  <a:pt x="6647008" y="58468"/>
                  <a:pt x="6925931" y="0"/>
                </a:cubicBezTo>
                <a:cubicBezTo>
                  <a:pt x="7204854" y="-58468"/>
                  <a:pt x="7250595" y="37234"/>
                  <a:pt x="7503092" y="0"/>
                </a:cubicBezTo>
                <a:cubicBezTo>
                  <a:pt x="7538101" y="136648"/>
                  <a:pt x="7492132" y="322985"/>
                  <a:pt x="7503092" y="523220"/>
                </a:cubicBezTo>
                <a:cubicBezTo>
                  <a:pt x="7401297" y="562884"/>
                  <a:pt x="7173569" y="511177"/>
                  <a:pt x="7000962" y="523220"/>
                </a:cubicBezTo>
                <a:cubicBezTo>
                  <a:pt x="6828355" y="535263"/>
                  <a:pt x="6493417" y="475524"/>
                  <a:pt x="6273739" y="523220"/>
                </a:cubicBezTo>
                <a:cubicBezTo>
                  <a:pt x="6054061" y="570916"/>
                  <a:pt x="5918607" y="518826"/>
                  <a:pt x="5771609" y="523220"/>
                </a:cubicBezTo>
                <a:cubicBezTo>
                  <a:pt x="5624611" y="527614"/>
                  <a:pt x="5433920" y="473181"/>
                  <a:pt x="5344510" y="523220"/>
                </a:cubicBezTo>
                <a:cubicBezTo>
                  <a:pt x="5255100" y="573259"/>
                  <a:pt x="5163440" y="510936"/>
                  <a:pt x="4992442" y="523220"/>
                </a:cubicBezTo>
                <a:cubicBezTo>
                  <a:pt x="4821444" y="535504"/>
                  <a:pt x="4652665" y="473028"/>
                  <a:pt x="4415281" y="523220"/>
                </a:cubicBezTo>
                <a:cubicBezTo>
                  <a:pt x="4177897" y="573412"/>
                  <a:pt x="4102508" y="488960"/>
                  <a:pt x="3988182" y="523220"/>
                </a:cubicBezTo>
                <a:cubicBezTo>
                  <a:pt x="3873856" y="557480"/>
                  <a:pt x="3662945" y="505898"/>
                  <a:pt x="3411021" y="523220"/>
                </a:cubicBezTo>
                <a:cubicBezTo>
                  <a:pt x="3159097" y="540542"/>
                  <a:pt x="3145295" y="501020"/>
                  <a:pt x="2983922" y="523220"/>
                </a:cubicBezTo>
                <a:cubicBezTo>
                  <a:pt x="2822549" y="545420"/>
                  <a:pt x="2586766" y="498807"/>
                  <a:pt x="2481792" y="523220"/>
                </a:cubicBezTo>
                <a:cubicBezTo>
                  <a:pt x="2376818" y="547633"/>
                  <a:pt x="2050894" y="450909"/>
                  <a:pt x="1829600" y="523220"/>
                </a:cubicBezTo>
                <a:cubicBezTo>
                  <a:pt x="1608306" y="595531"/>
                  <a:pt x="1311822" y="450267"/>
                  <a:pt x="1102377" y="523220"/>
                </a:cubicBezTo>
                <a:cubicBezTo>
                  <a:pt x="892932" y="596173"/>
                  <a:pt x="527088" y="497864"/>
                  <a:pt x="0" y="523220"/>
                </a:cubicBezTo>
                <a:cubicBezTo>
                  <a:pt x="-50316" y="261739"/>
                  <a:pt x="41831" y="135704"/>
                  <a:pt x="0" y="0"/>
                </a:cubicBezTo>
                <a:close/>
              </a:path>
            </a:pathLst>
          </a:custGeom>
          <a:solidFill>
            <a:schemeClr val="accent4">
              <a:lumMod val="20000"/>
              <a:lumOff val="80000"/>
            </a:schemeClr>
          </a:solidFill>
          <a:ln>
            <a:solidFill>
              <a:schemeClr val="tx1"/>
            </a:solidFill>
            <a:extLst>
              <a:ext uri="{C807C97D-BFC1-408E-A445-0C87EB9F89A2}">
                <ask:lineSketchStyleProps xmlns:ask="http://schemas.microsoft.com/office/drawing/2018/sketchyshapes" sd="1817967424">
                  <a:prstGeom prst="rect">
                    <a:avLst/>
                  </a:prstGeom>
                  <ask:type>
                    <ask:lineSketchScribble/>
                  </ask:type>
                </ask:lineSketchStyleProps>
              </a:ext>
            </a:extLst>
          </a:ln>
        </p:spPr>
        <p:txBody>
          <a:bodyPr wrap="square">
            <a:spAutoFit/>
          </a:bodyPr>
          <a:lstStyle/>
          <a:p>
            <a:pPr algn="ctr"/>
            <a:r>
              <a:rPr lang="en-US" sz="2800" b="1" i="0">
                <a:solidFill>
                  <a:srgbClr val="000000"/>
                </a:solidFill>
                <a:effectLst/>
                <a:latin typeface="Times New Roman" panose="02020603050405020304" pitchFamily="18" charset="0"/>
                <a:cs typeface="Times New Roman" panose="02020603050405020304" pitchFamily="18" charset="0"/>
              </a:rPr>
              <a:t>Kết bài nào có thêm bình luận?</a:t>
            </a:r>
            <a:endParaRPr lang="vi-VN" sz="2800" b="0" i="0">
              <a:solidFill>
                <a:srgbClr val="000000"/>
              </a:solidFill>
              <a:effectLst/>
              <a:latin typeface="Times New Roman" panose="02020603050405020304" pitchFamily="18" charset="0"/>
              <a:cs typeface="Times New Roman" panose="02020603050405020304" pitchFamily="18" charset="0"/>
            </a:endParaRPr>
          </a:p>
        </p:txBody>
      </p:sp>
      <p:pic>
        <p:nvPicPr>
          <p:cNvPr id="8" name="Picture 2">
            <a:extLst>
              <a:ext uri="{FF2B5EF4-FFF2-40B4-BE49-F238E27FC236}">
                <a16:creationId xmlns:a16="http://schemas.microsoft.com/office/drawing/2014/main" id="{641FF2EB-36EF-4A56-A345-50C55A56E81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090876" y="51055"/>
            <a:ext cx="1934109" cy="1633849"/>
          </a:xfrm>
          <a:prstGeom prst="rect">
            <a:avLst/>
          </a:prstGeom>
        </p:spPr>
      </p:pic>
      <p:sp>
        <p:nvSpPr>
          <p:cNvPr id="13" name="TextBox 12">
            <a:extLst>
              <a:ext uri="{FF2B5EF4-FFF2-40B4-BE49-F238E27FC236}">
                <a16:creationId xmlns:a16="http://schemas.microsoft.com/office/drawing/2014/main" id="{F979B13D-A371-456B-9902-32CEE1CF8A0A}"/>
              </a:ext>
            </a:extLst>
          </p:cNvPr>
          <p:cNvSpPr txBox="1"/>
          <p:nvPr/>
        </p:nvSpPr>
        <p:spPr>
          <a:xfrm>
            <a:off x="6096000" y="1975028"/>
            <a:ext cx="5567495" cy="1015663"/>
          </a:xfrm>
          <a:prstGeom prst="rect">
            <a:avLst/>
          </a:prstGeom>
          <a:solidFill>
            <a:schemeClr val="accent2">
              <a:lumMod val="40000"/>
              <a:lumOff val="60000"/>
            </a:schemeClr>
          </a:solidFill>
        </p:spPr>
        <p:txBody>
          <a:bodyPr wrap="square">
            <a:spAutoFit/>
          </a:bodyPr>
          <a:lstStyle/>
          <a:p>
            <a:pPr algn="just"/>
            <a:r>
              <a:rPr lang="en-US" sz="3000">
                <a:solidFill>
                  <a:srgbClr val="000000"/>
                </a:solidFill>
                <a:latin typeface="Times New Roman" panose="02020603050405020304" pitchFamily="18" charset="0"/>
                <a:cs typeface="Times New Roman" panose="02020603050405020304" pitchFamily="18" charset="0"/>
              </a:rPr>
              <a:t>Nói lên tình cảm với bác nông dân và công sức lao động của Bác.</a:t>
            </a:r>
            <a:endParaRPr lang="vi-VN" sz="3000" b="0" i="0">
              <a:solidFill>
                <a:srgbClr val="000000"/>
              </a:solidFill>
              <a:effectLst/>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7C1214CC-01F8-4572-B457-6627ABA7DD6C}"/>
              </a:ext>
            </a:extLst>
          </p:cNvPr>
          <p:cNvSpPr txBox="1"/>
          <p:nvPr/>
        </p:nvSpPr>
        <p:spPr>
          <a:xfrm>
            <a:off x="280868" y="1957823"/>
            <a:ext cx="4894515" cy="1015663"/>
          </a:xfrm>
          <a:prstGeom prst="rect">
            <a:avLst/>
          </a:prstGeom>
          <a:solidFill>
            <a:schemeClr val="accent6">
              <a:lumMod val="20000"/>
              <a:lumOff val="80000"/>
            </a:schemeClr>
          </a:solidFill>
        </p:spPr>
        <p:txBody>
          <a:bodyPr wrap="square">
            <a:spAutoFit/>
          </a:bodyPr>
          <a:lstStyle/>
          <a:p>
            <a:pPr algn="just"/>
            <a:r>
              <a:rPr lang="en-US" sz="3000">
                <a:solidFill>
                  <a:srgbClr val="000000"/>
                </a:solidFill>
                <a:latin typeface="Times New Roman" panose="02020603050405020304" pitchFamily="18" charset="0"/>
                <a:cs typeface="Times New Roman" panose="02020603050405020304" pitchFamily="18" charset="0"/>
              </a:rPr>
              <a:t>N</a:t>
            </a:r>
            <a:r>
              <a:rPr lang="vi-VN" sz="3000">
                <a:solidFill>
                  <a:srgbClr val="000000"/>
                </a:solidFill>
                <a:latin typeface="Times New Roman" panose="02020603050405020304" pitchFamily="18" charset="0"/>
                <a:cs typeface="Times New Roman" panose="02020603050405020304" pitchFamily="18" charset="0"/>
              </a:rPr>
              <a:t>ói lên tình cảm của </a:t>
            </a:r>
            <a:r>
              <a:rPr lang="en-US" sz="3000">
                <a:solidFill>
                  <a:srgbClr val="000000"/>
                </a:solidFill>
                <a:latin typeface="Times New Roman" panose="02020603050405020304" pitchFamily="18" charset="0"/>
                <a:cs typeface="Times New Roman" panose="02020603050405020304" pitchFamily="18" charset="0"/>
              </a:rPr>
              <a:t>bạn nhỏ đối</a:t>
            </a:r>
            <a:r>
              <a:rPr lang="vi-VN" sz="3000">
                <a:solidFill>
                  <a:srgbClr val="000000"/>
                </a:solidFill>
                <a:latin typeface="Times New Roman" panose="02020603050405020304" pitchFamily="18" charset="0"/>
                <a:cs typeface="Times New Roman" panose="02020603050405020304" pitchFamily="18" charset="0"/>
              </a:rPr>
              <a:t> với </a:t>
            </a:r>
            <a:r>
              <a:rPr lang="en-US" sz="3000">
                <a:solidFill>
                  <a:srgbClr val="000000"/>
                </a:solidFill>
                <a:latin typeface="Times New Roman" panose="02020603050405020304" pitchFamily="18" charset="0"/>
                <a:cs typeface="Times New Roman" panose="02020603050405020304" pitchFamily="18" charset="0"/>
              </a:rPr>
              <a:t>bà.</a:t>
            </a:r>
            <a:endParaRPr lang="vi-VN" sz="3000">
              <a:solidFill>
                <a:srgbClr val="00000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26E0FCBF-3BBD-4BEE-ADF4-907CE6095108}"/>
              </a:ext>
            </a:extLst>
          </p:cNvPr>
          <p:cNvSpPr txBox="1"/>
          <p:nvPr/>
        </p:nvSpPr>
        <p:spPr>
          <a:xfrm>
            <a:off x="6096000" y="3498111"/>
            <a:ext cx="5567495" cy="1477328"/>
          </a:xfrm>
          <a:prstGeom prst="rect">
            <a:avLst/>
          </a:prstGeom>
          <a:solidFill>
            <a:schemeClr val="accent2">
              <a:lumMod val="40000"/>
              <a:lumOff val="60000"/>
            </a:schemeClr>
          </a:solidFill>
        </p:spPr>
        <p:txBody>
          <a:bodyPr wrap="square">
            <a:spAutoFit/>
          </a:bodyPr>
          <a:lstStyle/>
          <a:p>
            <a:pPr algn="just"/>
            <a:r>
              <a:rPr lang="en-US" sz="3000">
                <a:solidFill>
                  <a:srgbClr val="000000"/>
                </a:solidFill>
                <a:latin typeface="Times New Roman" panose="02020603050405020304" pitchFamily="18" charset="0"/>
                <a:cs typeface="Times New Roman" panose="02020603050405020304" pitchFamily="18" charset="0"/>
              </a:rPr>
              <a:t>Bình luận thêm về vai trò của người nông dân đối với việc làm ra hạt gạo, nuôi sống mọi người .</a:t>
            </a:r>
            <a:endParaRPr lang="vi-VN" sz="3000" b="0" i="0">
              <a:solidFill>
                <a:srgbClr val="000000"/>
              </a:solidFill>
              <a:effectLst/>
              <a:latin typeface="Times New Roman" panose="02020603050405020304" pitchFamily="18" charset="0"/>
              <a:cs typeface="Times New Roman" panose="02020603050405020304" pitchFamily="18" charset="0"/>
            </a:endParaRPr>
          </a:p>
        </p:txBody>
      </p:sp>
      <p:sp>
        <p:nvSpPr>
          <p:cNvPr id="3" name="Arrow: Down 2">
            <a:extLst>
              <a:ext uri="{FF2B5EF4-FFF2-40B4-BE49-F238E27FC236}">
                <a16:creationId xmlns:a16="http://schemas.microsoft.com/office/drawing/2014/main" id="{3C20E864-ADED-4A32-A803-2063FF65A06F}"/>
              </a:ext>
            </a:extLst>
          </p:cNvPr>
          <p:cNvSpPr/>
          <p:nvPr/>
        </p:nvSpPr>
        <p:spPr>
          <a:xfrm rot="16200000">
            <a:off x="3921827" y="2920375"/>
            <a:ext cx="1477328" cy="2278836"/>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3">
            <a:extLst>
              <a:ext uri="{FF2B5EF4-FFF2-40B4-BE49-F238E27FC236}">
                <a16:creationId xmlns:a16="http://schemas.microsoft.com/office/drawing/2014/main" id="{561F8C43-167E-4A66-8CF1-7F57C4BF3CE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8531169" y="5053216"/>
            <a:ext cx="3394121" cy="1648530"/>
          </a:xfrm>
          <a:prstGeom prst="rect">
            <a:avLst/>
          </a:prstGeom>
        </p:spPr>
      </p:pic>
      <p:pic>
        <p:nvPicPr>
          <p:cNvPr id="16" name="Picture 2">
            <a:extLst>
              <a:ext uri="{FF2B5EF4-FFF2-40B4-BE49-F238E27FC236}">
                <a16:creationId xmlns:a16="http://schemas.microsoft.com/office/drawing/2014/main" id="{FECA6E31-E311-444D-9016-03DD380B91B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03809" y="4387639"/>
            <a:ext cx="2614339" cy="2315323"/>
          </a:xfrm>
          <a:prstGeom prst="rect">
            <a:avLst/>
          </a:prstGeom>
        </p:spPr>
      </p:pic>
    </p:spTree>
    <p:extLst>
      <p:ext uri="{BB962C8B-B14F-4D97-AF65-F5344CB8AC3E}">
        <p14:creationId xmlns:p14="http://schemas.microsoft.com/office/powerpoint/2010/main" val="36594406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2" presetClass="emph" presetSubtype="0" fill="hold" grpId="0" nodeType="clickEffect">
                                  <p:stCondLst>
                                    <p:cond delay="0"/>
                                  </p:stCondLst>
                                  <p:childTnLst>
                                    <p:animRot by="120000">
                                      <p:cBhvr>
                                        <p:cTn id="16" dur="100" fill="hold">
                                          <p:stCondLst>
                                            <p:cond delay="0"/>
                                          </p:stCondLst>
                                        </p:cTn>
                                        <p:tgtEl>
                                          <p:spTgt spid="3"/>
                                        </p:tgtEl>
                                        <p:attrNameLst>
                                          <p:attrName>r</p:attrName>
                                        </p:attrNameLst>
                                      </p:cBhvr>
                                    </p:animRot>
                                    <p:animRot by="-240000">
                                      <p:cBhvr>
                                        <p:cTn id="17" dur="200" fill="hold">
                                          <p:stCondLst>
                                            <p:cond delay="200"/>
                                          </p:stCondLst>
                                        </p:cTn>
                                        <p:tgtEl>
                                          <p:spTgt spid="3"/>
                                        </p:tgtEl>
                                        <p:attrNameLst>
                                          <p:attrName>r</p:attrName>
                                        </p:attrNameLst>
                                      </p:cBhvr>
                                    </p:animRot>
                                    <p:animRot by="240000">
                                      <p:cBhvr>
                                        <p:cTn id="18" dur="200" fill="hold">
                                          <p:stCondLst>
                                            <p:cond delay="400"/>
                                          </p:stCondLst>
                                        </p:cTn>
                                        <p:tgtEl>
                                          <p:spTgt spid="3"/>
                                        </p:tgtEl>
                                        <p:attrNameLst>
                                          <p:attrName>r</p:attrName>
                                        </p:attrNameLst>
                                      </p:cBhvr>
                                    </p:animRot>
                                    <p:animRot by="-240000">
                                      <p:cBhvr>
                                        <p:cTn id="19" dur="200" fill="hold">
                                          <p:stCondLst>
                                            <p:cond delay="600"/>
                                          </p:stCondLst>
                                        </p:cTn>
                                        <p:tgtEl>
                                          <p:spTgt spid="3"/>
                                        </p:tgtEl>
                                        <p:attrNameLst>
                                          <p:attrName>r</p:attrName>
                                        </p:attrNameLst>
                                      </p:cBhvr>
                                    </p:animRot>
                                    <p:animRot by="120000">
                                      <p:cBhvr>
                                        <p:cTn id="2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animBg="1"/>
      <p:bldP spid="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68609" y="255849"/>
            <a:ext cx="1521031" cy="1530597"/>
          </a:xfrm>
          <a:prstGeom prst="rect">
            <a:avLst/>
          </a:prstGeom>
        </p:spPr>
      </p:pic>
      <p:sp>
        <p:nvSpPr>
          <p:cNvPr id="10" name="TextBox 9">
            <a:extLst>
              <a:ext uri="{FF2B5EF4-FFF2-40B4-BE49-F238E27FC236}">
                <a16:creationId xmlns:a16="http://schemas.microsoft.com/office/drawing/2014/main" id="{B8A7F0EA-2FED-47CD-9054-A7AB01DECE72}"/>
              </a:ext>
            </a:extLst>
          </p:cNvPr>
          <p:cNvSpPr txBox="1"/>
          <p:nvPr/>
        </p:nvSpPr>
        <p:spPr>
          <a:xfrm>
            <a:off x="2344454" y="606369"/>
            <a:ext cx="7503092" cy="523220"/>
          </a:xfrm>
          <a:custGeom>
            <a:avLst/>
            <a:gdLst>
              <a:gd name="connsiteX0" fmla="*/ 0 w 7503092"/>
              <a:gd name="connsiteY0" fmla="*/ 0 h 523220"/>
              <a:gd name="connsiteX1" fmla="*/ 727223 w 7503092"/>
              <a:gd name="connsiteY1" fmla="*/ 0 h 523220"/>
              <a:gd name="connsiteX2" fmla="*/ 1079291 w 7503092"/>
              <a:gd name="connsiteY2" fmla="*/ 0 h 523220"/>
              <a:gd name="connsiteX3" fmla="*/ 1806514 w 7503092"/>
              <a:gd name="connsiteY3" fmla="*/ 0 h 523220"/>
              <a:gd name="connsiteX4" fmla="*/ 2158582 w 7503092"/>
              <a:gd name="connsiteY4" fmla="*/ 0 h 523220"/>
              <a:gd name="connsiteX5" fmla="*/ 2510650 w 7503092"/>
              <a:gd name="connsiteY5" fmla="*/ 0 h 523220"/>
              <a:gd name="connsiteX6" fmla="*/ 2862718 w 7503092"/>
              <a:gd name="connsiteY6" fmla="*/ 0 h 523220"/>
              <a:gd name="connsiteX7" fmla="*/ 3589941 w 7503092"/>
              <a:gd name="connsiteY7" fmla="*/ 0 h 523220"/>
              <a:gd name="connsiteX8" fmla="*/ 4167102 w 7503092"/>
              <a:gd name="connsiteY8" fmla="*/ 0 h 523220"/>
              <a:gd name="connsiteX9" fmla="*/ 4744263 w 7503092"/>
              <a:gd name="connsiteY9" fmla="*/ 0 h 523220"/>
              <a:gd name="connsiteX10" fmla="*/ 5396455 w 7503092"/>
              <a:gd name="connsiteY10" fmla="*/ 0 h 523220"/>
              <a:gd name="connsiteX11" fmla="*/ 6048646 w 7503092"/>
              <a:gd name="connsiteY11" fmla="*/ 0 h 523220"/>
              <a:gd name="connsiteX12" fmla="*/ 6775869 w 7503092"/>
              <a:gd name="connsiteY12" fmla="*/ 0 h 523220"/>
              <a:gd name="connsiteX13" fmla="*/ 7503092 w 7503092"/>
              <a:gd name="connsiteY13" fmla="*/ 0 h 523220"/>
              <a:gd name="connsiteX14" fmla="*/ 7503092 w 7503092"/>
              <a:gd name="connsiteY14" fmla="*/ 523220 h 523220"/>
              <a:gd name="connsiteX15" fmla="*/ 7075993 w 7503092"/>
              <a:gd name="connsiteY15" fmla="*/ 523220 h 523220"/>
              <a:gd name="connsiteX16" fmla="*/ 6573863 w 7503092"/>
              <a:gd name="connsiteY16" fmla="*/ 523220 h 523220"/>
              <a:gd name="connsiteX17" fmla="*/ 5996702 w 7503092"/>
              <a:gd name="connsiteY17" fmla="*/ 523220 h 523220"/>
              <a:gd name="connsiteX18" fmla="*/ 5569603 w 7503092"/>
              <a:gd name="connsiteY18" fmla="*/ 523220 h 523220"/>
              <a:gd name="connsiteX19" fmla="*/ 4842380 w 7503092"/>
              <a:gd name="connsiteY19" fmla="*/ 523220 h 523220"/>
              <a:gd name="connsiteX20" fmla="*/ 4340250 w 7503092"/>
              <a:gd name="connsiteY20" fmla="*/ 523220 h 523220"/>
              <a:gd name="connsiteX21" fmla="*/ 3688058 w 7503092"/>
              <a:gd name="connsiteY21" fmla="*/ 523220 h 523220"/>
              <a:gd name="connsiteX22" fmla="*/ 3260959 w 7503092"/>
              <a:gd name="connsiteY22" fmla="*/ 523220 h 523220"/>
              <a:gd name="connsiteX23" fmla="*/ 2833860 w 7503092"/>
              <a:gd name="connsiteY23" fmla="*/ 523220 h 523220"/>
              <a:gd name="connsiteX24" fmla="*/ 2106637 w 7503092"/>
              <a:gd name="connsiteY24" fmla="*/ 523220 h 523220"/>
              <a:gd name="connsiteX25" fmla="*/ 1379415 w 7503092"/>
              <a:gd name="connsiteY25" fmla="*/ 523220 h 523220"/>
              <a:gd name="connsiteX26" fmla="*/ 1027346 w 7503092"/>
              <a:gd name="connsiteY26" fmla="*/ 523220 h 523220"/>
              <a:gd name="connsiteX27" fmla="*/ 0 w 7503092"/>
              <a:gd name="connsiteY27" fmla="*/ 523220 h 523220"/>
              <a:gd name="connsiteX28" fmla="*/ 0 w 7503092"/>
              <a:gd name="connsiteY28"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03092" h="523220" fill="none" extrusionOk="0">
                <a:moveTo>
                  <a:pt x="0" y="0"/>
                </a:moveTo>
                <a:cubicBezTo>
                  <a:pt x="357481" y="-66545"/>
                  <a:pt x="367110" y="6962"/>
                  <a:pt x="727223" y="0"/>
                </a:cubicBezTo>
                <a:cubicBezTo>
                  <a:pt x="1087336" y="-6962"/>
                  <a:pt x="948707" y="16361"/>
                  <a:pt x="1079291" y="0"/>
                </a:cubicBezTo>
                <a:cubicBezTo>
                  <a:pt x="1209875" y="-16361"/>
                  <a:pt x="1460205" y="3655"/>
                  <a:pt x="1806514" y="0"/>
                </a:cubicBezTo>
                <a:cubicBezTo>
                  <a:pt x="2152823" y="-3655"/>
                  <a:pt x="2041630" y="42222"/>
                  <a:pt x="2158582" y="0"/>
                </a:cubicBezTo>
                <a:cubicBezTo>
                  <a:pt x="2275534" y="-42222"/>
                  <a:pt x="2369995" y="22662"/>
                  <a:pt x="2510650" y="0"/>
                </a:cubicBezTo>
                <a:cubicBezTo>
                  <a:pt x="2651305" y="-22662"/>
                  <a:pt x="2730216" y="32240"/>
                  <a:pt x="2862718" y="0"/>
                </a:cubicBezTo>
                <a:cubicBezTo>
                  <a:pt x="2995220" y="-32240"/>
                  <a:pt x="3376949" y="54321"/>
                  <a:pt x="3589941" y="0"/>
                </a:cubicBezTo>
                <a:cubicBezTo>
                  <a:pt x="3802933" y="-54321"/>
                  <a:pt x="3946872" y="52091"/>
                  <a:pt x="4167102" y="0"/>
                </a:cubicBezTo>
                <a:cubicBezTo>
                  <a:pt x="4387332" y="-52091"/>
                  <a:pt x="4556213" y="2442"/>
                  <a:pt x="4744263" y="0"/>
                </a:cubicBezTo>
                <a:cubicBezTo>
                  <a:pt x="4932313" y="-2442"/>
                  <a:pt x="5196981" y="41616"/>
                  <a:pt x="5396455" y="0"/>
                </a:cubicBezTo>
                <a:cubicBezTo>
                  <a:pt x="5595929" y="-41616"/>
                  <a:pt x="5850711" y="19147"/>
                  <a:pt x="6048646" y="0"/>
                </a:cubicBezTo>
                <a:cubicBezTo>
                  <a:pt x="6246581" y="-19147"/>
                  <a:pt x="6427785" y="52609"/>
                  <a:pt x="6775869" y="0"/>
                </a:cubicBezTo>
                <a:cubicBezTo>
                  <a:pt x="7123953" y="-52609"/>
                  <a:pt x="7146900" y="42865"/>
                  <a:pt x="7503092" y="0"/>
                </a:cubicBezTo>
                <a:cubicBezTo>
                  <a:pt x="7518765" y="171270"/>
                  <a:pt x="7495727" y="385030"/>
                  <a:pt x="7503092" y="523220"/>
                </a:cubicBezTo>
                <a:cubicBezTo>
                  <a:pt x="7313090" y="529208"/>
                  <a:pt x="7253096" y="493126"/>
                  <a:pt x="7075993" y="523220"/>
                </a:cubicBezTo>
                <a:cubicBezTo>
                  <a:pt x="6898890" y="553314"/>
                  <a:pt x="6776546" y="514236"/>
                  <a:pt x="6573863" y="523220"/>
                </a:cubicBezTo>
                <a:cubicBezTo>
                  <a:pt x="6371180" y="532204"/>
                  <a:pt x="6284296" y="490139"/>
                  <a:pt x="5996702" y="523220"/>
                </a:cubicBezTo>
                <a:cubicBezTo>
                  <a:pt x="5709108" y="556301"/>
                  <a:pt x="5737557" y="475077"/>
                  <a:pt x="5569603" y="523220"/>
                </a:cubicBezTo>
                <a:cubicBezTo>
                  <a:pt x="5401649" y="571363"/>
                  <a:pt x="5171024" y="500058"/>
                  <a:pt x="4842380" y="523220"/>
                </a:cubicBezTo>
                <a:cubicBezTo>
                  <a:pt x="4513736" y="546382"/>
                  <a:pt x="4511958" y="476409"/>
                  <a:pt x="4340250" y="523220"/>
                </a:cubicBezTo>
                <a:cubicBezTo>
                  <a:pt x="4168542" y="570031"/>
                  <a:pt x="3887104" y="492500"/>
                  <a:pt x="3688058" y="523220"/>
                </a:cubicBezTo>
                <a:cubicBezTo>
                  <a:pt x="3489012" y="553940"/>
                  <a:pt x="3408763" y="490046"/>
                  <a:pt x="3260959" y="523220"/>
                </a:cubicBezTo>
                <a:cubicBezTo>
                  <a:pt x="3113155" y="556394"/>
                  <a:pt x="2997566" y="489606"/>
                  <a:pt x="2833860" y="523220"/>
                </a:cubicBezTo>
                <a:cubicBezTo>
                  <a:pt x="2670154" y="556834"/>
                  <a:pt x="2386453" y="498788"/>
                  <a:pt x="2106637" y="523220"/>
                </a:cubicBezTo>
                <a:cubicBezTo>
                  <a:pt x="1826821" y="547652"/>
                  <a:pt x="1651850" y="510848"/>
                  <a:pt x="1379415" y="523220"/>
                </a:cubicBezTo>
                <a:cubicBezTo>
                  <a:pt x="1106980" y="535592"/>
                  <a:pt x="1097858" y="512721"/>
                  <a:pt x="1027346" y="523220"/>
                </a:cubicBezTo>
                <a:cubicBezTo>
                  <a:pt x="956834" y="533719"/>
                  <a:pt x="349332" y="475841"/>
                  <a:pt x="0" y="523220"/>
                </a:cubicBezTo>
                <a:cubicBezTo>
                  <a:pt x="-38342" y="328501"/>
                  <a:pt x="32024" y="121352"/>
                  <a:pt x="0" y="0"/>
                </a:cubicBezTo>
                <a:close/>
              </a:path>
              <a:path w="7503092" h="523220" stroke="0" extrusionOk="0">
                <a:moveTo>
                  <a:pt x="0" y="0"/>
                </a:moveTo>
                <a:cubicBezTo>
                  <a:pt x="235806" y="-50542"/>
                  <a:pt x="420805" y="65036"/>
                  <a:pt x="577161" y="0"/>
                </a:cubicBezTo>
                <a:cubicBezTo>
                  <a:pt x="733517" y="-65036"/>
                  <a:pt x="901217" y="11632"/>
                  <a:pt x="1079291" y="0"/>
                </a:cubicBezTo>
                <a:cubicBezTo>
                  <a:pt x="1257365" y="-11632"/>
                  <a:pt x="1432414" y="38276"/>
                  <a:pt x="1656452" y="0"/>
                </a:cubicBezTo>
                <a:cubicBezTo>
                  <a:pt x="1880490" y="-38276"/>
                  <a:pt x="2065268" y="72679"/>
                  <a:pt x="2383675" y="0"/>
                </a:cubicBezTo>
                <a:cubicBezTo>
                  <a:pt x="2702082" y="-72679"/>
                  <a:pt x="2621421" y="1819"/>
                  <a:pt x="2810774" y="0"/>
                </a:cubicBezTo>
                <a:cubicBezTo>
                  <a:pt x="3000127" y="-1819"/>
                  <a:pt x="3240119" y="47692"/>
                  <a:pt x="3462966" y="0"/>
                </a:cubicBezTo>
                <a:cubicBezTo>
                  <a:pt x="3685813" y="-47692"/>
                  <a:pt x="3717268" y="10610"/>
                  <a:pt x="3965096" y="0"/>
                </a:cubicBezTo>
                <a:cubicBezTo>
                  <a:pt x="4212924" y="-10610"/>
                  <a:pt x="4292055" y="2028"/>
                  <a:pt x="4542256" y="0"/>
                </a:cubicBezTo>
                <a:cubicBezTo>
                  <a:pt x="4792457" y="-2028"/>
                  <a:pt x="4957029" y="5221"/>
                  <a:pt x="5194448" y="0"/>
                </a:cubicBezTo>
                <a:cubicBezTo>
                  <a:pt x="5431867" y="-5221"/>
                  <a:pt x="5624184" y="67380"/>
                  <a:pt x="5771609" y="0"/>
                </a:cubicBezTo>
                <a:cubicBezTo>
                  <a:pt x="5919034" y="-67380"/>
                  <a:pt x="6135052" y="1407"/>
                  <a:pt x="6348770" y="0"/>
                </a:cubicBezTo>
                <a:cubicBezTo>
                  <a:pt x="6562488" y="-1407"/>
                  <a:pt x="6647008" y="58468"/>
                  <a:pt x="6925931" y="0"/>
                </a:cubicBezTo>
                <a:cubicBezTo>
                  <a:pt x="7204854" y="-58468"/>
                  <a:pt x="7250595" y="37234"/>
                  <a:pt x="7503092" y="0"/>
                </a:cubicBezTo>
                <a:cubicBezTo>
                  <a:pt x="7538101" y="136648"/>
                  <a:pt x="7492132" y="322985"/>
                  <a:pt x="7503092" y="523220"/>
                </a:cubicBezTo>
                <a:cubicBezTo>
                  <a:pt x="7401297" y="562884"/>
                  <a:pt x="7173569" y="511177"/>
                  <a:pt x="7000962" y="523220"/>
                </a:cubicBezTo>
                <a:cubicBezTo>
                  <a:pt x="6828355" y="535263"/>
                  <a:pt x="6493417" y="475524"/>
                  <a:pt x="6273739" y="523220"/>
                </a:cubicBezTo>
                <a:cubicBezTo>
                  <a:pt x="6054061" y="570916"/>
                  <a:pt x="5918607" y="518826"/>
                  <a:pt x="5771609" y="523220"/>
                </a:cubicBezTo>
                <a:cubicBezTo>
                  <a:pt x="5624611" y="527614"/>
                  <a:pt x="5433920" y="473181"/>
                  <a:pt x="5344510" y="523220"/>
                </a:cubicBezTo>
                <a:cubicBezTo>
                  <a:pt x="5255100" y="573259"/>
                  <a:pt x="5163440" y="510936"/>
                  <a:pt x="4992442" y="523220"/>
                </a:cubicBezTo>
                <a:cubicBezTo>
                  <a:pt x="4821444" y="535504"/>
                  <a:pt x="4652665" y="473028"/>
                  <a:pt x="4415281" y="523220"/>
                </a:cubicBezTo>
                <a:cubicBezTo>
                  <a:pt x="4177897" y="573412"/>
                  <a:pt x="4102508" y="488960"/>
                  <a:pt x="3988182" y="523220"/>
                </a:cubicBezTo>
                <a:cubicBezTo>
                  <a:pt x="3873856" y="557480"/>
                  <a:pt x="3662945" y="505898"/>
                  <a:pt x="3411021" y="523220"/>
                </a:cubicBezTo>
                <a:cubicBezTo>
                  <a:pt x="3159097" y="540542"/>
                  <a:pt x="3145295" y="501020"/>
                  <a:pt x="2983922" y="523220"/>
                </a:cubicBezTo>
                <a:cubicBezTo>
                  <a:pt x="2822549" y="545420"/>
                  <a:pt x="2586766" y="498807"/>
                  <a:pt x="2481792" y="523220"/>
                </a:cubicBezTo>
                <a:cubicBezTo>
                  <a:pt x="2376818" y="547633"/>
                  <a:pt x="2050894" y="450909"/>
                  <a:pt x="1829600" y="523220"/>
                </a:cubicBezTo>
                <a:cubicBezTo>
                  <a:pt x="1608306" y="595531"/>
                  <a:pt x="1311822" y="450267"/>
                  <a:pt x="1102377" y="523220"/>
                </a:cubicBezTo>
                <a:cubicBezTo>
                  <a:pt x="892932" y="596173"/>
                  <a:pt x="527088" y="497864"/>
                  <a:pt x="0" y="523220"/>
                </a:cubicBezTo>
                <a:cubicBezTo>
                  <a:pt x="-50316" y="261739"/>
                  <a:pt x="41831" y="135704"/>
                  <a:pt x="0" y="0"/>
                </a:cubicBezTo>
                <a:close/>
              </a:path>
            </a:pathLst>
          </a:custGeom>
          <a:solidFill>
            <a:schemeClr val="accent4">
              <a:lumMod val="20000"/>
              <a:lumOff val="80000"/>
            </a:schemeClr>
          </a:solidFill>
          <a:ln>
            <a:solidFill>
              <a:schemeClr val="tx1"/>
            </a:solidFill>
            <a:extLst>
              <a:ext uri="{C807C97D-BFC1-408E-A445-0C87EB9F89A2}">
                <ask:lineSketchStyleProps xmlns:ask="http://schemas.microsoft.com/office/drawing/2018/sketchyshapes" sd="1817967424">
                  <a:prstGeom prst="rect">
                    <a:avLst/>
                  </a:prstGeom>
                  <ask:type>
                    <ask:lineSketchScribble/>
                  </ask:type>
                </ask:lineSketchStyleProps>
              </a:ext>
            </a:extLst>
          </a:ln>
        </p:spPr>
        <p:txBody>
          <a:bodyPr wrap="square">
            <a:spAutoFit/>
          </a:bodyPr>
          <a:lstStyle/>
          <a:p>
            <a:pPr algn="ctr"/>
            <a:r>
              <a:rPr lang="en-US" sz="2800" b="1" i="0">
                <a:solidFill>
                  <a:srgbClr val="000000"/>
                </a:solidFill>
                <a:effectLst/>
                <a:latin typeface="Times New Roman" panose="02020603050405020304" pitchFamily="18" charset="0"/>
                <a:cs typeface="Times New Roman" panose="02020603050405020304" pitchFamily="18" charset="0"/>
              </a:rPr>
              <a:t>Mỗi đoạn tương ứng với kiểu kết bài nào?</a:t>
            </a:r>
            <a:endParaRPr lang="vi-VN" sz="2800" b="0" i="0">
              <a:solidFill>
                <a:srgbClr val="000000"/>
              </a:solidFill>
              <a:effectLst/>
              <a:latin typeface="Times New Roman" panose="02020603050405020304" pitchFamily="18" charset="0"/>
              <a:cs typeface="Times New Roman" panose="02020603050405020304" pitchFamily="18" charset="0"/>
            </a:endParaRPr>
          </a:p>
        </p:txBody>
      </p:sp>
      <p:pic>
        <p:nvPicPr>
          <p:cNvPr id="8" name="Picture 2">
            <a:extLst>
              <a:ext uri="{FF2B5EF4-FFF2-40B4-BE49-F238E27FC236}">
                <a16:creationId xmlns:a16="http://schemas.microsoft.com/office/drawing/2014/main" id="{641FF2EB-36EF-4A56-A345-50C55A56E81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090876" y="51055"/>
            <a:ext cx="1934109" cy="1633849"/>
          </a:xfrm>
          <a:prstGeom prst="rect">
            <a:avLst/>
          </a:prstGeom>
        </p:spPr>
      </p:pic>
      <p:sp>
        <p:nvSpPr>
          <p:cNvPr id="13" name="TextBox 12">
            <a:extLst>
              <a:ext uri="{FF2B5EF4-FFF2-40B4-BE49-F238E27FC236}">
                <a16:creationId xmlns:a16="http://schemas.microsoft.com/office/drawing/2014/main" id="{F979B13D-A371-456B-9902-32CEE1CF8A0A}"/>
              </a:ext>
            </a:extLst>
          </p:cNvPr>
          <p:cNvSpPr txBox="1"/>
          <p:nvPr/>
        </p:nvSpPr>
        <p:spPr>
          <a:xfrm>
            <a:off x="6096000" y="1975028"/>
            <a:ext cx="5567495" cy="1015663"/>
          </a:xfrm>
          <a:prstGeom prst="rect">
            <a:avLst/>
          </a:prstGeom>
          <a:solidFill>
            <a:schemeClr val="accent2">
              <a:lumMod val="40000"/>
              <a:lumOff val="60000"/>
            </a:schemeClr>
          </a:solidFill>
        </p:spPr>
        <p:txBody>
          <a:bodyPr wrap="square">
            <a:spAutoFit/>
          </a:bodyPr>
          <a:lstStyle/>
          <a:p>
            <a:pPr algn="just"/>
            <a:r>
              <a:rPr lang="en-US" sz="3000">
                <a:solidFill>
                  <a:srgbClr val="000000"/>
                </a:solidFill>
                <a:latin typeface="Times New Roman" panose="02020603050405020304" pitchFamily="18" charset="0"/>
                <a:cs typeface="Times New Roman" panose="02020603050405020304" pitchFamily="18" charset="0"/>
              </a:rPr>
              <a:t>Nói lên tình cảm với bác nông dân và công sức lao động của Bác.</a:t>
            </a:r>
            <a:endParaRPr lang="vi-VN" sz="3000" b="0" i="0">
              <a:solidFill>
                <a:srgbClr val="000000"/>
              </a:solidFill>
              <a:effectLst/>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7C1214CC-01F8-4572-B457-6627ABA7DD6C}"/>
              </a:ext>
            </a:extLst>
          </p:cNvPr>
          <p:cNvSpPr txBox="1"/>
          <p:nvPr/>
        </p:nvSpPr>
        <p:spPr>
          <a:xfrm>
            <a:off x="280868" y="1957823"/>
            <a:ext cx="4894515" cy="1015663"/>
          </a:xfrm>
          <a:prstGeom prst="rect">
            <a:avLst/>
          </a:prstGeom>
          <a:solidFill>
            <a:schemeClr val="accent6">
              <a:lumMod val="20000"/>
              <a:lumOff val="80000"/>
            </a:schemeClr>
          </a:solidFill>
        </p:spPr>
        <p:txBody>
          <a:bodyPr wrap="square">
            <a:spAutoFit/>
          </a:bodyPr>
          <a:lstStyle/>
          <a:p>
            <a:pPr algn="just"/>
            <a:r>
              <a:rPr lang="en-US" sz="3000">
                <a:solidFill>
                  <a:srgbClr val="000000"/>
                </a:solidFill>
                <a:latin typeface="Times New Roman" panose="02020603050405020304" pitchFamily="18" charset="0"/>
                <a:cs typeface="Times New Roman" panose="02020603050405020304" pitchFamily="18" charset="0"/>
              </a:rPr>
              <a:t>N</a:t>
            </a:r>
            <a:r>
              <a:rPr lang="vi-VN" sz="3000">
                <a:solidFill>
                  <a:srgbClr val="000000"/>
                </a:solidFill>
                <a:latin typeface="Times New Roman" panose="02020603050405020304" pitchFamily="18" charset="0"/>
                <a:cs typeface="Times New Roman" panose="02020603050405020304" pitchFamily="18" charset="0"/>
              </a:rPr>
              <a:t>ói lên tình cảm của </a:t>
            </a:r>
            <a:r>
              <a:rPr lang="en-US" sz="3000">
                <a:solidFill>
                  <a:srgbClr val="000000"/>
                </a:solidFill>
                <a:latin typeface="Times New Roman" panose="02020603050405020304" pitchFamily="18" charset="0"/>
                <a:cs typeface="Times New Roman" panose="02020603050405020304" pitchFamily="18" charset="0"/>
              </a:rPr>
              <a:t>bạn nhỏ đối</a:t>
            </a:r>
            <a:r>
              <a:rPr lang="vi-VN" sz="3000">
                <a:solidFill>
                  <a:srgbClr val="000000"/>
                </a:solidFill>
                <a:latin typeface="Times New Roman" panose="02020603050405020304" pitchFamily="18" charset="0"/>
                <a:cs typeface="Times New Roman" panose="02020603050405020304" pitchFamily="18" charset="0"/>
              </a:rPr>
              <a:t> với </a:t>
            </a:r>
            <a:r>
              <a:rPr lang="en-US" sz="3000">
                <a:solidFill>
                  <a:srgbClr val="000000"/>
                </a:solidFill>
                <a:latin typeface="Times New Roman" panose="02020603050405020304" pitchFamily="18" charset="0"/>
                <a:cs typeface="Times New Roman" panose="02020603050405020304" pitchFamily="18" charset="0"/>
              </a:rPr>
              <a:t>bà.</a:t>
            </a:r>
            <a:endParaRPr lang="vi-VN" sz="3000">
              <a:solidFill>
                <a:srgbClr val="000000"/>
              </a:solidFill>
              <a:latin typeface="Times New Roman" panose="02020603050405020304" pitchFamily="18" charset="0"/>
              <a:cs typeface="Times New Roman" panose="02020603050405020304" pitchFamily="18" charset="0"/>
            </a:endParaRPr>
          </a:p>
        </p:txBody>
      </p:sp>
      <p:sp>
        <p:nvSpPr>
          <p:cNvPr id="18" name="Google Shape;1121;p44">
            <a:extLst>
              <a:ext uri="{FF2B5EF4-FFF2-40B4-BE49-F238E27FC236}">
                <a16:creationId xmlns:a16="http://schemas.microsoft.com/office/drawing/2014/main" id="{25B4800B-85EA-47ED-9354-4DDA7F25262B}"/>
              </a:ext>
            </a:extLst>
          </p:cNvPr>
          <p:cNvSpPr txBox="1"/>
          <p:nvPr/>
        </p:nvSpPr>
        <p:spPr>
          <a:xfrm>
            <a:off x="2169136" y="5096466"/>
            <a:ext cx="3006247" cy="1408837"/>
          </a:xfrm>
          <a:prstGeom prst="rect">
            <a:avLst/>
          </a:prstGeom>
          <a:ln/>
        </p:spPr>
        <p:style>
          <a:lnRef idx="3">
            <a:schemeClr val="lt1"/>
          </a:lnRef>
          <a:fillRef idx="1">
            <a:schemeClr val="accent4"/>
          </a:fillRef>
          <a:effectRef idx="1">
            <a:schemeClr val="accent4"/>
          </a:effectRef>
          <a:fontRef idx="minor">
            <a:schemeClr val="lt1"/>
          </a:fontRef>
        </p:style>
        <p:txBody>
          <a:bodyPr spcFirstLastPara="1" wrap="square" lIns="91425" tIns="91425" rIns="91425" bIns="91425" anchor="t" anchorCtr="0">
            <a:noAutofit/>
          </a:bodyPr>
          <a:lstStyle/>
          <a:p>
            <a:pPr marL="0" lvl="0" indent="0" algn="ctr" rtl="0">
              <a:spcBef>
                <a:spcPts val="0"/>
              </a:spcBef>
              <a:spcAft>
                <a:spcPts val="0"/>
              </a:spcAft>
              <a:buNone/>
            </a:pPr>
            <a:r>
              <a:rPr lang="en" sz="2400" b="1">
                <a:solidFill>
                  <a:schemeClr val="dk1"/>
                </a:solidFill>
                <a:latin typeface="Cambria" panose="02040503050406030204" pitchFamily="18" charset="0"/>
                <a:ea typeface="Cambria" panose="02040503050406030204" pitchFamily="18" charset="0"/>
                <a:cs typeface="Comfortaa"/>
                <a:sym typeface="Comfortaa"/>
              </a:rPr>
              <a:t>KẾT BÀI </a:t>
            </a:r>
            <a:endParaRPr lang="en" sz="2400" b="1" dirty="0">
              <a:solidFill>
                <a:schemeClr val="dk1"/>
              </a:solidFill>
              <a:latin typeface="Cambria" panose="02040503050406030204" pitchFamily="18" charset="0"/>
              <a:ea typeface="Cambria" panose="02040503050406030204" pitchFamily="18" charset="0"/>
              <a:cs typeface="Comfortaa"/>
              <a:sym typeface="Comfortaa"/>
            </a:endParaRPr>
          </a:p>
          <a:p>
            <a:pPr marL="0" lvl="0" indent="0" algn="ctr" rtl="0">
              <a:spcBef>
                <a:spcPts val="0"/>
              </a:spcBef>
              <a:spcAft>
                <a:spcPts val="0"/>
              </a:spcAft>
              <a:buNone/>
            </a:pPr>
            <a:r>
              <a:rPr lang="en" sz="2400" b="1">
                <a:solidFill>
                  <a:schemeClr val="bg1">
                    <a:lumMod val="60000"/>
                    <a:lumOff val="40000"/>
                  </a:schemeClr>
                </a:solidFill>
                <a:latin typeface="Cambria" panose="02040503050406030204" pitchFamily="18" charset="0"/>
                <a:ea typeface="Cambria" panose="02040503050406030204" pitchFamily="18" charset="0"/>
                <a:cs typeface="Comfortaa"/>
                <a:sym typeface="Comfortaa"/>
              </a:rPr>
              <a:t>KHÔNG MỞ RỘNG</a:t>
            </a:r>
          </a:p>
          <a:p>
            <a:pPr marL="0" lvl="0" indent="0" algn="ctr" rtl="0">
              <a:spcBef>
                <a:spcPts val="0"/>
              </a:spcBef>
              <a:spcAft>
                <a:spcPts val="0"/>
              </a:spcAft>
              <a:buNone/>
            </a:pPr>
            <a:r>
              <a:rPr lang="en" sz="2400" b="1">
                <a:solidFill>
                  <a:schemeClr val="bg1">
                    <a:lumMod val="60000"/>
                    <a:lumOff val="40000"/>
                  </a:schemeClr>
                </a:solidFill>
                <a:latin typeface="Cambria" panose="02040503050406030204" pitchFamily="18" charset="0"/>
                <a:ea typeface="Cambria" panose="02040503050406030204" pitchFamily="18" charset="0"/>
                <a:cs typeface="Comfortaa"/>
                <a:sym typeface="Comfortaa"/>
              </a:rPr>
              <a:t>(Kết bài tự nhiên)</a:t>
            </a:r>
            <a:endParaRPr sz="2400" b="1" dirty="0">
              <a:solidFill>
                <a:schemeClr val="bg1">
                  <a:lumMod val="60000"/>
                  <a:lumOff val="40000"/>
                </a:schemeClr>
              </a:solidFill>
              <a:latin typeface="Cambria" panose="02040503050406030204" pitchFamily="18" charset="0"/>
              <a:ea typeface="Cambria" panose="02040503050406030204" pitchFamily="18" charset="0"/>
              <a:cs typeface="Comfortaa"/>
              <a:sym typeface="Comfortaa"/>
            </a:endParaRPr>
          </a:p>
        </p:txBody>
      </p:sp>
      <p:sp>
        <p:nvSpPr>
          <p:cNvPr id="19" name="Google Shape;1121;p44">
            <a:extLst>
              <a:ext uri="{FF2B5EF4-FFF2-40B4-BE49-F238E27FC236}">
                <a16:creationId xmlns:a16="http://schemas.microsoft.com/office/drawing/2014/main" id="{101071FA-B0E1-4B79-A751-14F58ED2455A}"/>
              </a:ext>
            </a:extLst>
          </p:cNvPr>
          <p:cNvSpPr txBox="1"/>
          <p:nvPr/>
        </p:nvSpPr>
        <p:spPr>
          <a:xfrm>
            <a:off x="6096000" y="5063691"/>
            <a:ext cx="3006247" cy="945224"/>
          </a:xfrm>
          <a:prstGeom prst="rect">
            <a:avLst/>
          </a:prstGeom>
          <a:ln/>
        </p:spPr>
        <p:style>
          <a:lnRef idx="3">
            <a:schemeClr val="lt1"/>
          </a:lnRef>
          <a:fillRef idx="1">
            <a:schemeClr val="accent4"/>
          </a:fillRef>
          <a:effectRef idx="1">
            <a:schemeClr val="accent4"/>
          </a:effectRef>
          <a:fontRef idx="minor">
            <a:schemeClr val="lt1"/>
          </a:fontRef>
        </p:style>
        <p:txBody>
          <a:bodyPr spcFirstLastPara="1" wrap="square" lIns="91425" tIns="91425" rIns="91425" bIns="91425" anchor="t" anchorCtr="0">
            <a:noAutofit/>
          </a:bodyPr>
          <a:lstStyle/>
          <a:p>
            <a:pPr marL="0" lvl="0" indent="0" algn="ctr" rtl="0">
              <a:spcBef>
                <a:spcPts val="0"/>
              </a:spcBef>
              <a:spcAft>
                <a:spcPts val="0"/>
              </a:spcAft>
              <a:buNone/>
            </a:pPr>
            <a:r>
              <a:rPr lang="en" sz="2400" b="1">
                <a:solidFill>
                  <a:schemeClr val="dk1"/>
                </a:solidFill>
                <a:latin typeface="Cambria" panose="02040503050406030204" pitchFamily="18" charset="0"/>
                <a:ea typeface="Cambria" panose="02040503050406030204" pitchFamily="18" charset="0"/>
                <a:cs typeface="Comfortaa"/>
                <a:sym typeface="Comfortaa"/>
              </a:rPr>
              <a:t>KẾT </a:t>
            </a:r>
            <a:r>
              <a:rPr lang="en" sz="2400" b="1" dirty="0">
                <a:solidFill>
                  <a:schemeClr val="dk1"/>
                </a:solidFill>
                <a:latin typeface="Cambria" panose="02040503050406030204" pitchFamily="18" charset="0"/>
                <a:ea typeface="Cambria" panose="02040503050406030204" pitchFamily="18" charset="0"/>
                <a:cs typeface="Comfortaa"/>
                <a:sym typeface="Comfortaa"/>
              </a:rPr>
              <a:t>BÀI </a:t>
            </a:r>
          </a:p>
          <a:p>
            <a:pPr marL="0" lvl="0" indent="0" algn="ctr" rtl="0">
              <a:spcBef>
                <a:spcPts val="0"/>
              </a:spcBef>
              <a:spcAft>
                <a:spcPts val="0"/>
              </a:spcAft>
              <a:buNone/>
            </a:pPr>
            <a:r>
              <a:rPr lang="en" sz="2400" b="1">
                <a:solidFill>
                  <a:schemeClr val="bg1">
                    <a:lumMod val="60000"/>
                    <a:lumOff val="40000"/>
                  </a:schemeClr>
                </a:solidFill>
                <a:latin typeface="Cambria" panose="02040503050406030204" pitchFamily="18" charset="0"/>
                <a:ea typeface="Cambria" panose="02040503050406030204" pitchFamily="18" charset="0"/>
                <a:cs typeface="Comfortaa"/>
                <a:sym typeface="Comfortaa"/>
              </a:rPr>
              <a:t>MỞ RỘNG</a:t>
            </a:r>
            <a:endParaRPr sz="2400" b="1" dirty="0">
              <a:solidFill>
                <a:schemeClr val="bg1">
                  <a:lumMod val="60000"/>
                  <a:lumOff val="40000"/>
                </a:schemeClr>
              </a:solidFill>
              <a:latin typeface="Cambria" panose="02040503050406030204" pitchFamily="18" charset="0"/>
              <a:ea typeface="Cambria" panose="02040503050406030204" pitchFamily="18" charset="0"/>
              <a:cs typeface="Comfortaa"/>
              <a:sym typeface="Comfortaa"/>
            </a:endParaRPr>
          </a:p>
        </p:txBody>
      </p:sp>
      <p:sp>
        <p:nvSpPr>
          <p:cNvPr id="12" name="TextBox 11">
            <a:extLst>
              <a:ext uri="{FF2B5EF4-FFF2-40B4-BE49-F238E27FC236}">
                <a16:creationId xmlns:a16="http://schemas.microsoft.com/office/drawing/2014/main" id="{26E0FCBF-3BBD-4BEE-ADF4-907CE6095108}"/>
              </a:ext>
            </a:extLst>
          </p:cNvPr>
          <p:cNvSpPr txBox="1"/>
          <p:nvPr/>
        </p:nvSpPr>
        <p:spPr>
          <a:xfrm>
            <a:off x="6096000" y="3498111"/>
            <a:ext cx="5567495" cy="1477328"/>
          </a:xfrm>
          <a:prstGeom prst="rect">
            <a:avLst/>
          </a:prstGeom>
          <a:solidFill>
            <a:schemeClr val="accent2">
              <a:lumMod val="40000"/>
              <a:lumOff val="60000"/>
            </a:schemeClr>
          </a:solidFill>
        </p:spPr>
        <p:txBody>
          <a:bodyPr wrap="square">
            <a:spAutoFit/>
          </a:bodyPr>
          <a:lstStyle/>
          <a:p>
            <a:pPr algn="just"/>
            <a:r>
              <a:rPr lang="en-US" sz="3000">
                <a:solidFill>
                  <a:srgbClr val="000000"/>
                </a:solidFill>
                <a:latin typeface="Times New Roman" panose="02020603050405020304" pitchFamily="18" charset="0"/>
                <a:cs typeface="Times New Roman" panose="02020603050405020304" pitchFamily="18" charset="0"/>
              </a:rPr>
              <a:t>Bình luận thêm về vai trò của người nông dân đối với việc làm ra hạt gạo, nuôi sống mọi người .</a:t>
            </a:r>
            <a:endParaRPr lang="vi-VN" sz="3000" b="0" i="0">
              <a:solidFill>
                <a:srgbClr val="000000"/>
              </a:solidFill>
              <a:effectLst/>
              <a:latin typeface="Times New Roman" panose="02020603050405020304" pitchFamily="18" charset="0"/>
              <a:cs typeface="Times New Roman" panose="02020603050405020304" pitchFamily="18" charset="0"/>
            </a:endParaRPr>
          </a:p>
        </p:txBody>
      </p:sp>
      <p:pic>
        <p:nvPicPr>
          <p:cNvPr id="7" name="Picture 3">
            <a:extLst>
              <a:ext uri="{FF2B5EF4-FFF2-40B4-BE49-F238E27FC236}">
                <a16:creationId xmlns:a16="http://schemas.microsoft.com/office/drawing/2014/main" id="{F21D7F19-03DC-438D-8469-DE6EE4338C6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8531169" y="5053216"/>
            <a:ext cx="3394121" cy="1648530"/>
          </a:xfrm>
          <a:prstGeom prst="rect">
            <a:avLst/>
          </a:prstGeom>
        </p:spPr>
      </p:pic>
      <p:pic>
        <p:nvPicPr>
          <p:cNvPr id="11" name="Picture 2">
            <a:extLst>
              <a:ext uri="{FF2B5EF4-FFF2-40B4-BE49-F238E27FC236}">
                <a16:creationId xmlns:a16="http://schemas.microsoft.com/office/drawing/2014/main" id="{36CA5160-81B9-4FCF-8487-5D4967C6DF9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0" y="4491164"/>
            <a:ext cx="2383614" cy="2110987"/>
          </a:xfrm>
          <a:prstGeom prst="rect">
            <a:avLst/>
          </a:prstGeom>
        </p:spPr>
      </p:pic>
    </p:spTree>
    <p:extLst>
      <p:ext uri="{BB962C8B-B14F-4D97-AF65-F5344CB8AC3E}">
        <p14:creationId xmlns:p14="http://schemas.microsoft.com/office/powerpoint/2010/main" val="23060939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68609" y="255849"/>
            <a:ext cx="1521031" cy="1530597"/>
          </a:xfrm>
          <a:prstGeom prst="rect">
            <a:avLst/>
          </a:prstGeom>
        </p:spPr>
      </p:pic>
      <p:sp>
        <p:nvSpPr>
          <p:cNvPr id="10" name="TextBox 9">
            <a:extLst>
              <a:ext uri="{FF2B5EF4-FFF2-40B4-BE49-F238E27FC236}">
                <a16:creationId xmlns:a16="http://schemas.microsoft.com/office/drawing/2014/main" id="{B8A7F0EA-2FED-47CD-9054-A7AB01DECE72}"/>
              </a:ext>
            </a:extLst>
          </p:cNvPr>
          <p:cNvSpPr txBox="1"/>
          <p:nvPr/>
        </p:nvSpPr>
        <p:spPr>
          <a:xfrm>
            <a:off x="2344454" y="606369"/>
            <a:ext cx="7503092" cy="523220"/>
          </a:xfrm>
          <a:custGeom>
            <a:avLst/>
            <a:gdLst>
              <a:gd name="connsiteX0" fmla="*/ 0 w 7503092"/>
              <a:gd name="connsiteY0" fmla="*/ 0 h 523220"/>
              <a:gd name="connsiteX1" fmla="*/ 727223 w 7503092"/>
              <a:gd name="connsiteY1" fmla="*/ 0 h 523220"/>
              <a:gd name="connsiteX2" fmla="*/ 1079291 w 7503092"/>
              <a:gd name="connsiteY2" fmla="*/ 0 h 523220"/>
              <a:gd name="connsiteX3" fmla="*/ 1806514 w 7503092"/>
              <a:gd name="connsiteY3" fmla="*/ 0 h 523220"/>
              <a:gd name="connsiteX4" fmla="*/ 2158582 w 7503092"/>
              <a:gd name="connsiteY4" fmla="*/ 0 h 523220"/>
              <a:gd name="connsiteX5" fmla="*/ 2510650 w 7503092"/>
              <a:gd name="connsiteY5" fmla="*/ 0 h 523220"/>
              <a:gd name="connsiteX6" fmla="*/ 2862718 w 7503092"/>
              <a:gd name="connsiteY6" fmla="*/ 0 h 523220"/>
              <a:gd name="connsiteX7" fmla="*/ 3589941 w 7503092"/>
              <a:gd name="connsiteY7" fmla="*/ 0 h 523220"/>
              <a:gd name="connsiteX8" fmla="*/ 4167102 w 7503092"/>
              <a:gd name="connsiteY8" fmla="*/ 0 h 523220"/>
              <a:gd name="connsiteX9" fmla="*/ 4744263 w 7503092"/>
              <a:gd name="connsiteY9" fmla="*/ 0 h 523220"/>
              <a:gd name="connsiteX10" fmla="*/ 5396455 w 7503092"/>
              <a:gd name="connsiteY10" fmla="*/ 0 h 523220"/>
              <a:gd name="connsiteX11" fmla="*/ 6048646 w 7503092"/>
              <a:gd name="connsiteY11" fmla="*/ 0 h 523220"/>
              <a:gd name="connsiteX12" fmla="*/ 6775869 w 7503092"/>
              <a:gd name="connsiteY12" fmla="*/ 0 h 523220"/>
              <a:gd name="connsiteX13" fmla="*/ 7503092 w 7503092"/>
              <a:gd name="connsiteY13" fmla="*/ 0 h 523220"/>
              <a:gd name="connsiteX14" fmla="*/ 7503092 w 7503092"/>
              <a:gd name="connsiteY14" fmla="*/ 523220 h 523220"/>
              <a:gd name="connsiteX15" fmla="*/ 7075993 w 7503092"/>
              <a:gd name="connsiteY15" fmla="*/ 523220 h 523220"/>
              <a:gd name="connsiteX16" fmla="*/ 6573863 w 7503092"/>
              <a:gd name="connsiteY16" fmla="*/ 523220 h 523220"/>
              <a:gd name="connsiteX17" fmla="*/ 5996702 w 7503092"/>
              <a:gd name="connsiteY17" fmla="*/ 523220 h 523220"/>
              <a:gd name="connsiteX18" fmla="*/ 5569603 w 7503092"/>
              <a:gd name="connsiteY18" fmla="*/ 523220 h 523220"/>
              <a:gd name="connsiteX19" fmla="*/ 4842380 w 7503092"/>
              <a:gd name="connsiteY19" fmla="*/ 523220 h 523220"/>
              <a:gd name="connsiteX20" fmla="*/ 4340250 w 7503092"/>
              <a:gd name="connsiteY20" fmla="*/ 523220 h 523220"/>
              <a:gd name="connsiteX21" fmla="*/ 3688058 w 7503092"/>
              <a:gd name="connsiteY21" fmla="*/ 523220 h 523220"/>
              <a:gd name="connsiteX22" fmla="*/ 3260959 w 7503092"/>
              <a:gd name="connsiteY22" fmla="*/ 523220 h 523220"/>
              <a:gd name="connsiteX23" fmla="*/ 2833860 w 7503092"/>
              <a:gd name="connsiteY23" fmla="*/ 523220 h 523220"/>
              <a:gd name="connsiteX24" fmla="*/ 2106637 w 7503092"/>
              <a:gd name="connsiteY24" fmla="*/ 523220 h 523220"/>
              <a:gd name="connsiteX25" fmla="*/ 1379415 w 7503092"/>
              <a:gd name="connsiteY25" fmla="*/ 523220 h 523220"/>
              <a:gd name="connsiteX26" fmla="*/ 1027346 w 7503092"/>
              <a:gd name="connsiteY26" fmla="*/ 523220 h 523220"/>
              <a:gd name="connsiteX27" fmla="*/ 0 w 7503092"/>
              <a:gd name="connsiteY27" fmla="*/ 523220 h 523220"/>
              <a:gd name="connsiteX28" fmla="*/ 0 w 7503092"/>
              <a:gd name="connsiteY28"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03092" h="523220" fill="none" extrusionOk="0">
                <a:moveTo>
                  <a:pt x="0" y="0"/>
                </a:moveTo>
                <a:cubicBezTo>
                  <a:pt x="357481" y="-66545"/>
                  <a:pt x="367110" y="6962"/>
                  <a:pt x="727223" y="0"/>
                </a:cubicBezTo>
                <a:cubicBezTo>
                  <a:pt x="1087336" y="-6962"/>
                  <a:pt x="948707" y="16361"/>
                  <a:pt x="1079291" y="0"/>
                </a:cubicBezTo>
                <a:cubicBezTo>
                  <a:pt x="1209875" y="-16361"/>
                  <a:pt x="1460205" y="3655"/>
                  <a:pt x="1806514" y="0"/>
                </a:cubicBezTo>
                <a:cubicBezTo>
                  <a:pt x="2152823" y="-3655"/>
                  <a:pt x="2041630" y="42222"/>
                  <a:pt x="2158582" y="0"/>
                </a:cubicBezTo>
                <a:cubicBezTo>
                  <a:pt x="2275534" y="-42222"/>
                  <a:pt x="2369995" y="22662"/>
                  <a:pt x="2510650" y="0"/>
                </a:cubicBezTo>
                <a:cubicBezTo>
                  <a:pt x="2651305" y="-22662"/>
                  <a:pt x="2730216" y="32240"/>
                  <a:pt x="2862718" y="0"/>
                </a:cubicBezTo>
                <a:cubicBezTo>
                  <a:pt x="2995220" y="-32240"/>
                  <a:pt x="3376949" y="54321"/>
                  <a:pt x="3589941" y="0"/>
                </a:cubicBezTo>
                <a:cubicBezTo>
                  <a:pt x="3802933" y="-54321"/>
                  <a:pt x="3946872" y="52091"/>
                  <a:pt x="4167102" y="0"/>
                </a:cubicBezTo>
                <a:cubicBezTo>
                  <a:pt x="4387332" y="-52091"/>
                  <a:pt x="4556213" y="2442"/>
                  <a:pt x="4744263" y="0"/>
                </a:cubicBezTo>
                <a:cubicBezTo>
                  <a:pt x="4932313" y="-2442"/>
                  <a:pt x="5196981" y="41616"/>
                  <a:pt x="5396455" y="0"/>
                </a:cubicBezTo>
                <a:cubicBezTo>
                  <a:pt x="5595929" y="-41616"/>
                  <a:pt x="5850711" y="19147"/>
                  <a:pt x="6048646" y="0"/>
                </a:cubicBezTo>
                <a:cubicBezTo>
                  <a:pt x="6246581" y="-19147"/>
                  <a:pt x="6427785" y="52609"/>
                  <a:pt x="6775869" y="0"/>
                </a:cubicBezTo>
                <a:cubicBezTo>
                  <a:pt x="7123953" y="-52609"/>
                  <a:pt x="7146900" y="42865"/>
                  <a:pt x="7503092" y="0"/>
                </a:cubicBezTo>
                <a:cubicBezTo>
                  <a:pt x="7518765" y="171270"/>
                  <a:pt x="7495727" y="385030"/>
                  <a:pt x="7503092" y="523220"/>
                </a:cubicBezTo>
                <a:cubicBezTo>
                  <a:pt x="7313090" y="529208"/>
                  <a:pt x="7253096" y="493126"/>
                  <a:pt x="7075993" y="523220"/>
                </a:cubicBezTo>
                <a:cubicBezTo>
                  <a:pt x="6898890" y="553314"/>
                  <a:pt x="6776546" y="514236"/>
                  <a:pt x="6573863" y="523220"/>
                </a:cubicBezTo>
                <a:cubicBezTo>
                  <a:pt x="6371180" y="532204"/>
                  <a:pt x="6284296" y="490139"/>
                  <a:pt x="5996702" y="523220"/>
                </a:cubicBezTo>
                <a:cubicBezTo>
                  <a:pt x="5709108" y="556301"/>
                  <a:pt x="5737557" y="475077"/>
                  <a:pt x="5569603" y="523220"/>
                </a:cubicBezTo>
                <a:cubicBezTo>
                  <a:pt x="5401649" y="571363"/>
                  <a:pt x="5171024" y="500058"/>
                  <a:pt x="4842380" y="523220"/>
                </a:cubicBezTo>
                <a:cubicBezTo>
                  <a:pt x="4513736" y="546382"/>
                  <a:pt x="4511958" y="476409"/>
                  <a:pt x="4340250" y="523220"/>
                </a:cubicBezTo>
                <a:cubicBezTo>
                  <a:pt x="4168542" y="570031"/>
                  <a:pt x="3887104" y="492500"/>
                  <a:pt x="3688058" y="523220"/>
                </a:cubicBezTo>
                <a:cubicBezTo>
                  <a:pt x="3489012" y="553940"/>
                  <a:pt x="3408763" y="490046"/>
                  <a:pt x="3260959" y="523220"/>
                </a:cubicBezTo>
                <a:cubicBezTo>
                  <a:pt x="3113155" y="556394"/>
                  <a:pt x="2997566" y="489606"/>
                  <a:pt x="2833860" y="523220"/>
                </a:cubicBezTo>
                <a:cubicBezTo>
                  <a:pt x="2670154" y="556834"/>
                  <a:pt x="2386453" y="498788"/>
                  <a:pt x="2106637" y="523220"/>
                </a:cubicBezTo>
                <a:cubicBezTo>
                  <a:pt x="1826821" y="547652"/>
                  <a:pt x="1651850" y="510848"/>
                  <a:pt x="1379415" y="523220"/>
                </a:cubicBezTo>
                <a:cubicBezTo>
                  <a:pt x="1106980" y="535592"/>
                  <a:pt x="1097858" y="512721"/>
                  <a:pt x="1027346" y="523220"/>
                </a:cubicBezTo>
                <a:cubicBezTo>
                  <a:pt x="956834" y="533719"/>
                  <a:pt x="349332" y="475841"/>
                  <a:pt x="0" y="523220"/>
                </a:cubicBezTo>
                <a:cubicBezTo>
                  <a:pt x="-38342" y="328501"/>
                  <a:pt x="32024" y="121352"/>
                  <a:pt x="0" y="0"/>
                </a:cubicBezTo>
                <a:close/>
              </a:path>
              <a:path w="7503092" h="523220" stroke="0" extrusionOk="0">
                <a:moveTo>
                  <a:pt x="0" y="0"/>
                </a:moveTo>
                <a:cubicBezTo>
                  <a:pt x="235806" y="-50542"/>
                  <a:pt x="420805" y="65036"/>
                  <a:pt x="577161" y="0"/>
                </a:cubicBezTo>
                <a:cubicBezTo>
                  <a:pt x="733517" y="-65036"/>
                  <a:pt x="901217" y="11632"/>
                  <a:pt x="1079291" y="0"/>
                </a:cubicBezTo>
                <a:cubicBezTo>
                  <a:pt x="1257365" y="-11632"/>
                  <a:pt x="1432414" y="38276"/>
                  <a:pt x="1656452" y="0"/>
                </a:cubicBezTo>
                <a:cubicBezTo>
                  <a:pt x="1880490" y="-38276"/>
                  <a:pt x="2065268" y="72679"/>
                  <a:pt x="2383675" y="0"/>
                </a:cubicBezTo>
                <a:cubicBezTo>
                  <a:pt x="2702082" y="-72679"/>
                  <a:pt x="2621421" y="1819"/>
                  <a:pt x="2810774" y="0"/>
                </a:cubicBezTo>
                <a:cubicBezTo>
                  <a:pt x="3000127" y="-1819"/>
                  <a:pt x="3240119" y="47692"/>
                  <a:pt x="3462966" y="0"/>
                </a:cubicBezTo>
                <a:cubicBezTo>
                  <a:pt x="3685813" y="-47692"/>
                  <a:pt x="3717268" y="10610"/>
                  <a:pt x="3965096" y="0"/>
                </a:cubicBezTo>
                <a:cubicBezTo>
                  <a:pt x="4212924" y="-10610"/>
                  <a:pt x="4292055" y="2028"/>
                  <a:pt x="4542256" y="0"/>
                </a:cubicBezTo>
                <a:cubicBezTo>
                  <a:pt x="4792457" y="-2028"/>
                  <a:pt x="4957029" y="5221"/>
                  <a:pt x="5194448" y="0"/>
                </a:cubicBezTo>
                <a:cubicBezTo>
                  <a:pt x="5431867" y="-5221"/>
                  <a:pt x="5624184" y="67380"/>
                  <a:pt x="5771609" y="0"/>
                </a:cubicBezTo>
                <a:cubicBezTo>
                  <a:pt x="5919034" y="-67380"/>
                  <a:pt x="6135052" y="1407"/>
                  <a:pt x="6348770" y="0"/>
                </a:cubicBezTo>
                <a:cubicBezTo>
                  <a:pt x="6562488" y="-1407"/>
                  <a:pt x="6647008" y="58468"/>
                  <a:pt x="6925931" y="0"/>
                </a:cubicBezTo>
                <a:cubicBezTo>
                  <a:pt x="7204854" y="-58468"/>
                  <a:pt x="7250595" y="37234"/>
                  <a:pt x="7503092" y="0"/>
                </a:cubicBezTo>
                <a:cubicBezTo>
                  <a:pt x="7538101" y="136648"/>
                  <a:pt x="7492132" y="322985"/>
                  <a:pt x="7503092" y="523220"/>
                </a:cubicBezTo>
                <a:cubicBezTo>
                  <a:pt x="7401297" y="562884"/>
                  <a:pt x="7173569" y="511177"/>
                  <a:pt x="7000962" y="523220"/>
                </a:cubicBezTo>
                <a:cubicBezTo>
                  <a:pt x="6828355" y="535263"/>
                  <a:pt x="6493417" y="475524"/>
                  <a:pt x="6273739" y="523220"/>
                </a:cubicBezTo>
                <a:cubicBezTo>
                  <a:pt x="6054061" y="570916"/>
                  <a:pt x="5918607" y="518826"/>
                  <a:pt x="5771609" y="523220"/>
                </a:cubicBezTo>
                <a:cubicBezTo>
                  <a:pt x="5624611" y="527614"/>
                  <a:pt x="5433920" y="473181"/>
                  <a:pt x="5344510" y="523220"/>
                </a:cubicBezTo>
                <a:cubicBezTo>
                  <a:pt x="5255100" y="573259"/>
                  <a:pt x="5163440" y="510936"/>
                  <a:pt x="4992442" y="523220"/>
                </a:cubicBezTo>
                <a:cubicBezTo>
                  <a:pt x="4821444" y="535504"/>
                  <a:pt x="4652665" y="473028"/>
                  <a:pt x="4415281" y="523220"/>
                </a:cubicBezTo>
                <a:cubicBezTo>
                  <a:pt x="4177897" y="573412"/>
                  <a:pt x="4102508" y="488960"/>
                  <a:pt x="3988182" y="523220"/>
                </a:cubicBezTo>
                <a:cubicBezTo>
                  <a:pt x="3873856" y="557480"/>
                  <a:pt x="3662945" y="505898"/>
                  <a:pt x="3411021" y="523220"/>
                </a:cubicBezTo>
                <a:cubicBezTo>
                  <a:pt x="3159097" y="540542"/>
                  <a:pt x="3145295" y="501020"/>
                  <a:pt x="2983922" y="523220"/>
                </a:cubicBezTo>
                <a:cubicBezTo>
                  <a:pt x="2822549" y="545420"/>
                  <a:pt x="2586766" y="498807"/>
                  <a:pt x="2481792" y="523220"/>
                </a:cubicBezTo>
                <a:cubicBezTo>
                  <a:pt x="2376818" y="547633"/>
                  <a:pt x="2050894" y="450909"/>
                  <a:pt x="1829600" y="523220"/>
                </a:cubicBezTo>
                <a:cubicBezTo>
                  <a:pt x="1608306" y="595531"/>
                  <a:pt x="1311822" y="450267"/>
                  <a:pt x="1102377" y="523220"/>
                </a:cubicBezTo>
                <a:cubicBezTo>
                  <a:pt x="892932" y="596173"/>
                  <a:pt x="527088" y="497864"/>
                  <a:pt x="0" y="523220"/>
                </a:cubicBezTo>
                <a:cubicBezTo>
                  <a:pt x="-50316" y="261739"/>
                  <a:pt x="41831" y="135704"/>
                  <a:pt x="0" y="0"/>
                </a:cubicBezTo>
                <a:close/>
              </a:path>
            </a:pathLst>
          </a:custGeom>
          <a:solidFill>
            <a:schemeClr val="accent4">
              <a:lumMod val="20000"/>
              <a:lumOff val="80000"/>
            </a:schemeClr>
          </a:solidFill>
          <a:ln>
            <a:solidFill>
              <a:schemeClr val="tx1"/>
            </a:solidFill>
            <a:extLst>
              <a:ext uri="{C807C97D-BFC1-408E-A445-0C87EB9F89A2}">
                <ask:lineSketchStyleProps xmlns:ask="http://schemas.microsoft.com/office/drawing/2018/sketchyshapes" sd="1817967424">
                  <a:prstGeom prst="rect">
                    <a:avLst/>
                  </a:prstGeom>
                  <ask:type>
                    <ask:lineSketchScribble/>
                  </ask:type>
                </ask:lineSketchStyleProps>
              </a:ext>
            </a:extLst>
          </a:ln>
        </p:spPr>
        <p:txBody>
          <a:bodyPr wrap="square">
            <a:spAutoFit/>
          </a:bodyPr>
          <a:lstStyle/>
          <a:p>
            <a:pPr algn="ctr"/>
            <a:r>
              <a:rPr lang="en-US" sz="2800" b="1" i="0">
                <a:solidFill>
                  <a:srgbClr val="000000"/>
                </a:solidFill>
                <a:effectLst/>
                <a:latin typeface="Times New Roman" panose="02020603050405020304" pitchFamily="18" charset="0"/>
                <a:cs typeface="Times New Roman" panose="02020603050405020304" pitchFamily="18" charset="0"/>
              </a:rPr>
              <a:t>C</a:t>
            </a:r>
            <a:r>
              <a:rPr lang="vi-VN" sz="2800" b="1" i="0">
                <a:solidFill>
                  <a:srgbClr val="000000"/>
                </a:solidFill>
                <a:effectLst/>
                <a:latin typeface="Times New Roman" panose="02020603050405020304" pitchFamily="18" charset="0"/>
                <a:cs typeface="Times New Roman" panose="02020603050405020304" pitchFamily="18" charset="0"/>
              </a:rPr>
              <a:t>ách </a:t>
            </a:r>
            <a:r>
              <a:rPr lang="en-US" sz="2800" b="1">
                <a:solidFill>
                  <a:srgbClr val="000000"/>
                </a:solidFill>
                <a:latin typeface="Times New Roman" panose="02020603050405020304" pitchFamily="18" charset="0"/>
                <a:cs typeface="Times New Roman" panose="02020603050405020304" pitchFamily="18" charset="0"/>
              </a:rPr>
              <a:t>kết</a:t>
            </a:r>
            <a:r>
              <a:rPr lang="vi-VN" sz="2800" b="1" i="0">
                <a:solidFill>
                  <a:srgbClr val="000000"/>
                </a:solidFill>
                <a:effectLst/>
                <a:latin typeface="Times New Roman" panose="02020603050405020304" pitchFamily="18" charset="0"/>
                <a:cs typeface="Times New Roman" panose="02020603050405020304" pitchFamily="18" charset="0"/>
              </a:rPr>
              <a:t> bài ở hai đoạn này có gì khác nhau</a:t>
            </a:r>
            <a:r>
              <a:rPr lang="en-US" sz="2800" b="1" i="0">
                <a:solidFill>
                  <a:srgbClr val="000000"/>
                </a:solidFill>
                <a:effectLst/>
                <a:latin typeface="Times New Roman" panose="02020603050405020304" pitchFamily="18" charset="0"/>
                <a:cs typeface="Times New Roman" panose="02020603050405020304" pitchFamily="18" charset="0"/>
              </a:rPr>
              <a:t>?</a:t>
            </a:r>
            <a:endParaRPr lang="vi-VN" sz="2800" b="0" i="0">
              <a:solidFill>
                <a:srgbClr val="000000"/>
              </a:solidFill>
              <a:effectLst/>
              <a:latin typeface="Times New Roman" panose="02020603050405020304" pitchFamily="18" charset="0"/>
              <a:cs typeface="Times New Roman" panose="02020603050405020304" pitchFamily="18" charset="0"/>
            </a:endParaRPr>
          </a:p>
        </p:txBody>
      </p:sp>
      <p:pic>
        <p:nvPicPr>
          <p:cNvPr id="8" name="Picture 2">
            <a:extLst>
              <a:ext uri="{FF2B5EF4-FFF2-40B4-BE49-F238E27FC236}">
                <a16:creationId xmlns:a16="http://schemas.microsoft.com/office/drawing/2014/main" id="{641FF2EB-36EF-4A56-A345-50C55A56E81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090876" y="51055"/>
            <a:ext cx="1934109" cy="1633849"/>
          </a:xfrm>
          <a:prstGeom prst="rect">
            <a:avLst/>
          </a:prstGeom>
        </p:spPr>
      </p:pic>
      <p:sp>
        <p:nvSpPr>
          <p:cNvPr id="13" name="TextBox 12">
            <a:extLst>
              <a:ext uri="{FF2B5EF4-FFF2-40B4-BE49-F238E27FC236}">
                <a16:creationId xmlns:a16="http://schemas.microsoft.com/office/drawing/2014/main" id="{F979B13D-A371-456B-9902-32CEE1CF8A0A}"/>
              </a:ext>
            </a:extLst>
          </p:cNvPr>
          <p:cNvSpPr txBox="1"/>
          <p:nvPr/>
        </p:nvSpPr>
        <p:spPr>
          <a:xfrm>
            <a:off x="6174378" y="1739894"/>
            <a:ext cx="5567495" cy="1015663"/>
          </a:xfrm>
          <a:prstGeom prst="rect">
            <a:avLst/>
          </a:prstGeom>
          <a:solidFill>
            <a:schemeClr val="accent2">
              <a:lumMod val="40000"/>
              <a:lumOff val="60000"/>
            </a:schemeClr>
          </a:solidFill>
        </p:spPr>
        <p:txBody>
          <a:bodyPr wrap="square">
            <a:spAutoFit/>
          </a:bodyPr>
          <a:lstStyle/>
          <a:p>
            <a:pPr algn="just"/>
            <a:r>
              <a:rPr lang="en-US" sz="3000">
                <a:solidFill>
                  <a:srgbClr val="000000"/>
                </a:solidFill>
                <a:latin typeface="Times New Roman" panose="02020603050405020304" pitchFamily="18" charset="0"/>
                <a:cs typeface="Times New Roman" panose="02020603050405020304" pitchFamily="18" charset="0"/>
              </a:rPr>
              <a:t>Nói lên tình cảm với bác nông dân và công sức lao động của Bác.</a:t>
            </a:r>
            <a:endParaRPr lang="vi-VN" sz="3000" b="0" i="0">
              <a:solidFill>
                <a:srgbClr val="000000"/>
              </a:solidFill>
              <a:effectLst/>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7C1214CC-01F8-4572-B457-6627ABA7DD6C}"/>
              </a:ext>
            </a:extLst>
          </p:cNvPr>
          <p:cNvSpPr txBox="1"/>
          <p:nvPr/>
        </p:nvSpPr>
        <p:spPr>
          <a:xfrm>
            <a:off x="359246" y="1722689"/>
            <a:ext cx="4894515" cy="1015663"/>
          </a:xfrm>
          <a:prstGeom prst="rect">
            <a:avLst/>
          </a:prstGeom>
          <a:solidFill>
            <a:schemeClr val="accent6">
              <a:lumMod val="20000"/>
              <a:lumOff val="80000"/>
            </a:schemeClr>
          </a:solidFill>
        </p:spPr>
        <p:txBody>
          <a:bodyPr wrap="square">
            <a:spAutoFit/>
          </a:bodyPr>
          <a:lstStyle/>
          <a:p>
            <a:pPr algn="just"/>
            <a:r>
              <a:rPr lang="en-US" sz="3000">
                <a:solidFill>
                  <a:srgbClr val="000000"/>
                </a:solidFill>
                <a:latin typeface="Times New Roman" panose="02020603050405020304" pitchFamily="18" charset="0"/>
                <a:cs typeface="Times New Roman" panose="02020603050405020304" pitchFamily="18" charset="0"/>
              </a:rPr>
              <a:t>N</a:t>
            </a:r>
            <a:r>
              <a:rPr lang="vi-VN" sz="3000">
                <a:solidFill>
                  <a:srgbClr val="000000"/>
                </a:solidFill>
                <a:latin typeface="Times New Roman" panose="02020603050405020304" pitchFamily="18" charset="0"/>
                <a:cs typeface="Times New Roman" panose="02020603050405020304" pitchFamily="18" charset="0"/>
              </a:rPr>
              <a:t>ói lên tình cảm của </a:t>
            </a:r>
            <a:r>
              <a:rPr lang="en-US" sz="3000">
                <a:solidFill>
                  <a:srgbClr val="000000"/>
                </a:solidFill>
                <a:latin typeface="Times New Roman" panose="02020603050405020304" pitchFamily="18" charset="0"/>
                <a:cs typeface="Times New Roman" panose="02020603050405020304" pitchFamily="18" charset="0"/>
              </a:rPr>
              <a:t>bạn nhỏ đối</a:t>
            </a:r>
            <a:r>
              <a:rPr lang="vi-VN" sz="3000">
                <a:solidFill>
                  <a:srgbClr val="000000"/>
                </a:solidFill>
                <a:latin typeface="Times New Roman" panose="02020603050405020304" pitchFamily="18" charset="0"/>
                <a:cs typeface="Times New Roman" panose="02020603050405020304" pitchFamily="18" charset="0"/>
              </a:rPr>
              <a:t> với </a:t>
            </a:r>
            <a:r>
              <a:rPr lang="en-US" sz="3000">
                <a:solidFill>
                  <a:srgbClr val="000000"/>
                </a:solidFill>
                <a:latin typeface="Times New Roman" panose="02020603050405020304" pitchFamily="18" charset="0"/>
                <a:cs typeface="Times New Roman" panose="02020603050405020304" pitchFamily="18" charset="0"/>
              </a:rPr>
              <a:t>bà.</a:t>
            </a:r>
            <a:endParaRPr lang="vi-VN" sz="3000">
              <a:solidFill>
                <a:srgbClr val="00000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26E0FCBF-3BBD-4BEE-ADF4-907CE6095108}"/>
              </a:ext>
            </a:extLst>
          </p:cNvPr>
          <p:cNvSpPr txBox="1"/>
          <p:nvPr/>
        </p:nvSpPr>
        <p:spPr>
          <a:xfrm>
            <a:off x="6096000" y="4774303"/>
            <a:ext cx="5567495" cy="1477328"/>
          </a:xfrm>
          <a:prstGeom prst="rect">
            <a:avLst/>
          </a:prstGeom>
          <a:solidFill>
            <a:schemeClr val="accent2">
              <a:lumMod val="40000"/>
              <a:lumOff val="60000"/>
            </a:schemeClr>
          </a:solidFill>
        </p:spPr>
        <p:txBody>
          <a:bodyPr wrap="square">
            <a:spAutoFit/>
          </a:bodyPr>
          <a:lstStyle/>
          <a:p>
            <a:pPr algn="just"/>
            <a:r>
              <a:rPr lang="en-US" sz="3000">
                <a:solidFill>
                  <a:srgbClr val="000000"/>
                </a:solidFill>
                <a:latin typeface="Times New Roman" panose="02020603050405020304" pitchFamily="18" charset="0"/>
                <a:cs typeface="Times New Roman" panose="02020603050405020304" pitchFamily="18" charset="0"/>
              </a:rPr>
              <a:t>Bình luận thêm về vai trò của người nông dân đối với việc làm ra hạt gạo, nuôi sống mọi người .</a:t>
            </a:r>
            <a:endParaRPr lang="vi-VN" sz="3000" b="0" i="0">
              <a:solidFill>
                <a:srgbClr val="000000"/>
              </a:solidFill>
              <a:effectLst/>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529C0F39-F01F-418B-AEF9-A38A493C36B2}"/>
              </a:ext>
            </a:extLst>
          </p:cNvPr>
          <p:cNvSpPr/>
          <p:nvPr/>
        </p:nvSpPr>
        <p:spPr>
          <a:xfrm>
            <a:off x="3624810" y="3590311"/>
            <a:ext cx="4942379" cy="553998"/>
          </a:xfrm>
          <a:prstGeom prst="rect">
            <a:avLst/>
          </a:prstGeom>
          <a:solidFill>
            <a:srgbClr val="FFFF00"/>
          </a:solidFill>
        </p:spPr>
        <p:txBody>
          <a:bodyPr wrap="none" lIns="91440" tIns="45720" rIns="91440" bIns="45720">
            <a:spAutoFit/>
          </a:bodyPr>
          <a:lstStyle/>
          <a:p>
            <a:pPr algn="ctr"/>
            <a:r>
              <a:rPr lang="en-US" sz="3000" b="0"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Bộc lộ tình cảm của người viết</a:t>
            </a:r>
          </a:p>
        </p:txBody>
      </p:sp>
      <p:sp>
        <p:nvSpPr>
          <p:cNvPr id="15" name="Rectangle 14">
            <a:extLst>
              <a:ext uri="{FF2B5EF4-FFF2-40B4-BE49-F238E27FC236}">
                <a16:creationId xmlns:a16="http://schemas.microsoft.com/office/drawing/2014/main" id="{6BF40686-6087-42A1-9A10-F67AD68B8298}"/>
              </a:ext>
            </a:extLst>
          </p:cNvPr>
          <p:cNvSpPr/>
          <p:nvPr/>
        </p:nvSpPr>
        <p:spPr>
          <a:xfrm>
            <a:off x="528505" y="4774303"/>
            <a:ext cx="2956944" cy="1477328"/>
          </a:xfrm>
          <a:prstGeom prst="rect">
            <a:avLst/>
          </a:prstGeom>
          <a:solidFill>
            <a:srgbClr val="FFFF00"/>
          </a:solidFill>
        </p:spPr>
        <p:txBody>
          <a:bodyPr wrap="square" lIns="91440" tIns="45720" rIns="91440" bIns="45720">
            <a:spAutoFit/>
          </a:bodyPr>
          <a:lstStyle/>
          <a:p>
            <a:pPr algn="ctr"/>
            <a:r>
              <a:rPr lang="en-US" sz="300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Suy luận liên hệ về vai trò của người nông dân</a:t>
            </a:r>
            <a:endParaRPr lang="en-US" sz="3000" b="0"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16" name="Picture 17">
            <a:extLst>
              <a:ext uri="{FF2B5EF4-FFF2-40B4-BE49-F238E27FC236}">
                <a16:creationId xmlns:a16="http://schemas.microsoft.com/office/drawing/2014/main" id="{E53F9672-F48D-4125-9CFE-93567E57681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6200000">
            <a:off x="5555187" y="-2819160"/>
            <a:ext cx="848677" cy="11890162"/>
          </a:xfrm>
          <a:prstGeom prst="rect">
            <a:avLst/>
          </a:prstGeom>
        </p:spPr>
      </p:pic>
      <p:pic>
        <p:nvPicPr>
          <p:cNvPr id="21" name="Picture 14">
            <a:extLst>
              <a:ext uri="{FF2B5EF4-FFF2-40B4-BE49-F238E27FC236}">
                <a16:creationId xmlns:a16="http://schemas.microsoft.com/office/drawing/2014/main" id="{B2CC818C-31AF-4718-A7C4-FD38E800813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flipH="1">
            <a:off x="3739060" y="4981455"/>
            <a:ext cx="2120747" cy="1063024"/>
          </a:xfrm>
          <a:prstGeom prst="rect">
            <a:avLst/>
          </a:prstGeom>
        </p:spPr>
      </p:pic>
      <p:sp>
        <p:nvSpPr>
          <p:cNvPr id="6" name="Oval 5">
            <a:extLst>
              <a:ext uri="{FF2B5EF4-FFF2-40B4-BE49-F238E27FC236}">
                <a16:creationId xmlns:a16="http://schemas.microsoft.com/office/drawing/2014/main" id="{CBE82F20-D17B-483A-BDC1-CBED0B3CE7C4}"/>
              </a:ext>
            </a:extLst>
          </p:cNvPr>
          <p:cNvSpPr/>
          <p:nvPr/>
        </p:nvSpPr>
        <p:spPr>
          <a:xfrm>
            <a:off x="268609" y="4310345"/>
            <a:ext cx="3470451" cy="2457842"/>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11596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up)">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down)">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P spid="1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22" name="Picture 11">
            <a:extLst>
              <a:ext uri="{FF2B5EF4-FFF2-40B4-BE49-F238E27FC236}">
                <a16:creationId xmlns:a16="http://schemas.microsoft.com/office/drawing/2014/main" id="{863E99C2-0A21-4A7E-A531-8A153E65A3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672393" flipV="1">
            <a:off x="2063408" y="945983"/>
            <a:ext cx="2505379" cy="1853980"/>
          </a:xfrm>
          <a:prstGeom prst="rect">
            <a:avLst/>
          </a:prstGeom>
          <a:effectLst>
            <a:innerShdw blurRad="63500" dist="50800" dir="18900000">
              <a:prstClr val="black">
                <a:alpha val="50000"/>
              </a:prstClr>
            </a:innerShdw>
          </a:effectLst>
        </p:spPr>
      </p:pic>
      <p:pic>
        <p:nvPicPr>
          <p:cNvPr id="23" name="Picture 11">
            <a:extLst>
              <a:ext uri="{FF2B5EF4-FFF2-40B4-BE49-F238E27FC236}">
                <a16:creationId xmlns:a16="http://schemas.microsoft.com/office/drawing/2014/main" id="{CDDB276F-E8C8-41CB-8962-87756B2FE9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5154581">
            <a:off x="2121204" y="3974794"/>
            <a:ext cx="2505379" cy="1853980"/>
          </a:xfrm>
          <a:prstGeom prst="rect">
            <a:avLst/>
          </a:prstGeom>
          <a:effectLst>
            <a:innerShdw blurRad="63500" dist="50800" dir="18900000">
              <a:prstClr val="black">
                <a:alpha val="50000"/>
              </a:prstClr>
            </a:innerShdw>
          </a:effectLst>
        </p:spPr>
      </p:pic>
      <p:pic>
        <p:nvPicPr>
          <p:cNvPr id="21" name="Picture 5">
            <a:extLst>
              <a:ext uri="{FF2B5EF4-FFF2-40B4-BE49-F238E27FC236}">
                <a16:creationId xmlns:a16="http://schemas.microsoft.com/office/drawing/2014/main" id="{44D0E6D0-A11E-48A9-BB84-6E6CFFFE666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44270" y="2017429"/>
            <a:ext cx="4121376" cy="2823141"/>
          </a:xfrm>
          <a:prstGeom prst="rect">
            <a:avLst/>
          </a:prstGeom>
        </p:spPr>
      </p:pic>
      <p:sp>
        <p:nvSpPr>
          <p:cNvPr id="13" name="TextBox 12">
            <a:extLst>
              <a:ext uri="{FF2B5EF4-FFF2-40B4-BE49-F238E27FC236}">
                <a16:creationId xmlns:a16="http://schemas.microsoft.com/office/drawing/2014/main" id="{3A14F885-3B18-4424-BE4D-BD0DD177F35C}"/>
              </a:ext>
            </a:extLst>
          </p:cNvPr>
          <p:cNvSpPr txBox="1"/>
          <p:nvPr/>
        </p:nvSpPr>
        <p:spPr>
          <a:xfrm>
            <a:off x="1234438" y="2736501"/>
            <a:ext cx="2895601" cy="1384995"/>
          </a:xfrm>
          <a:prstGeom prst="rect">
            <a:avLst/>
          </a:prstGeom>
          <a:noFill/>
        </p:spPr>
        <p:txBody>
          <a:bodyPr wrap="square">
            <a:spAutoFit/>
          </a:bodyPr>
          <a:lstStyle/>
          <a:p>
            <a:pPr algn="ctr"/>
            <a:r>
              <a:rPr lang="vi-VN" sz="2800" b="1" i="0">
                <a:solidFill>
                  <a:schemeClr val="bg1"/>
                </a:solidFill>
                <a:effectLst/>
                <a:latin typeface="OpenSans"/>
              </a:rPr>
              <a:t>Đối với một bài văn miêu tả, có hai kiểu </a:t>
            </a:r>
            <a:r>
              <a:rPr lang="en-US" sz="2800" b="1" i="0">
                <a:solidFill>
                  <a:schemeClr val="bg1"/>
                </a:solidFill>
                <a:effectLst/>
                <a:latin typeface="OpenSans"/>
              </a:rPr>
              <a:t>kết</a:t>
            </a:r>
            <a:r>
              <a:rPr lang="vi-VN" sz="2800" b="1" i="0">
                <a:solidFill>
                  <a:schemeClr val="bg1"/>
                </a:solidFill>
                <a:effectLst/>
                <a:latin typeface="OpenSans"/>
              </a:rPr>
              <a:t> bài </a:t>
            </a:r>
            <a:endParaRPr lang="en-US" sz="2800" b="1">
              <a:solidFill>
                <a:schemeClr val="bg1"/>
              </a:solidFill>
            </a:endParaRPr>
          </a:p>
        </p:txBody>
      </p:sp>
      <p:grpSp>
        <p:nvGrpSpPr>
          <p:cNvPr id="19" name="Group 18">
            <a:extLst>
              <a:ext uri="{FF2B5EF4-FFF2-40B4-BE49-F238E27FC236}">
                <a16:creationId xmlns:a16="http://schemas.microsoft.com/office/drawing/2014/main" id="{6B552545-231E-4C31-8AD7-A0DCD5FE3651}"/>
              </a:ext>
            </a:extLst>
          </p:cNvPr>
          <p:cNvGrpSpPr/>
          <p:nvPr/>
        </p:nvGrpSpPr>
        <p:grpSpPr>
          <a:xfrm>
            <a:off x="4465646" y="499504"/>
            <a:ext cx="7726354" cy="2027987"/>
            <a:chOff x="3848263" y="828063"/>
            <a:chExt cx="7726354" cy="2027987"/>
          </a:xfrm>
          <a:effectLst>
            <a:innerShdw blurRad="63500" dist="50800" dir="18900000">
              <a:prstClr val="black">
                <a:alpha val="50000"/>
              </a:prstClr>
            </a:innerShdw>
          </a:effectLst>
        </p:grpSpPr>
        <p:pic>
          <p:nvPicPr>
            <p:cNvPr id="8" name="Picture 8"/>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848263" y="828063"/>
              <a:ext cx="7726354" cy="2027987"/>
            </a:xfrm>
            <a:prstGeom prst="rect">
              <a:avLst/>
            </a:prstGeom>
          </p:spPr>
        </p:pic>
        <p:sp>
          <p:nvSpPr>
            <p:cNvPr id="16" name="TextBox 15">
              <a:extLst>
                <a:ext uri="{FF2B5EF4-FFF2-40B4-BE49-F238E27FC236}">
                  <a16:creationId xmlns:a16="http://schemas.microsoft.com/office/drawing/2014/main" id="{88EDBE42-F597-4854-97A7-E7E1A162A279}"/>
                </a:ext>
              </a:extLst>
            </p:cNvPr>
            <p:cNvSpPr txBox="1"/>
            <p:nvPr/>
          </p:nvSpPr>
          <p:spPr>
            <a:xfrm>
              <a:off x="4663440" y="1103392"/>
              <a:ext cx="6096000" cy="1477328"/>
            </a:xfrm>
            <a:prstGeom prst="rect">
              <a:avLst/>
            </a:prstGeom>
            <a:noFill/>
          </p:spPr>
          <p:txBody>
            <a:bodyPr wrap="square">
              <a:spAutoFit/>
            </a:bodyPr>
            <a:lstStyle/>
            <a:p>
              <a:pPr algn="ctr"/>
              <a:r>
                <a:rPr lang="en-US" sz="3000" b="1">
                  <a:latin typeface="+mj-lt"/>
                </a:rPr>
                <a:t>Kết bài không mở rộng (tự nhiên):</a:t>
              </a:r>
              <a:r>
                <a:rPr lang="vi-VN" sz="3000">
                  <a:latin typeface="+mj-lt"/>
                </a:rPr>
                <a:t> Nêu nhận xét chung hoặc nói lên tình cảm của em với người được tả.</a:t>
              </a:r>
            </a:p>
          </p:txBody>
        </p:sp>
      </p:grpSp>
      <p:grpSp>
        <p:nvGrpSpPr>
          <p:cNvPr id="20" name="Group 19">
            <a:extLst>
              <a:ext uri="{FF2B5EF4-FFF2-40B4-BE49-F238E27FC236}">
                <a16:creationId xmlns:a16="http://schemas.microsoft.com/office/drawing/2014/main" id="{E42EF249-981C-4AD7-944C-C9CFFAF69FB2}"/>
              </a:ext>
            </a:extLst>
          </p:cNvPr>
          <p:cNvGrpSpPr/>
          <p:nvPr/>
        </p:nvGrpSpPr>
        <p:grpSpPr>
          <a:xfrm>
            <a:off x="4458026" y="4441366"/>
            <a:ext cx="7726354" cy="2214321"/>
            <a:chOff x="4023686" y="3637157"/>
            <a:chExt cx="7726354" cy="2214321"/>
          </a:xfrm>
          <a:effectLst>
            <a:innerShdw blurRad="63500" dist="50800" dir="18900000">
              <a:prstClr val="black">
                <a:alpha val="50000"/>
              </a:prstClr>
            </a:innerShdw>
          </a:effectLst>
        </p:grpSpPr>
        <p:pic>
          <p:nvPicPr>
            <p:cNvPr id="14" name="Picture 8">
              <a:extLst>
                <a:ext uri="{FF2B5EF4-FFF2-40B4-BE49-F238E27FC236}">
                  <a16:creationId xmlns:a16="http://schemas.microsoft.com/office/drawing/2014/main" id="{D783A9D7-194C-418C-8380-4B730A4482E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023686" y="3637157"/>
              <a:ext cx="7726354" cy="2027987"/>
            </a:xfrm>
            <a:prstGeom prst="rect">
              <a:avLst/>
            </a:prstGeom>
          </p:spPr>
        </p:pic>
        <p:sp>
          <p:nvSpPr>
            <p:cNvPr id="18" name="TextBox 17">
              <a:extLst>
                <a:ext uri="{FF2B5EF4-FFF2-40B4-BE49-F238E27FC236}">
                  <a16:creationId xmlns:a16="http://schemas.microsoft.com/office/drawing/2014/main" id="{C7F84006-6AF2-438A-BD01-084B97591A24}"/>
                </a:ext>
              </a:extLst>
            </p:cNvPr>
            <p:cNvSpPr txBox="1"/>
            <p:nvPr/>
          </p:nvSpPr>
          <p:spPr>
            <a:xfrm>
              <a:off x="4838863" y="3912486"/>
              <a:ext cx="6096000" cy="1938992"/>
            </a:xfrm>
            <a:prstGeom prst="rect">
              <a:avLst/>
            </a:prstGeom>
            <a:noFill/>
          </p:spPr>
          <p:txBody>
            <a:bodyPr wrap="square">
              <a:spAutoFit/>
            </a:bodyPr>
            <a:lstStyle/>
            <a:p>
              <a:pPr algn="ctr"/>
              <a:r>
                <a:rPr lang="en-US" sz="3000" b="1">
                  <a:latin typeface="+mj-lt"/>
                </a:rPr>
                <a:t>Kết</a:t>
              </a:r>
              <a:r>
                <a:rPr lang="vi-VN" sz="3000" b="1">
                  <a:latin typeface="+mj-lt"/>
                </a:rPr>
                <a:t> bài </a:t>
              </a:r>
              <a:r>
                <a:rPr lang="en-US" sz="3000" b="1">
                  <a:latin typeface="+mj-lt"/>
                </a:rPr>
                <a:t>mở rộng: </a:t>
              </a:r>
              <a:r>
                <a:rPr lang="en-US" sz="3000">
                  <a:latin typeface="+mj-lt"/>
                </a:rPr>
                <a:t>t</a:t>
              </a:r>
              <a:r>
                <a:rPr lang="vi-VN" sz="3000">
                  <a:latin typeface="+mj-lt"/>
                </a:rPr>
                <a:t>ừ hình ảnh và hoạt động của người được tả, suy rộng ra các vấn đề khác.</a:t>
              </a:r>
            </a:p>
            <a:p>
              <a:pPr algn="ctr"/>
              <a:endParaRPr lang="vi-VN" sz="3000">
                <a:latin typeface="+mj-lt"/>
              </a:endParaRPr>
            </a:p>
          </p:txBody>
        </p:sp>
      </p:grpSp>
      <p:pic>
        <p:nvPicPr>
          <p:cNvPr id="12" name="Picture 6">
            <a:extLst>
              <a:ext uri="{FF2B5EF4-FFF2-40B4-BE49-F238E27FC236}">
                <a16:creationId xmlns:a16="http://schemas.microsoft.com/office/drawing/2014/main" id="{2563BEDE-F3B7-4453-84BC-0799D6B4B26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421262" y="1555571"/>
            <a:ext cx="4083735" cy="3374186"/>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B5B8AA-FF86-4DC0-8120-3887CEC8DAA8}"/>
              </a:ext>
            </a:extLst>
          </p:cNvPr>
          <p:cNvPicPr>
            <a:picLocks noChangeAspect="1"/>
          </p:cNvPicPr>
          <p:nvPr/>
        </p:nvPicPr>
        <p:blipFill>
          <a:blip r:embed="rId2"/>
          <a:stretch>
            <a:fillRect/>
          </a:stretch>
        </p:blipFill>
        <p:spPr>
          <a:xfrm>
            <a:off x="0" y="0"/>
            <a:ext cx="12192000" cy="6858000"/>
          </a:xfrm>
          <a:prstGeom prst="rect">
            <a:avLst/>
          </a:prstGeom>
        </p:spPr>
      </p:pic>
      <p:pic>
        <p:nvPicPr>
          <p:cNvPr id="3" name="Picture 6">
            <a:extLst>
              <a:ext uri="{FF2B5EF4-FFF2-40B4-BE49-F238E27FC236}">
                <a16:creationId xmlns:a16="http://schemas.microsoft.com/office/drawing/2014/main" id="{B864FC47-8B33-4BBA-8524-1DE5E6EC48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333818">
            <a:off x="3904564" y="-1087850"/>
            <a:ext cx="5972813" cy="8214910"/>
          </a:xfrm>
          <a:prstGeom prst="rect">
            <a:avLst/>
          </a:prstGeom>
        </p:spPr>
      </p:pic>
      <p:sp>
        <p:nvSpPr>
          <p:cNvPr id="4" name="TextBox 3">
            <a:extLst>
              <a:ext uri="{FF2B5EF4-FFF2-40B4-BE49-F238E27FC236}">
                <a16:creationId xmlns:a16="http://schemas.microsoft.com/office/drawing/2014/main" id="{32BAB4B2-A9C2-4448-BE64-50854C3FB84E}"/>
              </a:ext>
            </a:extLst>
          </p:cNvPr>
          <p:cNvSpPr txBox="1"/>
          <p:nvPr/>
        </p:nvSpPr>
        <p:spPr>
          <a:xfrm>
            <a:off x="3207517" y="896962"/>
            <a:ext cx="7366906" cy="1384995"/>
          </a:xfrm>
          <a:prstGeom prst="rect">
            <a:avLst/>
          </a:prstGeom>
          <a:noFill/>
        </p:spPr>
        <p:txBody>
          <a:bodyPr wrap="square">
            <a:spAutoFit/>
          </a:bodyPr>
          <a:lstStyle/>
          <a:p>
            <a:r>
              <a:rPr lang="vi-VN" sz="2800" b="1">
                <a:solidFill>
                  <a:srgbClr val="000000"/>
                </a:solidFill>
                <a:latin typeface="+mj-lt"/>
              </a:rPr>
              <a:t>Hãy viết hai đoạn kết bài theo hai cách đã biết cho một trong bốn đề văn ở bài tập 2, tiết luyện tập tả người (dựng đoạn mở bài)</a:t>
            </a:r>
            <a:r>
              <a:rPr lang="en-US" sz="2800" b="1">
                <a:solidFill>
                  <a:srgbClr val="000000"/>
                </a:solidFill>
                <a:latin typeface="+mj-lt"/>
              </a:rPr>
              <a:t>.</a:t>
            </a:r>
            <a:endParaRPr lang="vi-VN" sz="2800" b="1">
              <a:solidFill>
                <a:srgbClr val="000000"/>
              </a:solidFill>
              <a:latin typeface="+mj-lt"/>
            </a:endParaRPr>
          </a:p>
        </p:txBody>
      </p:sp>
      <p:pic>
        <p:nvPicPr>
          <p:cNvPr id="9" name="Picture 12">
            <a:extLst>
              <a:ext uri="{FF2B5EF4-FFF2-40B4-BE49-F238E27FC236}">
                <a16:creationId xmlns:a16="http://schemas.microsoft.com/office/drawing/2014/main" id="{310D1EDB-28AB-4200-B11F-EEAE18FDE29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991538" y="2637030"/>
            <a:ext cx="3163252" cy="4114800"/>
          </a:xfrm>
          <a:prstGeom prst="rect">
            <a:avLst/>
          </a:prstGeom>
        </p:spPr>
      </p:pic>
      <p:pic>
        <p:nvPicPr>
          <p:cNvPr id="5" name="Picture 4">
            <a:extLst>
              <a:ext uri="{FF2B5EF4-FFF2-40B4-BE49-F238E27FC236}">
                <a16:creationId xmlns:a16="http://schemas.microsoft.com/office/drawing/2014/main" id="{2FA502A2-58BC-469D-89FA-DC51214463A6}"/>
              </a:ext>
            </a:extLst>
          </p:cNvPr>
          <p:cNvPicPr>
            <a:picLocks noChangeAspect="1"/>
          </p:cNvPicPr>
          <p:nvPr/>
        </p:nvPicPr>
        <p:blipFill>
          <a:blip r:embed="rId7"/>
          <a:stretch>
            <a:fillRect/>
          </a:stretch>
        </p:blipFill>
        <p:spPr>
          <a:xfrm>
            <a:off x="273330" y="3019605"/>
            <a:ext cx="2469094" cy="1518036"/>
          </a:xfrm>
          <a:prstGeom prst="rect">
            <a:avLst/>
          </a:prstGeom>
        </p:spPr>
      </p:pic>
      <p:sp>
        <p:nvSpPr>
          <p:cNvPr id="10" name="TextBox 9">
            <a:extLst>
              <a:ext uri="{FF2B5EF4-FFF2-40B4-BE49-F238E27FC236}">
                <a16:creationId xmlns:a16="http://schemas.microsoft.com/office/drawing/2014/main" id="{C74A5B67-41C7-456A-83DF-2F0A803D24B2}"/>
              </a:ext>
            </a:extLst>
          </p:cNvPr>
          <p:cNvSpPr txBox="1"/>
          <p:nvPr/>
        </p:nvSpPr>
        <p:spPr>
          <a:xfrm>
            <a:off x="3828392" y="2555319"/>
            <a:ext cx="6125156" cy="2677656"/>
          </a:xfrm>
          <a:prstGeom prst="rect">
            <a:avLst/>
          </a:prstGeom>
          <a:noFill/>
        </p:spPr>
        <p:txBody>
          <a:bodyPr wrap="square">
            <a:spAutoFit/>
          </a:bodyPr>
          <a:lstStyle/>
          <a:p>
            <a:pPr algn="l"/>
            <a:r>
              <a:rPr lang="vi-VN" sz="2800" i="0">
                <a:solidFill>
                  <a:srgbClr val="000000"/>
                </a:solidFill>
                <a:effectLst/>
                <a:latin typeface="+mj-lt"/>
              </a:rPr>
              <a:t>a)  Tả một người thân trong gia đình em.</a:t>
            </a:r>
          </a:p>
          <a:p>
            <a:pPr algn="l"/>
            <a:r>
              <a:rPr lang="vi-VN" sz="2800" i="0">
                <a:solidFill>
                  <a:srgbClr val="000000"/>
                </a:solidFill>
                <a:effectLst/>
                <a:latin typeface="+mj-lt"/>
              </a:rPr>
              <a:t>b)  Tả một người bạn cùng lớp hoặc người bạn ở gần nhà em.</a:t>
            </a:r>
          </a:p>
          <a:p>
            <a:pPr algn="l"/>
            <a:r>
              <a:rPr lang="vi-VN" sz="2800" i="0">
                <a:solidFill>
                  <a:srgbClr val="000000"/>
                </a:solidFill>
                <a:effectLst/>
                <a:latin typeface="+mj-lt"/>
              </a:rPr>
              <a:t>c)  Tả một ca sĩ đang biểu diễn.</a:t>
            </a:r>
          </a:p>
          <a:p>
            <a:pPr algn="l"/>
            <a:r>
              <a:rPr lang="vi-VN" sz="2800" i="0">
                <a:solidFill>
                  <a:srgbClr val="000000"/>
                </a:solidFill>
                <a:effectLst/>
                <a:latin typeface="+mj-lt"/>
              </a:rPr>
              <a:t>d)  Tả một nghệ sĩ hài mà em yêu thích.</a:t>
            </a:r>
          </a:p>
          <a:p>
            <a:pPr algn="l"/>
            <a:endParaRPr lang="vi-VN" sz="2800" b="0" i="0">
              <a:solidFill>
                <a:srgbClr val="000000"/>
              </a:solidFill>
              <a:effectLst/>
              <a:latin typeface="+mj-lt"/>
            </a:endParaRPr>
          </a:p>
        </p:txBody>
      </p:sp>
    </p:spTree>
    <p:extLst>
      <p:ext uri="{BB962C8B-B14F-4D97-AF65-F5344CB8AC3E}">
        <p14:creationId xmlns:p14="http://schemas.microsoft.com/office/powerpoint/2010/main" val="284188385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68609" y="255849"/>
            <a:ext cx="1521031" cy="1530597"/>
          </a:xfrm>
          <a:prstGeom prst="rect">
            <a:avLst/>
          </a:prstGeom>
        </p:spPr>
      </p:pic>
      <p:sp>
        <p:nvSpPr>
          <p:cNvPr id="18" name="Google Shape;1121;p44">
            <a:extLst>
              <a:ext uri="{FF2B5EF4-FFF2-40B4-BE49-F238E27FC236}">
                <a16:creationId xmlns:a16="http://schemas.microsoft.com/office/drawing/2014/main" id="{25B4800B-85EA-47ED-9354-4DDA7F25262B}"/>
              </a:ext>
            </a:extLst>
          </p:cNvPr>
          <p:cNvSpPr txBox="1"/>
          <p:nvPr/>
        </p:nvSpPr>
        <p:spPr>
          <a:xfrm>
            <a:off x="1379096" y="1304836"/>
            <a:ext cx="3000664" cy="963219"/>
          </a:xfrm>
          <a:prstGeom prst="rect">
            <a:avLst/>
          </a:prstGeom>
          <a:solidFill>
            <a:schemeClr val="tx2">
              <a:lumMod val="60000"/>
              <a:lumOff val="4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a:solidFill>
                  <a:schemeClr val="dk1"/>
                </a:solidFill>
                <a:latin typeface="Cambria" panose="02040503050406030204" pitchFamily="18" charset="0"/>
                <a:ea typeface="Cambria" panose="02040503050406030204" pitchFamily="18" charset="0"/>
                <a:cs typeface="Comfortaa"/>
                <a:sym typeface="Comfortaa"/>
              </a:rPr>
              <a:t>KẾT</a:t>
            </a:r>
            <a:r>
              <a:rPr lang="en" sz="2400" b="1">
                <a:solidFill>
                  <a:schemeClr val="dk1"/>
                </a:solidFill>
                <a:latin typeface="Cambria" panose="02040503050406030204" pitchFamily="18" charset="0"/>
                <a:ea typeface="Cambria" panose="02040503050406030204" pitchFamily="18" charset="0"/>
                <a:cs typeface="Comfortaa"/>
                <a:sym typeface="Comfortaa"/>
              </a:rPr>
              <a:t> </a:t>
            </a:r>
            <a:r>
              <a:rPr lang="en" sz="2400" b="1" dirty="0">
                <a:solidFill>
                  <a:schemeClr val="dk1"/>
                </a:solidFill>
                <a:latin typeface="Cambria" panose="02040503050406030204" pitchFamily="18" charset="0"/>
                <a:ea typeface="Cambria" panose="02040503050406030204" pitchFamily="18" charset="0"/>
                <a:cs typeface="Comfortaa"/>
                <a:sym typeface="Comfortaa"/>
              </a:rPr>
              <a:t>BÀI </a:t>
            </a:r>
          </a:p>
          <a:p>
            <a:pPr marL="0" lvl="0" indent="0" algn="ctr" rtl="0">
              <a:spcBef>
                <a:spcPts val="0"/>
              </a:spcBef>
              <a:spcAft>
                <a:spcPts val="0"/>
              </a:spcAft>
              <a:buNone/>
            </a:pPr>
            <a:r>
              <a:rPr lang="en" sz="2400" b="1">
                <a:solidFill>
                  <a:schemeClr val="bg1">
                    <a:lumMod val="60000"/>
                    <a:lumOff val="40000"/>
                  </a:schemeClr>
                </a:solidFill>
                <a:latin typeface="Cambria" panose="02040503050406030204" pitchFamily="18" charset="0"/>
                <a:ea typeface="Cambria" panose="02040503050406030204" pitchFamily="18" charset="0"/>
                <a:cs typeface="Comfortaa"/>
                <a:sym typeface="Comfortaa"/>
              </a:rPr>
              <a:t>KHÔNG MỞ RỘNG</a:t>
            </a:r>
            <a:endParaRPr sz="2400" b="1" dirty="0">
              <a:solidFill>
                <a:schemeClr val="bg1">
                  <a:lumMod val="60000"/>
                  <a:lumOff val="40000"/>
                </a:schemeClr>
              </a:solidFill>
              <a:latin typeface="Cambria" panose="02040503050406030204" pitchFamily="18" charset="0"/>
              <a:ea typeface="Cambria" panose="02040503050406030204" pitchFamily="18" charset="0"/>
              <a:cs typeface="Comfortaa"/>
              <a:sym typeface="Comfortaa"/>
            </a:endParaRPr>
          </a:p>
        </p:txBody>
      </p:sp>
      <p:sp>
        <p:nvSpPr>
          <p:cNvPr id="19" name="Google Shape;1121;p44">
            <a:extLst>
              <a:ext uri="{FF2B5EF4-FFF2-40B4-BE49-F238E27FC236}">
                <a16:creationId xmlns:a16="http://schemas.microsoft.com/office/drawing/2014/main" id="{101071FA-B0E1-4B79-A751-14F58ED2455A}"/>
              </a:ext>
            </a:extLst>
          </p:cNvPr>
          <p:cNvSpPr txBox="1"/>
          <p:nvPr/>
        </p:nvSpPr>
        <p:spPr>
          <a:xfrm>
            <a:off x="7383857" y="1304835"/>
            <a:ext cx="2590119" cy="963219"/>
          </a:xfrm>
          <a:prstGeom prst="rect">
            <a:avLst/>
          </a:prstGeom>
          <a:solidFill>
            <a:schemeClr val="tx2">
              <a:lumMod val="60000"/>
              <a:lumOff val="4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solidFill>
                  <a:schemeClr val="dk1"/>
                </a:solidFill>
                <a:latin typeface="Cambria" panose="02040503050406030204" pitchFamily="18" charset="0"/>
                <a:ea typeface="Cambria" panose="02040503050406030204" pitchFamily="18" charset="0"/>
                <a:cs typeface="Comfortaa"/>
                <a:sym typeface="Comfortaa"/>
              </a:rPr>
              <a:t>KẾT BÀI </a:t>
            </a:r>
            <a:endParaRPr lang="en" sz="2400" b="1" dirty="0">
              <a:solidFill>
                <a:schemeClr val="dk1"/>
              </a:solidFill>
              <a:latin typeface="Cambria" panose="02040503050406030204" pitchFamily="18" charset="0"/>
              <a:ea typeface="Cambria" panose="02040503050406030204" pitchFamily="18" charset="0"/>
              <a:cs typeface="Comfortaa"/>
              <a:sym typeface="Comfortaa"/>
            </a:endParaRPr>
          </a:p>
          <a:p>
            <a:pPr marL="0" lvl="0" indent="0" algn="ctr" rtl="0">
              <a:spcBef>
                <a:spcPts val="0"/>
              </a:spcBef>
              <a:spcAft>
                <a:spcPts val="0"/>
              </a:spcAft>
              <a:buNone/>
            </a:pPr>
            <a:r>
              <a:rPr lang="en" sz="2400" b="1">
                <a:solidFill>
                  <a:schemeClr val="bg1">
                    <a:lumMod val="60000"/>
                    <a:lumOff val="40000"/>
                  </a:schemeClr>
                </a:solidFill>
                <a:latin typeface="Cambria" panose="02040503050406030204" pitchFamily="18" charset="0"/>
                <a:ea typeface="Cambria" panose="02040503050406030204" pitchFamily="18" charset="0"/>
                <a:cs typeface="Comfortaa"/>
                <a:sym typeface="Comfortaa"/>
              </a:rPr>
              <a:t>MỞ RỘNG</a:t>
            </a:r>
            <a:endParaRPr sz="2400" b="1" dirty="0">
              <a:solidFill>
                <a:schemeClr val="bg1">
                  <a:lumMod val="60000"/>
                  <a:lumOff val="40000"/>
                </a:schemeClr>
              </a:solidFill>
              <a:latin typeface="Cambria" panose="02040503050406030204" pitchFamily="18" charset="0"/>
              <a:ea typeface="Cambria" panose="02040503050406030204" pitchFamily="18" charset="0"/>
              <a:cs typeface="Comfortaa"/>
              <a:sym typeface="Comfortaa"/>
            </a:endParaRPr>
          </a:p>
        </p:txBody>
      </p:sp>
      <p:sp>
        <p:nvSpPr>
          <p:cNvPr id="15" name="TextBox 14">
            <a:extLst>
              <a:ext uri="{FF2B5EF4-FFF2-40B4-BE49-F238E27FC236}">
                <a16:creationId xmlns:a16="http://schemas.microsoft.com/office/drawing/2014/main" id="{CD977397-580C-4340-9282-4EB511A1D038}"/>
              </a:ext>
            </a:extLst>
          </p:cNvPr>
          <p:cNvSpPr txBox="1"/>
          <p:nvPr/>
        </p:nvSpPr>
        <p:spPr>
          <a:xfrm>
            <a:off x="5344510" y="2551837"/>
            <a:ext cx="6092985" cy="1477328"/>
          </a:xfrm>
          <a:prstGeom prst="rect">
            <a:avLst/>
          </a:prstGeom>
          <a:noFill/>
        </p:spPr>
        <p:txBody>
          <a:bodyPr wrap="square">
            <a:spAutoFit/>
          </a:bodyPr>
          <a:lstStyle/>
          <a:p>
            <a:pPr algn="just"/>
            <a:r>
              <a:rPr lang="en-US"/>
              <a:t>	</a:t>
            </a:r>
            <a:r>
              <a:rPr lang="vi-VN"/>
              <a:t>Em yêu mẹ vô cùng. Tình yêu mà mẹ dành cho con cái luôn âm thầm hi sinh mà lại cao cả lớn lao như vậy đó. Chúng ta hãy luôn nghe lời mẹ nhé các bạn. Bởi vì bất cứ người mẹ nào làm gì đi chăng nữa thì cũng chỉ mong những điều tốt đẹp nhất đến với con của mình.</a:t>
            </a:r>
          </a:p>
        </p:txBody>
      </p:sp>
      <p:sp>
        <p:nvSpPr>
          <p:cNvPr id="16" name="TextBox 15">
            <a:extLst>
              <a:ext uri="{FF2B5EF4-FFF2-40B4-BE49-F238E27FC236}">
                <a16:creationId xmlns:a16="http://schemas.microsoft.com/office/drawing/2014/main" id="{6D52B5E3-5A73-4ED4-9C65-4770A7714340}"/>
              </a:ext>
            </a:extLst>
          </p:cNvPr>
          <p:cNvSpPr txBox="1"/>
          <p:nvPr/>
        </p:nvSpPr>
        <p:spPr>
          <a:xfrm>
            <a:off x="3400957" y="428178"/>
            <a:ext cx="5391815" cy="461665"/>
          </a:xfrm>
          <a:prstGeom prst="rect">
            <a:avLst/>
          </a:prstGeom>
          <a:solidFill>
            <a:schemeClr val="accent4"/>
          </a:solidFill>
        </p:spPr>
        <p:txBody>
          <a:bodyPr wrap="square">
            <a:spAutoFit/>
          </a:bodyPr>
          <a:lstStyle/>
          <a:p>
            <a:pPr algn="ctr"/>
            <a:r>
              <a:rPr lang="vi-VN" sz="2400" b="1">
                <a:latin typeface="+mj-lt"/>
              </a:rPr>
              <a:t>a. Tả một người thân trong gia đình</a:t>
            </a:r>
          </a:p>
        </p:txBody>
      </p:sp>
      <p:sp>
        <p:nvSpPr>
          <p:cNvPr id="17" name="TextBox 16">
            <a:extLst>
              <a:ext uri="{FF2B5EF4-FFF2-40B4-BE49-F238E27FC236}">
                <a16:creationId xmlns:a16="http://schemas.microsoft.com/office/drawing/2014/main" id="{E206F347-54B9-4894-8604-A00A2F24FF97}"/>
              </a:ext>
            </a:extLst>
          </p:cNvPr>
          <p:cNvSpPr txBox="1"/>
          <p:nvPr/>
        </p:nvSpPr>
        <p:spPr>
          <a:xfrm>
            <a:off x="530346" y="2551837"/>
            <a:ext cx="4005077" cy="1754326"/>
          </a:xfrm>
          <a:prstGeom prst="rect">
            <a:avLst/>
          </a:prstGeom>
          <a:noFill/>
        </p:spPr>
        <p:txBody>
          <a:bodyPr wrap="square">
            <a:spAutoFit/>
          </a:bodyPr>
          <a:lstStyle/>
          <a:p>
            <a:pPr algn="just"/>
            <a:r>
              <a:rPr lang="en-US"/>
              <a:t>         </a:t>
            </a:r>
            <a:r>
              <a:rPr lang="vi-VN"/>
              <a:t>Mẹ là người em yêu thương nhất trên đời. Em nhất định sẽ cố gắng học tập thật tốt để bố mẹ vui lòng và để sau này có thể chăm sóc tốt cho mẹ.</a:t>
            </a:r>
          </a:p>
          <a:p>
            <a:pPr algn="just"/>
            <a:endParaRPr lang="vi-VN"/>
          </a:p>
        </p:txBody>
      </p:sp>
      <p:pic>
        <p:nvPicPr>
          <p:cNvPr id="21" name="Picture 2">
            <a:extLst>
              <a:ext uri="{FF2B5EF4-FFF2-40B4-BE49-F238E27FC236}">
                <a16:creationId xmlns:a16="http://schemas.microsoft.com/office/drawing/2014/main" id="{127ECDA1-F686-4876-B6C8-F4115651EC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347559" y="5115215"/>
            <a:ext cx="1043443" cy="1314607"/>
          </a:xfrm>
          <a:prstGeom prst="rect">
            <a:avLst/>
          </a:prstGeom>
        </p:spPr>
      </p:pic>
      <p:pic>
        <p:nvPicPr>
          <p:cNvPr id="22" name="Picture 3">
            <a:extLst>
              <a:ext uri="{FF2B5EF4-FFF2-40B4-BE49-F238E27FC236}">
                <a16:creationId xmlns:a16="http://schemas.microsoft.com/office/drawing/2014/main" id="{C4B06282-52EA-4C12-95E8-B67DD403E09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0244296" y="76871"/>
            <a:ext cx="1679095" cy="1888552"/>
          </a:xfrm>
          <a:prstGeom prst="rect">
            <a:avLst/>
          </a:prstGeom>
        </p:spPr>
      </p:pic>
      <p:pic>
        <p:nvPicPr>
          <p:cNvPr id="11" name="Picture 7">
            <a:extLst>
              <a:ext uri="{FF2B5EF4-FFF2-40B4-BE49-F238E27FC236}">
                <a16:creationId xmlns:a16="http://schemas.microsoft.com/office/drawing/2014/main" id="{6063C8C5-E667-4593-9A69-C22AFE67018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8391002" y="4110920"/>
            <a:ext cx="2528044" cy="2477483"/>
          </a:xfrm>
          <a:prstGeom prst="rect">
            <a:avLst/>
          </a:prstGeom>
        </p:spPr>
      </p:pic>
      <p:pic>
        <p:nvPicPr>
          <p:cNvPr id="13" name="Picture 10">
            <a:extLst>
              <a:ext uri="{FF2B5EF4-FFF2-40B4-BE49-F238E27FC236}">
                <a16:creationId xmlns:a16="http://schemas.microsoft.com/office/drawing/2014/main" id="{18BA2908-1EA9-40E8-8FCB-23247D028DD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667266" y="4144537"/>
            <a:ext cx="2133733" cy="2477483"/>
          </a:xfrm>
          <a:prstGeom prst="rect">
            <a:avLst/>
          </a:prstGeom>
        </p:spPr>
      </p:pic>
    </p:spTree>
    <p:extLst>
      <p:ext uri="{BB962C8B-B14F-4D97-AF65-F5344CB8AC3E}">
        <p14:creationId xmlns:p14="http://schemas.microsoft.com/office/powerpoint/2010/main" val="816872238"/>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68609" y="255849"/>
            <a:ext cx="1521031" cy="1530597"/>
          </a:xfrm>
          <a:prstGeom prst="rect">
            <a:avLst/>
          </a:prstGeom>
        </p:spPr>
      </p:pic>
      <p:sp>
        <p:nvSpPr>
          <p:cNvPr id="15" name="TextBox 14">
            <a:extLst>
              <a:ext uri="{FF2B5EF4-FFF2-40B4-BE49-F238E27FC236}">
                <a16:creationId xmlns:a16="http://schemas.microsoft.com/office/drawing/2014/main" id="{CD977397-580C-4340-9282-4EB511A1D038}"/>
              </a:ext>
            </a:extLst>
          </p:cNvPr>
          <p:cNvSpPr txBox="1"/>
          <p:nvPr/>
        </p:nvSpPr>
        <p:spPr>
          <a:xfrm>
            <a:off x="5344510" y="2551837"/>
            <a:ext cx="6137956" cy="3139321"/>
          </a:xfrm>
          <a:prstGeom prst="rect">
            <a:avLst/>
          </a:prstGeom>
          <a:noFill/>
        </p:spPr>
        <p:txBody>
          <a:bodyPr wrap="square">
            <a:spAutoFit/>
          </a:bodyPr>
          <a:lstStyle/>
          <a:p>
            <a:pPr algn="just"/>
            <a:r>
              <a:rPr lang="en-US"/>
              <a:t>	</a:t>
            </a:r>
            <a:r>
              <a:rPr lang="vi-VN"/>
              <a:t>Thấy được những hành động, lời nói và hiểu được những suy nghĩ của Hân em lại thầm cảm phục và yêu quý bạn nhiều hơn. Người ta nói bạn bè là một trong năm người thầy đáng quý của mình, em ngẫm nghĩ em càng thấy đúng. Từ ngày chơi với Hân, em không chỉ có thêm một người bạn tốt mà còn có thêm một tấm gương để em nhìn vào đó mà rèn luyện và cố gắng nhiều hơn nữa. Mỗi ngày em luôn tự nhủ phải cùng với Hân chăm chỉ học tập, tu dưỡng đạo đức để trở thành con ngoan, trò giỏi, mai này sẽ là người công dân có ích cho xã hội.</a:t>
            </a:r>
          </a:p>
          <a:p>
            <a:pPr algn="ctr"/>
            <a:endParaRPr lang="vi-VN"/>
          </a:p>
        </p:txBody>
      </p:sp>
      <p:sp>
        <p:nvSpPr>
          <p:cNvPr id="16" name="TextBox 15">
            <a:extLst>
              <a:ext uri="{FF2B5EF4-FFF2-40B4-BE49-F238E27FC236}">
                <a16:creationId xmlns:a16="http://schemas.microsoft.com/office/drawing/2014/main" id="{6D52B5E3-5A73-4ED4-9C65-4770A7714340}"/>
              </a:ext>
            </a:extLst>
          </p:cNvPr>
          <p:cNvSpPr txBox="1"/>
          <p:nvPr/>
        </p:nvSpPr>
        <p:spPr>
          <a:xfrm>
            <a:off x="1789640" y="407727"/>
            <a:ext cx="8454656" cy="461665"/>
          </a:xfrm>
          <a:prstGeom prst="rect">
            <a:avLst/>
          </a:prstGeom>
          <a:solidFill>
            <a:schemeClr val="accent4"/>
          </a:solidFill>
        </p:spPr>
        <p:txBody>
          <a:bodyPr wrap="square">
            <a:spAutoFit/>
          </a:bodyPr>
          <a:lstStyle/>
          <a:p>
            <a:pPr algn="ctr"/>
            <a:r>
              <a:rPr lang="en-US" sz="2400" b="1">
                <a:latin typeface="Times New Roman (Headings)"/>
              </a:rPr>
              <a:t>b. </a:t>
            </a:r>
            <a:r>
              <a:rPr lang="vi-VN" sz="2400" b="1">
                <a:latin typeface="Times New Roman (Headings)"/>
              </a:rPr>
              <a:t>Tả một người bạn cùng lớp hoặc người bạn ở gần nhà em</a:t>
            </a:r>
            <a:r>
              <a:rPr lang="en-US" sz="2400" b="1">
                <a:latin typeface="Times New Roman (Headings)"/>
              </a:rPr>
              <a:t>.</a:t>
            </a:r>
            <a:endParaRPr lang="vi-VN" sz="2400" b="1">
              <a:latin typeface="Times New Roman (Headings)"/>
            </a:endParaRPr>
          </a:p>
        </p:txBody>
      </p:sp>
      <p:sp>
        <p:nvSpPr>
          <p:cNvPr id="17" name="TextBox 16">
            <a:extLst>
              <a:ext uri="{FF2B5EF4-FFF2-40B4-BE49-F238E27FC236}">
                <a16:creationId xmlns:a16="http://schemas.microsoft.com/office/drawing/2014/main" id="{E206F347-54B9-4894-8604-A00A2F24FF97}"/>
              </a:ext>
            </a:extLst>
          </p:cNvPr>
          <p:cNvSpPr txBox="1"/>
          <p:nvPr/>
        </p:nvSpPr>
        <p:spPr>
          <a:xfrm>
            <a:off x="530346" y="2551837"/>
            <a:ext cx="4388495" cy="1200329"/>
          </a:xfrm>
          <a:prstGeom prst="rect">
            <a:avLst/>
          </a:prstGeom>
          <a:noFill/>
        </p:spPr>
        <p:txBody>
          <a:bodyPr wrap="square">
            <a:spAutoFit/>
          </a:bodyPr>
          <a:lstStyle/>
          <a:p>
            <a:pPr algn="just"/>
            <a:r>
              <a:rPr lang="en-US"/>
              <a:t>           </a:t>
            </a:r>
            <a:r>
              <a:rPr lang="vi-VN"/>
              <a:t>Em rất yêu quý Hân. Mong rằng tình bạn của chúng em mãi bền vững như thế này.</a:t>
            </a:r>
          </a:p>
          <a:p>
            <a:pPr algn="just"/>
            <a:endParaRPr lang="vi-VN"/>
          </a:p>
        </p:txBody>
      </p:sp>
      <p:pic>
        <p:nvPicPr>
          <p:cNvPr id="22" name="Picture 3">
            <a:extLst>
              <a:ext uri="{FF2B5EF4-FFF2-40B4-BE49-F238E27FC236}">
                <a16:creationId xmlns:a16="http://schemas.microsoft.com/office/drawing/2014/main" id="{C4B06282-52EA-4C12-95E8-B67DD403E0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402360" y="76871"/>
            <a:ext cx="1679095" cy="1888552"/>
          </a:xfrm>
          <a:prstGeom prst="rect">
            <a:avLst/>
          </a:prstGeom>
        </p:spPr>
      </p:pic>
      <p:pic>
        <p:nvPicPr>
          <p:cNvPr id="13" name="Picture 3">
            <a:extLst>
              <a:ext uri="{FF2B5EF4-FFF2-40B4-BE49-F238E27FC236}">
                <a16:creationId xmlns:a16="http://schemas.microsoft.com/office/drawing/2014/main" id="{A90E33AC-63D4-4E36-A67C-E8820C1752B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70248" y="4444699"/>
            <a:ext cx="3628902" cy="2216929"/>
          </a:xfrm>
          <a:prstGeom prst="rect">
            <a:avLst/>
          </a:prstGeom>
        </p:spPr>
      </p:pic>
      <p:sp>
        <p:nvSpPr>
          <p:cNvPr id="10" name="Google Shape;1121;p44">
            <a:extLst>
              <a:ext uri="{FF2B5EF4-FFF2-40B4-BE49-F238E27FC236}">
                <a16:creationId xmlns:a16="http://schemas.microsoft.com/office/drawing/2014/main" id="{DAE95B8D-953C-4B4D-BF0F-A994B73C7FBB}"/>
              </a:ext>
            </a:extLst>
          </p:cNvPr>
          <p:cNvSpPr txBox="1"/>
          <p:nvPr/>
        </p:nvSpPr>
        <p:spPr>
          <a:xfrm>
            <a:off x="1379096" y="1304836"/>
            <a:ext cx="3000664" cy="963219"/>
          </a:xfrm>
          <a:prstGeom prst="rect">
            <a:avLst/>
          </a:prstGeom>
          <a:solidFill>
            <a:schemeClr val="tx2">
              <a:lumMod val="60000"/>
              <a:lumOff val="4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a:solidFill>
                  <a:schemeClr val="dk1"/>
                </a:solidFill>
                <a:latin typeface="Cambria" panose="02040503050406030204" pitchFamily="18" charset="0"/>
                <a:ea typeface="Cambria" panose="02040503050406030204" pitchFamily="18" charset="0"/>
                <a:cs typeface="Comfortaa"/>
                <a:sym typeface="Comfortaa"/>
              </a:rPr>
              <a:t>KẾT</a:t>
            </a:r>
            <a:r>
              <a:rPr lang="en" sz="2400" b="1">
                <a:solidFill>
                  <a:schemeClr val="dk1"/>
                </a:solidFill>
                <a:latin typeface="Cambria" panose="02040503050406030204" pitchFamily="18" charset="0"/>
                <a:ea typeface="Cambria" panose="02040503050406030204" pitchFamily="18" charset="0"/>
                <a:cs typeface="Comfortaa"/>
                <a:sym typeface="Comfortaa"/>
              </a:rPr>
              <a:t> </a:t>
            </a:r>
            <a:r>
              <a:rPr lang="en" sz="2400" b="1" dirty="0">
                <a:solidFill>
                  <a:schemeClr val="dk1"/>
                </a:solidFill>
                <a:latin typeface="Cambria" panose="02040503050406030204" pitchFamily="18" charset="0"/>
                <a:ea typeface="Cambria" panose="02040503050406030204" pitchFamily="18" charset="0"/>
                <a:cs typeface="Comfortaa"/>
                <a:sym typeface="Comfortaa"/>
              </a:rPr>
              <a:t>BÀI </a:t>
            </a:r>
          </a:p>
          <a:p>
            <a:pPr marL="0" lvl="0" indent="0" algn="ctr" rtl="0">
              <a:spcBef>
                <a:spcPts val="0"/>
              </a:spcBef>
              <a:spcAft>
                <a:spcPts val="0"/>
              </a:spcAft>
              <a:buNone/>
            </a:pPr>
            <a:r>
              <a:rPr lang="en" sz="2400" b="1">
                <a:solidFill>
                  <a:schemeClr val="bg1">
                    <a:lumMod val="60000"/>
                    <a:lumOff val="40000"/>
                  </a:schemeClr>
                </a:solidFill>
                <a:latin typeface="Cambria" panose="02040503050406030204" pitchFamily="18" charset="0"/>
                <a:ea typeface="Cambria" panose="02040503050406030204" pitchFamily="18" charset="0"/>
                <a:cs typeface="Comfortaa"/>
                <a:sym typeface="Comfortaa"/>
              </a:rPr>
              <a:t>KHÔNG MỞ RỘNG</a:t>
            </a:r>
            <a:endParaRPr sz="2400" b="1" dirty="0">
              <a:solidFill>
                <a:schemeClr val="bg1">
                  <a:lumMod val="60000"/>
                  <a:lumOff val="40000"/>
                </a:schemeClr>
              </a:solidFill>
              <a:latin typeface="Cambria" panose="02040503050406030204" pitchFamily="18" charset="0"/>
              <a:ea typeface="Cambria" panose="02040503050406030204" pitchFamily="18" charset="0"/>
              <a:cs typeface="Comfortaa"/>
              <a:sym typeface="Comfortaa"/>
            </a:endParaRPr>
          </a:p>
        </p:txBody>
      </p:sp>
      <p:sp>
        <p:nvSpPr>
          <p:cNvPr id="11" name="Google Shape;1121;p44">
            <a:extLst>
              <a:ext uri="{FF2B5EF4-FFF2-40B4-BE49-F238E27FC236}">
                <a16:creationId xmlns:a16="http://schemas.microsoft.com/office/drawing/2014/main" id="{62D357BC-7440-4526-A8DF-A01AB0243489}"/>
              </a:ext>
            </a:extLst>
          </p:cNvPr>
          <p:cNvSpPr txBox="1"/>
          <p:nvPr/>
        </p:nvSpPr>
        <p:spPr>
          <a:xfrm>
            <a:off x="7383857" y="1304835"/>
            <a:ext cx="2590119" cy="963219"/>
          </a:xfrm>
          <a:prstGeom prst="rect">
            <a:avLst/>
          </a:prstGeom>
          <a:solidFill>
            <a:schemeClr val="tx2">
              <a:lumMod val="60000"/>
              <a:lumOff val="4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solidFill>
                  <a:schemeClr val="dk1"/>
                </a:solidFill>
                <a:latin typeface="Cambria" panose="02040503050406030204" pitchFamily="18" charset="0"/>
                <a:ea typeface="Cambria" panose="02040503050406030204" pitchFamily="18" charset="0"/>
                <a:cs typeface="Comfortaa"/>
                <a:sym typeface="Comfortaa"/>
              </a:rPr>
              <a:t>KẾT BÀI </a:t>
            </a:r>
            <a:endParaRPr lang="en" sz="2400" b="1" dirty="0">
              <a:solidFill>
                <a:schemeClr val="dk1"/>
              </a:solidFill>
              <a:latin typeface="Cambria" panose="02040503050406030204" pitchFamily="18" charset="0"/>
              <a:ea typeface="Cambria" panose="02040503050406030204" pitchFamily="18" charset="0"/>
              <a:cs typeface="Comfortaa"/>
              <a:sym typeface="Comfortaa"/>
            </a:endParaRPr>
          </a:p>
          <a:p>
            <a:pPr marL="0" lvl="0" indent="0" algn="ctr" rtl="0">
              <a:spcBef>
                <a:spcPts val="0"/>
              </a:spcBef>
              <a:spcAft>
                <a:spcPts val="0"/>
              </a:spcAft>
              <a:buNone/>
            </a:pPr>
            <a:r>
              <a:rPr lang="en" sz="2400" b="1">
                <a:solidFill>
                  <a:schemeClr val="bg1">
                    <a:lumMod val="60000"/>
                    <a:lumOff val="40000"/>
                  </a:schemeClr>
                </a:solidFill>
                <a:latin typeface="Cambria" panose="02040503050406030204" pitchFamily="18" charset="0"/>
                <a:ea typeface="Cambria" panose="02040503050406030204" pitchFamily="18" charset="0"/>
                <a:cs typeface="Comfortaa"/>
                <a:sym typeface="Comfortaa"/>
              </a:rPr>
              <a:t>MỞ RỘNG</a:t>
            </a:r>
            <a:endParaRPr sz="2400" b="1" dirty="0">
              <a:solidFill>
                <a:schemeClr val="bg1">
                  <a:lumMod val="60000"/>
                  <a:lumOff val="40000"/>
                </a:schemeClr>
              </a:solidFill>
              <a:latin typeface="Cambria" panose="02040503050406030204" pitchFamily="18" charset="0"/>
              <a:ea typeface="Cambria" panose="02040503050406030204" pitchFamily="18" charset="0"/>
              <a:cs typeface="Comfortaa"/>
              <a:sym typeface="Comfortaa"/>
            </a:endParaRPr>
          </a:p>
        </p:txBody>
      </p:sp>
    </p:spTree>
    <p:extLst>
      <p:ext uri="{BB962C8B-B14F-4D97-AF65-F5344CB8AC3E}">
        <p14:creationId xmlns:p14="http://schemas.microsoft.com/office/powerpoint/2010/main" val="2371392783"/>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68609" y="255849"/>
            <a:ext cx="1521031" cy="1530597"/>
          </a:xfrm>
          <a:prstGeom prst="rect">
            <a:avLst/>
          </a:prstGeom>
        </p:spPr>
      </p:pic>
      <p:sp>
        <p:nvSpPr>
          <p:cNvPr id="15" name="TextBox 14">
            <a:extLst>
              <a:ext uri="{FF2B5EF4-FFF2-40B4-BE49-F238E27FC236}">
                <a16:creationId xmlns:a16="http://schemas.microsoft.com/office/drawing/2014/main" id="{CD977397-580C-4340-9282-4EB511A1D038}"/>
              </a:ext>
            </a:extLst>
          </p:cNvPr>
          <p:cNvSpPr txBox="1"/>
          <p:nvPr/>
        </p:nvSpPr>
        <p:spPr>
          <a:xfrm>
            <a:off x="5344510" y="2551837"/>
            <a:ext cx="6033024" cy="2862322"/>
          </a:xfrm>
          <a:prstGeom prst="rect">
            <a:avLst/>
          </a:prstGeom>
          <a:noFill/>
        </p:spPr>
        <p:txBody>
          <a:bodyPr wrap="square">
            <a:spAutoFit/>
          </a:bodyPr>
          <a:lstStyle/>
          <a:p>
            <a:pPr algn="just"/>
            <a:r>
              <a:rPr lang="vi-VN"/>
              <a:t> </a:t>
            </a:r>
            <a:r>
              <a:rPr lang="en-US"/>
              <a:t>         </a:t>
            </a:r>
            <a:r>
              <a:rPr lang="vi-VN"/>
              <a:t>Cô Mỹ Tâm đã là thần tượng của em từ rất lâu rồi, con người cô đẹp giống như cái tên của cô, em rất yêu quý cô cũng rất cảm phục cô. Mỗi lần nhìn thấy cô say mê hát trên sân khấu, tận tâm khi tham gia những hoạt động thiện nguyện, thật tâm đối xử với mọi người lòng em lại thêm kiên định hơn với ước mơ của mình. Em cũng sẽ học tập thật tốt, chăm chỉ rèn luyện và tu dưỡng đạo được, sau này cũng sẽ trở thành một ca sĩ có tâm, có tài và có tầm giống như cô.</a:t>
            </a:r>
          </a:p>
          <a:p>
            <a:pPr algn="just"/>
            <a:endParaRPr lang="vi-VN"/>
          </a:p>
        </p:txBody>
      </p:sp>
      <p:sp>
        <p:nvSpPr>
          <p:cNvPr id="16" name="TextBox 15">
            <a:extLst>
              <a:ext uri="{FF2B5EF4-FFF2-40B4-BE49-F238E27FC236}">
                <a16:creationId xmlns:a16="http://schemas.microsoft.com/office/drawing/2014/main" id="{6D52B5E3-5A73-4ED4-9C65-4770A7714340}"/>
              </a:ext>
            </a:extLst>
          </p:cNvPr>
          <p:cNvSpPr txBox="1"/>
          <p:nvPr/>
        </p:nvSpPr>
        <p:spPr>
          <a:xfrm>
            <a:off x="3224463" y="335173"/>
            <a:ext cx="6265854" cy="461665"/>
          </a:xfrm>
          <a:prstGeom prst="rect">
            <a:avLst/>
          </a:prstGeom>
          <a:solidFill>
            <a:schemeClr val="accent4"/>
          </a:solidFill>
        </p:spPr>
        <p:txBody>
          <a:bodyPr wrap="square">
            <a:spAutoFit/>
          </a:bodyPr>
          <a:lstStyle/>
          <a:p>
            <a:pPr algn="ctr"/>
            <a:r>
              <a:rPr lang="en-US" sz="2400" b="1">
                <a:latin typeface="Times New Roman (Headings)"/>
              </a:rPr>
              <a:t>c. Tả một ca sĩ đang biểu diễn.</a:t>
            </a:r>
          </a:p>
        </p:txBody>
      </p:sp>
      <p:sp>
        <p:nvSpPr>
          <p:cNvPr id="17" name="TextBox 16">
            <a:extLst>
              <a:ext uri="{FF2B5EF4-FFF2-40B4-BE49-F238E27FC236}">
                <a16:creationId xmlns:a16="http://schemas.microsoft.com/office/drawing/2014/main" id="{E206F347-54B9-4894-8604-A00A2F24FF97}"/>
              </a:ext>
            </a:extLst>
          </p:cNvPr>
          <p:cNvSpPr txBox="1"/>
          <p:nvPr/>
        </p:nvSpPr>
        <p:spPr>
          <a:xfrm>
            <a:off x="530346" y="2551837"/>
            <a:ext cx="4388495" cy="1477328"/>
          </a:xfrm>
          <a:prstGeom prst="rect">
            <a:avLst/>
          </a:prstGeom>
          <a:noFill/>
        </p:spPr>
        <p:txBody>
          <a:bodyPr wrap="square">
            <a:spAutoFit/>
          </a:bodyPr>
          <a:lstStyle/>
          <a:p>
            <a:pPr algn="just"/>
            <a:r>
              <a:rPr lang="en-US"/>
              <a:t>           </a:t>
            </a:r>
            <a:r>
              <a:rPr lang="vi-VN"/>
              <a:t>Em rất thích cô M</a:t>
            </a:r>
            <a:r>
              <a:rPr lang="en-US"/>
              <a:t>ỹ</a:t>
            </a:r>
            <a:r>
              <a:rPr lang="vi-VN"/>
              <a:t> Tâm. Em mong cô luôn mạnh khỏe tươi trẻ để em có thể được nhìn thấy cô tỏa sáng trên sân khấu lâu thật lâu.</a:t>
            </a:r>
          </a:p>
          <a:p>
            <a:pPr algn="just"/>
            <a:endParaRPr lang="vi-VN"/>
          </a:p>
        </p:txBody>
      </p:sp>
      <p:pic>
        <p:nvPicPr>
          <p:cNvPr id="22" name="Picture 3">
            <a:extLst>
              <a:ext uri="{FF2B5EF4-FFF2-40B4-BE49-F238E27FC236}">
                <a16:creationId xmlns:a16="http://schemas.microsoft.com/office/drawing/2014/main" id="{C4B06282-52EA-4C12-95E8-B67DD403E0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402360" y="76871"/>
            <a:ext cx="1679095" cy="1888552"/>
          </a:xfrm>
          <a:prstGeom prst="rect">
            <a:avLst/>
          </a:prstGeom>
        </p:spPr>
      </p:pic>
      <p:pic>
        <p:nvPicPr>
          <p:cNvPr id="1026" name="Picture 2" descr="Mỹ Tâm: Chuyện có người yêu và sắp làm đám cưới chỉ là trò đùa">
            <a:extLst>
              <a:ext uri="{FF2B5EF4-FFF2-40B4-BE49-F238E27FC236}">
                <a16:creationId xmlns:a16="http://schemas.microsoft.com/office/drawing/2014/main" id="{429D8345-A09D-4F06-B6FE-9CFB178B70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9124" y="4389331"/>
            <a:ext cx="3491498" cy="2327665"/>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1121;p44">
            <a:extLst>
              <a:ext uri="{FF2B5EF4-FFF2-40B4-BE49-F238E27FC236}">
                <a16:creationId xmlns:a16="http://schemas.microsoft.com/office/drawing/2014/main" id="{DB847FDB-A859-4E44-9367-83DCD1AA6981}"/>
              </a:ext>
            </a:extLst>
          </p:cNvPr>
          <p:cNvSpPr txBox="1"/>
          <p:nvPr/>
        </p:nvSpPr>
        <p:spPr>
          <a:xfrm>
            <a:off x="1379096" y="1304836"/>
            <a:ext cx="3000664" cy="963219"/>
          </a:xfrm>
          <a:prstGeom prst="rect">
            <a:avLst/>
          </a:prstGeom>
          <a:solidFill>
            <a:schemeClr val="tx2">
              <a:lumMod val="60000"/>
              <a:lumOff val="4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a:solidFill>
                  <a:schemeClr val="dk1"/>
                </a:solidFill>
                <a:latin typeface="Cambria" panose="02040503050406030204" pitchFamily="18" charset="0"/>
                <a:ea typeface="Cambria" panose="02040503050406030204" pitchFamily="18" charset="0"/>
                <a:cs typeface="Comfortaa"/>
                <a:sym typeface="Comfortaa"/>
              </a:rPr>
              <a:t>KẾT</a:t>
            </a:r>
            <a:r>
              <a:rPr lang="en" sz="2400" b="1">
                <a:solidFill>
                  <a:schemeClr val="dk1"/>
                </a:solidFill>
                <a:latin typeface="Cambria" panose="02040503050406030204" pitchFamily="18" charset="0"/>
                <a:ea typeface="Cambria" panose="02040503050406030204" pitchFamily="18" charset="0"/>
                <a:cs typeface="Comfortaa"/>
                <a:sym typeface="Comfortaa"/>
              </a:rPr>
              <a:t> </a:t>
            </a:r>
            <a:r>
              <a:rPr lang="en" sz="2400" b="1" dirty="0">
                <a:solidFill>
                  <a:schemeClr val="dk1"/>
                </a:solidFill>
                <a:latin typeface="Cambria" panose="02040503050406030204" pitchFamily="18" charset="0"/>
                <a:ea typeface="Cambria" panose="02040503050406030204" pitchFamily="18" charset="0"/>
                <a:cs typeface="Comfortaa"/>
                <a:sym typeface="Comfortaa"/>
              </a:rPr>
              <a:t>BÀI </a:t>
            </a:r>
          </a:p>
          <a:p>
            <a:pPr marL="0" lvl="0" indent="0" algn="ctr" rtl="0">
              <a:spcBef>
                <a:spcPts val="0"/>
              </a:spcBef>
              <a:spcAft>
                <a:spcPts val="0"/>
              </a:spcAft>
              <a:buNone/>
            </a:pPr>
            <a:r>
              <a:rPr lang="en" sz="2400" b="1">
                <a:solidFill>
                  <a:schemeClr val="bg1">
                    <a:lumMod val="60000"/>
                    <a:lumOff val="40000"/>
                  </a:schemeClr>
                </a:solidFill>
                <a:latin typeface="Cambria" panose="02040503050406030204" pitchFamily="18" charset="0"/>
                <a:ea typeface="Cambria" panose="02040503050406030204" pitchFamily="18" charset="0"/>
                <a:cs typeface="Comfortaa"/>
                <a:sym typeface="Comfortaa"/>
              </a:rPr>
              <a:t>KHÔNG MỞ RỘNG</a:t>
            </a:r>
            <a:endParaRPr sz="2400" b="1" dirty="0">
              <a:solidFill>
                <a:schemeClr val="bg1">
                  <a:lumMod val="60000"/>
                  <a:lumOff val="40000"/>
                </a:schemeClr>
              </a:solidFill>
              <a:latin typeface="Cambria" panose="02040503050406030204" pitchFamily="18" charset="0"/>
              <a:ea typeface="Cambria" panose="02040503050406030204" pitchFamily="18" charset="0"/>
              <a:cs typeface="Comfortaa"/>
              <a:sym typeface="Comfortaa"/>
            </a:endParaRPr>
          </a:p>
        </p:txBody>
      </p:sp>
      <p:sp>
        <p:nvSpPr>
          <p:cNvPr id="12" name="Google Shape;1121;p44">
            <a:extLst>
              <a:ext uri="{FF2B5EF4-FFF2-40B4-BE49-F238E27FC236}">
                <a16:creationId xmlns:a16="http://schemas.microsoft.com/office/drawing/2014/main" id="{9BCE8DE5-E51E-4B5E-9094-8D1A604B86C3}"/>
              </a:ext>
            </a:extLst>
          </p:cNvPr>
          <p:cNvSpPr txBox="1"/>
          <p:nvPr/>
        </p:nvSpPr>
        <p:spPr>
          <a:xfrm>
            <a:off x="7383857" y="1304835"/>
            <a:ext cx="2590119" cy="963219"/>
          </a:xfrm>
          <a:prstGeom prst="rect">
            <a:avLst/>
          </a:prstGeom>
          <a:solidFill>
            <a:schemeClr val="tx2">
              <a:lumMod val="60000"/>
              <a:lumOff val="4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solidFill>
                  <a:schemeClr val="dk1"/>
                </a:solidFill>
                <a:latin typeface="Cambria" panose="02040503050406030204" pitchFamily="18" charset="0"/>
                <a:ea typeface="Cambria" panose="02040503050406030204" pitchFamily="18" charset="0"/>
                <a:cs typeface="Comfortaa"/>
                <a:sym typeface="Comfortaa"/>
              </a:rPr>
              <a:t>KẾT BÀI </a:t>
            </a:r>
            <a:endParaRPr lang="en" sz="2400" b="1" dirty="0">
              <a:solidFill>
                <a:schemeClr val="dk1"/>
              </a:solidFill>
              <a:latin typeface="Cambria" panose="02040503050406030204" pitchFamily="18" charset="0"/>
              <a:ea typeface="Cambria" panose="02040503050406030204" pitchFamily="18" charset="0"/>
              <a:cs typeface="Comfortaa"/>
              <a:sym typeface="Comfortaa"/>
            </a:endParaRPr>
          </a:p>
          <a:p>
            <a:pPr marL="0" lvl="0" indent="0" algn="ctr" rtl="0">
              <a:spcBef>
                <a:spcPts val="0"/>
              </a:spcBef>
              <a:spcAft>
                <a:spcPts val="0"/>
              </a:spcAft>
              <a:buNone/>
            </a:pPr>
            <a:r>
              <a:rPr lang="en" sz="2400" b="1">
                <a:solidFill>
                  <a:schemeClr val="bg1">
                    <a:lumMod val="60000"/>
                    <a:lumOff val="40000"/>
                  </a:schemeClr>
                </a:solidFill>
                <a:latin typeface="Cambria" panose="02040503050406030204" pitchFamily="18" charset="0"/>
                <a:ea typeface="Cambria" panose="02040503050406030204" pitchFamily="18" charset="0"/>
                <a:cs typeface="Comfortaa"/>
                <a:sym typeface="Comfortaa"/>
              </a:rPr>
              <a:t>MỞ RỘNG</a:t>
            </a:r>
            <a:endParaRPr sz="2400" b="1" dirty="0">
              <a:solidFill>
                <a:schemeClr val="bg1">
                  <a:lumMod val="60000"/>
                  <a:lumOff val="40000"/>
                </a:schemeClr>
              </a:solidFill>
              <a:latin typeface="Cambria" panose="02040503050406030204" pitchFamily="18" charset="0"/>
              <a:ea typeface="Cambria" panose="02040503050406030204" pitchFamily="18" charset="0"/>
              <a:cs typeface="Comfortaa"/>
              <a:sym typeface="Comfortaa"/>
            </a:endParaRPr>
          </a:p>
        </p:txBody>
      </p:sp>
    </p:spTree>
    <p:extLst>
      <p:ext uri="{BB962C8B-B14F-4D97-AF65-F5344CB8AC3E}">
        <p14:creationId xmlns:p14="http://schemas.microsoft.com/office/powerpoint/2010/main" val="334172571"/>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68609" y="255849"/>
            <a:ext cx="1521031" cy="1530597"/>
          </a:xfrm>
          <a:prstGeom prst="rect">
            <a:avLst/>
          </a:prstGeom>
        </p:spPr>
      </p:pic>
      <p:sp>
        <p:nvSpPr>
          <p:cNvPr id="15" name="TextBox 14">
            <a:extLst>
              <a:ext uri="{FF2B5EF4-FFF2-40B4-BE49-F238E27FC236}">
                <a16:creationId xmlns:a16="http://schemas.microsoft.com/office/drawing/2014/main" id="{CD977397-580C-4340-9282-4EB511A1D038}"/>
              </a:ext>
            </a:extLst>
          </p:cNvPr>
          <p:cNvSpPr txBox="1"/>
          <p:nvPr/>
        </p:nvSpPr>
        <p:spPr>
          <a:xfrm>
            <a:off x="5344510" y="2551837"/>
            <a:ext cx="6092985" cy="2862322"/>
          </a:xfrm>
          <a:prstGeom prst="rect">
            <a:avLst/>
          </a:prstGeom>
          <a:noFill/>
        </p:spPr>
        <p:txBody>
          <a:bodyPr wrap="square">
            <a:spAutoFit/>
          </a:bodyPr>
          <a:lstStyle/>
          <a:p>
            <a:pPr algn="just"/>
            <a:r>
              <a:rPr lang="en-US"/>
              <a:t>                    </a:t>
            </a:r>
            <a:r>
              <a:rPr lang="vi-VN"/>
              <a:t>Những người nghệ sĩ hài trên sâu khấu vui vẻ, tươi trẻ đem tới niềm vui tới cho mọi người. Ai biết được phía sau sân khấu họ đã phải đổ biết bao giọt mồ hôi, biết bao hạt nước mắt. Em mong không chỉ em mà mọi người cũng sẽ luôn có cái nhìn nhận thật khách quan với những người nghệ sĩ hài nói riêng và nghệ sĩ nói chung. Mong chú </a:t>
            </a:r>
            <a:r>
              <a:rPr lang="en-US"/>
              <a:t>Chí Tài </a:t>
            </a:r>
            <a:r>
              <a:rPr lang="vi-VN"/>
              <a:t>cũng như các nghệ sĩ khác luôn giữ được ngọn lửa nhiệt huyết cho mình để cống hiến nhiều hơn nữa cho nền nghệ thuật nước nhà</a:t>
            </a:r>
            <a:r>
              <a:rPr lang="en-US"/>
              <a:t>.</a:t>
            </a:r>
            <a:endParaRPr lang="vi-VN"/>
          </a:p>
          <a:p>
            <a:pPr algn="just"/>
            <a:endParaRPr lang="vi-VN"/>
          </a:p>
        </p:txBody>
      </p:sp>
      <p:sp>
        <p:nvSpPr>
          <p:cNvPr id="16" name="TextBox 15">
            <a:extLst>
              <a:ext uri="{FF2B5EF4-FFF2-40B4-BE49-F238E27FC236}">
                <a16:creationId xmlns:a16="http://schemas.microsoft.com/office/drawing/2014/main" id="{6D52B5E3-5A73-4ED4-9C65-4770A7714340}"/>
              </a:ext>
            </a:extLst>
          </p:cNvPr>
          <p:cNvSpPr txBox="1"/>
          <p:nvPr/>
        </p:nvSpPr>
        <p:spPr>
          <a:xfrm>
            <a:off x="2645039" y="407727"/>
            <a:ext cx="6668815" cy="461665"/>
          </a:xfrm>
          <a:prstGeom prst="rect">
            <a:avLst/>
          </a:prstGeom>
          <a:solidFill>
            <a:schemeClr val="accent4"/>
          </a:solidFill>
        </p:spPr>
        <p:txBody>
          <a:bodyPr wrap="square">
            <a:spAutoFit/>
          </a:bodyPr>
          <a:lstStyle/>
          <a:p>
            <a:pPr algn="ctr"/>
            <a:r>
              <a:rPr lang="en-US" sz="2400" b="1">
                <a:latin typeface="Times New Roman (Headings)"/>
              </a:rPr>
              <a:t>d. Tả một nghệ sĩ hài mà em yêu thích.</a:t>
            </a:r>
          </a:p>
        </p:txBody>
      </p:sp>
      <p:sp>
        <p:nvSpPr>
          <p:cNvPr id="17" name="TextBox 16">
            <a:extLst>
              <a:ext uri="{FF2B5EF4-FFF2-40B4-BE49-F238E27FC236}">
                <a16:creationId xmlns:a16="http://schemas.microsoft.com/office/drawing/2014/main" id="{E206F347-54B9-4894-8604-A00A2F24FF97}"/>
              </a:ext>
            </a:extLst>
          </p:cNvPr>
          <p:cNvSpPr txBox="1"/>
          <p:nvPr/>
        </p:nvSpPr>
        <p:spPr>
          <a:xfrm>
            <a:off x="530346" y="2551837"/>
            <a:ext cx="4388495" cy="1754326"/>
          </a:xfrm>
          <a:prstGeom prst="rect">
            <a:avLst/>
          </a:prstGeom>
          <a:noFill/>
        </p:spPr>
        <p:txBody>
          <a:bodyPr wrap="square">
            <a:spAutoFit/>
          </a:bodyPr>
          <a:lstStyle/>
          <a:p>
            <a:pPr algn="just"/>
            <a:r>
              <a:rPr lang="en-US"/>
              <a:t>               </a:t>
            </a:r>
            <a:r>
              <a:rPr lang="vi-VN"/>
              <a:t>Chú </a:t>
            </a:r>
            <a:r>
              <a:rPr lang="en-US"/>
              <a:t>Chí Tài </a:t>
            </a:r>
            <a:r>
              <a:rPr lang="vi-VN"/>
              <a:t>là nghệ sĩ hài mà em vô cùng yêu thích. Em mong chú luôn mạnh khỏe, vui vẻ để em có thể nhìn thấy chú lâu thật lâu trên những sân khấu như thế này.</a:t>
            </a:r>
          </a:p>
          <a:p>
            <a:pPr algn="just"/>
            <a:endParaRPr lang="vi-VN"/>
          </a:p>
        </p:txBody>
      </p:sp>
      <p:pic>
        <p:nvPicPr>
          <p:cNvPr id="22" name="Picture 3">
            <a:extLst>
              <a:ext uri="{FF2B5EF4-FFF2-40B4-BE49-F238E27FC236}">
                <a16:creationId xmlns:a16="http://schemas.microsoft.com/office/drawing/2014/main" id="{C4B06282-52EA-4C12-95E8-B67DD403E0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402360" y="76871"/>
            <a:ext cx="1679095" cy="1888552"/>
          </a:xfrm>
          <a:prstGeom prst="rect">
            <a:avLst/>
          </a:prstGeom>
        </p:spPr>
      </p:pic>
      <p:pic>
        <p:nvPicPr>
          <p:cNvPr id="2054" name="Picture 6" descr="Vĩnh biệt nghệ sĩ Chí Tài - Báo Người lao động">
            <a:extLst>
              <a:ext uri="{FF2B5EF4-FFF2-40B4-BE49-F238E27FC236}">
                <a16:creationId xmlns:a16="http://schemas.microsoft.com/office/drawing/2014/main" id="{90437268-7795-410A-916F-DA17C3E605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9017" y="4273580"/>
            <a:ext cx="3733155" cy="2333222"/>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1121;p44">
            <a:extLst>
              <a:ext uri="{FF2B5EF4-FFF2-40B4-BE49-F238E27FC236}">
                <a16:creationId xmlns:a16="http://schemas.microsoft.com/office/drawing/2014/main" id="{73126A57-2020-4256-93A1-02F6AFD533BB}"/>
              </a:ext>
            </a:extLst>
          </p:cNvPr>
          <p:cNvSpPr txBox="1"/>
          <p:nvPr/>
        </p:nvSpPr>
        <p:spPr>
          <a:xfrm>
            <a:off x="1379096" y="1304836"/>
            <a:ext cx="3000664" cy="963219"/>
          </a:xfrm>
          <a:prstGeom prst="rect">
            <a:avLst/>
          </a:prstGeom>
          <a:solidFill>
            <a:schemeClr val="tx2">
              <a:lumMod val="60000"/>
              <a:lumOff val="4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a:solidFill>
                  <a:schemeClr val="dk1"/>
                </a:solidFill>
                <a:latin typeface="Cambria" panose="02040503050406030204" pitchFamily="18" charset="0"/>
                <a:ea typeface="Cambria" panose="02040503050406030204" pitchFamily="18" charset="0"/>
                <a:cs typeface="Comfortaa"/>
                <a:sym typeface="Comfortaa"/>
              </a:rPr>
              <a:t>KẾT</a:t>
            </a:r>
            <a:r>
              <a:rPr lang="en" sz="2400" b="1">
                <a:solidFill>
                  <a:schemeClr val="dk1"/>
                </a:solidFill>
                <a:latin typeface="Cambria" panose="02040503050406030204" pitchFamily="18" charset="0"/>
                <a:ea typeface="Cambria" panose="02040503050406030204" pitchFamily="18" charset="0"/>
                <a:cs typeface="Comfortaa"/>
                <a:sym typeface="Comfortaa"/>
              </a:rPr>
              <a:t> </a:t>
            </a:r>
            <a:r>
              <a:rPr lang="en" sz="2400" b="1" dirty="0">
                <a:solidFill>
                  <a:schemeClr val="dk1"/>
                </a:solidFill>
                <a:latin typeface="Cambria" panose="02040503050406030204" pitchFamily="18" charset="0"/>
                <a:ea typeface="Cambria" panose="02040503050406030204" pitchFamily="18" charset="0"/>
                <a:cs typeface="Comfortaa"/>
                <a:sym typeface="Comfortaa"/>
              </a:rPr>
              <a:t>BÀI </a:t>
            </a:r>
          </a:p>
          <a:p>
            <a:pPr marL="0" lvl="0" indent="0" algn="ctr" rtl="0">
              <a:spcBef>
                <a:spcPts val="0"/>
              </a:spcBef>
              <a:spcAft>
                <a:spcPts val="0"/>
              </a:spcAft>
              <a:buNone/>
            </a:pPr>
            <a:r>
              <a:rPr lang="en" sz="2400" b="1">
                <a:solidFill>
                  <a:schemeClr val="bg1">
                    <a:lumMod val="60000"/>
                    <a:lumOff val="40000"/>
                  </a:schemeClr>
                </a:solidFill>
                <a:latin typeface="Cambria" panose="02040503050406030204" pitchFamily="18" charset="0"/>
                <a:ea typeface="Cambria" panose="02040503050406030204" pitchFamily="18" charset="0"/>
                <a:cs typeface="Comfortaa"/>
                <a:sym typeface="Comfortaa"/>
              </a:rPr>
              <a:t>KHÔNG MỞ RỘNG</a:t>
            </a:r>
            <a:endParaRPr sz="2400" b="1" dirty="0">
              <a:solidFill>
                <a:schemeClr val="bg1">
                  <a:lumMod val="60000"/>
                  <a:lumOff val="40000"/>
                </a:schemeClr>
              </a:solidFill>
              <a:latin typeface="Cambria" panose="02040503050406030204" pitchFamily="18" charset="0"/>
              <a:ea typeface="Cambria" panose="02040503050406030204" pitchFamily="18" charset="0"/>
              <a:cs typeface="Comfortaa"/>
              <a:sym typeface="Comfortaa"/>
            </a:endParaRPr>
          </a:p>
        </p:txBody>
      </p:sp>
      <p:sp>
        <p:nvSpPr>
          <p:cNvPr id="12" name="Google Shape;1121;p44">
            <a:extLst>
              <a:ext uri="{FF2B5EF4-FFF2-40B4-BE49-F238E27FC236}">
                <a16:creationId xmlns:a16="http://schemas.microsoft.com/office/drawing/2014/main" id="{39CDD97B-B195-4D9F-BCBA-5CC819BB03D4}"/>
              </a:ext>
            </a:extLst>
          </p:cNvPr>
          <p:cNvSpPr txBox="1"/>
          <p:nvPr/>
        </p:nvSpPr>
        <p:spPr>
          <a:xfrm>
            <a:off x="7383857" y="1304835"/>
            <a:ext cx="2590119" cy="963219"/>
          </a:xfrm>
          <a:prstGeom prst="rect">
            <a:avLst/>
          </a:prstGeom>
          <a:solidFill>
            <a:schemeClr val="tx2">
              <a:lumMod val="60000"/>
              <a:lumOff val="4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solidFill>
                  <a:schemeClr val="dk1"/>
                </a:solidFill>
                <a:latin typeface="Cambria" panose="02040503050406030204" pitchFamily="18" charset="0"/>
                <a:ea typeface="Cambria" panose="02040503050406030204" pitchFamily="18" charset="0"/>
                <a:cs typeface="Comfortaa"/>
                <a:sym typeface="Comfortaa"/>
              </a:rPr>
              <a:t>KẾT BÀI </a:t>
            </a:r>
            <a:endParaRPr lang="en" sz="2400" b="1" dirty="0">
              <a:solidFill>
                <a:schemeClr val="dk1"/>
              </a:solidFill>
              <a:latin typeface="Cambria" panose="02040503050406030204" pitchFamily="18" charset="0"/>
              <a:ea typeface="Cambria" panose="02040503050406030204" pitchFamily="18" charset="0"/>
              <a:cs typeface="Comfortaa"/>
              <a:sym typeface="Comfortaa"/>
            </a:endParaRPr>
          </a:p>
          <a:p>
            <a:pPr marL="0" lvl="0" indent="0" algn="ctr" rtl="0">
              <a:spcBef>
                <a:spcPts val="0"/>
              </a:spcBef>
              <a:spcAft>
                <a:spcPts val="0"/>
              </a:spcAft>
              <a:buNone/>
            </a:pPr>
            <a:r>
              <a:rPr lang="en" sz="2400" b="1">
                <a:solidFill>
                  <a:schemeClr val="bg1">
                    <a:lumMod val="60000"/>
                    <a:lumOff val="40000"/>
                  </a:schemeClr>
                </a:solidFill>
                <a:latin typeface="Cambria" panose="02040503050406030204" pitchFamily="18" charset="0"/>
                <a:ea typeface="Cambria" panose="02040503050406030204" pitchFamily="18" charset="0"/>
                <a:cs typeface="Comfortaa"/>
                <a:sym typeface="Comfortaa"/>
              </a:rPr>
              <a:t>MỞ RỘNG</a:t>
            </a:r>
            <a:endParaRPr sz="2400" b="1" dirty="0">
              <a:solidFill>
                <a:schemeClr val="bg1">
                  <a:lumMod val="60000"/>
                  <a:lumOff val="40000"/>
                </a:schemeClr>
              </a:solidFill>
              <a:latin typeface="Cambria" panose="02040503050406030204" pitchFamily="18" charset="0"/>
              <a:ea typeface="Cambria" panose="02040503050406030204" pitchFamily="18" charset="0"/>
              <a:cs typeface="Comfortaa"/>
              <a:sym typeface="Comfortaa"/>
            </a:endParaRPr>
          </a:p>
        </p:txBody>
      </p:sp>
    </p:spTree>
    <p:extLst>
      <p:ext uri="{BB962C8B-B14F-4D97-AF65-F5344CB8AC3E}">
        <p14:creationId xmlns:p14="http://schemas.microsoft.com/office/powerpoint/2010/main" val="2553771576"/>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E150C1-86CD-4E06-9B2C-B4BBDF7B3B65}"/>
              </a:ext>
            </a:extLst>
          </p:cNvPr>
          <p:cNvPicPr>
            <a:picLocks noChangeAspect="1"/>
          </p:cNvPicPr>
          <p:nvPr/>
        </p:nvPicPr>
        <p:blipFill>
          <a:blip r:embed="rId3"/>
          <a:stretch>
            <a:fillRect/>
          </a:stretch>
        </p:blipFill>
        <p:spPr>
          <a:xfrm>
            <a:off x="0" y="234"/>
            <a:ext cx="12192000" cy="6857531"/>
          </a:xfrm>
          <a:prstGeom prst="rect">
            <a:avLst/>
          </a:prstGeom>
        </p:spPr>
      </p:pic>
      <p:sp>
        <p:nvSpPr>
          <p:cNvPr id="3" name="Rectangle 2">
            <a:extLst>
              <a:ext uri="{FF2B5EF4-FFF2-40B4-BE49-F238E27FC236}">
                <a16:creationId xmlns:a16="http://schemas.microsoft.com/office/drawing/2014/main" id="{FE1D9E26-7CE9-417B-BAC9-3081DB30E6A5}"/>
              </a:ext>
            </a:extLst>
          </p:cNvPr>
          <p:cNvSpPr/>
          <p:nvPr/>
        </p:nvSpPr>
        <p:spPr>
          <a:xfrm>
            <a:off x="2776734" y="2083633"/>
            <a:ext cx="6187383" cy="1754326"/>
          </a:xfrm>
          <a:custGeom>
            <a:avLst/>
            <a:gdLst>
              <a:gd name="connsiteX0" fmla="*/ 0 w 6187383"/>
              <a:gd name="connsiteY0" fmla="*/ 0 h 1754326"/>
              <a:gd name="connsiteX1" fmla="*/ 624363 w 6187383"/>
              <a:gd name="connsiteY1" fmla="*/ 0 h 1754326"/>
              <a:gd name="connsiteX2" fmla="*/ 1186853 w 6187383"/>
              <a:gd name="connsiteY2" fmla="*/ 0 h 1754326"/>
              <a:gd name="connsiteX3" fmla="*/ 1749342 w 6187383"/>
              <a:gd name="connsiteY3" fmla="*/ 0 h 1754326"/>
              <a:gd name="connsiteX4" fmla="*/ 2373705 w 6187383"/>
              <a:gd name="connsiteY4" fmla="*/ 0 h 1754326"/>
              <a:gd name="connsiteX5" fmla="*/ 2750573 w 6187383"/>
              <a:gd name="connsiteY5" fmla="*/ 0 h 1754326"/>
              <a:gd name="connsiteX6" fmla="*/ 3127441 w 6187383"/>
              <a:gd name="connsiteY6" fmla="*/ 0 h 1754326"/>
              <a:gd name="connsiteX7" fmla="*/ 3504309 w 6187383"/>
              <a:gd name="connsiteY7" fmla="*/ 0 h 1754326"/>
              <a:gd name="connsiteX8" fmla="*/ 4190546 w 6187383"/>
              <a:gd name="connsiteY8" fmla="*/ 0 h 1754326"/>
              <a:gd name="connsiteX9" fmla="*/ 4691161 w 6187383"/>
              <a:gd name="connsiteY9" fmla="*/ 0 h 1754326"/>
              <a:gd name="connsiteX10" fmla="*/ 5068029 w 6187383"/>
              <a:gd name="connsiteY10" fmla="*/ 0 h 1754326"/>
              <a:gd name="connsiteX11" fmla="*/ 5692392 w 6187383"/>
              <a:gd name="connsiteY11" fmla="*/ 0 h 1754326"/>
              <a:gd name="connsiteX12" fmla="*/ 6187383 w 6187383"/>
              <a:gd name="connsiteY12" fmla="*/ 0 h 1754326"/>
              <a:gd name="connsiteX13" fmla="*/ 6187383 w 6187383"/>
              <a:gd name="connsiteY13" fmla="*/ 567232 h 1754326"/>
              <a:gd name="connsiteX14" fmla="*/ 6187383 w 6187383"/>
              <a:gd name="connsiteY14" fmla="*/ 1134464 h 1754326"/>
              <a:gd name="connsiteX15" fmla="*/ 6187383 w 6187383"/>
              <a:gd name="connsiteY15" fmla="*/ 1754326 h 1754326"/>
              <a:gd name="connsiteX16" fmla="*/ 5748641 w 6187383"/>
              <a:gd name="connsiteY16" fmla="*/ 1754326 h 1754326"/>
              <a:gd name="connsiteX17" fmla="*/ 5124278 w 6187383"/>
              <a:gd name="connsiteY17" fmla="*/ 1754326 h 1754326"/>
              <a:gd name="connsiteX18" fmla="*/ 4623663 w 6187383"/>
              <a:gd name="connsiteY18" fmla="*/ 1754326 h 1754326"/>
              <a:gd name="connsiteX19" fmla="*/ 4246795 w 6187383"/>
              <a:gd name="connsiteY19" fmla="*/ 1754326 h 1754326"/>
              <a:gd name="connsiteX20" fmla="*/ 3808053 w 6187383"/>
              <a:gd name="connsiteY20" fmla="*/ 1754326 h 1754326"/>
              <a:gd name="connsiteX21" fmla="*/ 3183690 w 6187383"/>
              <a:gd name="connsiteY21" fmla="*/ 1754326 h 1754326"/>
              <a:gd name="connsiteX22" fmla="*/ 2683074 w 6187383"/>
              <a:gd name="connsiteY22" fmla="*/ 1754326 h 1754326"/>
              <a:gd name="connsiteX23" fmla="*/ 2120585 w 6187383"/>
              <a:gd name="connsiteY23" fmla="*/ 1754326 h 1754326"/>
              <a:gd name="connsiteX24" fmla="*/ 1496222 w 6187383"/>
              <a:gd name="connsiteY24" fmla="*/ 1754326 h 1754326"/>
              <a:gd name="connsiteX25" fmla="*/ 1057480 w 6187383"/>
              <a:gd name="connsiteY25" fmla="*/ 1754326 h 1754326"/>
              <a:gd name="connsiteX26" fmla="*/ 494991 w 6187383"/>
              <a:gd name="connsiteY26" fmla="*/ 1754326 h 1754326"/>
              <a:gd name="connsiteX27" fmla="*/ 0 w 6187383"/>
              <a:gd name="connsiteY27" fmla="*/ 1754326 h 1754326"/>
              <a:gd name="connsiteX28" fmla="*/ 0 w 6187383"/>
              <a:gd name="connsiteY28" fmla="*/ 1152007 h 1754326"/>
              <a:gd name="connsiteX29" fmla="*/ 0 w 6187383"/>
              <a:gd name="connsiteY29" fmla="*/ 532146 h 1754326"/>
              <a:gd name="connsiteX30" fmla="*/ 0 w 6187383"/>
              <a:gd name="connsiteY30" fmla="*/ 0 h 175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87383" h="1754326" fill="none" extrusionOk="0">
                <a:moveTo>
                  <a:pt x="0" y="0"/>
                </a:moveTo>
                <a:cubicBezTo>
                  <a:pt x="175291" y="-3528"/>
                  <a:pt x="492009" y="9828"/>
                  <a:pt x="624363" y="0"/>
                </a:cubicBezTo>
                <a:cubicBezTo>
                  <a:pt x="756717" y="-9828"/>
                  <a:pt x="910642" y="34906"/>
                  <a:pt x="1186853" y="0"/>
                </a:cubicBezTo>
                <a:cubicBezTo>
                  <a:pt x="1463064" y="-34906"/>
                  <a:pt x="1557890" y="57003"/>
                  <a:pt x="1749342" y="0"/>
                </a:cubicBezTo>
                <a:cubicBezTo>
                  <a:pt x="1940794" y="-57003"/>
                  <a:pt x="2239203" y="3342"/>
                  <a:pt x="2373705" y="0"/>
                </a:cubicBezTo>
                <a:cubicBezTo>
                  <a:pt x="2508207" y="-3342"/>
                  <a:pt x="2629568" y="27229"/>
                  <a:pt x="2750573" y="0"/>
                </a:cubicBezTo>
                <a:cubicBezTo>
                  <a:pt x="2871578" y="-27229"/>
                  <a:pt x="2958955" y="23842"/>
                  <a:pt x="3127441" y="0"/>
                </a:cubicBezTo>
                <a:cubicBezTo>
                  <a:pt x="3295927" y="-23842"/>
                  <a:pt x="3387680" y="632"/>
                  <a:pt x="3504309" y="0"/>
                </a:cubicBezTo>
                <a:cubicBezTo>
                  <a:pt x="3620938" y="-632"/>
                  <a:pt x="4050994" y="59302"/>
                  <a:pt x="4190546" y="0"/>
                </a:cubicBezTo>
                <a:cubicBezTo>
                  <a:pt x="4330098" y="-59302"/>
                  <a:pt x="4541264" y="14498"/>
                  <a:pt x="4691161" y="0"/>
                </a:cubicBezTo>
                <a:cubicBezTo>
                  <a:pt x="4841058" y="-14498"/>
                  <a:pt x="4983766" y="44479"/>
                  <a:pt x="5068029" y="0"/>
                </a:cubicBezTo>
                <a:cubicBezTo>
                  <a:pt x="5152292" y="-44479"/>
                  <a:pt x="5469519" y="44564"/>
                  <a:pt x="5692392" y="0"/>
                </a:cubicBezTo>
                <a:cubicBezTo>
                  <a:pt x="5915265" y="-44564"/>
                  <a:pt x="5969994" y="996"/>
                  <a:pt x="6187383" y="0"/>
                </a:cubicBezTo>
                <a:cubicBezTo>
                  <a:pt x="6253019" y="227821"/>
                  <a:pt x="6158504" y="416180"/>
                  <a:pt x="6187383" y="567232"/>
                </a:cubicBezTo>
                <a:cubicBezTo>
                  <a:pt x="6216262" y="718284"/>
                  <a:pt x="6175045" y="982267"/>
                  <a:pt x="6187383" y="1134464"/>
                </a:cubicBezTo>
                <a:cubicBezTo>
                  <a:pt x="6199721" y="1286661"/>
                  <a:pt x="6158683" y="1624262"/>
                  <a:pt x="6187383" y="1754326"/>
                </a:cubicBezTo>
                <a:cubicBezTo>
                  <a:pt x="6045548" y="1768989"/>
                  <a:pt x="5914791" y="1713053"/>
                  <a:pt x="5748641" y="1754326"/>
                </a:cubicBezTo>
                <a:cubicBezTo>
                  <a:pt x="5582491" y="1795599"/>
                  <a:pt x="5294901" y="1747533"/>
                  <a:pt x="5124278" y="1754326"/>
                </a:cubicBezTo>
                <a:cubicBezTo>
                  <a:pt x="4953655" y="1761119"/>
                  <a:pt x="4742395" y="1732629"/>
                  <a:pt x="4623663" y="1754326"/>
                </a:cubicBezTo>
                <a:cubicBezTo>
                  <a:pt x="4504932" y="1776023"/>
                  <a:pt x="4404330" y="1736294"/>
                  <a:pt x="4246795" y="1754326"/>
                </a:cubicBezTo>
                <a:cubicBezTo>
                  <a:pt x="4089260" y="1772358"/>
                  <a:pt x="4006050" y="1743081"/>
                  <a:pt x="3808053" y="1754326"/>
                </a:cubicBezTo>
                <a:cubicBezTo>
                  <a:pt x="3610056" y="1765571"/>
                  <a:pt x="3349912" y="1715345"/>
                  <a:pt x="3183690" y="1754326"/>
                </a:cubicBezTo>
                <a:cubicBezTo>
                  <a:pt x="3017468" y="1793307"/>
                  <a:pt x="2820066" y="1708530"/>
                  <a:pt x="2683074" y="1754326"/>
                </a:cubicBezTo>
                <a:cubicBezTo>
                  <a:pt x="2546082" y="1800122"/>
                  <a:pt x="2338775" y="1722641"/>
                  <a:pt x="2120585" y="1754326"/>
                </a:cubicBezTo>
                <a:cubicBezTo>
                  <a:pt x="1902395" y="1786011"/>
                  <a:pt x="1754954" y="1704157"/>
                  <a:pt x="1496222" y="1754326"/>
                </a:cubicBezTo>
                <a:cubicBezTo>
                  <a:pt x="1237490" y="1804495"/>
                  <a:pt x="1274867" y="1745329"/>
                  <a:pt x="1057480" y="1754326"/>
                </a:cubicBezTo>
                <a:cubicBezTo>
                  <a:pt x="840093" y="1763323"/>
                  <a:pt x="764445" y="1701375"/>
                  <a:pt x="494991" y="1754326"/>
                </a:cubicBezTo>
                <a:cubicBezTo>
                  <a:pt x="225537" y="1807277"/>
                  <a:pt x="168047" y="1697045"/>
                  <a:pt x="0" y="1754326"/>
                </a:cubicBezTo>
                <a:cubicBezTo>
                  <a:pt x="-58917" y="1515497"/>
                  <a:pt x="23930" y="1339041"/>
                  <a:pt x="0" y="1152007"/>
                </a:cubicBezTo>
                <a:cubicBezTo>
                  <a:pt x="-23930" y="964973"/>
                  <a:pt x="37937" y="760534"/>
                  <a:pt x="0" y="532146"/>
                </a:cubicBezTo>
                <a:cubicBezTo>
                  <a:pt x="-37937" y="303758"/>
                  <a:pt x="9011" y="108656"/>
                  <a:pt x="0" y="0"/>
                </a:cubicBezTo>
                <a:close/>
              </a:path>
              <a:path w="6187383" h="1754326" stroke="0" extrusionOk="0">
                <a:moveTo>
                  <a:pt x="0" y="0"/>
                </a:moveTo>
                <a:cubicBezTo>
                  <a:pt x="283854" y="-49035"/>
                  <a:pt x="326668" y="29026"/>
                  <a:pt x="624363" y="0"/>
                </a:cubicBezTo>
                <a:cubicBezTo>
                  <a:pt x="922058" y="-29026"/>
                  <a:pt x="956337" y="25657"/>
                  <a:pt x="1124979" y="0"/>
                </a:cubicBezTo>
                <a:cubicBezTo>
                  <a:pt x="1293621" y="-25657"/>
                  <a:pt x="1412084" y="52412"/>
                  <a:pt x="1687468" y="0"/>
                </a:cubicBezTo>
                <a:cubicBezTo>
                  <a:pt x="1962852" y="-52412"/>
                  <a:pt x="2024721" y="47001"/>
                  <a:pt x="2126210" y="0"/>
                </a:cubicBezTo>
                <a:cubicBezTo>
                  <a:pt x="2227699" y="-47001"/>
                  <a:pt x="2516850" y="56415"/>
                  <a:pt x="2688699" y="0"/>
                </a:cubicBezTo>
                <a:cubicBezTo>
                  <a:pt x="2860548" y="-56415"/>
                  <a:pt x="2911869" y="17909"/>
                  <a:pt x="3127441" y="0"/>
                </a:cubicBezTo>
                <a:cubicBezTo>
                  <a:pt x="3343013" y="-17909"/>
                  <a:pt x="3537119" y="55545"/>
                  <a:pt x="3689930" y="0"/>
                </a:cubicBezTo>
                <a:cubicBezTo>
                  <a:pt x="3842741" y="-55545"/>
                  <a:pt x="3977742" y="11528"/>
                  <a:pt x="4190546" y="0"/>
                </a:cubicBezTo>
                <a:cubicBezTo>
                  <a:pt x="4403350" y="-11528"/>
                  <a:pt x="4477324" y="13997"/>
                  <a:pt x="4629287" y="0"/>
                </a:cubicBezTo>
                <a:cubicBezTo>
                  <a:pt x="4781250" y="-13997"/>
                  <a:pt x="5116116" y="36188"/>
                  <a:pt x="5253651" y="0"/>
                </a:cubicBezTo>
                <a:cubicBezTo>
                  <a:pt x="5391186" y="-36188"/>
                  <a:pt x="5779207" y="94110"/>
                  <a:pt x="6187383" y="0"/>
                </a:cubicBezTo>
                <a:cubicBezTo>
                  <a:pt x="6226823" y="180439"/>
                  <a:pt x="6132086" y="324190"/>
                  <a:pt x="6187383" y="619862"/>
                </a:cubicBezTo>
                <a:cubicBezTo>
                  <a:pt x="6242680" y="915534"/>
                  <a:pt x="6183637" y="1085717"/>
                  <a:pt x="6187383" y="1204637"/>
                </a:cubicBezTo>
                <a:cubicBezTo>
                  <a:pt x="6191129" y="1323557"/>
                  <a:pt x="6141947" y="1529099"/>
                  <a:pt x="6187383" y="1754326"/>
                </a:cubicBezTo>
                <a:cubicBezTo>
                  <a:pt x="6018187" y="1805183"/>
                  <a:pt x="5824617" y="1744077"/>
                  <a:pt x="5563020" y="1754326"/>
                </a:cubicBezTo>
                <a:cubicBezTo>
                  <a:pt x="5301423" y="1764575"/>
                  <a:pt x="5195365" y="1688988"/>
                  <a:pt x="4938657" y="1754326"/>
                </a:cubicBezTo>
                <a:cubicBezTo>
                  <a:pt x="4681949" y="1819664"/>
                  <a:pt x="4493312" y="1720628"/>
                  <a:pt x="4252420" y="1754326"/>
                </a:cubicBezTo>
                <a:cubicBezTo>
                  <a:pt x="4011528" y="1788024"/>
                  <a:pt x="4053674" y="1745967"/>
                  <a:pt x="3875552" y="1754326"/>
                </a:cubicBezTo>
                <a:cubicBezTo>
                  <a:pt x="3697430" y="1762685"/>
                  <a:pt x="3621617" y="1729840"/>
                  <a:pt x="3498684" y="1754326"/>
                </a:cubicBezTo>
                <a:cubicBezTo>
                  <a:pt x="3375751" y="1778812"/>
                  <a:pt x="3155634" y="1729562"/>
                  <a:pt x="2998068" y="1754326"/>
                </a:cubicBezTo>
                <a:cubicBezTo>
                  <a:pt x="2840502" y="1779090"/>
                  <a:pt x="2535230" y="1711011"/>
                  <a:pt x="2311831" y="1754326"/>
                </a:cubicBezTo>
                <a:cubicBezTo>
                  <a:pt x="2088432" y="1797641"/>
                  <a:pt x="2026645" y="1704037"/>
                  <a:pt x="1873090" y="1754326"/>
                </a:cubicBezTo>
                <a:cubicBezTo>
                  <a:pt x="1719535" y="1804615"/>
                  <a:pt x="1627261" y="1706180"/>
                  <a:pt x="1434348" y="1754326"/>
                </a:cubicBezTo>
                <a:cubicBezTo>
                  <a:pt x="1241435" y="1802472"/>
                  <a:pt x="1006061" y="1699293"/>
                  <a:pt x="871859" y="1754326"/>
                </a:cubicBezTo>
                <a:cubicBezTo>
                  <a:pt x="737657" y="1809359"/>
                  <a:pt x="388771" y="1658259"/>
                  <a:pt x="0" y="1754326"/>
                </a:cubicBezTo>
                <a:cubicBezTo>
                  <a:pt x="-22207" y="1587774"/>
                  <a:pt x="47379" y="1345005"/>
                  <a:pt x="0" y="1152007"/>
                </a:cubicBezTo>
                <a:cubicBezTo>
                  <a:pt x="-47379" y="959009"/>
                  <a:pt x="2669" y="696117"/>
                  <a:pt x="0" y="567232"/>
                </a:cubicBezTo>
                <a:cubicBezTo>
                  <a:pt x="-2669" y="438347"/>
                  <a:pt x="27223" y="264855"/>
                  <a:pt x="0" y="0"/>
                </a:cubicBezTo>
                <a:close/>
              </a:path>
            </a:pathLst>
          </a:custGeom>
          <a:solidFill>
            <a:srgbClr val="FFFF00"/>
          </a:solidFill>
          <a:ln w="38100">
            <a:solidFill>
              <a:srgbClr val="FFC000"/>
            </a:solidFill>
            <a:extLst>
              <a:ext uri="{C807C97D-BFC1-408E-A445-0C87EB9F89A2}">
                <ask:lineSketchStyleProps xmlns:ask="http://schemas.microsoft.com/office/drawing/2018/sketchyshapes" sd="2512980468">
                  <a:prstGeom prst="rect">
                    <a:avLst/>
                  </a:prstGeom>
                  <ask:type>
                    <ask:lineSketchScribble/>
                  </ask:type>
                </ask:lineSketchStyleProps>
              </a:ext>
            </a:extLst>
          </a:ln>
        </p:spPr>
        <p:txBody>
          <a:bodyPr wrap="square" lIns="91440" tIns="45720" rIns="91440" bIns="45720">
            <a:spAutoFit/>
          </a:bodyPr>
          <a:lstStyle/>
          <a:p>
            <a:pPr algn="ctr"/>
            <a:r>
              <a:rPr lang="en-US" sz="5400">
                <a:ln w="0"/>
                <a:effectLst>
                  <a:outerShdw blurRad="38100" dist="19050" dir="2700000" algn="tl" rotWithShape="0">
                    <a:schemeClr val="dk1">
                      <a:alpha val="40000"/>
                    </a:schemeClr>
                  </a:outerShdw>
                </a:effectLst>
              </a:rPr>
              <a:t>Nêu những cách</a:t>
            </a:r>
          </a:p>
          <a:p>
            <a:pPr algn="ctr"/>
            <a:r>
              <a:rPr lang="en-US" sz="5400">
                <a:ln w="0"/>
                <a:effectLst>
                  <a:outerShdw blurRad="38100" dist="19050" dir="2700000" algn="tl" rotWithShape="0">
                    <a:schemeClr val="dk1">
                      <a:alpha val="40000"/>
                    </a:schemeClr>
                  </a:outerShdw>
                </a:effectLst>
              </a:rPr>
              <a:t>mở bài văn miêu tả?</a:t>
            </a:r>
            <a:endParaRPr lang="en-US" sz="5400" b="0" cap="none" spc="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199157196"/>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68609" y="255849"/>
            <a:ext cx="1521031" cy="1530597"/>
          </a:xfrm>
          <a:prstGeom prst="rect">
            <a:avLst/>
          </a:prstGeom>
        </p:spPr>
      </p:pic>
      <p:grpSp>
        <p:nvGrpSpPr>
          <p:cNvPr id="11" name="Google Shape;458;p46">
            <a:extLst>
              <a:ext uri="{FF2B5EF4-FFF2-40B4-BE49-F238E27FC236}">
                <a16:creationId xmlns:a16="http://schemas.microsoft.com/office/drawing/2014/main" id="{B58043F0-433C-4103-84C7-93EF10D7665D}"/>
              </a:ext>
            </a:extLst>
          </p:cNvPr>
          <p:cNvGrpSpPr/>
          <p:nvPr/>
        </p:nvGrpSpPr>
        <p:grpSpPr>
          <a:xfrm>
            <a:off x="7238050" y="2991599"/>
            <a:ext cx="2279726" cy="3653981"/>
            <a:chOff x="2240225" y="4235013"/>
            <a:chExt cx="326175" cy="618475"/>
          </a:xfrm>
        </p:grpSpPr>
        <p:sp>
          <p:nvSpPr>
            <p:cNvPr id="12" name="Google Shape;459;p46">
              <a:extLst>
                <a:ext uri="{FF2B5EF4-FFF2-40B4-BE49-F238E27FC236}">
                  <a16:creationId xmlns:a16="http://schemas.microsoft.com/office/drawing/2014/main" id="{E8159BC9-D7E8-48A4-B4DA-0803696AC222}"/>
                </a:ext>
              </a:extLst>
            </p:cNvPr>
            <p:cNvSpPr/>
            <p:nvPr/>
          </p:nvSpPr>
          <p:spPr>
            <a:xfrm>
              <a:off x="2280150" y="4506638"/>
              <a:ext cx="67475" cy="89550"/>
            </a:xfrm>
            <a:custGeom>
              <a:avLst/>
              <a:gdLst/>
              <a:ahLst/>
              <a:cxnLst/>
              <a:rect l="l" t="t" r="r" b="b"/>
              <a:pathLst>
                <a:path w="2699" h="3582" extrusionOk="0">
                  <a:moveTo>
                    <a:pt x="1826" y="1"/>
                  </a:moveTo>
                  <a:cubicBezTo>
                    <a:pt x="1533" y="1"/>
                    <a:pt x="1257" y="165"/>
                    <a:pt x="1129" y="451"/>
                  </a:cubicBezTo>
                  <a:lnTo>
                    <a:pt x="176" y="2492"/>
                  </a:lnTo>
                  <a:cubicBezTo>
                    <a:pt x="0" y="2872"/>
                    <a:pt x="162" y="3325"/>
                    <a:pt x="559" y="3515"/>
                  </a:cubicBezTo>
                  <a:cubicBezTo>
                    <a:pt x="616" y="3547"/>
                    <a:pt x="690" y="3561"/>
                    <a:pt x="763" y="3575"/>
                  </a:cubicBezTo>
                  <a:cubicBezTo>
                    <a:pt x="798" y="3580"/>
                    <a:pt x="832" y="3582"/>
                    <a:pt x="867" y="3582"/>
                  </a:cubicBezTo>
                  <a:cubicBezTo>
                    <a:pt x="1157" y="3582"/>
                    <a:pt x="1440" y="3425"/>
                    <a:pt x="1569" y="3135"/>
                  </a:cubicBezTo>
                  <a:lnTo>
                    <a:pt x="2522" y="1099"/>
                  </a:lnTo>
                  <a:cubicBezTo>
                    <a:pt x="2698" y="715"/>
                    <a:pt x="2536" y="247"/>
                    <a:pt x="2156" y="72"/>
                  </a:cubicBezTo>
                  <a:cubicBezTo>
                    <a:pt x="2048" y="24"/>
                    <a:pt x="1936" y="1"/>
                    <a:pt x="1826" y="1"/>
                  </a:cubicBezTo>
                  <a:close/>
                </a:path>
              </a:pathLst>
            </a:custGeom>
            <a:solidFill>
              <a:srgbClr val="EDA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60;p46">
              <a:extLst>
                <a:ext uri="{FF2B5EF4-FFF2-40B4-BE49-F238E27FC236}">
                  <a16:creationId xmlns:a16="http://schemas.microsoft.com/office/drawing/2014/main" id="{5F44A332-6771-4D76-8DB7-23C98D092C3F}"/>
                </a:ext>
              </a:extLst>
            </p:cNvPr>
            <p:cNvSpPr/>
            <p:nvPr/>
          </p:nvSpPr>
          <p:spPr>
            <a:xfrm>
              <a:off x="2456025" y="4510763"/>
              <a:ext cx="70800" cy="87825"/>
            </a:xfrm>
            <a:custGeom>
              <a:avLst/>
              <a:gdLst/>
              <a:ahLst/>
              <a:cxnLst/>
              <a:rect l="l" t="t" r="r" b="b"/>
              <a:pathLst>
                <a:path w="2832" h="3513" extrusionOk="0">
                  <a:moveTo>
                    <a:pt x="893" y="1"/>
                  </a:moveTo>
                  <a:cubicBezTo>
                    <a:pt x="766" y="1"/>
                    <a:pt x="636" y="32"/>
                    <a:pt x="514" y="97"/>
                  </a:cubicBezTo>
                  <a:cubicBezTo>
                    <a:pt x="148" y="286"/>
                    <a:pt x="0" y="758"/>
                    <a:pt x="208" y="1138"/>
                  </a:cubicBezTo>
                  <a:lnTo>
                    <a:pt x="1277" y="3118"/>
                  </a:lnTo>
                  <a:cubicBezTo>
                    <a:pt x="1425" y="3364"/>
                    <a:pt x="1689" y="3512"/>
                    <a:pt x="1952" y="3512"/>
                  </a:cubicBezTo>
                  <a:cubicBezTo>
                    <a:pt x="2083" y="3512"/>
                    <a:pt x="2199" y="3484"/>
                    <a:pt x="2318" y="3424"/>
                  </a:cubicBezTo>
                  <a:cubicBezTo>
                    <a:pt x="2698" y="3220"/>
                    <a:pt x="2832" y="2749"/>
                    <a:pt x="2624" y="2383"/>
                  </a:cubicBezTo>
                  <a:lnTo>
                    <a:pt x="1555" y="406"/>
                  </a:lnTo>
                  <a:cubicBezTo>
                    <a:pt x="1425" y="144"/>
                    <a:pt x="1166" y="1"/>
                    <a:pt x="893" y="1"/>
                  </a:cubicBezTo>
                  <a:close/>
                </a:path>
              </a:pathLst>
            </a:custGeom>
            <a:solidFill>
              <a:srgbClr val="EDA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61;p46">
              <a:extLst>
                <a:ext uri="{FF2B5EF4-FFF2-40B4-BE49-F238E27FC236}">
                  <a16:creationId xmlns:a16="http://schemas.microsoft.com/office/drawing/2014/main" id="{31135E5A-E043-48F9-BAA1-0359A4BE99CE}"/>
                </a:ext>
              </a:extLst>
            </p:cNvPr>
            <p:cNvSpPr/>
            <p:nvPr/>
          </p:nvSpPr>
          <p:spPr>
            <a:xfrm>
              <a:off x="2334050" y="4632238"/>
              <a:ext cx="141425" cy="202450"/>
            </a:xfrm>
            <a:custGeom>
              <a:avLst/>
              <a:gdLst/>
              <a:ahLst/>
              <a:cxnLst/>
              <a:rect l="l" t="t" r="r" b="b"/>
              <a:pathLst>
                <a:path w="5657" h="8098" extrusionOk="0">
                  <a:moveTo>
                    <a:pt x="0" y="0"/>
                  </a:moveTo>
                  <a:cubicBezTo>
                    <a:pt x="0" y="0"/>
                    <a:pt x="88" y="5470"/>
                    <a:pt x="454" y="7725"/>
                  </a:cubicBezTo>
                  <a:cubicBezTo>
                    <a:pt x="454" y="7725"/>
                    <a:pt x="904" y="8098"/>
                    <a:pt x="1555" y="8098"/>
                  </a:cubicBezTo>
                  <a:cubicBezTo>
                    <a:pt x="1808" y="8098"/>
                    <a:pt x="2090" y="8042"/>
                    <a:pt x="2389" y="7887"/>
                  </a:cubicBezTo>
                  <a:lnTo>
                    <a:pt x="2522" y="2744"/>
                  </a:lnTo>
                  <a:lnTo>
                    <a:pt x="2522" y="2684"/>
                  </a:lnTo>
                  <a:cubicBezTo>
                    <a:pt x="2649" y="2684"/>
                    <a:pt x="2782" y="2678"/>
                    <a:pt x="2922" y="2678"/>
                  </a:cubicBezTo>
                  <a:cubicBezTo>
                    <a:pt x="2992" y="2678"/>
                    <a:pt x="3064" y="2679"/>
                    <a:pt x="3138" y="2684"/>
                  </a:cubicBezTo>
                  <a:lnTo>
                    <a:pt x="3138" y="2744"/>
                  </a:lnTo>
                  <a:lnTo>
                    <a:pt x="3254" y="7887"/>
                  </a:lnTo>
                  <a:cubicBezTo>
                    <a:pt x="3553" y="8042"/>
                    <a:pt x="3836" y="8098"/>
                    <a:pt x="4090" y="8098"/>
                  </a:cubicBezTo>
                  <a:cubicBezTo>
                    <a:pt x="4746" y="8098"/>
                    <a:pt x="5203" y="7725"/>
                    <a:pt x="5203" y="7725"/>
                  </a:cubicBezTo>
                  <a:cubicBezTo>
                    <a:pt x="5555" y="5470"/>
                    <a:pt x="5657" y="0"/>
                    <a:pt x="5657" y="0"/>
                  </a:cubicBezTo>
                  <a:lnTo>
                    <a:pt x="5657" y="0"/>
                  </a:lnTo>
                  <a:lnTo>
                    <a:pt x="4440" y="236"/>
                  </a:lnTo>
                  <a:lnTo>
                    <a:pt x="1130" y="222"/>
                  </a:lnTo>
                  <a:lnTo>
                    <a:pt x="0" y="0"/>
                  </a:ln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62;p46">
              <a:extLst>
                <a:ext uri="{FF2B5EF4-FFF2-40B4-BE49-F238E27FC236}">
                  <a16:creationId xmlns:a16="http://schemas.microsoft.com/office/drawing/2014/main" id="{C95C5D18-84D3-406E-9491-C21F6FC130E6}"/>
                </a:ext>
              </a:extLst>
            </p:cNvPr>
            <p:cNvSpPr/>
            <p:nvPr/>
          </p:nvSpPr>
          <p:spPr>
            <a:xfrm>
              <a:off x="2374675" y="4697488"/>
              <a:ext cx="60525" cy="2225"/>
            </a:xfrm>
            <a:custGeom>
              <a:avLst/>
              <a:gdLst/>
              <a:ahLst/>
              <a:cxnLst/>
              <a:rect l="l" t="t" r="r" b="b"/>
              <a:pathLst>
                <a:path w="2421" h="89" extrusionOk="0">
                  <a:moveTo>
                    <a:pt x="1204" y="0"/>
                  </a:moveTo>
                  <a:cubicBezTo>
                    <a:pt x="1014" y="0"/>
                    <a:pt x="810" y="0"/>
                    <a:pt x="616" y="14"/>
                  </a:cubicBezTo>
                  <a:cubicBezTo>
                    <a:pt x="412" y="14"/>
                    <a:pt x="222" y="28"/>
                    <a:pt x="18" y="46"/>
                  </a:cubicBezTo>
                  <a:cubicBezTo>
                    <a:pt x="18" y="46"/>
                    <a:pt x="1" y="46"/>
                    <a:pt x="1" y="60"/>
                  </a:cubicBezTo>
                  <a:cubicBezTo>
                    <a:pt x="1" y="74"/>
                    <a:pt x="18" y="74"/>
                    <a:pt x="18" y="74"/>
                  </a:cubicBezTo>
                  <a:cubicBezTo>
                    <a:pt x="222" y="88"/>
                    <a:pt x="412" y="88"/>
                    <a:pt x="616" y="88"/>
                  </a:cubicBezTo>
                  <a:lnTo>
                    <a:pt x="1204" y="74"/>
                  </a:lnTo>
                  <a:lnTo>
                    <a:pt x="2392" y="60"/>
                  </a:lnTo>
                  <a:cubicBezTo>
                    <a:pt x="2407" y="60"/>
                    <a:pt x="2407" y="46"/>
                    <a:pt x="2407" y="28"/>
                  </a:cubicBezTo>
                  <a:cubicBezTo>
                    <a:pt x="2421" y="28"/>
                    <a:pt x="2407" y="14"/>
                    <a:pt x="2392" y="14"/>
                  </a:cubicBezTo>
                  <a:cubicBezTo>
                    <a:pt x="1995" y="0"/>
                    <a:pt x="1601" y="0"/>
                    <a:pt x="1204"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63;p46">
              <a:extLst>
                <a:ext uri="{FF2B5EF4-FFF2-40B4-BE49-F238E27FC236}">
                  <a16:creationId xmlns:a16="http://schemas.microsoft.com/office/drawing/2014/main" id="{3CEF1B72-FAAB-438A-BE72-8A1D136BB4D9}"/>
                </a:ext>
              </a:extLst>
            </p:cNvPr>
            <p:cNvSpPr/>
            <p:nvPr/>
          </p:nvSpPr>
          <p:spPr>
            <a:xfrm>
              <a:off x="2402900" y="4624238"/>
              <a:ext cx="2225" cy="60425"/>
            </a:xfrm>
            <a:custGeom>
              <a:avLst/>
              <a:gdLst/>
              <a:ahLst/>
              <a:cxnLst/>
              <a:rect l="l" t="t" r="r" b="b"/>
              <a:pathLst>
                <a:path w="89" h="2417" extrusionOk="0">
                  <a:moveTo>
                    <a:pt x="60" y="0"/>
                  </a:moveTo>
                  <a:cubicBezTo>
                    <a:pt x="46" y="0"/>
                    <a:pt x="32" y="14"/>
                    <a:pt x="32" y="28"/>
                  </a:cubicBezTo>
                  <a:cubicBezTo>
                    <a:pt x="15" y="218"/>
                    <a:pt x="15" y="426"/>
                    <a:pt x="15" y="616"/>
                  </a:cubicBezTo>
                  <a:cubicBezTo>
                    <a:pt x="15" y="820"/>
                    <a:pt x="1" y="1010"/>
                    <a:pt x="15" y="1217"/>
                  </a:cubicBezTo>
                  <a:cubicBezTo>
                    <a:pt x="15" y="1611"/>
                    <a:pt x="15" y="2009"/>
                    <a:pt x="60" y="2403"/>
                  </a:cubicBezTo>
                  <a:lnTo>
                    <a:pt x="75" y="2417"/>
                  </a:lnTo>
                  <a:cubicBezTo>
                    <a:pt x="89" y="2417"/>
                    <a:pt x="89" y="2403"/>
                    <a:pt x="89" y="2403"/>
                  </a:cubicBezTo>
                  <a:lnTo>
                    <a:pt x="89" y="1801"/>
                  </a:lnTo>
                  <a:lnTo>
                    <a:pt x="89" y="1217"/>
                  </a:lnTo>
                  <a:lnTo>
                    <a:pt x="89" y="616"/>
                  </a:lnTo>
                  <a:cubicBezTo>
                    <a:pt x="75" y="426"/>
                    <a:pt x="75" y="218"/>
                    <a:pt x="75" y="28"/>
                  </a:cubicBezTo>
                  <a:cubicBezTo>
                    <a:pt x="75" y="14"/>
                    <a:pt x="60" y="0"/>
                    <a:pt x="60"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64;p46">
              <a:extLst>
                <a:ext uri="{FF2B5EF4-FFF2-40B4-BE49-F238E27FC236}">
                  <a16:creationId xmlns:a16="http://schemas.microsoft.com/office/drawing/2014/main" id="{8471FA69-5A7D-46C2-B960-087D2B6DF9AB}"/>
                </a:ext>
              </a:extLst>
            </p:cNvPr>
            <p:cNvSpPr/>
            <p:nvPr/>
          </p:nvSpPr>
          <p:spPr>
            <a:xfrm>
              <a:off x="2404050" y="4643213"/>
              <a:ext cx="10225" cy="38475"/>
            </a:xfrm>
            <a:custGeom>
              <a:avLst/>
              <a:gdLst/>
              <a:ahLst/>
              <a:cxnLst/>
              <a:rect l="l" t="t" r="r" b="b"/>
              <a:pathLst>
                <a:path w="409" h="1539" extrusionOk="0">
                  <a:moveTo>
                    <a:pt x="366" y="1"/>
                  </a:moveTo>
                  <a:cubicBezTo>
                    <a:pt x="366" y="1"/>
                    <a:pt x="352" y="1"/>
                    <a:pt x="352" y="19"/>
                  </a:cubicBezTo>
                  <a:cubicBezTo>
                    <a:pt x="352" y="296"/>
                    <a:pt x="352" y="574"/>
                    <a:pt x="320" y="852"/>
                  </a:cubicBezTo>
                  <a:cubicBezTo>
                    <a:pt x="306" y="986"/>
                    <a:pt x="306" y="1130"/>
                    <a:pt x="278" y="1250"/>
                  </a:cubicBezTo>
                  <a:cubicBezTo>
                    <a:pt x="250" y="1320"/>
                    <a:pt x="233" y="1380"/>
                    <a:pt x="190" y="1426"/>
                  </a:cubicBezTo>
                  <a:cubicBezTo>
                    <a:pt x="155" y="1469"/>
                    <a:pt x="114" y="1487"/>
                    <a:pt x="70" y="1487"/>
                  </a:cubicBezTo>
                  <a:cubicBezTo>
                    <a:pt x="57" y="1487"/>
                    <a:pt x="43" y="1485"/>
                    <a:pt x="29" y="1482"/>
                  </a:cubicBezTo>
                  <a:cubicBezTo>
                    <a:pt x="14" y="1482"/>
                    <a:pt x="14" y="1482"/>
                    <a:pt x="14" y="1496"/>
                  </a:cubicBezTo>
                  <a:cubicBezTo>
                    <a:pt x="0" y="1514"/>
                    <a:pt x="14" y="1514"/>
                    <a:pt x="14" y="1528"/>
                  </a:cubicBezTo>
                  <a:cubicBezTo>
                    <a:pt x="34" y="1535"/>
                    <a:pt x="55" y="1539"/>
                    <a:pt x="75" y="1539"/>
                  </a:cubicBezTo>
                  <a:cubicBezTo>
                    <a:pt x="133" y="1539"/>
                    <a:pt x="191" y="1512"/>
                    <a:pt x="233" y="1468"/>
                  </a:cubicBezTo>
                  <a:cubicBezTo>
                    <a:pt x="292" y="1408"/>
                    <a:pt x="320" y="1338"/>
                    <a:pt x="338" y="1278"/>
                  </a:cubicBezTo>
                  <a:cubicBezTo>
                    <a:pt x="380" y="1130"/>
                    <a:pt x="394" y="1000"/>
                    <a:pt x="394" y="852"/>
                  </a:cubicBezTo>
                  <a:cubicBezTo>
                    <a:pt x="408" y="574"/>
                    <a:pt x="408" y="296"/>
                    <a:pt x="394" y="19"/>
                  </a:cubicBezTo>
                  <a:cubicBezTo>
                    <a:pt x="394" y="1"/>
                    <a:pt x="380" y="1"/>
                    <a:pt x="366"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65;p46">
              <a:extLst>
                <a:ext uri="{FF2B5EF4-FFF2-40B4-BE49-F238E27FC236}">
                  <a16:creationId xmlns:a16="http://schemas.microsoft.com/office/drawing/2014/main" id="{4EE5C27F-B9BC-4ACB-9FFA-0F1F2B34C7AE}"/>
                </a:ext>
              </a:extLst>
            </p:cNvPr>
            <p:cNvSpPr/>
            <p:nvPr/>
          </p:nvSpPr>
          <p:spPr>
            <a:xfrm>
              <a:off x="2336250" y="4639263"/>
              <a:ext cx="17950" cy="30175"/>
            </a:xfrm>
            <a:custGeom>
              <a:avLst/>
              <a:gdLst/>
              <a:ahLst/>
              <a:cxnLst/>
              <a:rect l="l" t="t" r="r" b="b"/>
              <a:pathLst>
                <a:path w="718" h="1207" extrusionOk="0">
                  <a:moveTo>
                    <a:pt x="704" y="1"/>
                  </a:moveTo>
                  <a:cubicBezTo>
                    <a:pt x="690" y="1"/>
                    <a:pt x="676" y="1"/>
                    <a:pt x="676" y="15"/>
                  </a:cubicBezTo>
                  <a:lnTo>
                    <a:pt x="676" y="191"/>
                  </a:lnTo>
                  <a:cubicBezTo>
                    <a:pt x="658" y="247"/>
                    <a:pt x="658" y="307"/>
                    <a:pt x="644" y="366"/>
                  </a:cubicBezTo>
                  <a:lnTo>
                    <a:pt x="616" y="454"/>
                  </a:lnTo>
                  <a:lnTo>
                    <a:pt x="588" y="542"/>
                  </a:lnTo>
                  <a:cubicBezTo>
                    <a:pt x="588" y="571"/>
                    <a:pt x="570" y="585"/>
                    <a:pt x="556" y="616"/>
                  </a:cubicBezTo>
                  <a:cubicBezTo>
                    <a:pt x="542" y="644"/>
                    <a:pt x="528" y="673"/>
                    <a:pt x="514" y="687"/>
                  </a:cubicBezTo>
                  <a:cubicBezTo>
                    <a:pt x="454" y="792"/>
                    <a:pt x="380" y="894"/>
                    <a:pt x="292" y="968"/>
                  </a:cubicBezTo>
                  <a:cubicBezTo>
                    <a:pt x="218" y="1056"/>
                    <a:pt x="116" y="1112"/>
                    <a:pt x="14" y="1172"/>
                  </a:cubicBezTo>
                  <a:cubicBezTo>
                    <a:pt x="0" y="1172"/>
                    <a:pt x="0" y="1186"/>
                    <a:pt x="0" y="1200"/>
                  </a:cubicBezTo>
                  <a:cubicBezTo>
                    <a:pt x="0" y="1200"/>
                    <a:pt x="7" y="1206"/>
                    <a:pt x="11" y="1206"/>
                  </a:cubicBezTo>
                  <a:cubicBezTo>
                    <a:pt x="13" y="1206"/>
                    <a:pt x="14" y="1205"/>
                    <a:pt x="14" y="1200"/>
                  </a:cubicBezTo>
                  <a:cubicBezTo>
                    <a:pt x="148" y="1172"/>
                    <a:pt x="250" y="1098"/>
                    <a:pt x="352" y="1024"/>
                  </a:cubicBezTo>
                  <a:cubicBezTo>
                    <a:pt x="440" y="936"/>
                    <a:pt x="528" y="848"/>
                    <a:pt x="588" y="732"/>
                  </a:cubicBezTo>
                  <a:cubicBezTo>
                    <a:pt x="602" y="704"/>
                    <a:pt x="602" y="673"/>
                    <a:pt x="616" y="644"/>
                  </a:cubicBezTo>
                  <a:cubicBezTo>
                    <a:pt x="630" y="616"/>
                    <a:pt x="644" y="585"/>
                    <a:pt x="658" y="556"/>
                  </a:cubicBezTo>
                  <a:lnTo>
                    <a:pt x="690" y="469"/>
                  </a:lnTo>
                  <a:lnTo>
                    <a:pt x="704" y="381"/>
                  </a:lnTo>
                  <a:cubicBezTo>
                    <a:pt x="704" y="352"/>
                    <a:pt x="718" y="321"/>
                    <a:pt x="718" y="293"/>
                  </a:cubicBezTo>
                  <a:lnTo>
                    <a:pt x="718" y="191"/>
                  </a:lnTo>
                  <a:lnTo>
                    <a:pt x="718" y="15"/>
                  </a:lnTo>
                  <a:cubicBezTo>
                    <a:pt x="718" y="1"/>
                    <a:pt x="704" y="1"/>
                    <a:pt x="704"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66;p46">
              <a:extLst>
                <a:ext uri="{FF2B5EF4-FFF2-40B4-BE49-F238E27FC236}">
                  <a16:creationId xmlns:a16="http://schemas.microsoft.com/office/drawing/2014/main" id="{F625125E-29FE-450E-9FDA-0340D44E6770}"/>
                </a:ext>
              </a:extLst>
            </p:cNvPr>
            <p:cNvSpPr/>
            <p:nvPr/>
          </p:nvSpPr>
          <p:spPr>
            <a:xfrm>
              <a:off x="2457525" y="4639263"/>
              <a:ext cx="18300" cy="30025"/>
            </a:xfrm>
            <a:custGeom>
              <a:avLst/>
              <a:gdLst/>
              <a:ahLst/>
              <a:cxnLst/>
              <a:rect l="l" t="t" r="r" b="b"/>
              <a:pathLst>
                <a:path w="732" h="1201" extrusionOk="0">
                  <a:moveTo>
                    <a:pt x="28" y="1"/>
                  </a:moveTo>
                  <a:cubicBezTo>
                    <a:pt x="14" y="1"/>
                    <a:pt x="14" y="1"/>
                    <a:pt x="14" y="15"/>
                  </a:cubicBezTo>
                  <a:cubicBezTo>
                    <a:pt x="14" y="71"/>
                    <a:pt x="0" y="131"/>
                    <a:pt x="0" y="191"/>
                  </a:cubicBezTo>
                  <a:lnTo>
                    <a:pt x="14" y="293"/>
                  </a:lnTo>
                  <a:cubicBezTo>
                    <a:pt x="14" y="321"/>
                    <a:pt x="14" y="352"/>
                    <a:pt x="28" y="381"/>
                  </a:cubicBezTo>
                  <a:lnTo>
                    <a:pt x="46" y="469"/>
                  </a:lnTo>
                  <a:lnTo>
                    <a:pt x="74" y="556"/>
                  </a:lnTo>
                  <a:cubicBezTo>
                    <a:pt x="74" y="585"/>
                    <a:pt x="88" y="616"/>
                    <a:pt x="102" y="644"/>
                  </a:cubicBezTo>
                  <a:cubicBezTo>
                    <a:pt x="116" y="673"/>
                    <a:pt x="134" y="704"/>
                    <a:pt x="148" y="732"/>
                  </a:cubicBezTo>
                  <a:cubicBezTo>
                    <a:pt x="204" y="848"/>
                    <a:pt x="292" y="936"/>
                    <a:pt x="380" y="1024"/>
                  </a:cubicBezTo>
                  <a:cubicBezTo>
                    <a:pt x="468" y="1098"/>
                    <a:pt x="587" y="1172"/>
                    <a:pt x="704" y="1200"/>
                  </a:cubicBezTo>
                  <a:lnTo>
                    <a:pt x="718" y="1200"/>
                  </a:lnTo>
                  <a:cubicBezTo>
                    <a:pt x="732" y="1186"/>
                    <a:pt x="718" y="1172"/>
                    <a:pt x="718" y="1172"/>
                  </a:cubicBezTo>
                  <a:cubicBezTo>
                    <a:pt x="616" y="1112"/>
                    <a:pt x="514" y="1056"/>
                    <a:pt x="426" y="968"/>
                  </a:cubicBezTo>
                  <a:cubicBezTo>
                    <a:pt x="338" y="894"/>
                    <a:pt x="264" y="792"/>
                    <a:pt x="204" y="687"/>
                  </a:cubicBezTo>
                  <a:cubicBezTo>
                    <a:pt x="190" y="673"/>
                    <a:pt x="190" y="644"/>
                    <a:pt x="176" y="616"/>
                  </a:cubicBezTo>
                  <a:cubicBezTo>
                    <a:pt x="162" y="585"/>
                    <a:pt x="148" y="571"/>
                    <a:pt x="134" y="542"/>
                  </a:cubicBezTo>
                  <a:lnTo>
                    <a:pt x="102" y="454"/>
                  </a:lnTo>
                  <a:lnTo>
                    <a:pt x="88" y="366"/>
                  </a:lnTo>
                  <a:cubicBezTo>
                    <a:pt x="74" y="307"/>
                    <a:pt x="74" y="247"/>
                    <a:pt x="60" y="191"/>
                  </a:cubicBezTo>
                  <a:cubicBezTo>
                    <a:pt x="46" y="131"/>
                    <a:pt x="60" y="71"/>
                    <a:pt x="46" y="15"/>
                  </a:cubicBezTo>
                  <a:cubicBezTo>
                    <a:pt x="46" y="1"/>
                    <a:pt x="46" y="1"/>
                    <a:pt x="28"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67;p46">
              <a:extLst>
                <a:ext uri="{FF2B5EF4-FFF2-40B4-BE49-F238E27FC236}">
                  <a16:creationId xmlns:a16="http://schemas.microsoft.com/office/drawing/2014/main" id="{BFAB2B06-6DC0-4019-A6A4-29AF1BF64F1A}"/>
                </a:ext>
              </a:extLst>
            </p:cNvPr>
            <p:cNvSpPr/>
            <p:nvPr/>
          </p:nvSpPr>
          <p:spPr>
            <a:xfrm>
              <a:off x="2292625" y="4480063"/>
              <a:ext cx="224275" cy="174625"/>
            </a:xfrm>
            <a:custGeom>
              <a:avLst/>
              <a:gdLst/>
              <a:ahLst/>
              <a:cxnLst/>
              <a:rect l="l" t="t" r="r" b="b"/>
              <a:pathLst>
                <a:path w="8971" h="6985" extrusionOk="0">
                  <a:moveTo>
                    <a:pt x="3753" y="0"/>
                  </a:moveTo>
                  <a:cubicBezTo>
                    <a:pt x="3319" y="0"/>
                    <a:pt x="2752" y="17"/>
                    <a:pt x="2157" y="79"/>
                  </a:cubicBezTo>
                  <a:cubicBezTo>
                    <a:pt x="542" y="241"/>
                    <a:pt x="1" y="2601"/>
                    <a:pt x="1" y="2601"/>
                  </a:cubicBezTo>
                  <a:cubicBezTo>
                    <a:pt x="1" y="2601"/>
                    <a:pt x="835" y="3423"/>
                    <a:pt x="1610" y="3423"/>
                  </a:cubicBezTo>
                  <a:cubicBezTo>
                    <a:pt x="1631" y="3423"/>
                    <a:pt x="1651" y="3422"/>
                    <a:pt x="1672" y="3421"/>
                  </a:cubicBezTo>
                  <a:lnTo>
                    <a:pt x="1672" y="3421"/>
                  </a:lnTo>
                  <a:lnTo>
                    <a:pt x="1436" y="6383"/>
                  </a:lnTo>
                  <a:cubicBezTo>
                    <a:pt x="1436" y="6383"/>
                    <a:pt x="2741" y="6967"/>
                    <a:pt x="4486" y="6984"/>
                  </a:cubicBezTo>
                  <a:lnTo>
                    <a:pt x="4545" y="6984"/>
                  </a:lnTo>
                  <a:cubicBezTo>
                    <a:pt x="6290" y="6967"/>
                    <a:pt x="7549" y="6383"/>
                    <a:pt x="7549" y="6383"/>
                  </a:cubicBezTo>
                  <a:lnTo>
                    <a:pt x="7300" y="3421"/>
                  </a:lnTo>
                  <a:lnTo>
                    <a:pt x="7300" y="3421"/>
                  </a:lnTo>
                  <a:cubicBezTo>
                    <a:pt x="7320" y="3422"/>
                    <a:pt x="7341" y="3423"/>
                    <a:pt x="7362" y="3423"/>
                  </a:cubicBezTo>
                  <a:cubicBezTo>
                    <a:pt x="8149" y="3423"/>
                    <a:pt x="8970" y="2601"/>
                    <a:pt x="8970" y="2601"/>
                  </a:cubicBezTo>
                  <a:cubicBezTo>
                    <a:pt x="8970" y="2601"/>
                    <a:pt x="8443" y="241"/>
                    <a:pt x="6818" y="79"/>
                  </a:cubicBezTo>
                  <a:cubicBezTo>
                    <a:pt x="6228" y="17"/>
                    <a:pt x="5673" y="0"/>
                    <a:pt x="5250" y="0"/>
                  </a:cubicBezTo>
                  <a:cubicBezTo>
                    <a:pt x="4883" y="0"/>
                    <a:pt x="4617" y="13"/>
                    <a:pt x="4514" y="20"/>
                  </a:cubicBezTo>
                  <a:cubicBezTo>
                    <a:pt x="4406" y="13"/>
                    <a:pt x="4130" y="0"/>
                    <a:pt x="3753" y="0"/>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68;p46">
              <a:extLst>
                <a:ext uri="{FF2B5EF4-FFF2-40B4-BE49-F238E27FC236}">
                  <a16:creationId xmlns:a16="http://schemas.microsoft.com/office/drawing/2014/main" id="{9A7C5D8E-BC0F-47C9-8DC5-F7D2B997E991}"/>
                </a:ext>
              </a:extLst>
            </p:cNvPr>
            <p:cNvSpPr/>
            <p:nvPr/>
          </p:nvSpPr>
          <p:spPr>
            <a:xfrm>
              <a:off x="2367025" y="4480513"/>
              <a:ext cx="69225" cy="33825"/>
            </a:xfrm>
            <a:custGeom>
              <a:avLst/>
              <a:gdLst/>
              <a:ahLst/>
              <a:cxnLst/>
              <a:rect l="l" t="t" r="r" b="b"/>
              <a:pathLst>
                <a:path w="2769" h="1353" extrusionOk="0">
                  <a:moveTo>
                    <a:pt x="1422" y="1"/>
                  </a:moveTo>
                  <a:cubicBezTo>
                    <a:pt x="1089" y="1"/>
                    <a:pt x="711" y="20"/>
                    <a:pt x="307" y="89"/>
                  </a:cubicBezTo>
                  <a:cubicBezTo>
                    <a:pt x="1" y="149"/>
                    <a:pt x="1" y="399"/>
                    <a:pt x="1" y="399"/>
                  </a:cubicBezTo>
                  <a:cubicBezTo>
                    <a:pt x="1" y="927"/>
                    <a:pt x="440" y="1352"/>
                    <a:pt x="968" y="1352"/>
                  </a:cubicBezTo>
                  <a:lnTo>
                    <a:pt x="1612" y="1352"/>
                  </a:lnTo>
                  <a:cubicBezTo>
                    <a:pt x="2227" y="1352"/>
                    <a:pt x="2741" y="927"/>
                    <a:pt x="2741" y="311"/>
                  </a:cubicBezTo>
                  <a:cubicBezTo>
                    <a:pt x="2741" y="311"/>
                    <a:pt x="2769" y="33"/>
                    <a:pt x="2435" y="33"/>
                  </a:cubicBezTo>
                  <a:cubicBezTo>
                    <a:pt x="2203" y="33"/>
                    <a:pt x="1851" y="1"/>
                    <a:pt x="1422" y="1"/>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69;p46">
              <a:extLst>
                <a:ext uri="{FF2B5EF4-FFF2-40B4-BE49-F238E27FC236}">
                  <a16:creationId xmlns:a16="http://schemas.microsoft.com/office/drawing/2014/main" id="{63B9CFC8-31B8-4384-97FF-CCB72FDF0147}"/>
                </a:ext>
              </a:extLst>
            </p:cNvPr>
            <p:cNvSpPr/>
            <p:nvPr/>
          </p:nvSpPr>
          <p:spPr>
            <a:xfrm>
              <a:off x="2285675" y="4544463"/>
              <a:ext cx="50250" cy="22625"/>
            </a:xfrm>
            <a:custGeom>
              <a:avLst/>
              <a:gdLst/>
              <a:ahLst/>
              <a:cxnLst/>
              <a:rect l="l" t="t" r="r" b="b"/>
              <a:pathLst>
                <a:path w="2010" h="905" extrusionOk="0">
                  <a:moveTo>
                    <a:pt x="297" y="0"/>
                  </a:moveTo>
                  <a:cubicBezTo>
                    <a:pt x="267" y="0"/>
                    <a:pt x="238" y="11"/>
                    <a:pt x="219" y="39"/>
                  </a:cubicBezTo>
                  <a:cubicBezTo>
                    <a:pt x="219" y="39"/>
                    <a:pt x="1" y="275"/>
                    <a:pt x="149" y="345"/>
                  </a:cubicBezTo>
                  <a:cubicBezTo>
                    <a:pt x="395" y="479"/>
                    <a:pt x="1098" y="891"/>
                    <a:pt x="1907" y="905"/>
                  </a:cubicBezTo>
                  <a:cubicBezTo>
                    <a:pt x="1964" y="905"/>
                    <a:pt x="2009" y="845"/>
                    <a:pt x="2009" y="785"/>
                  </a:cubicBezTo>
                  <a:lnTo>
                    <a:pt x="1995" y="609"/>
                  </a:lnTo>
                  <a:cubicBezTo>
                    <a:pt x="1995" y="553"/>
                    <a:pt x="1950" y="507"/>
                    <a:pt x="1907" y="507"/>
                  </a:cubicBezTo>
                  <a:cubicBezTo>
                    <a:pt x="1204" y="493"/>
                    <a:pt x="557" y="141"/>
                    <a:pt x="353" y="11"/>
                  </a:cubicBezTo>
                  <a:cubicBezTo>
                    <a:pt x="335" y="5"/>
                    <a:pt x="316" y="0"/>
                    <a:pt x="297" y="0"/>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70;p46">
              <a:extLst>
                <a:ext uri="{FF2B5EF4-FFF2-40B4-BE49-F238E27FC236}">
                  <a16:creationId xmlns:a16="http://schemas.microsoft.com/office/drawing/2014/main" id="{8D7B805E-986B-4348-8EEE-BABAE5A850E6}"/>
                </a:ext>
              </a:extLst>
            </p:cNvPr>
            <p:cNvSpPr/>
            <p:nvPr/>
          </p:nvSpPr>
          <p:spPr>
            <a:xfrm>
              <a:off x="2473600" y="4544463"/>
              <a:ext cx="50250" cy="22625"/>
            </a:xfrm>
            <a:custGeom>
              <a:avLst/>
              <a:gdLst/>
              <a:ahLst/>
              <a:cxnLst/>
              <a:rect l="l" t="t" r="r" b="b"/>
              <a:pathLst>
                <a:path w="2010" h="905" extrusionOk="0">
                  <a:moveTo>
                    <a:pt x="1713" y="0"/>
                  </a:moveTo>
                  <a:cubicBezTo>
                    <a:pt x="1694" y="0"/>
                    <a:pt x="1675" y="5"/>
                    <a:pt x="1657" y="11"/>
                  </a:cubicBezTo>
                  <a:cubicBezTo>
                    <a:pt x="1453" y="141"/>
                    <a:pt x="810" y="493"/>
                    <a:pt x="106" y="507"/>
                  </a:cubicBezTo>
                  <a:cubicBezTo>
                    <a:pt x="61" y="507"/>
                    <a:pt x="18" y="553"/>
                    <a:pt x="1" y="609"/>
                  </a:cubicBezTo>
                  <a:lnTo>
                    <a:pt x="1" y="785"/>
                  </a:lnTo>
                  <a:cubicBezTo>
                    <a:pt x="1" y="845"/>
                    <a:pt x="46" y="905"/>
                    <a:pt x="106" y="905"/>
                  </a:cubicBezTo>
                  <a:cubicBezTo>
                    <a:pt x="912" y="891"/>
                    <a:pt x="1615" y="479"/>
                    <a:pt x="1865" y="345"/>
                  </a:cubicBezTo>
                  <a:cubicBezTo>
                    <a:pt x="2009" y="275"/>
                    <a:pt x="1791" y="39"/>
                    <a:pt x="1791" y="39"/>
                  </a:cubicBezTo>
                  <a:cubicBezTo>
                    <a:pt x="1772" y="11"/>
                    <a:pt x="1743" y="0"/>
                    <a:pt x="1713" y="0"/>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71;p46">
              <a:extLst>
                <a:ext uri="{FF2B5EF4-FFF2-40B4-BE49-F238E27FC236}">
                  <a16:creationId xmlns:a16="http://schemas.microsoft.com/office/drawing/2014/main" id="{6F429006-0C08-408C-A292-4727BFC90E03}"/>
                </a:ext>
              </a:extLst>
            </p:cNvPr>
            <p:cNvSpPr/>
            <p:nvPr/>
          </p:nvSpPr>
          <p:spPr>
            <a:xfrm>
              <a:off x="2299925" y="4441413"/>
              <a:ext cx="62725" cy="33000"/>
            </a:xfrm>
            <a:custGeom>
              <a:avLst/>
              <a:gdLst/>
              <a:ahLst/>
              <a:cxnLst/>
              <a:rect l="l" t="t" r="r" b="b"/>
              <a:pathLst>
                <a:path w="2509" h="1320" extrusionOk="0">
                  <a:moveTo>
                    <a:pt x="32" y="0"/>
                  </a:moveTo>
                  <a:lnTo>
                    <a:pt x="1" y="14"/>
                  </a:lnTo>
                  <a:cubicBezTo>
                    <a:pt x="120" y="528"/>
                    <a:pt x="486" y="982"/>
                    <a:pt x="986" y="1186"/>
                  </a:cubicBezTo>
                  <a:cubicBezTo>
                    <a:pt x="1190" y="1274"/>
                    <a:pt x="1408" y="1319"/>
                    <a:pt x="1629" y="1319"/>
                  </a:cubicBezTo>
                  <a:cubicBezTo>
                    <a:pt x="1935" y="1319"/>
                    <a:pt x="2245" y="1231"/>
                    <a:pt x="2509" y="1070"/>
                  </a:cubicBezTo>
                  <a:lnTo>
                    <a:pt x="2495" y="1038"/>
                  </a:lnTo>
                  <a:cubicBezTo>
                    <a:pt x="2238" y="1202"/>
                    <a:pt x="1931" y="1285"/>
                    <a:pt x="1628" y="1285"/>
                  </a:cubicBezTo>
                  <a:cubicBezTo>
                    <a:pt x="1410" y="1285"/>
                    <a:pt x="1195" y="1243"/>
                    <a:pt x="1000" y="1157"/>
                  </a:cubicBezTo>
                  <a:cubicBezTo>
                    <a:pt x="514" y="950"/>
                    <a:pt x="148" y="510"/>
                    <a:pt x="32" y="0"/>
                  </a:cubicBezTo>
                  <a:close/>
                </a:path>
              </a:pathLst>
            </a:custGeom>
            <a:solidFill>
              <a:srgbClr val="C16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72;p46">
              <a:extLst>
                <a:ext uri="{FF2B5EF4-FFF2-40B4-BE49-F238E27FC236}">
                  <a16:creationId xmlns:a16="http://schemas.microsoft.com/office/drawing/2014/main" id="{B4281B1A-B39B-4A52-AE09-DDF4749C587A}"/>
                </a:ext>
              </a:extLst>
            </p:cNvPr>
            <p:cNvSpPr/>
            <p:nvPr/>
          </p:nvSpPr>
          <p:spPr>
            <a:xfrm>
              <a:off x="2253750" y="4297713"/>
              <a:ext cx="55800" cy="124975"/>
            </a:xfrm>
            <a:custGeom>
              <a:avLst/>
              <a:gdLst/>
              <a:ahLst/>
              <a:cxnLst/>
              <a:rect l="l" t="t" r="r" b="b"/>
              <a:pathLst>
                <a:path w="2232" h="4999" extrusionOk="0">
                  <a:moveTo>
                    <a:pt x="2231" y="1"/>
                  </a:moveTo>
                  <a:cubicBezTo>
                    <a:pt x="1672" y="1"/>
                    <a:pt x="1088" y="366"/>
                    <a:pt x="690" y="968"/>
                  </a:cubicBezTo>
                  <a:cubicBezTo>
                    <a:pt x="149" y="1745"/>
                    <a:pt x="1" y="2758"/>
                    <a:pt x="265" y="3652"/>
                  </a:cubicBezTo>
                  <a:cubicBezTo>
                    <a:pt x="398" y="4120"/>
                    <a:pt x="634" y="4499"/>
                    <a:pt x="940" y="4735"/>
                  </a:cubicBezTo>
                  <a:cubicBezTo>
                    <a:pt x="1176" y="4911"/>
                    <a:pt x="1468" y="4999"/>
                    <a:pt x="1732" y="4999"/>
                  </a:cubicBezTo>
                  <a:cubicBezTo>
                    <a:pt x="1893" y="4999"/>
                    <a:pt x="2041" y="4971"/>
                    <a:pt x="2171" y="4911"/>
                  </a:cubicBezTo>
                  <a:lnTo>
                    <a:pt x="2157" y="4869"/>
                  </a:lnTo>
                  <a:cubicBezTo>
                    <a:pt x="2028" y="4934"/>
                    <a:pt x="1880" y="4965"/>
                    <a:pt x="1727" y="4965"/>
                  </a:cubicBezTo>
                  <a:cubicBezTo>
                    <a:pt x="1466" y="4965"/>
                    <a:pt x="1190" y="4874"/>
                    <a:pt x="968" y="4707"/>
                  </a:cubicBezTo>
                  <a:cubicBezTo>
                    <a:pt x="588" y="4412"/>
                    <a:pt x="398" y="3972"/>
                    <a:pt x="296" y="3652"/>
                  </a:cubicBezTo>
                  <a:cubicBezTo>
                    <a:pt x="33" y="2758"/>
                    <a:pt x="194" y="1759"/>
                    <a:pt x="722" y="982"/>
                  </a:cubicBezTo>
                  <a:cubicBezTo>
                    <a:pt x="1116" y="398"/>
                    <a:pt x="1689" y="46"/>
                    <a:pt x="2231" y="32"/>
                  </a:cubicBezTo>
                  <a:lnTo>
                    <a:pt x="2231" y="1"/>
                  </a:lnTo>
                  <a:close/>
                </a:path>
              </a:pathLst>
            </a:custGeom>
            <a:solidFill>
              <a:srgbClr val="C16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73;p46">
              <a:extLst>
                <a:ext uri="{FF2B5EF4-FFF2-40B4-BE49-F238E27FC236}">
                  <a16:creationId xmlns:a16="http://schemas.microsoft.com/office/drawing/2014/main" id="{88680CB5-D39A-4B0C-BE9A-2C1A1C1FFA7D}"/>
                </a:ext>
              </a:extLst>
            </p:cNvPr>
            <p:cNvSpPr/>
            <p:nvPr/>
          </p:nvSpPr>
          <p:spPr>
            <a:xfrm>
              <a:off x="2482400" y="4275738"/>
              <a:ext cx="32650" cy="76250"/>
            </a:xfrm>
            <a:custGeom>
              <a:avLst/>
              <a:gdLst/>
              <a:ahLst/>
              <a:cxnLst/>
              <a:rect l="l" t="t" r="r" b="b"/>
              <a:pathLst>
                <a:path w="1306" h="3050" extrusionOk="0">
                  <a:moveTo>
                    <a:pt x="32" y="0"/>
                  </a:moveTo>
                  <a:lnTo>
                    <a:pt x="0" y="46"/>
                  </a:lnTo>
                  <a:cubicBezTo>
                    <a:pt x="810" y="559"/>
                    <a:pt x="1277" y="1541"/>
                    <a:pt x="1161" y="2494"/>
                  </a:cubicBezTo>
                  <a:cubicBezTo>
                    <a:pt x="1144" y="2610"/>
                    <a:pt x="1116" y="2740"/>
                    <a:pt x="1042" y="2860"/>
                  </a:cubicBezTo>
                  <a:cubicBezTo>
                    <a:pt x="978" y="2935"/>
                    <a:pt x="884" y="3011"/>
                    <a:pt x="776" y="3011"/>
                  </a:cubicBezTo>
                  <a:cubicBezTo>
                    <a:pt x="758" y="3011"/>
                    <a:pt x="740" y="3009"/>
                    <a:pt x="722" y="3004"/>
                  </a:cubicBezTo>
                  <a:lnTo>
                    <a:pt x="704" y="3050"/>
                  </a:lnTo>
                  <a:lnTo>
                    <a:pt x="764" y="3050"/>
                  </a:lnTo>
                  <a:cubicBezTo>
                    <a:pt x="897" y="3050"/>
                    <a:pt x="999" y="2976"/>
                    <a:pt x="1073" y="2874"/>
                  </a:cubicBezTo>
                  <a:cubicBezTo>
                    <a:pt x="1144" y="2758"/>
                    <a:pt x="1175" y="2624"/>
                    <a:pt x="1189" y="2494"/>
                  </a:cubicBezTo>
                  <a:cubicBezTo>
                    <a:pt x="1305" y="1527"/>
                    <a:pt x="838" y="528"/>
                    <a:pt x="32" y="0"/>
                  </a:cubicBezTo>
                  <a:close/>
                </a:path>
              </a:pathLst>
            </a:custGeom>
            <a:solidFill>
              <a:srgbClr val="C16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74;p46">
              <a:extLst>
                <a:ext uri="{FF2B5EF4-FFF2-40B4-BE49-F238E27FC236}">
                  <a16:creationId xmlns:a16="http://schemas.microsoft.com/office/drawing/2014/main" id="{1275786A-0D65-4A21-80B6-DC3BB7FE59B3}"/>
                </a:ext>
              </a:extLst>
            </p:cNvPr>
            <p:cNvSpPr/>
            <p:nvPr/>
          </p:nvSpPr>
          <p:spPr>
            <a:xfrm>
              <a:off x="2255950" y="4238413"/>
              <a:ext cx="256200" cy="235625"/>
            </a:xfrm>
            <a:custGeom>
              <a:avLst/>
              <a:gdLst/>
              <a:ahLst/>
              <a:cxnLst/>
              <a:rect l="l" t="t" r="r" b="b"/>
              <a:pathLst>
                <a:path w="10248" h="9425" extrusionOk="0">
                  <a:moveTo>
                    <a:pt x="5843" y="0"/>
                  </a:moveTo>
                  <a:cubicBezTo>
                    <a:pt x="5115" y="0"/>
                    <a:pt x="3992" y="398"/>
                    <a:pt x="2495" y="2081"/>
                  </a:cubicBezTo>
                  <a:cubicBezTo>
                    <a:pt x="2495" y="2081"/>
                    <a:pt x="1116" y="2461"/>
                    <a:pt x="616" y="3706"/>
                  </a:cubicBezTo>
                  <a:cubicBezTo>
                    <a:pt x="163" y="4821"/>
                    <a:pt x="1" y="6274"/>
                    <a:pt x="940" y="6741"/>
                  </a:cubicBezTo>
                  <a:cubicBezTo>
                    <a:pt x="940" y="6741"/>
                    <a:pt x="1513" y="8338"/>
                    <a:pt x="1907" y="8440"/>
                  </a:cubicBezTo>
                  <a:cubicBezTo>
                    <a:pt x="2289" y="8522"/>
                    <a:pt x="2532" y="9425"/>
                    <a:pt x="3887" y="9425"/>
                  </a:cubicBezTo>
                  <a:cubicBezTo>
                    <a:pt x="3991" y="9425"/>
                    <a:pt x="4103" y="9419"/>
                    <a:pt x="4222" y="9408"/>
                  </a:cubicBezTo>
                  <a:cubicBezTo>
                    <a:pt x="4767" y="9365"/>
                    <a:pt x="5235" y="9365"/>
                    <a:pt x="5661" y="9365"/>
                  </a:cubicBezTo>
                  <a:cubicBezTo>
                    <a:pt x="6540" y="9365"/>
                    <a:pt x="7198" y="9365"/>
                    <a:pt x="7725" y="8866"/>
                  </a:cubicBezTo>
                  <a:cubicBezTo>
                    <a:pt x="7725" y="8866"/>
                    <a:pt x="7740" y="8868"/>
                    <a:pt x="7767" y="8868"/>
                  </a:cubicBezTo>
                  <a:cubicBezTo>
                    <a:pt x="7931" y="8868"/>
                    <a:pt x="8557" y="8793"/>
                    <a:pt x="9146" y="7723"/>
                  </a:cubicBezTo>
                  <a:cubicBezTo>
                    <a:pt x="9618" y="6871"/>
                    <a:pt x="9706" y="6010"/>
                    <a:pt x="9748" y="5482"/>
                  </a:cubicBezTo>
                  <a:cubicBezTo>
                    <a:pt x="9808" y="4954"/>
                    <a:pt x="9794" y="4409"/>
                    <a:pt x="9794" y="4409"/>
                  </a:cubicBezTo>
                  <a:cubicBezTo>
                    <a:pt x="9794" y="4409"/>
                    <a:pt x="10247" y="4075"/>
                    <a:pt x="10145" y="3400"/>
                  </a:cubicBezTo>
                  <a:cubicBezTo>
                    <a:pt x="10043" y="2710"/>
                    <a:pt x="9646" y="1947"/>
                    <a:pt x="9146" y="1581"/>
                  </a:cubicBezTo>
                  <a:cubicBezTo>
                    <a:pt x="9146" y="1581"/>
                    <a:pt x="9322" y="1243"/>
                    <a:pt x="8475" y="645"/>
                  </a:cubicBezTo>
                  <a:cubicBezTo>
                    <a:pt x="8039" y="333"/>
                    <a:pt x="7613" y="258"/>
                    <a:pt x="7304" y="258"/>
                  </a:cubicBezTo>
                  <a:cubicBezTo>
                    <a:pt x="7018" y="258"/>
                    <a:pt x="6832" y="322"/>
                    <a:pt x="6832" y="322"/>
                  </a:cubicBezTo>
                  <a:cubicBezTo>
                    <a:pt x="6832" y="322"/>
                    <a:pt x="6497" y="0"/>
                    <a:pt x="5843" y="0"/>
                  </a:cubicBezTo>
                  <a:close/>
                </a:path>
              </a:pathLst>
            </a:custGeom>
            <a:solidFill>
              <a:srgbClr val="C16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75;p46">
              <a:extLst>
                <a:ext uri="{FF2B5EF4-FFF2-40B4-BE49-F238E27FC236}">
                  <a16:creationId xmlns:a16="http://schemas.microsoft.com/office/drawing/2014/main" id="{42A77DC1-6A33-4EB8-BECF-A33203482A3B}"/>
                </a:ext>
              </a:extLst>
            </p:cNvPr>
            <p:cNvSpPr/>
            <p:nvPr/>
          </p:nvSpPr>
          <p:spPr>
            <a:xfrm>
              <a:off x="2377325" y="4425588"/>
              <a:ext cx="47950" cy="79600"/>
            </a:xfrm>
            <a:custGeom>
              <a:avLst/>
              <a:gdLst/>
              <a:ahLst/>
              <a:cxnLst/>
              <a:rect l="l" t="t" r="r" b="b"/>
              <a:pathLst>
                <a:path w="1918" h="3184" extrusionOk="0">
                  <a:moveTo>
                    <a:pt x="936" y="0"/>
                  </a:moveTo>
                  <a:cubicBezTo>
                    <a:pt x="408" y="0"/>
                    <a:pt x="0" y="426"/>
                    <a:pt x="0" y="939"/>
                  </a:cubicBezTo>
                  <a:lnTo>
                    <a:pt x="0" y="2494"/>
                  </a:lnTo>
                  <a:cubicBezTo>
                    <a:pt x="0" y="3008"/>
                    <a:pt x="408" y="3183"/>
                    <a:pt x="936" y="3183"/>
                  </a:cubicBezTo>
                  <a:lnTo>
                    <a:pt x="981" y="3183"/>
                  </a:lnTo>
                  <a:cubicBezTo>
                    <a:pt x="1495" y="3183"/>
                    <a:pt x="1917" y="3008"/>
                    <a:pt x="1917" y="2494"/>
                  </a:cubicBezTo>
                  <a:lnTo>
                    <a:pt x="1917" y="939"/>
                  </a:lnTo>
                  <a:cubicBezTo>
                    <a:pt x="1917" y="426"/>
                    <a:pt x="1495" y="0"/>
                    <a:pt x="981" y="0"/>
                  </a:cubicBezTo>
                  <a:close/>
                </a:path>
              </a:pathLst>
            </a:custGeom>
            <a:solidFill>
              <a:srgbClr val="FCBC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76;p46">
              <a:extLst>
                <a:ext uri="{FF2B5EF4-FFF2-40B4-BE49-F238E27FC236}">
                  <a16:creationId xmlns:a16="http://schemas.microsoft.com/office/drawing/2014/main" id="{13B50746-A312-40F1-A217-18231095E5FB}"/>
                </a:ext>
              </a:extLst>
            </p:cNvPr>
            <p:cNvSpPr/>
            <p:nvPr/>
          </p:nvSpPr>
          <p:spPr>
            <a:xfrm>
              <a:off x="2377325" y="4425588"/>
              <a:ext cx="47950" cy="54275"/>
            </a:xfrm>
            <a:custGeom>
              <a:avLst/>
              <a:gdLst/>
              <a:ahLst/>
              <a:cxnLst/>
              <a:rect l="l" t="t" r="r" b="b"/>
              <a:pathLst>
                <a:path w="1918" h="2171" extrusionOk="0">
                  <a:moveTo>
                    <a:pt x="936" y="0"/>
                  </a:moveTo>
                  <a:cubicBezTo>
                    <a:pt x="408" y="0"/>
                    <a:pt x="0" y="426"/>
                    <a:pt x="0" y="939"/>
                  </a:cubicBezTo>
                  <a:lnTo>
                    <a:pt x="0" y="2142"/>
                  </a:lnTo>
                  <a:cubicBezTo>
                    <a:pt x="158" y="2156"/>
                    <a:pt x="352" y="2170"/>
                    <a:pt x="584" y="2170"/>
                  </a:cubicBezTo>
                  <a:cubicBezTo>
                    <a:pt x="950" y="2170"/>
                    <a:pt x="1407" y="2128"/>
                    <a:pt x="1917" y="1980"/>
                  </a:cubicBezTo>
                  <a:lnTo>
                    <a:pt x="1917" y="939"/>
                  </a:lnTo>
                  <a:cubicBezTo>
                    <a:pt x="1917" y="426"/>
                    <a:pt x="1495" y="0"/>
                    <a:pt x="981" y="0"/>
                  </a:cubicBezTo>
                  <a:close/>
                </a:path>
              </a:pathLst>
            </a:custGeom>
            <a:solidFill>
              <a:srgbClr val="E8A0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77;p46">
              <a:extLst>
                <a:ext uri="{FF2B5EF4-FFF2-40B4-BE49-F238E27FC236}">
                  <a16:creationId xmlns:a16="http://schemas.microsoft.com/office/drawing/2014/main" id="{66AA1C72-6E71-4CF1-9D62-421AC1D194D1}"/>
                </a:ext>
              </a:extLst>
            </p:cNvPr>
            <p:cNvSpPr/>
            <p:nvPr/>
          </p:nvSpPr>
          <p:spPr>
            <a:xfrm>
              <a:off x="2268800" y="4396263"/>
              <a:ext cx="60525" cy="59450"/>
            </a:xfrm>
            <a:custGeom>
              <a:avLst/>
              <a:gdLst/>
              <a:ahLst/>
              <a:cxnLst/>
              <a:rect l="l" t="t" r="r" b="b"/>
              <a:pathLst>
                <a:path w="2421" h="2378" extrusionOk="0">
                  <a:moveTo>
                    <a:pt x="1197" y="1"/>
                  </a:moveTo>
                  <a:cubicBezTo>
                    <a:pt x="1179" y="1"/>
                    <a:pt x="1162" y="1"/>
                    <a:pt x="1144" y="2"/>
                  </a:cubicBezTo>
                  <a:cubicBezTo>
                    <a:pt x="500" y="30"/>
                    <a:pt x="0" y="589"/>
                    <a:pt x="32" y="1233"/>
                  </a:cubicBezTo>
                  <a:cubicBezTo>
                    <a:pt x="59" y="1877"/>
                    <a:pt x="574" y="2377"/>
                    <a:pt x="1211" y="2377"/>
                  </a:cubicBezTo>
                  <a:cubicBezTo>
                    <a:pt x="1228" y="2377"/>
                    <a:pt x="1246" y="2377"/>
                    <a:pt x="1263" y="2376"/>
                  </a:cubicBezTo>
                  <a:cubicBezTo>
                    <a:pt x="1907" y="2348"/>
                    <a:pt x="2420" y="1789"/>
                    <a:pt x="2389" y="1131"/>
                  </a:cubicBezTo>
                  <a:cubicBezTo>
                    <a:pt x="2361" y="487"/>
                    <a:pt x="1835" y="1"/>
                    <a:pt x="1197" y="1"/>
                  </a:cubicBezTo>
                  <a:close/>
                </a:path>
              </a:pathLst>
            </a:custGeom>
            <a:solidFill>
              <a:srgbClr val="EDA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78;p46">
              <a:extLst>
                <a:ext uri="{FF2B5EF4-FFF2-40B4-BE49-F238E27FC236}">
                  <a16:creationId xmlns:a16="http://schemas.microsoft.com/office/drawing/2014/main" id="{7BDF212B-A330-408C-9F75-C3820CB60FE3}"/>
                </a:ext>
              </a:extLst>
            </p:cNvPr>
            <p:cNvSpPr/>
            <p:nvPr/>
          </p:nvSpPr>
          <p:spPr>
            <a:xfrm>
              <a:off x="2278375" y="4415738"/>
              <a:ext cx="46200" cy="38875"/>
            </a:xfrm>
            <a:custGeom>
              <a:avLst/>
              <a:gdLst/>
              <a:ahLst/>
              <a:cxnLst/>
              <a:rect l="l" t="t" r="r" b="b"/>
              <a:pathLst>
                <a:path w="1848" h="1555" extrusionOk="0">
                  <a:moveTo>
                    <a:pt x="880" y="0"/>
                  </a:moveTo>
                  <a:cubicBezTo>
                    <a:pt x="659" y="14"/>
                    <a:pt x="455" y="102"/>
                    <a:pt x="293" y="218"/>
                  </a:cubicBezTo>
                  <a:cubicBezTo>
                    <a:pt x="441" y="130"/>
                    <a:pt x="599" y="74"/>
                    <a:pt x="761" y="28"/>
                  </a:cubicBezTo>
                  <a:cubicBezTo>
                    <a:pt x="820" y="14"/>
                    <a:pt x="880" y="14"/>
                    <a:pt x="937" y="0"/>
                  </a:cubicBezTo>
                  <a:close/>
                  <a:moveTo>
                    <a:pt x="1070" y="102"/>
                  </a:moveTo>
                  <a:cubicBezTo>
                    <a:pt x="982" y="102"/>
                    <a:pt x="880" y="116"/>
                    <a:pt x="792" y="130"/>
                  </a:cubicBezTo>
                  <a:cubicBezTo>
                    <a:pt x="616" y="176"/>
                    <a:pt x="455" y="250"/>
                    <a:pt x="307" y="338"/>
                  </a:cubicBezTo>
                  <a:cubicBezTo>
                    <a:pt x="219" y="394"/>
                    <a:pt x="131" y="468"/>
                    <a:pt x="43" y="542"/>
                  </a:cubicBezTo>
                  <a:cubicBezTo>
                    <a:pt x="15" y="616"/>
                    <a:pt x="1" y="704"/>
                    <a:pt x="1" y="792"/>
                  </a:cubicBezTo>
                  <a:lnTo>
                    <a:pt x="1" y="820"/>
                  </a:lnTo>
                  <a:cubicBezTo>
                    <a:pt x="15" y="1231"/>
                    <a:pt x="423" y="1555"/>
                    <a:pt x="908" y="1555"/>
                  </a:cubicBezTo>
                  <a:lnTo>
                    <a:pt x="951" y="1555"/>
                  </a:lnTo>
                  <a:cubicBezTo>
                    <a:pt x="1450" y="1537"/>
                    <a:pt x="1848" y="1186"/>
                    <a:pt x="1848" y="777"/>
                  </a:cubicBezTo>
                  <a:lnTo>
                    <a:pt x="1848" y="746"/>
                  </a:lnTo>
                  <a:cubicBezTo>
                    <a:pt x="1830" y="630"/>
                    <a:pt x="1802" y="528"/>
                    <a:pt x="1742" y="440"/>
                  </a:cubicBezTo>
                  <a:cubicBezTo>
                    <a:pt x="1714" y="426"/>
                    <a:pt x="1686" y="426"/>
                    <a:pt x="1654" y="426"/>
                  </a:cubicBezTo>
                  <a:cubicBezTo>
                    <a:pt x="1584" y="426"/>
                    <a:pt x="1510" y="440"/>
                    <a:pt x="1436" y="454"/>
                  </a:cubicBezTo>
                  <a:cubicBezTo>
                    <a:pt x="1302" y="482"/>
                    <a:pt x="1172" y="542"/>
                    <a:pt x="1070" y="616"/>
                  </a:cubicBezTo>
                  <a:cubicBezTo>
                    <a:pt x="951" y="690"/>
                    <a:pt x="849" y="763"/>
                    <a:pt x="747" y="865"/>
                  </a:cubicBezTo>
                  <a:lnTo>
                    <a:pt x="704" y="865"/>
                  </a:lnTo>
                  <a:cubicBezTo>
                    <a:pt x="687" y="851"/>
                    <a:pt x="687" y="834"/>
                    <a:pt x="704" y="820"/>
                  </a:cubicBezTo>
                  <a:cubicBezTo>
                    <a:pt x="775" y="704"/>
                    <a:pt x="880" y="602"/>
                    <a:pt x="1010" y="514"/>
                  </a:cubicBezTo>
                  <a:cubicBezTo>
                    <a:pt x="1126" y="440"/>
                    <a:pt x="1260" y="380"/>
                    <a:pt x="1408" y="352"/>
                  </a:cubicBezTo>
                  <a:cubicBezTo>
                    <a:pt x="1478" y="338"/>
                    <a:pt x="1552" y="338"/>
                    <a:pt x="1626" y="324"/>
                  </a:cubicBezTo>
                  <a:cubicBezTo>
                    <a:pt x="1640" y="324"/>
                    <a:pt x="1654" y="338"/>
                    <a:pt x="1686" y="338"/>
                  </a:cubicBezTo>
                  <a:cubicBezTo>
                    <a:pt x="1626" y="278"/>
                    <a:pt x="1584" y="236"/>
                    <a:pt x="1524" y="190"/>
                  </a:cubicBezTo>
                  <a:cubicBezTo>
                    <a:pt x="1450" y="162"/>
                    <a:pt x="1376" y="130"/>
                    <a:pt x="1302" y="130"/>
                  </a:cubicBezTo>
                  <a:cubicBezTo>
                    <a:pt x="1232" y="116"/>
                    <a:pt x="1158" y="102"/>
                    <a:pt x="1070" y="102"/>
                  </a:cubicBezTo>
                  <a:close/>
                </a:path>
              </a:pathLst>
            </a:custGeom>
            <a:solidFill>
              <a:srgbClr val="CF7A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79;p46">
              <a:extLst>
                <a:ext uri="{FF2B5EF4-FFF2-40B4-BE49-F238E27FC236}">
                  <a16:creationId xmlns:a16="http://schemas.microsoft.com/office/drawing/2014/main" id="{C35250F9-00A3-4319-8A5C-5AA0C7437C6D}"/>
                </a:ext>
              </a:extLst>
            </p:cNvPr>
            <p:cNvSpPr/>
            <p:nvPr/>
          </p:nvSpPr>
          <p:spPr>
            <a:xfrm>
              <a:off x="2274350" y="4415738"/>
              <a:ext cx="50575" cy="17250"/>
            </a:xfrm>
            <a:custGeom>
              <a:avLst/>
              <a:gdLst/>
              <a:ahLst/>
              <a:cxnLst/>
              <a:rect l="l" t="t" r="r" b="b"/>
              <a:pathLst>
                <a:path w="2023" h="690" extrusionOk="0">
                  <a:moveTo>
                    <a:pt x="454" y="218"/>
                  </a:moveTo>
                  <a:lnTo>
                    <a:pt x="454" y="218"/>
                  </a:lnTo>
                  <a:cubicBezTo>
                    <a:pt x="448" y="223"/>
                    <a:pt x="443" y="227"/>
                    <a:pt x="438" y="232"/>
                  </a:cubicBezTo>
                  <a:lnTo>
                    <a:pt x="438" y="232"/>
                  </a:lnTo>
                  <a:cubicBezTo>
                    <a:pt x="443" y="229"/>
                    <a:pt x="449" y="225"/>
                    <a:pt x="454" y="218"/>
                  </a:cubicBezTo>
                  <a:close/>
                  <a:moveTo>
                    <a:pt x="1098" y="0"/>
                  </a:moveTo>
                  <a:cubicBezTo>
                    <a:pt x="1319" y="0"/>
                    <a:pt x="1523" y="74"/>
                    <a:pt x="1685" y="190"/>
                  </a:cubicBezTo>
                  <a:cubicBezTo>
                    <a:pt x="1699" y="190"/>
                    <a:pt x="1713" y="190"/>
                    <a:pt x="1713" y="204"/>
                  </a:cubicBezTo>
                  <a:cubicBezTo>
                    <a:pt x="1759" y="204"/>
                    <a:pt x="1801" y="236"/>
                    <a:pt x="1847" y="250"/>
                  </a:cubicBezTo>
                  <a:lnTo>
                    <a:pt x="1963" y="306"/>
                  </a:lnTo>
                  <a:lnTo>
                    <a:pt x="1977" y="306"/>
                  </a:lnTo>
                  <a:cubicBezTo>
                    <a:pt x="1991" y="306"/>
                    <a:pt x="2009" y="306"/>
                    <a:pt x="2023" y="292"/>
                  </a:cubicBezTo>
                  <a:cubicBezTo>
                    <a:pt x="2023" y="278"/>
                    <a:pt x="2023" y="250"/>
                    <a:pt x="1991" y="236"/>
                  </a:cubicBezTo>
                  <a:lnTo>
                    <a:pt x="1875" y="176"/>
                  </a:lnTo>
                  <a:cubicBezTo>
                    <a:pt x="1833" y="162"/>
                    <a:pt x="1801" y="130"/>
                    <a:pt x="1759" y="116"/>
                  </a:cubicBezTo>
                  <a:cubicBezTo>
                    <a:pt x="1671" y="88"/>
                    <a:pt x="1583" y="42"/>
                    <a:pt x="1481" y="28"/>
                  </a:cubicBezTo>
                  <a:cubicBezTo>
                    <a:pt x="1435" y="28"/>
                    <a:pt x="1393" y="14"/>
                    <a:pt x="1347" y="14"/>
                  </a:cubicBezTo>
                  <a:lnTo>
                    <a:pt x="1200" y="0"/>
                  </a:lnTo>
                  <a:close/>
                  <a:moveTo>
                    <a:pt x="438" y="232"/>
                  </a:moveTo>
                  <a:cubicBezTo>
                    <a:pt x="429" y="238"/>
                    <a:pt x="419" y="241"/>
                    <a:pt x="408" y="250"/>
                  </a:cubicBezTo>
                  <a:cubicBezTo>
                    <a:pt x="338" y="292"/>
                    <a:pt x="264" y="352"/>
                    <a:pt x="190" y="426"/>
                  </a:cubicBezTo>
                  <a:cubicBezTo>
                    <a:pt x="130" y="482"/>
                    <a:pt x="56" y="542"/>
                    <a:pt x="14" y="630"/>
                  </a:cubicBezTo>
                  <a:cubicBezTo>
                    <a:pt x="0" y="644"/>
                    <a:pt x="0" y="658"/>
                    <a:pt x="14" y="675"/>
                  </a:cubicBezTo>
                  <a:cubicBezTo>
                    <a:pt x="14" y="690"/>
                    <a:pt x="28" y="690"/>
                    <a:pt x="42" y="690"/>
                  </a:cubicBezTo>
                  <a:cubicBezTo>
                    <a:pt x="42" y="690"/>
                    <a:pt x="56" y="690"/>
                    <a:pt x="74" y="675"/>
                  </a:cubicBezTo>
                  <a:lnTo>
                    <a:pt x="204" y="542"/>
                  </a:lnTo>
                  <a:cubicBezTo>
                    <a:pt x="261" y="418"/>
                    <a:pt x="343" y="317"/>
                    <a:pt x="438" y="232"/>
                  </a:cubicBezTo>
                  <a:close/>
                </a:path>
              </a:pathLst>
            </a:custGeom>
            <a:solidFill>
              <a:srgbClr val="C36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80;p46">
              <a:extLst>
                <a:ext uri="{FF2B5EF4-FFF2-40B4-BE49-F238E27FC236}">
                  <a16:creationId xmlns:a16="http://schemas.microsoft.com/office/drawing/2014/main" id="{8168F3C2-2B00-4E58-807B-D4888A81A227}"/>
                </a:ext>
              </a:extLst>
            </p:cNvPr>
            <p:cNvSpPr/>
            <p:nvPr/>
          </p:nvSpPr>
          <p:spPr>
            <a:xfrm>
              <a:off x="2279450" y="4415738"/>
              <a:ext cx="37025" cy="13550"/>
            </a:xfrm>
            <a:custGeom>
              <a:avLst/>
              <a:gdLst/>
              <a:ahLst/>
              <a:cxnLst/>
              <a:rect l="l" t="t" r="r" b="b"/>
              <a:pathLst>
                <a:path w="1481" h="542" extrusionOk="0">
                  <a:moveTo>
                    <a:pt x="894" y="0"/>
                  </a:moveTo>
                  <a:cubicBezTo>
                    <a:pt x="837" y="14"/>
                    <a:pt x="777" y="14"/>
                    <a:pt x="718" y="28"/>
                  </a:cubicBezTo>
                  <a:cubicBezTo>
                    <a:pt x="556" y="74"/>
                    <a:pt x="398" y="130"/>
                    <a:pt x="250" y="218"/>
                  </a:cubicBezTo>
                  <a:cubicBezTo>
                    <a:pt x="148" y="306"/>
                    <a:pt x="60" y="412"/>
                    <a:pt x="0" y="542"/>
                  </a:cubicBezTo>
                  <a:cubicBezTo>
                    <a:pt x="88" y="468"/>
                    <a:pt x="176" y="394"/>
                    <a:pt x="264" y="338"/>
                  </a:cubicBezTo>
                  <a:cubicBezTo>
                    <a:pt x="412" y="250"/>
                    <a:pt x="573" y="176"/>
                    <a:pt x="749" y="130"/>
                  </a:cubicBezTo>
                  <a:cubicBezTo>
                    <a:pt x="837" y="116"/>
                    <a:pt x="939" y="102"/>
                    <a:pt x="1027" y="102"/>
                  </a:cubicBezTo>
                  <a:cubicBezTo>
                    <a:pt x="1115" y="102"/>
                    <a:pt x="1189" y="116"/>
                    <a:pt x="1259" y="130"/>
                  </a:cubicBezTo>
                  <a:cubicBezTo>
                    <a:pt x="1333" y="130"/>
                    <a:pt x="1407" y="162"/>
                    <a:pt x="1481" y="190"/>
                  </a:cubicBezTo>
                  <a:cubicBezTo>
                    <a:pt x="1319" y="74"/>
                    <a:pt x="1115" y="0"/>
                    <a:pt x="894" y="0"/>
                  </a:cubicBezTo>
                  <a:close/>
                </a:path>
              </a:pathLst>
            </a:custGeom>
            <a:solidFill>
              <a:srgbClr val="B455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81;p46">
              <a:extLst>
                <a:ext uri="{FF2B5EF4-FFF2-40B4-BE49-F238E27FC236}">
                  <a16:creationId xmlns:a16="http://schemas.microsoft.com/office/drawing/2014/main" id="{227088B6-2ABF-4E7D-AC49-453D70EA31C6}"/>
                </a:ext>
              </a:extLst>
            </p:cNvPr>
            <p:cNvSpPr/>
            <p:nvPr/>
          </p:nvSpPr>
          <p:spPr>
            <a:xfrm>
              <a:off x="2328150" y="4426013"/>
              <a:ext cx="6625" cy="4425"/>
            </a:xfrm>
            <a:custGeom>
              <a:avLst/>
              <a:gdLst/>
              <a:ahLst/>
              <a:cxnLst/>
              <a:rect l="l" t="t" r="r" b="b"/>
              <a:pathLst>
                <a:path w="265" h="177" extrusionOk="0">
                  <a:moveTo>
                    <a:pt x="15" y="1"/>
                  </a:moveTo>
                  <a:cubicBezTo>
                    <a:pt x="15" y="15"/>
                    <a:pt x="15" y="43"/>
                    <a:pt x="1" y="71"/>
                  </a:cubicBezTo>
                  <a:cubicBezTo>
                    <a:pt x="15" y="89"/>
                    <a:pt x="32" y="89"/>
                    <a:pt x="32" y="89"/>
                  </a:cubicBezTo>
                  <a:cubicBezTo>
                    <a:pt x="89" y="103"/>
                    <a:pt x="163" y="145"/>
                    <a:pt x="222" y="159"/>
                  </a:cubicBezTo>
                  <a:lnTo>
                    <a:pt x="236" y="177"/>
                  </a:lnTo>
                  <a:cubicBezTo>
                    <a:pt x="251" y="177"/>
                    <a:pt x="251" y="159"/>
                    <a:pt x="265" y="159"/>
                  </a:cubicBezTo>
                  <a:cubicBezTo>
                    <a:pt x="265" y="145"/>
                    <a:pt x="265" y="117"/>
                    <a:pt x="251" y="117"/>
                  </a:cubicBezTo>
                  <a:cubicBezTo>
                    <a:pt x="191" y="71"/>
                    <a:pt x="134" y="43"/>
                    <a:pt x="61" y="15"/>
                  </a:cubicBezTo>
                  <a:cubicBezTo>
                    <a:pt x="46" y="1"/>
                    <a:pt x="32" y="1"/>
                    <a:pt x="15" y="1"/>
                  </a:cubicBezTo>
                  <a:close/>
                </a:path>
              </a:pathLst>
            </a:custGeom>
            <a:solidFill>
              <a:srgbClr val="AD4D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82;p46">
              <a:extLst>
                <a:ext uri="{FF2B5EF4-FFF2-40B4-BE49-F238E27FC236}">
                  <a16:creationId xmlns:a16="http://schemas.microsoft.com/office/drawing/2014/main" id="{FDFE7876-4097-400B-A421-EC95C1CA4C72}"/>
                </a:ext>
              </a:extLst>
            </p:cNvPr>
            <p:cNvSpPr/>
            <p:nvPr/>
          </p:nvSpPr>
          <p:spPr>
            <a:xfrm>
              <a:off x="2320500" y="4424163"/>
              <a:ext cx="8025" cy="3625"/>
            </a:xfrm>
            <a:custGeom>
              <a:avLst/>
              <a:gdLst/>
              <a:ahLst/>
              <a:cxnLst/>
              <a:rect l="l" t="t" r="r" b="b"/>
              <a:pathLst>
                <a:path w="321" h="145" extrusionOk="0">
                  <a:moveTo>
                    <a:pt x="1" y="1"/>
                  </a:moveTo>
                  <a:cubicBezTo>
                    <a:pt x="15" y="29"/>
                    <a:pt x="43" y="57"/>
                    <a:pt x="57" y="103"/>
                  </a:cubicBezTo>
                  <a:lnTo>
                    <a:pt x="145" y="103"/>
                  </a:lnTo>
                  <a:cubicBezTo>
                    <a:pt x="205" y="117"/>
                    <a:pt x="265" y="131"/>
                    <a:pt x="307" y="145"/>
                  </a:cubicBezTo>
                  <a:cubicBezTo>
                    <a:pt x="321" y="117"/>
                    <a:pt x="321" y="89"/>
                    <a:pt x="321" y="75"/>
                  </a:cubicBezTo>
                  <a:cubicBezTo>
                    <a:pt x="265" y="43"/>
                    <a:pt x="219" y="29"/>
                    <a:pt x="163" y="15"/>
                  </a:cubicBezTo>
                  <a:cubicBezTo>
                    <a:pt x="103" y="1"/>
                    <a:pt x="43" y="1"/>
                    <a:pt x="1" y="1"/>
                  </a:cubicBezTo>
                  <a:close/>
                </a:path>
              </a:pathLst>
            </a:custGeom>
            <a:solidFill>
              <a:srgbClr val="C36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83;p46">
              <a:extLst>
                <a:ext uri="{FF2B5EF4-FFF2-40B4-BE49-F238E27FC236}">
                  <a16:creationId xmlns:a16="http://schemas.microsoft.com/office/drawing/2014/main" id="{BF6A6EA8-C37A-4ED4-8FD4-B1385090BA30}"/>
                </a:ext>
              </a:extLst>
            </p:cNvPr>
            <p:cNvSpPr/>
            <p:nvPr/>
          </p:nvSpPr>
          <p:spPr>
            <a:xfrm>
              <a:off x="2295525" y="4423813"/>
              <a:ext cx="26425" cy="13575"/>
            </a:xfrm>
            <a:custGeom>
              <a:avLst/>
              <a:gdLst/>
              <a:ahLst/>
              <a:cxnLst/>
              <a:rect l="l" t="t" r="r" b="b"/>
              <a:pathLst>
                <a:path w="1057" h="543" extrusionOk="0">
                  <a:moveTo>
                    <a:pt x="940" y="1"/>
                  </a:moveTo>
                  <a:cubicBezTo>
                    <a:pt x="866" y="15"/>
                    <a:pt x="792" y="15"/>
                    <a:pt x="722" y="29"/>
                  </a:cubicBezTo>
                  <a:cubicBezTo>
                    <a:pt x="574" y="57"/>
                    <a:pt x="440" y="117"/>
                    <a:pt x="324" y="191"/>
                  </a:cubicBezTo>
                  <a:cubicBezTo>
                    <a:pt x="194" y="279"/>
                    <a:pt x="89" y="381"/>
                    <a:pt x="18" y="497"/>
                  </a:cubicBezTo>
                  <a:cubicBezTo>
                    <a:pt x="1" y="511"/>
                    <a:pt x="1" y="528"/>
                    <a:pt x="18" y="542"/>
                  </a:cubicBezTo>
                  <a:lnTo>
                    <a:pt x="61" y="542"/>
                  </a:lnTo>
                  <a:cubicBezTo>
                    <a:pt x="163" y="440"/>
                    <a:pt x="265" y="367"/>
                    <a:pt x="384" y="293"/>
                  </a:cubicBezTo>
                  <a:cubicBezTo>
                    <a:pt x="486" y="219"/>
                    <a:pt x="616" y="159"/>
                    <a:pt x="750" y="131"/>
                  </a:cubicBezTo>
                  <a:cubicBezTo>
                    <a:pt x="824" y="117"/>
                    <a:pt x="898" y="103"/>
                    <a:pt x="968" y="103"/>
                  </a:cubicBezTo>
                  <a:cubicBezTo>
                    <a:pt x="1000" y="103"/>
                    <a:pt x="1028" y="103"/>
                    <a:pt x="1056" y="117"/>
                  </a:cubicBezTo>
                  <a:cubicBezTo>
                    <a:pt x="1042" y="71"/>
                    <a:pt x="1014" y="43"/>
                    <a:pt x="1000" y="15"/>
                  </a:cubicBezTo>
                  <a:cubicBezTo>
                    <a:pt x="968" y="15"/>
                    <a:pt x="954" y="1"/>
                    <a:pt x="940" y="1"/>
                  </a:cubicBezTo>
                  <a:close/>
                </a:path>
              </a:pathLst>
            </a:custGeom>
            <a:solidFill>
              <a:srgbClr val="B455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84;p46">
              <a:extLst>
                <a:ext uri="{FF2B5EF4-FFF2-40B4-BE49-F238E27FC236}">
                  <a16:creationId xmlns:a16="http://schemas.microsoft.com/office/drawing/2014/main" id="{5E471108-085C-4C5B-B230-570F107496B5}"/>
                </a:ext>
              </a:extLst>
            </p:cNvPr>
            <p:cNvSpPr/>
            <p:nvPr/>
          </p:nvSpPr>
          <p:spPr>
            <a:xfrm>
              <a:off x="2462250" y="4348163"/>
              <a:ext cx="67475" cy="59375"/>
            </a:xfrm>
            <a:custGeom>
              <a:avLst/>
              <a:gdLst/>
              <a:ahLst/>
              <a:cxnLst/>
              <a:rect l="l" t="t" r="r" b="b"/>
              <a:pathLst>
                <a:path w="2699" h="2375" extrusionOk="0">
                  <a:moveTo>
                    <a:pt x="1346" y="0"/>
                  </a:moveTo>
                  <a:cubicBezTo>
                    <a:pt x="1170" y="0"/>
                    <a:pt x="991" y="40"/>
                    <a:pt x="824" y="125"/>
                  </a:cubicBezTo>
                  <a:cubicBezTo>
                    <a:pt x="251" y="417"/>
                    <a:pt x="1" y="1120"/>
                    <a:pt x="296" y="1708"/>
                  </a:cubicBezTo>
                  <a:cubicBezTo>
                    <a:pt x="504" y="2132"/>
                    <a:pt x="919" y="2374"/>
                    <a:pt x="1352" y="2374"/>
                  </a:cubicBezTo>
                  <a:cubicBezTo>
                    <a:pt x="1529" y="2374"/>
                    <a:pt x="1709" y="2334"/>
                    <a:pt x="1879" y="2249"/>
                  </a:cubicBezTo>
                  <a:cubicBezTo>
                    <a:pt x="2463" y="1971"/>
                    <a:pt x="2699" y="1250"/>
                    <a:pt x="2421" y="666"/>
                  </a:cubicBezTo>
                  <a:cubicBezTo>
                    <a:pt x="2210" y="247"/>
                    <a:pt x="1785" y="0"/>
                    <a:pt x="1346" y="0"/>
                  </a:cubicBezTo>
                  <a:close/>
                </a:path>
              </a:pathLst>
            </a:custGeom>
            <a:solidFill>
              <a:srgbClr val="EDA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85;p46">
              <a:extLst>
                <a:ext uri="{FF2B5EF4-FFF2-40B4-BE49-F238E27FC236}">
                  <a16:creationId xmlns:a16="http://schemas.microsoft.com/office/drawing/2014/main" id="{3ED3B824-85E2-4548-9B66-36A4E342D1AB}"/>
                </a:ext>
              </a:extLst>
            </p:cNvPr>
            <p:cNvSpPr/>
            <p:nvPr/>
          </p:nvSpPr>
          <p:spPr>
            <a:xfrm>
              <a:off x="2476250" y="4367013"/>
              <a:ext cx="47600" cy="40300"/>
            </a:xfrm>
            <a:custGeom>
              <a:avLst/>
              <a:gdLst/>
              <a:ahLst/>
              <a:cxnLst/>
              <a:rect l="l" t="t" r="r" b="b"/>
              <a:pathLst>
                <a:path w="1904" h="1612" extrusionOk="0">
                  <a:moveTo>
                    <a:pt x="1010" y="0"/>
                  </a:moveTo>
                  <a:cubicBezTo>
                    <a:pt x="862" y="0"/>
                    <a:pt x="704" y="43"/>
                    <a:pt x="542" y="116"/>
                  </a:cubicBezTo>
                  <a:cubicBezTo>
                    <a:pt x="528" y="116"/>
                    <a:pt x="510" y="131"/>
                    <a:pt x="496" y="145"/>
                  </a:cubicBezTo>
                  <a:cubicBezTo>
                    <a:pt x="556" y="116"/>
                    <a:pt x="598" y="88"/>
                    <a:pt x="658" y="74"/>
                  </a:cubicBezTo>
                  <a:cubicBezTo>
                    <a:pt x="806" y="43"/>
                    <a:pt x="950" y="14"/>
                    <a:pt x="1098" y="14"/>
                  </a:cubicBezTo>
                  <a:lnTo>
                    <a:pt x="1172" y="14"/>
                  </a:lnTo>
                  <a:cubicBezTo>
                    <a:pt x="1112" y="14"/>
                    <a:pt x="1070" y="0"/>
                    <a:pt x="1010" y="0"/>
                  </a:cubicBezTo>
                  <a:close/>
                  <a:moveTo>
                    <a:pt x="1112" y="131"/>
                  </a:moveTo>
                  <a:cubicBezTo>
                    <a:pt x="968" y="131"/>
                    <a:pt x="834" y="145"/>
                    <a:pt x="686" y="190"/>
                  </a:cubicBezTo>
                  <a:cubicBezTo>
                    <a:pt x="528" y="233"/>
                    <a:pt x="366" y="306"/>
                    <a:pt x="232" y="426"/>
                  </a:cubicBezTo>
                  <a:cubicBezTo>
                    <a:pt x="176" y="468"/>
                    <a:pt x="130" y="528"/>
                    <a:pt x="71" y="584"/>
                  </a:cubicBezTo>
                  <a:cubicBezTo>
                    <a:pt x="42" y="644"/>
                    <a:pt x="28" y="718"/>
                    <a:pt x="14" y="778"/>
                  </a:cubicBezTo>
                  <a:cubicBezTo>
                    <a:pt x="28" y="778"/>
                    <a:pt x="42" y="760"/>
                    <a:pt x="57" y="760"/>
                  </a:cubicBezTo>
                  <a:cubicBezTo>
                    <a:pt x="116" y="718"/>
                    <a:pt x="190" y="690"/>
                    <a:pt x="264" y="672"/>
                  </a:cubicBezTo>
                  <a:cubicBezTo>
                    <a:pt x="366" y="630"/>
                    <a:pt x="482" y="616"/>
                    <a:pt x="598" y="616"/>
                  </a:cubicBezTo>
                  <a:lnTo>
                    <a:pt x="686" y="616"/>
                  </a:lnTo>
                  <a:cubicBezTo>
                    <a:pt x="834" y="630"/>
                    <a:pt x="982" y="672"/>
                    <a:pt x="1112" y="746"/>
                  </a:cubicBezTo>
                  <a:cubicBezTo>
                    <a:pt x="1112" y="746"/>
                    <a:pt x="1126" y="760"/>
                    <a:pt x="1126" y="778"/>
                  </a:cubicBezTo>
                  <a:cubicBezTo>
                    <a:pt x="1112" y="792"/>
                    <a:pt x="1112" y="792"/>
                    <a:pt x="1098" y="792"/>
                  </a:cubicBezTo>
                  <a:lnTo>
                    <a:pt x="1084" y="792"/>
                  </a:lnTo>
                  <a:cubicBezTo>
                    <a:pt x="950" y="760"/>
                    <a:pt x="820" y="746"/>
                    <a:pt x="686" y="732"/>
                  </a:cubicBezTo>
                  <a:lnTo>
                    <a:pt x="598" y="732"/>
                  </a:lnTo>
                  <a:cubicBezTo>
                    <a:pt x="496" y="732"/>
                    <a:pt x="394" y="746"/>
                    <a:pt x="292" y="778"/>
                  </a:cubicBezTo>
                  <a:cubicBezTo>
                    <a:pt x="190" y="806"/>
                    <a:pt x="88" y="848"/>
                    <a:pt x="0" y="908"/>
                  </a:cubicBezTo>
                  <a:cubicBezTo>
                    <a:pt x="0" y="1010"/>
                    <a:pt x="14" y="1112"/>
                    <a:pt x="71" y="1217"/>
                  </a:cubicBezTo>
                  <a:cubicBezTo>
                    <a:pt x="190" y="1481"/>
                    <a:pt x="468" y="1611"/>
                    <a:pt x="774" y="1611"/>
                  </a:cubicBezTo>
                  <a:cubicBezTo>
                    <a:pt x="922" y="1611"/>
                    <a:pt x="1084" y="1583"/>
                    <a:pt x="1231" y="1509"/>
                  </a:cubicBezTo>
                  <a:cubicBezTo>
                    <a:pt x="1685" y="1274"/>
                    <a:pt x="1903" y="792"/>
                    <a:pt x="1713" y="394"/>
                  </a:cubicBezTo>
                  <a:cubicBezTo>
                    <a:pt x="1671" y="306"/>
                    <a:pt x="1611" y="233"/>
                    <a:pt x="1537" y="176"/>
                  </a:cubicBezTo>
                  <a:cubicBezTo>
                    <a:pt x="1435" y="162"/>
                    <a:pt x="1319" y="131"/>
                    <a:pt x="1214" y="131"/>
                  </a:cubicBezTo>
                  <a:close/>
                </a:path>
              </a:pathLst>
            </a:custGeom>
            <a:solidFill>
              <a:srgbClr val="DC8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86;p46">
              <a:extLst>
                <a:ext uri="{FF2B5EF4-FFF2-40B4-BE49-F238E27FC236}">
                  <a16:creationId xmlns:a16="http://schemas.microsoft.com/office/drawing/2014/main" id="{3B0648A3-D166-4C5D-88FC-9F98DC2F61E7}"/>
                </a:ext>
              </a:extLst>
            </p:cNvPr>
            <p:cNvSpPr/>
            <p:nvPr/>
          </p:nvSpPr>
          <p:spPr>
            <a:xfrm>
              <a:off x="2471400" y="4367363"/>
              <a:ext cx="49550" cy="20525"/>
            </a:xfrm>
            <a:custGeom>
              <a:avLst/>
              <a:gdLst/>
              <a:ahLst/>
              <a:cxnLst/>
              <a:rect l="l" t="t" r="r" b="b"/>
              <a:pathLst>
                <a:path w="1982" h="821" extrusionOk="0">
                  <a:moveTo>
                    <a:pt x="690" y="131"/>
                  </a:moveTo>
                  <a:lnTo>
                    <a:pt x="690" y="131"/>
                  </a:lnTo>
                  <a:cubicBezTo>
                    <a:pt x="679" y="137"/>
                    <a:pt x="668" y="143"/>
                    <a:pt x="657" y="150"/>
                  </a:cubicBezTo>
                  <a:lnTo>
                    <a:pt x="657" y="150"/>
                  </a:lnTo>
                  <a:cubicBezTo>
                    <a:pt x="668" y="144"/>
                    <a:pt x="679" y="137"/>
                    <a:pt x="690" y="131"/>
                  </a:cubicBezTo>
                  <a:close/>
                  <a:moveTo>
                    <a:pt x="1366" y="0"/>
                  </a:moveTo>
                  <a:cubicBezTo>
                    <a:pt x="1496" y="29"/>
                    <a:pt x="1629" y="74"/>
                    <a:pt x="1731" y="162"/>
                  </a:cubicBezTo>
                  <a:cubicBezTo>
                    <a:pt x="1791" y="176"/>
                    <a:pt x="1865" y="190"/>
                    <a:pt x="1921" y="219"/>
                  </a:cubicBezTo>
                  <a:lnTo>
                    <a:pt x="1935" y="219"/>
                  </a:lnTo>
                  <a:cubicBezTo>
                    <a:pt x="1953" y="219"/>
                    <a:pt x="1967" y="204"/>
                    <a:pt x="1967" y="190"/>
                  </a:cubicBezTo>
                  <a:cubicBezTo>
                    <a:pt x="1981" y="176"/>
                    <a:pt x="1967" y="148"/>
                    <a:pt x="1953" y="148"/>
                  </a:cubicBezTo>
                  <a:cubicBezTo>
                    <a:pt x="1865" y="102"/>
                    <a:pt x="1777" y="74"/>
                    <a:pt x="1689" y="60"/>
                  </a:cubicBezTo>
                  <a:cubicBezTo>
                    <a:pt x="1601" y="29"/>
                    <a:pt x="1496" y="15"/>
                    <a:pt x="1408" y="0"/>
                  </a:cubicBezTo>
                  <a:close/>
                  <a:moveTo>
                    <a:pt x="657" y="150"/>
                  </a:moveTo>
                  <a:lnTo>
                    <a:pt x="657" y="150"/>
                  </a:lnTo>
                  <a:cubicBezTo>
                    <a:pt x="640" y="159"/>
                    <a:pt x="622" y="168"/>
                    <a:pt x="602" y="176"/>
                  </a:cubicBezTo>
                  <a:lnTo>
                    <a:pt x="472" y="250"/>
                  </a:lnTo>
                  <a:cubicBezTo>
                    <a:pt x="440" y="278"/>
                    <a:pt x="398" y="306"/>
                    <a:pt x="370" y="338"/>
                  </a:cubicBezTo>
                  <a:cubicBezTo>
                    <a:pt x="296" y="394"/>
                    <a:pt x="236" y="468"/>
                    <a:pt x="177" y="542"/>
                  </a:cubicBezTo>
                  <a:cubicBezTo>
                    <a:pt x="149" y="570"/>
                    <a:pt x="120" y="616"/>
                    <a:pt x="89" y="644"/>
                  </a:cubicBezTo>
                  <a:lnTo>
                    <a:pt x="18" y="764"/>
                  </a:lnTo>
                  <a:cubicBezTo>
                    <a:pt x="1" y="778"/>
                    <a:pt x="18" y="806"/>
                    <a:pt x="32" y="820"/>
                  </a:cubicBezTo>
                  <a:lnTo>
                    <a:pt x="47" y="820"/>
                  </a:lnTo>
                  <a:cubicBezTo>
                    <a:pt x="61" y="820"/>
                    <a:pt x="75" y="820"/>
                    <a:pt x="75" y="806"/>
                  </a:cubicBezTo>
                  <a:lnTo>
                    <a:pt x="89" y="806"/>
                  </a:lnTo>
                  <a:lnTo>
                    <a:pt x="163" y="704"/>
                  </a:lnTo>
                  <a:cubicBezTo>
                    <a:pt x="194" y="658"/>
                    <a:pt x="208" y="630"/>
                    <a:pt x="236" y="602"/>
                  </a:cubicBezTo>
                  <a:cubicBezTo>
                    <a:pt x="251" y="588"/>
                    <a:pt x="265" y="570"/>
                    <a:pt x="265" y="570"/>
                  </a:cubicBezTo>
                  <a:cubicBezTo>
                    <a:pt x="347" y="405"/>
                    <a:pt x="483" y="255"/>
                    <a:pt x="657" y="150"/>
                  </a:cubicBezTo>
                  <a:close/>
                </a:path>
              </a:pathLst>
            </a:custGeom>
            <a:solidFill>
              <a:srgbClr val="C36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87;p46">
              <a:extLst>
                <a:ext uri="{FF2B5EF4-FFF2-40B4-BE49-F238E27FC236}">
                  <a16:creationId xmlns:a16="http://schemas.microsoft.com/office/drawing/2014/main" id="{B50CF21C-F272-4208-BBC5-72CE727A5F15}"/>
                </a:ext>
              </a:extLst>
            </p:cNvPr>
            <p:cNvSpPr/>
            <p:nvPr/>
          </p:nvSpPr>
          <p:spPr>
            <a:xfrm>
              <a:off x="2478000" y="4367363"/>
              <a:ext cx="36700" cy="14275"/>
            </a:xfrm>
            <a:custGeom>
              <a:avLst/>
              <a:gdLst/>
              <a:ahLst/>
              <a:cxnLst/>
              <a:rect l="l" t="t" r="r" b="b"/>
              <a:pathLst>
                <a:path w="1468" h="571" extrusionOk="0">
                  <a:moveTo>
                    <a:pt x="1028" y="0"/>
                  </a:moveTo>
                  <a:cubicBezTo>
                    <a:pt x="880" y="0"/>
                    <a:pt x="736" y="29"/>
                    <a:pt x="588" y="60"/>
                  </a:cubicBezTo>
                  <a:cubicBezTo>
                    <a:pt x="528" y="74"/>
                    <a:pt x="486" y="102"/>
                    <a:pt x="426" y="131"/>
                  </a:cubicBezTo>
                  <a:cubicBezTo>
                    <a:pt x="236" y="236"/>
                    <a:pt x="89" y="394"/>
                    <a:pt x="1" y="570"/>
                  </a:cubicBezTo>
                  <a:cubicBezTo>
                    <a:pt x="60" y="514"/>
                    <a:pt x="106" y="454"/>
                    <a:pt x="162" y="412"/>
                  </a:cubicBezTo>
                  <a:cubicBezTo>
                    <a:pt x="296" y="292"/>
                    <a:pt x="458" y="219"/>
                    <a:pt x="616" y="176"/>
                  </a:cubicBezTo>
                  <a:cubicBezTo>
                    <a:pt x="764" y="131"/>
                    <a:pt x="898" y="117"/>
                    <a:pt x="1042" y="117"/>
                  </a:cubicBezTo>
                  <a:lnTo>
                    <a:pt x="1144" y="117"/>
                  </a:lnTo>
                  <a:cubicBezTo>
                    <a:pt x="1249" y="117"/>
                    <a:pt x="1365" y="148"/>
                    <a:pt x="1467" y="162"/>
                  </a:cubicBezTo>
                  <a:cubicBezTo>
                    <a:pt x="1365" y="74"/>
                    <a:pt x="1232" y="29"/>
                    <a:pt x="1102" y="0"/>
                  </a:cubicBezTo>
                  <a:close/>
                </a:path>
              </a:pathLst>
            </a:custGeom>
            <a:solidFill>
              <a:srgbClr val="BA5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88;p46">
              <a:extLst>
                <a:ext uri="{FF2B5EF4-FFF2-40B4-BE49-F238E27FC236}">
                  <a16:creationId xmlns:a16="http://schemas.microsoft.com/office/drawing/2014/main" id="{A7B8A447-F2E9-412D-B963-891CC810CF18}"/>
                </a:ext>
              </a:extLst>
            </p:cNvPr>
            <p:cNvSpPr/>
            <p:nvPr/>
          </p:nvSpPr>
          <p:spPr>
            <a:xfrm>
              <a:off x="2466300" y="4391888"/>
              <a:ext cx="5125" cy="6975"/>
            </a:xfrm>
            <a:custGeom>
              <a:avLst/>
              <a:gdLst/>
              <a:ahLst/>
              <a:cxnLst/>
              <a:rect l="l" t="t" r="r" b="b"/>
              <a:pathLst>
                <a:path w="205" h="279" extrusionOk="0">
                  <a:moveTo>
                    <a:pt x="163" y="1"/>
                  </a:moveTo>
                  <a:lnTo>
                    <a:pt x="117" y="47"/>
                  </a:lnTo>
                  <a:cubicBezTo>
                    <a:pt x="75" y="103"/>
                    <a:pt x="47" y="163"/>
                    <a:pt x="1" y="237"/>
                  </a:cubicBezTo>
                  <a:cubicBezTo>
                    <a:pt x="1" y="237"/>
                    <a:pt x="1" y="265"/>
                    <a:pt x="15" y="265"/>
                  </a:cubicBezTo>
                  <a:cubicBezTo>
                    <a:pt x="15" y="279"/>
                    <a:pt x="29" y="279"/>
                    <a:pt x="29" y="279"/>
                  </a:cubicBezTo>
                  <a:cubicBezTo>
                    <a:pt x="47" y="279"/>
                    <a:pt x="47" y="265"/>
                    <a:pt x="61" y="265"/>
                  </a:cubicBezTo>
                  <a:cubicBezTo>
                    <a:pt x="103" y="205"/>
                    <a:pt x="134" y="149"/>
                    <a:pt x="177" y="103"/>
                  </a:cubicBezTo>
                  <a:lnTo>
                    <a:pt x="205" y="75"/>
                  </a:lnTo>
                  <a:cubicBezTo>
                    <a:pt x="191" y="61"/>
                    <a:pt x="177" y="29"/>
                    <a:pt x="163" y="1"/>
                  </a:cubicBezTo>
                  <a:close/>
                </a:path>
              </a:pathLst>
            </a:custGeom>
            <a:solidFill>
              <a:srgbClr val="AD4D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9;p46">
              <a:extLst>
                <a:ext uri="{FF2B5EF4-FFF2-40B4-BE49-F238E27FC236}">
                  <a16:creationId xmlns:a16="http://schemas.microsoft.com/office/drawing/2014/main" id="{ADD94744-0C32-4F43-BB5F-60D6E785D1BA}"/>
                </a:ext>
              </a:extLst>
            </p:cNvPr>
            <p:cNvSpPr/>
            <p:nvPr/>
          </p:nvSpPr>
          <p:spPr>
            <a:xfrm>
              <a:off x="2470350" y="4386438"/>
              <a:ext cx="6275" cy="7325"/>
            </a:xfrm>
            <a:custGeom>
              <a:avLst/>
              <a:gdLst/>
              <a:ahLst/>
              <a:cxnLst/>
              <a:rect l="l" t="t" r="r" b="b"/>
              <a:pathLst>
                <a:path w="251" h="293" extrusionOk="0">
                  <a:moveTo>
                    <a:pt x="250" y="1"/>
                  </a:moveTo>
                  <a:lnTo>
                    <a:pt x="250" y="1"/>
                  </a:lnTo>
                  <a:cubicBezTo>
                    <a:pt x="191" y="43"/>
                    <a:pt x="148" y="71"/>
                    <a:pt x="117" y="103"/>
                  </a:cubicBezTo>
                  <a:cubicBezTo>
                    <a:pt x="74" y="145"/>
                    <a:pt x="29" y="191"/>
                    <a:pt x="1" y="219"/>
                  </a:cubicBezTo>
                  <a:cubicBezTo>
                    <a:pt x="15" y="247"/>
                    <a:pt x="29" y="279"/>
                    <a:pt x="43" y="293"/>
                  </a:cubicBezTo>
                  <a:cubicBezTo>
                    <a:pt x="89" y="265"/>
                    <a:pt x="117" y="219"/>
                    <a:pt x="176" y="177"/>
                  </a:cubicBezTo>
                  <a:cubicBezTo>
                    <a:pt x="191" y="159"/>
                    <a:pt x="205" y="145"/>
                    <a:pt x="236" y="131"/>
                  </a:cubicBezTo>
                  <a:cubicBezTo>
                    <a:pt x="236" y="89"/>
                    <a:pt x="236" y="43"/>
                    <a:pt x="250" y="1"/>
                  </a:cubicBezTo>
                  <a:close/>
                </a:path>
              </a:pathLst>
            </a:custGeom>
            <a:solidFill>
              <a:srgbClr val="C36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0;p46">
              <a:extLst>
                <a:ext uri="{FF2B5EF4-FFF2-40B4-BE49-F238E27FC236}">
                  <a16:creationId xmlns:a16="http://schemas.microsoft.com/office/drawing/2014/main" id="{BAD487BE-C1FA-4069-98CE-31C0051406F2}"/>
                </a:ext>
              </a:extLst>
            </p:cNvPr>
            <p:cNvSpPr/>
            <p:nvPr/>
          </p:nvSpPr>
          <p:spPr>
            <a:xfrm>
              <a:off x="2476250" y="4382388"/>
              <a:ext cx="28150" cy="7325"/>
            </a:xfrm>
            <a:custGeom>
              <a:avLst/>
              <a:gdLst/>
              <a:ahLst/>
              <a:cxnLst/>
              <a:rect l="l" t="t" r="r" b="b"/>
              <a:pathLst>
                <a:path w="1126" h="293" extrusionOk="0">
                  <a:moveTo>
                    <a:pt x="598" y="1"/>
                  </a:moveTo>
                  <a:cubicBezTo>
                    <a:pt x="482" y="1"/>
                    <a:pt x="366" y="15"/>
                    <a:pt x="264" y="57"/>
                  </a:cubicBezTo>
                  <a:cubicBezTo>
                    <a:pt x="190" y="75"/>
                    <a:pt x="116" y="103"/>
                    <a:pt x="57" y="145"/>
                  </a:cubicBezTo>
                  <a:cubicBezTo>
                    <a:pt x="42" y="145"/>
                    <a:pt x="28" y="163"/>
                    <a:pt x="14" y="163"/>
                  </a:cubicBezTo>
                  <a:cubicBezTo>
                    <a:pt x="0" y="205"/>
                    <a:pt x="0" y="251"/>
                    <a:pt x="0" y="293"/>
                  </a:cubicBezTo>
                  <a:cubicBezTo>
                    <a:pt x="88" y="233"/>
                    <a:pt x="190" y="191"/>
                    <a:pt x="292" y="163"/>
                  </a:cubicBezTo>
                  <a:cubicBezTo>
                    <a:pt x="394" y="131"/>
                    <a:pt x="496" y="117"/>
                    <a:pt x="598" y="117"/>
                  </a:cubicBezTo>
                  <a:lnTo>
                    <a:pt x="686" y="117"/>
                  </a:lnTo>
                  <a:cubicBezTo>
                    <a:pt x="820" y="131"/>
                    <a:pt x="950" y="145"/>
                    <a:pt x="1084" y="177"/>
                  </a:cubicBezTo>
                  <a:lnTo>
                    <a:pt x="1098" y="177"/>
                  </a:lnTo>
                  <a:cubicBezTo>
                    <a:pt x="1112" y="177"/>
                    <a:pt x="1112" y="177"/>
                    <a:pt x="1126" y="163"/>
                  </a:cubicBezTo>
                  <a:cubicBezTo>
                    <a:pt x="1126" y="145"/>
                    <a:pt x="1112" y="131"/>
                    <a:pt x="1112" y="131"/>
                  </a:cubicBezTo>
                  <a:cubicBezTo>
                    <a:pt x="982" y="57"/>
                    <a:pt x="834" y="15"/>
                    <a:pt x="686" y="1"/>
                  </a:cubicBezTo>
                  <a:close/>
                </a:path>
              </a:pathLst>
            </a:custGeom>
            <a:solidFill>
              <a:srgbClr val="BA5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91;p46">
              <a:extLst>
                <a:ext uri="{FF2B5EF4-FFF2-40B4-BE49-F238E27FC236}">
                  <a16:creationId xmlns:a16="http://schemas.microsoft.com/office/drawing/2014/main" id="{C112C43A-F99D-4539-80D1-7C816E9ED888}"/>
                </a:ext>
              </a:extLst>
            </p:cNvPr>
            <p:cNvSpPr/>
            <p:nvPr/>
          </p:nvSpPr>
          <p:spPr>
            <a:xfrm>
              <a:off x="2294475" y="4271588"/>
              <a:ext cx="200425" cy="197525"/>
            </a:xfrm>
            <a:custGeom>
              <a:avLst/>
              <a:gdLst/>
              <a:ahLst/>
              <a:cxnLst/>
              <a:rect l="l" t="t" r="r" b="b"/>
              <a:pathLst>
                <a:path w="8017" h="7901" extrusionOk="0">
                  <a:moveTo>
                    <a:pt x="4004" y="1"/>
                  </a:moveTo>
                  <a:cubicBezTo>
                    <a:pt x="3872" y="1"/>
                    <a:pt x="3740" y="8"/>
                    <a:pt x="3606" y="22"/>
                  </a:cubicBezTo>
                  <a:cubicBezTo>
                    <a:pt x="1510" y="240"/>
                    <a:pt x="1" y="2147"/>
                    <a:pt x="219" y="4271"/>
                  </a:cubicBezTo>
                  <a:cubicBezTo>
                    <a:pt x="426" y="6258"/>
                    <a:pt x="1812" y="7901"/>
                    <a:pt x="4005" y="7901"/>
                  </a:cubicBezTo>
                  <a:cubicBezTo>
                    <a:pt x="4156" y="7901"/>
                    <a:pt x="4312" y="7893"/>
                    <a:pt x="4471" y="7877"/>
                  </a:cubicBezTo>
                  <a:cubicBezTo>
                    <a:pt x="7078" y="7627"/>
                    <a:pt x="8017" y="5618"/>
                    <a:pt x="7799" y="3480"/>
                  </a:cubicBezTo>
                  <a:cubicBezTo>
                    <a:pt x="7578" y="1491"/>
                    <a:pt x="5933" y="1"/>
                    <a:pt x="4004" y="1"/>
                  </a:cubicBezTo>
                  <a:close/>
                </a:path>
              </a:pathLst>
            </a:custGeom>
            <a:solidFill>
              <a:srgbClr val="FCBC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92;p46">
              <a:extLst>
                <a:ext uri="{FF2B5EF4-FFF2-40B4-BE49-F238E27FC236}">
                  <a16:creationId xmlns:a16="http://schemas.microsoft.com/office/drawing/2014/main" id="{3CC3BD69-7933-426F-AE5B-9E12E84D6A9E}"/>
                </a:ext>
              </a:extLst>
            </p:cNvPr>
            <p:cNvSpPr/>
            <p:nvPr/>
          </p:nvSpPr>
          <p:spPr>
            <a:xfrm>
              <a:off x="2332200" y="4313463"/>
              <a:ext cx="135275" cy="41075"/>
            </a:xfrm>
            <a:custGeom>
              <a:avLst/>
              <a:gdLst/>
              <a:ahLst/>
              <a:cxnLst/>
              <a:rect l="l" t="t" r="r" b="b"/>
              <a:pathLst>
                <a:path w="5411" h="1643" extrusionOk="0">
                  <a:moveTo>
                    <a:pt x="29" y="0"/>
                  </a:moveTo>
                  <a:lnTo>
                    <a:pt x="1" y="18"/>
                  </a:lnTo>
                  <a:cubicBezTo>
                    <a:pt x="264" y="602"/>
                    <a:pt x="820" y="1073"/>
                    <a:pt x="1629" y="1393"/>
                  </a:cubicBezTo>
                  <a:cubicBezTo>
                    <a:pt x="1713" y="1428"/>
                    <a:pt x="1801" y="1447"/>
                    <a:pt x="1885" y="1447"/>
                  </a:cubicBezTo>
                  <a:cubicBezTo>
                    <a:pt x="1976" y="1447"/>
                    <a:pt x="2064" y="1425"/>
                    <a:pt x="2139" y="1379"/>
                  </a:cubicBezTo>
                  <a:cubicBezTo>
                    <a:pt x="2287" y="1305"/>
                    <a:pt x="2375" y="1115"/>
                    <a:pt x="2375" y="911"/>
                  </a:cubicBezTo>
                  <a:cubicBezTo>
                    <a:pt x="2375" y="880"/>
                    <a:pt x="2375" y="840"/>
                    <a:pt x="2362" y="812"/>
                  </a:cubicBezTo>
                  <a:lnTo>
                    <a:pt x="2362" y="812"/>
                  </a:lnTo>
                  <a:cubicBezTo>
                    <a:pt x="2404" y="899"/>
                    <a:pt x="2449" y="986"/>
                    <a:pt x="2509" y="1073"/>
                  </a:cubicBezTo>
                  <a:cubicBezTo>
                    <a:pt x="2639" y="1305"/>
                    <a:pt x="2829" y="1467"/>
                    <a:pt x="3036" y="1569"/>
                  </a:cubicBezTo>
                  <a:cubicBezTo>
                    <a:pt x="3138" y="1615"/>
                    <a:pt x="3268" y="1643"/>
                    <a:pt x="3388" y="1643"/>
                  </a:cubicBezTo>
                  <a:cubicBezTo>
                    <a:pt x="3518" y="1643"/>
                    <a:pt x="3634" y="1615"/>
                    <a:pt x="3740" y="1555"/>
                  </a:cubicBezTo>
                  <a:cubicBezTo>
                    <a:pt x="3930" y="1439"/>
                    <a:pt x="4032" y="1231"/>
                    <a:pt x="4032" y="1041"/>
                  </a:cubicBezTo>
                  <a:cubicBezTo>
                    <a:pt x="4162" y="1277"/>
                    <a:pt x="4383" y="1453"/>
                    <a:pt x="4633" y="1569"/>
                  </a:cubicBezTo>
                  <a:cubicBezTo>
                    <a:pt x="4703" y="1596"/>
                    <a:pt x="4820" y="1634"/>
                    <a:pt x="4947" y="1634"/>
                  </a:cubicBezTo>
                  <a:cubicBezTo>
                    <a:pt x="5032" y="1634"/>
                    <a:pt x="5121" y="1617"/>
                    <a:pt x="5203" y="1569"/>
                  </a:cubicBezTo>
                  <a:cubicBezTo>
                    <a:pt x="5291" y="1527"/>
                    <a:pt x="5365" y="1425"/>
                    <a:pt x="5393" y="1305"/>
                  </a:cubicBezTo>
                  <a:cubicBezTo>
                    <a:pt x="5411" y="1217"/>
                    <a:pt x="5393" y="1129"/>
                    <a:pt x="5351" y="1055"/>
                  </a:cubicBezTo>
                  <a:lnTo>
                    <a:pt x="5323" y="1087"/>
                  </a:lnTo>
                  <a:cubicBezTo>
                    <a:pt x="5365" y="1143"/>
                    <a:pt x="5379" y="1217"/>
                    <a:pt x="5365" y="1291"/>
                  </a:cubicBezTo>
                  <a:cubicBezTo>
                    <a:pt x="5337" y="1393"/>
                    <a:pt x="5263" y="1495"/>
                    <a:pt x="5175" y="1541"/>
                  </a:cubicBezTo>
                  <a:cubicBezTo>
                    <a:pt x="5104" y="1579"/>
                    <a:pt x="5029" y="1592"/>
                    <a:pt x="4957" y="1592"/>
                  </a:cubicBezTo>
                  <a:cubicBezTo>
                    <a:pt x="4835" y="1592"/>
                    <a:pt x="4720" y="1553"/>
                    <a:pt x="4647" y="1527"/>
                  </a:cubicBezTo>
                  <a:cubicBezTo>
                    <a:pt x="4355" y="1407"/>
                    <a:pt x="4120" y="1189"/>
                    <a:pt x="4004" y="897"/>
                  </a:cubicBezTo>
                  <a:lnTo>
                    <a:pt x="3958" y="911"/>
                  </a:lnTo>
                  <a:cubicBezTo>
                    <a:pt x="4032" y="1129"/>
                    <a:pt x="3930" y="1393"/>
                    <a:pt x="3722" y="1513"/>
                  </a:cubicBezTo>
                  <a:cubicBezTo>
                    <a:pt x="3621" y="1574"/>
                    <a:pt x="3500" y="1607"/>
                    <a:pt x="3376" y="1607"/>
                  </a:cubicBezTo>
                  <a:cubicBezTo>
                    <a:pt x="3265" y="1607"/>
                    <a:pt x="3153" y="1581"/>
                    <a:pt x="3050" y="1527"/>
                  </a:cubicBezTo>
                  <a:cubicBezTo>
                    <a:pt x="2843" y="1439"/>
                    <a:pt x="2667" y="1277"/>
                    <a:pt x="2537" y="1041"/>
                  </a:cubicBezTo>
                  <a:cubicBezTo>
                    <a:pt x="2435" y="880"/>
                    <a:pt x="2361" y="704"/>
                    <a:pt x="2287" y="528"/>
                  </a:cubicBezTo>
                  <a:cubicBezTo>
                    <a:pt x="2273" y="472"/>
                    <a:pt x="2259" y="426"/>
                    <a:pt x="2245" y="384"/>
                  </a:cubicBezTo>
                  <a:lnTo>
                    <a:pt x="2199" y="398"/>
                  </a:lnTo>
                  <a:cubicBezTo>
                    <a:pt x="2227" y="440"/>
                    <a:pt x="2245" y="500"/>
                    <a:pt x="2259" y="545"/>
                  </a:cubicBezTo>
                  <a:cubicBezTo>
                    <a:pt x="2301" y="662"/>
                    <a:pt x="2333" y="778"/>
                    <a:pt x="2333" y="911"/>
                  </a:cubicBezTo>
                  <a:cubicBezTo>
                    <a:pt x="2333" y="1101"/>
                    <a:pt x="2245" y="1277"/>
                    <a:pt x="2111" y="1351"/>
                  </a:cubicBezTo>
                  <a:cubicBezTo>
                    <a:pt x="2040" y="1391"/>
                    <a:pt x="1955" y="1414"/>
                    <a:pt x="1866" y="1414"/>
                  </a:cubicBezTo>
                  <a:cubicBezTo>
                    <a:pt x="1793" y="1414"/>
                    <a:pt x="1717" y="1398"/>
                    <a:pt x="1643" y="1365"/>
                  </a:cubicBezTo>
                  <a:cubicBezTo>
                    <a:pt x="852" y="1041"/>
                    <a:pt x="293" y="574"/>
                    <a:pt x="29" y="0"/>
                  </a:cubicBezTo>
                  <a:close/>
                </a:path>
              </a:pathLst>
            </a:custGeom>
            <a:solidFill>
              <a:srgbClr val="C16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93;p46">
              <a:extLst>
                <a:ext uri="{FF2B5EF4-FFF2-40B4-BE49-F238E27FC236}">
                  <a16:creationId xmlns:a16="http://schemas.microsoft.com/office/drawing/2014/main" id="{AA2FECC5-1C01-43C0-A3CC-9BFADDB82A4D}"/>
                </a:ext>
              </a:extLst>
            </p:cNvPr>
            <p:cNvSpPr/>
            <p:nvPr/>
          </p:nvSpPr>
          <p:spPr>
            <a:xfrm>
              <a:off x="2338100" y="4378363"/>
              <a:ext cx="42150" cy="42850"/>
            </a:xfrm>
            <a:custGeom>
              <a:avLst/>
              <a:gdLst/>
              <a:ahLst/>
              <a:cxnLst/>
              <a:rect l="l" t="t" r="r" b="b"/>
              <a:pathLst>
                <a:path w="1686" h="1714" extrusionOk="0">
                  <a:moveTo>
                    <a:pt x="848" y="0"/>
                  </a:moveTo>
                  <a:cubicBezTo>
                    <a:pt x="380" y="0"/>
                    <a:pt x="0" y="380"/>
                    <a:pt x="0" y="865"/>
                  </a:cubicBezTo>
                  <a:cubicBezTo>
                    <a:pt x="0" y="1333"/>
                    <a:pt x="380" y="1713"/>
                    <a:pt x="848" y="1713"/>
                  </a:cubicBezTo>
                  <a:cubicBezTo>
                    <a:pt x="1319" y="1713"/>
                    <a:pt x="1685" y="1333"/>
                    <a:pt x="1685" y="865"/>
                  </a:cubicBezTo>
                  <a:cubicBezTo>
                    <a:pt x="1685" y="380"/>
                    <a:pt x="1319" y="0"/>
                    <a:pt x="848"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94;p46">
              <a:extLst>
                <a:ext uri="{FF2B5EF4-FFF2-40B4-BE49-F238E27FC236}">
                  <a16:creationId xmlns:a16="http://schemas.microsoft.com/office/drawing/2014/main" id="{E82E85ED-6963-457D-AD95-08F90D3C8CB2}"/>
                </a:ext>
              </a:extLst>
            </p:cNvPr>
            <p:cNvSpPr/>
            <p:nvPr/>
          </p:nvSpPr>
          <p:spPr>
            <a:xfrm>
              <a:off x="2337300" y="4377663"/>
              <a:ext cx="44000" cy="44325"/>
            </a:xfrm>
            <a:custGeom>
              <a:avLst/>
              <a:gdLst/>
              <a:ahLst/>
              <a:cxnLst/>
              <a:rect l="l" t="t" r="r" b="b"/>
              <a:pathLst>
                <a:path w="1760" h="1773" extrusionOk="0">
                  <a:moveTo>
                    <a:pt x="880" y="56"/>
                  </a:moveTo>
                  <a:cubicBezTo>
                    <a:pt x="1102" y="56"/>
                    <a:pt x="1306" y="158"/>
                    <a:pt x="1453" y="306"/>
                  </a:cubicBezTo>
                  <a:cubicBezTo>
                    <a:pt x="1601" y="454"/>
                    <a:pt x="1689" y="658"/>
                    <a:pt x="1689" y="893"/>
                  </a:cubicBezTo>
                  <a:cubicBezTo>
                    <a:pt x="1689" y="1112"/>
                    <a:pt x="1601" y="1319"/>
                    <a:pt x="1453" y="1477"/>
                  </a:cubicBezTo>
                  <a:cubicBezTo>
                    <a:pt x="1306" y="1625"/>
                    <a:pt x="1102" y="1713"/>
                    <a:pt x="880" y="1713"/>
                  </a:cubicBezTo>
                  <a:cubicBezTo>
                    <a:pt x="648" y="1713"/>
                    <a:pt x="440" y="1625"/>
                    <a:pt x="296" y="1477"/>
                  </a:cubicBezTo>
                  <a:cubicBezTo>
                    <a:pt x="148" y="1319"/>
                    <a:pt x="60" y="1112"/>
                    <a:pt x="60" y="893"/>
                  </a:cubicBezTo>
                  <a:cubicBezTo>
                    <a:pt x="60" y="658"/>
                    <a:pt x="148" y="454"/>
                    <a:pt x="296" y="306"/>
                  </a:cubicBezTo>
                  <a:cubicBezTo>
                    <a:pt x="440" y="158"/>
                    <a:pt x="648" y="56"/>
                    <a:pt x="880" y="56"/>
                  </a:cubicBezTo>
                  <a:close/>
                  <a:moveTo>
                    <a:pt x="880" y="0"/>
                  </a:moveTo>
                  <a:cubicBezTo>
                    <a:pt x="634" y="0"/>
                    <a:pt x="412" y="102"/>
                    <a:pt x="250" y="264"/>
                  </a:cubicBezTo>
                  <a:cubicBezTo>
                    <a:pt x="89" y="422"/>
                    <a:pt x="1" y="644"/>
                    <a:pt x="1" y="893"/>
                  </a:cubicBezTo>
                  <a:cubicBezTo>
                    <a:pt x="1" y="1126"/>
                    <a:pt x="89" y="1361"/>
                    <a:pt x="250" y="1509"/>
                  </a:cubicBezTo>
                  <a:cubicBezTo>
                    <a:pt x="412" y="1671"/>
                    <a:pt x="634" y="1773"/>
                    <a:pt x="880" y="1773"/>
                  </a:cubicBezTo>
                  <a:cubicBezTo>
                    <a:pt x="1116" y="1773"/>
                    <a:pt x="1337" y="1671"/>
                    <a:pt x="1496" y="1509"/>
                  </a:cubicBezTo>
                  <a:cubicBezTo>
                    <a:pt x="1657" y="1361"/>
                    <a:pt x="1759" y="1126"/>
                    <a:pt x="1759" y="893"/>
                  </a:cubicBezTo>
                  <a:cubicBezTo>
                    <a:pt x="1759" y="644"/>
                    <a:pt x="1657" y="422"/>
                    <a:pt x="1496" y="264"/>
                  </a:cubicBezTo>
                  <a:cubicBezTo>
                    <a:pt x="1337" y="102"/>
                    <a:pt x="1116" y="0"/>
                    <a:pt x="880"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95;p46">
              <a:extLst>
                <a:ext uri="{FF2B5EF4-FFF2-40B4-BE49-F238E27FC236}">
                  <a16:creationId xmlns:a16="http://schemas.microsoft.com/office/drawing/2014/main" id="{E92C3608-98AE-49F0-890B-C1539B6F35A5}"/>
                </a:ext>
              </a:extLst>
            </p:cNvPr>
            <p:cNvSpPr/>
            <p:nvPr/>
          </p:nvSpPr>
          <p:spPr>
            <a:xfrm>
              <a:off x="2338800" y="4380213"/>
              <a:ext cx="42150" cy="42475"/>
            </a:xfrm>
            <a:custGeom>
              <a:avLst/>
              <a:gdLst/>
              <a:ahLst/>
              <a:cxnLst/>
              <a:rect l="l" t="t" r="r" b="b"/>
              <a:pathLst>
                <a:path w="1686" h="1699" extrusionOk="0">
                  <a:moveTo>
                    <a:pt x="838" y="0"/>
                  </a:moveTo>
                  <a:cubicBezTo>
                    <a:pt x="366" y="0"/>
                    <a:pt x="0" y="380"/>
                    <a:pt x="0" y="848"/>
                  </a:cubicBezTo>
                  <a:cubicBezTo>
                    <a:pt x="0" y="1319"/>
                    <a:pt x="366" y="1699"/>
                    <a:pt x="838" y="1699"/>
                  </a:cubicBezTo>
                  <a:cubicBezTo>
                    <a:pt x="1305" y="1699"/>
                    <a:pt x="1685" y="1319"/>
                    <a:pt x="1685" y="848"/>
                  </a:cubicBezTo>
                  <a:cubicBezTo>
                    <a:pt x="1685" y="380"/>
                    <a:pt x="1305" y="0"/>
                    <a:pt x="8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96;p46">
              <a:extLst>
                <a:ext uri="{FF2B5EF4-FFF2-40B4-BE49-F238E27FC236}">
                  <a16:creationId xmlns:a16="http://schemas.microsoft.com/office/drawing/2014/main" id="{4042AB7C-1AFC-41F1-B12A-9F660A4F0FF5}"/>
                </a:ext>
              </a:extLst>
            </p:cNvPr>
            <p:cNvSpPr/>
            <p:nvPr/>
          </p:nvSpPr>
          <p:spPr>
            <a:xfrm>
              <a:off x="2346100" y="4387863"/>
              <a:ext cx="27550" cy="27550"/>
            </a:xfrm>
            <a:custGeom>
              <a:avLst/>
              <a:gdLst/>
              <a:ahLst/>
              <a:cxnLst/>
              <a:rect l="l" t="t" r="r" b="b"/>
              <a:pathLst>
                <a:path w="1102" h="1102" extrusionOk="0">
                  <a:moveTo>
                    <a:pt x="546" y="0"/>
                  </a:moveTo>
                  <a:cubicBezTo>
                    <a:pt x="250" y="0"/>
                    <a:pt x="0" y="236"/>
                    <a:pt x="0" y="542"/>
                  </a:cubicBezTo>
                  <a:cubicBezTo>
                    <a:pt x="0" y="851"/>
                    <a:pt x="250" y="1101"/>
                    <a:pt x="546" y="1101"/>
                  </a:cubicBezTo>
                  <a:cubicBezTo>
                    <a:pt x="852" y="1101"/>
                    <a:pt x="1101" y="851"/>
                    <a:pt x="1101" y="542"/>
                  </a:cubicBezTo>
                  <a:cubicBezTo>
                    <a:pt x="1101" y="236"/>
                    <a:pt x="852" y="0"/>
                    <a:pt x="54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97;p46">
              <a:extLst>
                <a:ext uri="{FF2B5EF4-FFF2-40B4-BE49-F238E27FC236}">
                  <a16:creationId xmlns:a16="http://schemas.microsoft.com/office/drawing/2014/main" id="{7FF4D5B7-42C7-4AD3-B53E-83D7563974A1}"/>
                </a:ext>
              </a:extLst>
            </p:cNvPr>
            <p:cNvSpPr/>
            <p:nvPr/>
          </p:nvSpPr>
          <p:spPr>
            <a:xfrm>
              <a:off x="2342850" y="4396988"/>
              <a:ext cx="9875" cy="6625"/>
            </a:xfrm>
            <a:custGeom>
              <a:avLst/>
              <a:gdLst/>
              <a:ahLst/>
              <a:cxnLst/>
              <a:rect l="l" t="t" r="r" b="b"/>
              <a:pathLst>
                <a:path w="395" h="265" extrusionOk="0">
                  <a:moveTo>
                    <a:pt x="190" y="1"/>
                  </a:moveTo>
                  <a:cubicBezTo>
                    <a:pt x="88" y="1"/>
                    <a:pt x="0" y="61"/>
                    <a:pt x="0" y="135"/>
                  </a:cubicBezTo>
                  <a:cubicBezTo>
                    <a:pt x="0" y="208"/>
                    <a:pt x="88" y="265"/>
                    <a:pt x="190" y="265"/>
                  </a:cubicBezTo>
                  <a:cubicBezTo>
                    <a:pt x="306" y="265"/>
                    <a:pt x="394" y="208"/>
                    <a:pt x="394" y="135"/>
                  </a:cubicBezTo>
                  <a:cubicBezTo>
                    <a:pt x="394" y="61"/>
                    <a:pt x="306" y="1"/>
                    <a:pt x="1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98;p46">
              <a:extLst>
                <a:ext uri="{FF2B5EF4-FFF2-40B4-BE49-F238E27FC236}">
                  <a16:creationId xmlns:a16="http://schemas.microsoft.com/office/drawing/2014/main" id="{931FA014-0D16-425E-BCD1-3589E78970F5}"/>
                </a:ext>
              </a:extLst>
            </p:cNvPr>
            <p:cNvSpPr/>
            <p:nvPr/>
          </p:nvSpPr>
          <p:spPr>
            <a:xfrm>
              <a:off x="2419425" y="4355913"/>
              <a:ext cx="48050" cy="43050"/>
            </a:xfrm>
            <a:custGeom>
              <a:avLst/>
              <a:gdLst/>
              <a:ahLst/>
              <a:cxnLst/>
              <a:rect l="l" t="t" r="r" b="b"/>
              <a:pathLst>
                <a:path w="1922" h="1722" extrusionOk="0">
                  <a:moveTo>
                    <a:pt x="950" y="1"/>
                  </a:moveTo>
                  <a:cubicBezTo>
                    <a:pt x="847" y="1"/>
                    <a:pt x="744" y="20"/>
                    <a:pt x="645" y="61"/>
                  </a:cubicBezTo>
                  <a:cubicBezTo>
                    <a:pt x="205" y="237"/>
                    <a:pt x="1" y="736"/>
                    <a:pt x="177" y="1176"/>
                  </a:cubicBezTo>
                  <a:cubicBezTo>
                    <a:pt x="312" y="1513"/>
                    <a:pt x="634" y="1722"/>
                    <a:pt x="970" y="1722"/>
                  </a:cubicBezTo>
                  <a:cubicBezTo>
                    <a:pt x="1072" y="1722"/>
                    <a:pt x="1175" y="1703"/>
                    <a:pt x="1274" y="1661"/>
                  </a:cubicBezTo>
                  <a:cubicBezTo>
                    <a:pt x="1714" y="1486"/>
                    <a:pt x="1922" y="986"/>
                    <a:pt x="1746" y="546"/>
                  </a:cubicBezTo>
                  <a:cubicBezTo>
                    <a:pt x="1611" y="209"/>
                    <a:pt x="1286" y="1"/>
                    <a:pt x="950"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99;p46">
              <a:extLst>
                <a:ext uri="{FF2B5EF4-FFF2-40B4-BE49-F238E27FC236}">
                  <a16:creationId xmlns:a16="http://schemas.microsoft.com/office/drawing/2014/main" id="{8CC800E3-E9C0-4197-AFBD-1D5832A2F07D}"/>
                </a:ext>
              </a:extLst>
            </p:cNvPr>
            <p:cNvSpPr/>
            <p:nvPr/>
          </p:nvSpPr>
          <p:spPr>
            <a:xfrm>
              <a:off x="2421275" y="4355238"/>
              <a:ext cx="44350" cy="44425"/>
            </a:xfrm>
            <a:custGeom>
              <a:avLst/>
              <a:gdLst/>
              <a:ahLst/>
              <a:cxnLst/>
              <a:rect l="l" t="t" r="r" b="b"/>
              <a:pathLst>
                <a:path w="1774" h="1777" extrusionOk="0">
                  <a:moveTo>
                    <a:pt x="880" y="60"/>
                  </a:moveTo>
                  <a:cubicBezTo>
                    <a:pt x="1200" y="60"/>
                    <a:pt x="1510" y="250"/>
                    <a:pt x="1640" y="573"/>
                  </a:cubicBezTo>
                  <a:cubicBezTo>
                    <a:pt x="1686" y="675"/>
                    <a:pt x="1700" y="791"/>
                    <a:pt x="1700" y="897"/>
                  </a:cubicBezTo>
                  <a:cubicBezTo>
                    <a:pt x="1700" y="1217"/>
                    <a:pt x="1510" y="1527"/>
                    <a:pt x="1200" y="1657"/>
                  </a:cubicBezTo>
                  <a:cubicBezTo>
                    <a:pt x="1098" y="1688"/>
                    <a:pt x="996" y="1717"/>
                    <a:pt x="894" y="1717"/>
                  </a:cubicBezTo>
                  <a:cubicBezTo>
                    <a:pt x="571" y="1717"/>
                    <a:pt x="265" y="1513"/>
                    <a:pt x="131" y="1189"/>
                  </a:cubicBezTo>
                  <a:cubicBezTo>
                    <a:pt x="89" y="1087"/>
                    <a:pt x="71" y="985"/>
                    <a:pt x="71" y="879"/>
                  </a:cubicBezTo>
                  <a:cubicBezTo>
                    <a:pt x="71" y="559"/>
                    <a:pt x="265" y="250"/>
                    <a:pt x="571" y="120"/>
                  </a:cubicBezTo>
                  <a:cubicBezTo>
                    <a:pt x="673" y="74"/>
                    <a:pt x="775" y="60"/>
                    <a:pt x="880" y="60"/>
                  </a:cubicBezTo>
                  <a:close/>
                  <a:moveTo>
                    <a:pt x="880" y="0"/>
                  </a:moveTo>
                  <a:cubicBezTo>
                    <a:pt x="775" y="0"/>
                    <a:pt x="659" y="18"/>
                    <a:pt x="557" y="60"/>
                  </a:cubicBezTo>
                  <a:cubicBezTo>
                    <a:pt x="219" y="208"/>
                    <a:pt x="1" y="528"/>
                    <a:pt x="1" y="879"/>
                  </a:cubicBezTo>
                  <a:cubicBezTo>
                    <a:pt x="1" y="999"/>
                    <a:pt x="29" y="1101"/>
                    <a:pt x="71" y="1217"/>
                  </a:cubicBezTo>
                  <a:cubicBezTo>
                    <a:pt x="205" y="1555"/>
                    <a:pt x="543" y="1776"/>
                    <a:pt x="894" y="1776"/>
                  </a:cubicBezTo>
                  <a:cubicBezTo>
                    <a:pt x="996" y="1776"/>
                    <a:pt x="1112" y="1745"/>
                    <a:pt x="1214" y="1717"/>
                  </a:cubicBezTo>
                  <a:cubicBezTo>
                    <a:pt x="1552" y="1569"/>
                    <a:pt x="1774" y="1249"/>
                    <a:pt x="1774" y="897"/>
                  </a:cubicBezTo>
                  <a:cubicBezTo>
                    <a:pt x="1774" y="777"/>
                    <a:pt x="1742" y="661"/>
                    <a:pt x="1700" y="559"/>
                  </a:cubicBezTo>
                  <a:cubicBezTo>
                    <a:pt x="1566" y="208"/>
                    <a:pt x="1232" y="0"/>
                    <a:pt x="880"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00;p46">
              <a:extLst>
                <a:ext uri="{FF2B5EF4-FFF2-40B4-BE49-F238E27FC236}">
                  <a16:creationId xmlns:a16="http://schemas.microsoft.com/office/drawing/2014/main" id="{C531C3D1-29EE-4655-BF2A-6EEDA22C833E}"/>
                </a:ext>
              </a:extLst>
            </p:cNvPr>
            <p:cNvSpPr/>
            <p:nvPr/>
          </p:nvSpPr>
          <p:spPr>
            <a:xfrm>
              <a:off x="2419425" y="4357913"/>
              <a:ext cx="48050" cy="42525"/>
            </a:xfrm>
            <a:custGeom>
              <a:avLst/>
              <a:gdLst/>
              <a:ahLst/>
              <a:cxnLst/>
              <a:rect l="l" t="t" r="r" b="b"/>
              <a:pathLst>
                <a:path w="1922" h="1701" extrusionOk="0">
                  <a:moveTo>
                    <a:pt x="944" y="0"/>
                  </a:moveTo>
                  <a:cubicBezTo>
                    <a:pt x="843" y="0"/>
                    <a:pt x="742" y="18"/>
                    <a:pt x="645" y="55"/>
                  </a:cubicBezTo>
                  <a:cubicBezTo>
                    <a:pt x="205" y="231"/>
                    <a:pt x="1" y="730"/>
                    <a:pt x="177" y="1170"/>
                  </a:cubicBezTo>
                  <a:cubicBezTo>
                    <a:pt x="310" y="1503"/>
                    <a:pt x="627" y="1701"/>
                    <a:pt x="958" y="1701"/>
                  </a:cubicBezTo>
                  <a:cubicBezTo>
                    <a:pt x="1064" y="1701"/>
                    <a:pt x="1171" y="1680"/>
                    <a:pt x="1274" y="1638"/>
                  </a:cubicBezTo>
                  <a:cubicBezTo>
                    <a:pt x="1714" y="1462"/>
                    <a:pt x="1922" y="980"/>
                    <a:pt x="1746" y="540"/>
                  </a:cubicBezTo>
                  <a:cubicBezTo>
                    <a:pt x="1610" y="201"/>
                    <a:pt x="1282" y="0"/>
                    <a:pt x="9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01;p46">
              <a:extLst>
                <a:ext uri="{FF2B5EF4-FFF2-40B4-BE49-F238E27FC236}">
                  <a16:creationId xmlns:a16="http://schemas.microsoft.com/office/drawing/2014/main" id="{25012B55-1C12-42DE-BA99-AA3FABBD80DB}"/>
                </a:ext>
              </a:extLst>
            </p:cNvPr>
            <p:cNvSpPr/>
            <p:nvPr/>
          </p:nvSpPr>
          <p:spPr>
            <a:xfrm>
              <a:off x="2427875" y="4365363"/>
              <a:ext cx="31150" cy="27625"/>
            </a:xfrm>
            <a:custGeom>
              <a:avLst/>
              <a:gdLst/>
              <a:ahLst/>
              <a:cxnLst/>
              <a:rect l="l" t="t" r="r" b="b"/>
              <a:pathLst>
                <a:path w="1246" h="1105" extrusionOk="0">
                  <a:moveTo>
                    <a:pt x="617" y="1"/>
                  </a:moveTo>
                  <a:cubicBezTo>
                    <a:pt x="552" y="1"/>
                    <a:pt x="486" y="12"/>
                    <a:pt x="423" y="35"/>
                  </a:cubicBezTo>
                  <a:cubicBezTo>
                    <a:pt x="131" y="154"/>
                    <a:pt x="1" y="474"/>
                    <a:pt x="117" y="756"/>
                  </a:cubicBezTo>
                  <a:cubicBezTo>
                    <a:pt x="204" y="976"/>
                    <a:pt x="410" y="1104"/>
                    <a:pt x="625" y="1104"/>
                  </a:cubicBezTo>
                  <a:cubicBezTo>
                    <a:pt x="695" y="1104"/>
                    <a:pt x="766" y="1090"/>
                    <a:pt x="834" y="1062"/>
                  </a:cubicBezTo>
                  <a:cubicBezTo>
                    <a:pt x="1112" y="960"/>
                    <a:pt x="1246" y="636"/>
                    <a:pt x="1126" y="344"/>
                  </a:cubicBezTo>
                  <a:cubicBezTo>
                    <a:pt x="1047" y="129"/>
                    <a:pt x="838" y="1"/>
                    <a:pt x="6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02;p46">
              <a:extLst>
                <a:ext uri="{FF2B5EF4-FFF2-40B4-BE49-F238E27FC236}">
                  <a16:creationId xmlns:a16="http://schemas.microsoft.com/office/drawing/2014/main" id="{234A712F-9F81-44A8-9BC7-7F9C0D7A87B8}"/>
                </a:ext>
              </a:extLst>
            </p:cNvPr>
            <p:cNvSpPr/>
            <p:nvPr/>
          </p:nvSpPr>
          <p:spPr>
            <a:xfrm>
              <a:off x="2448725" y="4370038"/>
              <a:ext cx="10650" cy="7125"/>
            </a:xfrm>
            <a:custGeom>
              <a:avLst/>
              <a:gdLst/>
              <a:ahLst/>
              <a:cxnLst/>
              <a:rect l="l" t="t" r="r" b="b"/>
              <a:pathLst>
                <a:path w="426" h="285" extrusionOk="0">
                  <a:moveTo>
                    <a:pt x="279" y="0"/>
                  </a:moveTo>
                  <a:cubicBezTo>
                    <a:pt x="245" y="0"/>
                    <a:pt x="209" y="8"/>
                    <a:pt x="176" y="24"/>
                  </a:cubicBezTo>
                  <a:cubicBezTo>
                    <a:pt x="74" y="55"/>
                    <a:pt x="0" y="143"/>
                    <a:pt x="28" y="217"/>
                  </a:cubicBezTo>
                  <a:cubicBezTo>
                    <a:pt x="48" y="261"/>
                    <a:pt x="96" y="285"/>
                    <a:pt x="154" y="285"/>
                  </a:cubicBezTo>
                  <a:cubicBezTo>
                    <a:pt x="188" y="285"/>
                    <a:pt x="226" y="276"/>
                    <a:pt x="264" y="259"/>
                  </a:cubicBezTo>
                  <a:cubicBezTo>
                    <a:pt x="366" y="231"/>
                    <a:pt x="426" y="143"/>
                    <a:pt x="398" y="69"/>
                  </a:cubicBezTo>
                  <a:cubicBezTo>
                    <a:pt x="387" y="23"/>
                    <a:pt x="337" y="0"/>
                    <a:pt x="2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03;p46">
              <a:extLst>
                <a:ext uri="{FF2B5EF4-FFF2-40B4-BE49-F238E27FC236}">
                  <a16:creationId xmlns:a16="http://schemas.microsoft.com/office/drawing/2014/main" id="{F1F2430A-F6E5-467B-9374-602500BAE66A}"/>
                </a:ext>
              </a:extLst>
            </p:cNvPr>
            <p:cNvSpPr/>
            <p:nvPr/>
          </p:nvSpPr>
          <p:spPr>
            <a:xfrm>
              <a:off x="2392275" y="4417563"/>
              <a:ext cx="24200" cy="10050"/>
            </a:xfrm>
            <a:custGeom>
              <a:avLst/>
              <a:gdLst/>
              <a:ahLst/>
              <a:cxnLst/>
              <a:rect l="l" t="t" r="r" b="b"/>
              <a:pathLst>
                <a:path w="968" h="402" extrusionOk="0">
                  <a:moveTo>
                    <a:pt x="18" y="1"/>
                  </a:moveTo>
                  <a:cubicBezTo>
                    <a:pt x="0" y="1"/>
                    <a:pt x="0" y="15"/>
                    <a:pt x="0" y="29"/>
                  </a:cubicBezTo>
                  <a:lnTo>
                    <a:pt x="0" y="43"/>
                  </a:lnTo>
                  <a:cubicBezTo>
                    <a:pt x="18" y="43"/>
                    <a:pt x="18" y="57"/>
                    <a:pt x="32" y="75"/>
                  </a:cubicBezTo>
                  <a:cubicBezTo>
                    <a:pt x="46" y="89"/>
                    <a:pt x="74" y="131"/>
                    <a:pt x="106" y="163"/>
                  </a:cubicBezTo>
                  <a:lnTo>
                    <a:pt x="162" y="219"/>
                  </a:lnTo>
                  <a:cubicBezTo>
                    <a:pt x="193" y="233"/>
                    <a:pt x="208" y="265"/>
                    <a:pt x="236" y="279"/>
                  </a:cubicBezTo>
                  <a:cubicBezTo>
                    <a:pt x="264" y="293"/>
                    <a:pt x="296" y="307"/>
                    <a:pt x="324" y="321"/>
                  </a:cubicBezTo>
                  <a:cubicBezTo>
                    <a:pt x="338" y="339"/>
                    <a:pt x="352" y="339"/>
                    <a:pt x="369" y="353"/>
                  </a:cubicBezTo>
                  <a:cubicBezTo>
                    <a:pt x="383" y="353"/>
                    <a:pt x="412" y="353"/>
                    <a:pt x="426" y="367"/>
                  </a:cubicBezTo>
                  <a:cubicBezTo>
                    <a:pt x="457" y="381"/>
                    <a:pt x="485" y="381"/>
                    <a:pt x="514" y="395"/>
                  </a:cubicBezTo>
                  <a:lnTo>
                    <a:pt x="616" y="395"/>
                  </a:lnTo>
                  <a:cubicBezTo>
                    <a:pt x="626" y="400"/>
                    <a:pt x="638" y="401"/>
                    <a:pt x="650" y="401"/>
                  </a:cubicBezTo>
                  <a:cubicBezTo>
                    <a:pt x="674" y="401"/>
                    <a:pt x="700" y="395"/>
                    <a:pt x="721" y="395"/>
                  </a:cubicBezTo>
                  <a:cubicBezTo>
                    <a:pt x="749" y="395"/>
                    <a:pt x="763" y="395"/>
                    <a:pt x="791" y="381"/>
                  </a:cubicBezTo>
                  <a:cubicBezTo>
                    <a:pt x="823" y="381"/>
                    <a:pt x="837" y="381"/>
                    <a:pt x="865" y="367"/>
                  </a:cubicBezTo>
                  <a:cubicBezTo>
                    <a:pt x="879" y="367"/>
                    <a:pt x="897" y="353"/>
                    <a:pt x="911" y="353"/>
                  </a:cubicBezTo>
                  <a:cubicBezTo>
                    <a:pt x="939" y="339"/>
                    <a:pt x="953" y="339"/>
                    <a:pt x="953" y="339"/>
                  </a:cubicBezTo>
                  <a:cubicBezTo>
                    <a:pt x="967" y="339"/>
                    <a:pt x="967" y="321"/>
                    <a:pt x="967" y="321"/>
                  </a:cubicBezTo>
                  <a:cubicBezTo>
                    <a:pt x="967" y="307"/>
                    <a:pt x="953" y="293"/>
                    <a:pt x="953" y="293"/>
                  </a:cubicBezTo>
                  <a:lnTo>
                    <a:pt x="939" y="307"/>
                  </a:lnTo>
                  <a:lnTo>
                    <a:pt x="897" y="307"/>
                  </a:lnTo>
                  <a:cubicBezTo>
                    <a:pt x="879" y="307"/>
                    <a:pt x="865" y="321"/>
                    <a:pt x="851" y="321"/>
                  </a:cubicBezTo>
                  <a:lnTo>
                    <a:pt x="791" y="321"/>
                  </a:lnTo>
                  <a:cubicBezTo>
                    <a:pt x="763" y="339"/>
                    <a:pt x="735" y="339"/>
                    <a:pt x="704" y="339"/>
                  </a:cubicBezTo>
                  <a:lnTo>
                    <a:pt x="633" y="339"/>
                  </a:lnTo>
                  <a:cubicBezTo>
                    <a:pt x="602" y="321"/>
                    <a:pt x="559" y="321"/>
                    <a:pt x="528" y="321"/>
                  </a:cubicBezTo>
                  <a:cubicBezTo>
                    <a:pt x="500" y="307"/>
                    <a:pt x="471" y="307"/>
                    <a:pt x="440" y="293"/>
                  </a:cubicBezTo>
                  <a:cubicBezTo>
                    <a:pt x="426" y="293"/>
                    <a:pt x="412" y="279"/>
                    <a:pt x="398" y="279"/>
                  </a:cubicBezTo>
                  <a:lnTo>
                    <a:pt x="352" y="265"/>
                  </a:lnTo>
                  <a:cubicBezTo>
                    <a:pt x="324" y="251"/>
                    <a:pt x="310" y="233"/>
                    <a:pt x="281" y="219"/>
                  </a:cubicBezTo>
                  <a:cubicBezTo>
                    <a:pt x="250" y="191"/>
                    <a:pt x="236" y="177"/>
                    <a:pt x="208" y="163"/>
                  </a:cubicBezTo>
                  <a:cubicBezTo>
                    <a:pt x="193" y="145"/>
                    <a:pt x="162" y="131"/>
                    <a:pt x="148" y="117"/>
                  </a:cubicBezTo>
                  <a:lnTo>
                    <a:pt x="106" y="75"/>
                  </a:lnTo>
                  <a:cubicBezTo>
                    <a:pt x="88" y="57"/>
                    <a:pt x="74" y="43"/>
                    <a:pt x="60" y="43"/>
                  </a:cubicBezTo>
                  <a:cubicBezTo>
                    <a:pt x="60" y="29"/>
                    <a:pt x="46" y="15"/>
                    <a:pt x="46" y="15"/>
                  </a:cubicBezTo>
                  <a:cubicBezTo>
                    <a:pt x="32" y="15"/>
                    <a:pt x="32" y="1"/>
                    <a:pt x="32"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04;p46">
              <a:extLst>
                <a:ext uri="{FF2B5EF4-FFF2-40B4-BE49-F238E27FC236}">
                  <a16:creationId xmlns:a16="http://schemas.microsoft.com/office/drawing/2014/main" id="{100ACD4E-6CF7-40EB-B2E2-7F05CBE9F256}"/>
                </a:ext>
              </a:extLst>
            </p:cNvPr>
            <p:cNvSpPr/>
            <p:nvPr/>
          </p:nvSpPr>
          <p:spPr>
            <a:xfrm>
              <a:off x="2396650" y="4426363"/>
              <a:ext cx="12875" cy="5125"/>
            </a:xfrm>
            <a:custGeom>
              <a:avLst/>
              <a:gdLst/>
              <a:ahLst/>
              <a:cxnLst/>
              <a:rect l="l" t="t" r="r" b="b"/>
              <a:pathLst>
                <a:path w="515" h="205" extrusionOk="0">
                  <a:moveTo>
                    <a:pt x="1" y="1"/>
                  </a:moveTo>
                  <a:lnTo>
                    <a:pt x="1" y="15"/>
                  </a:lnTo>
                  <a:cubicBezTo>
                    <a:pt x="1" y="15"/>
                    <a:pt x="1" y="29"/>
                    <a:pt x="18" y="43"/>
                  </a:cubicBezTo>
                  <a:cubicBezTo>
                    <a:pt x="33" y="43"/>
                    <a:pt x="47" y="75"/>
                    <a:pt x="61" y="89"/>
                  </a:cubicBezTo>
                  <a:cubicBezTo>
                    <a:pt x="75" y="103"/>
                    <a:pt x="106" y="117"/>
                    <a:pt x="135" y="131"/>
                  </a:cubicBezTo>
                  <a:cubicBezTo>
                    <a:pt x="163" y="145"/>
                    <a:pt x="194" y="163"/>
                    <a:pt x="223" y="177"/>
                  </a:cubicBezTo>
                  <a:cubicBezTo>
                    <a:pt x="296" y="191"/>
                    <a:pt x="370" y="205"/>
                    <a:pt x="412" y="205"/>
                  </a:cubicBezTo>
                  <a:cubicBezTo>
                    <a:pt x="441" y="191"/>
                    <a:pt x="472" y="191"/>
                    <a:pt x="486" y="191"/>
                  </a:cubicBezTo>
                  <a:lnTo>
                    <a:pt x="500" y="191"/>
                  </a:lnTo>
                  <a:cubicBezTo>
                    <a:pt x="514" y="191"/>
                    <a:pt x="514" y="177"/>
                    <a:pt x="514" y="177"/>
                  </a:cubicBezTo>
                  <a:cubicBezTo>
                    <a:pt x="514" y="163"/>
                    <a:pt x="500" y="163"/>
                    <a:pt x="500" y="163"/>
                  </a:cubicBezTo>
                  <a:lnTo>
                    <a:pt x="472" y="163"/>
                  </a:lnTo>
                  <a:cubicBezTo>
                    <a:pt x="458" y="163"/>
                    <a:pt x="441" y="177"/>
                    <a:pt x="412" y="177"/>
                  </a:cubicBezTo>
                  <a:cubicBezTo>
                    <a:pt x="370" y="177"/>
                    <a:pt x="296" y="163"/>
                    <a:pt x="237" y="145"/>
                  </a:cubicBezTo>
                  <a:cubicBezTo>
                    <a:pt x="177" y="117"/>
                    <a:pt x="121" y="89"/>
                    <a:pt x="75" y="57"/>
                  </a:cubicBezTo>
                  <a:lnTo>
                    <a:pt x="33" y="15"/>
                  </a:lnTo>
                  <a:lnTo>
                    <a:pt x="18" y="1"/>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05;p46">
              <a:extLst>
                <a:ext uri="{FF2B5EF4-FFF2-40B4-BE49-F238E27FC236}">
                  <a16:creationId xmlns:a16="http://schemas.microsoft.com/office/drawing/2014/main" id="{BEF92E12-7629-4881-BDCF-3CAB755A7B38}"/>
                </a:ext>
              </a:extLst>
            </p:cNvPr>
            <p:cNvSpPr/>
            <p:nvPr/>
          </p:nvSpPr>
          <p:spPr>
            <a:xfrm>
              <a:off x="2288225" y="4250738"/>
              <a:ext cx="212575" cy="144025"/>
            </a:xfrm>
            <a:custGeom>
              <a:avLst/>
              <a:gdLst/>
              <a:ahLst/>
              <a:cxnLst/>
              <a:rect l="l" t="t" r="r" b="b"/>
              <a:pathLst>
                <a:path w="8503" h="5761" extrusionOk="0">
                  <a:moveTo>
                    <a:pt x="5072" y="1"/>
                  </a:moveTo>
                  <a:cubicBezTo>
                    <a:pt x="4544" y="1"/>
                    <a:pt x="4018" y="110"/>
                    <a:pt x="3518" y="269"/>
                  </a:cubicBezTo>
                  <a:cubicBezTo>
                    <a:pt x="2361" y="634"/>
                    <a:pt x="1246" y="1310"/>
                    <a:pt x="602" y="2351"/>
                  </a:cubicBezTo>
                  <a:cubicBezTo>
                    <a:pt x="205" y="2981"/>
                    <a:pt x="1" y="3740"/>
                    <a:pt x="61" y="4476"/>
                  </a:cubicBezTo>
                  <a:cubicBezTo>
                    <a:pt x="89" y="4855"/>
                    <a:pt x="177" y="5221"/>
                    <a:pt x="353" y="5559"/>
                  </a:cubicBezTo>
                  <a:cubicBezTo>
                    <a:pt x="426" y="5704"/>
                    <a:pt x="508" y="5760"/>
                    <a:pt x="594" y="5760"/>
                  </a:cubicBezTo>
                  <a:cubicBezTo>
                    <a:pt x="767" y="5760"/>
                    <a:pt x="953" y="5531"/>
                    <a:pt x="1102" y="5355"/>
                  </a:cubicBezTo>
                  <a:cubicBezTo>
                    <a:pt x="1348" y="5003"/>
                    <a:pt x="1496" y="4592"/>
                    <a:pt x="1584" y="4180"/>
                  </a:cubicBezTo>
                  <a:cubicBezTo>
                    <a:pt x="1717" y="3522"/>
                    <a:pt x="1745" y="3213"/>
                    <a:pt x="1833" y="2555"/>
                  </a:cubicBezTo>
                  <a:cubicBezTo>
                    <a:pt x="2052" y="3037"/>
                    <a:pt x="2948" y="3726"/>
                    <a:pt x="3314" y="3758"/>
                  </a:cubicBezTo>
                  <a:cubicBezTo>
                    <a:pt x="3390" y="3768"/>
                    <a:pt x="3467" y="3777"/>
                    <a:pt x="3543" y="3777"/>
                  </a:cubicBezTo>
                  <a:cubicBezTo>
                    <a:pt x="3673" y="3777"/>
                    <a:pt x="3798" y="3752"/>
                    <a:pt x="3898" y="3670"/>
                  </a:cubicBezTo>
                  <a:cubicBezTo>
                    <a:pt x="4028" y="3562"/>
                    <a:pt x="4074" y="3361"/>
                    <a:pt x="4010" y="3210"/>
                  </a:cubicBezTo>
                  <a:lnTo>
                    <a:pt x="4010" y="3210"/>
                  </a:lnTo>
                  <a:cubicBezTo>
                    <a:pt x="4136" y="3397"/>
                    <a:pt x="4264" y="3579"/>
                    <a:pt x="4426" y="3740"/>
                  </a:cubicBezTo>
                  <a:cubicBezTo>
                    <a:pt x="4619" y="3916"/>
                    <a:pt x="4866" y="4050"/>
                    <a:pt x="5129" y="4064"/>
                  </a:cubicBezTo>
                  <a:cubicBezTo>
                    <a:pt x="5142" y="4065"/>
                    <a:pt x="5155" y="4065"/>
                    <a:pt x="5167" y="4065"/>
                  </a:cubicBezTo>
                  <a:cubicBezTo>
                    <a:pt x="5435" y="4065"/>
                    <a:pt x="5695" y="3924"/>
                    <a:pt x="5833" y="3712"/>
                  </a:cubicBezTo>
                  <a:cubicBezTo>
                    <a:pt x="5995" y="3477"/>
                    <a:pt x="6026" y="3171"/>
                    <a:pt x="5921" y="2921"/>
                  </a:cubicBezTo>
                  <a:lnTo>
                    <a:pt x="5921" y="2921"/>
                  </a:lnTo>
                  <a:cubicBezTo>
                    <a:pt x="6114" y="3213"/>
                    <a:pt x="6304" y="3508"/>
                    <a:pt x="6554" y="3758"/>
                  </a:cubicBezTo>
                  <a:cubicBezTo>
                    <a:pt x="6818" y="3990"/>
                    <a:pt x="7138" y="4180"/>
                    <a:pt x="7490" y="4198"/>
                  </a:cubicBezTo>
                  <a:cubicBezTo>
                    <a:pt x="7502" y="4198"/>
                    <a:pt x="7514" y="4198"/>
                    <a:pt x="7526" y="4198"/>
                  </a:cubicBezTo>
                  <a:cubicBezTo>
                    <a:pt x="7867" y="4198"/>
                    <a:pt x="8212" y="4011"/>
                    <a:pt x="8355" y="3712"/>
                  </a:cubicBezTo>
                  <a:cubicBezTo>
                    <a:pt x="8503" y="3375"/>
                    <a:pt x="8383" y="2995"/>
                    <a:pt x="8267" y="2657"/>
                  </a:cubicBezTo>
                  <a:cubicBezTo>
                    <a:pt x="7975" y="1851"/>
                    <a:pt x="7578" y="1032"/>
                    <a:pt x="6888" y="532"/>
                  </a:cubicBezTo>
                  <a:cubicBezTo>
                    <a:pt x="6406" y="195"/>
                    <a:pt x="5819" y="33"/>
                    <a:pt x="5249" y="5"/>
                  </a:cubicBezTo>
                  <a:cubicBezTo>
                    <a:pt x="5190" y="2"/>
                    <a:pt x="5131" y="1"/>
                    <a:pt x="5072" y="1"/>
                  </a:cubicBezTo>
                  <a:close/>
                </a:path>
              </a:pathLst>
            </a:custGeom>
            <a:solidFill>
              <a:srgbClr val="C16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06;p46">
              <a:extLst>
                <a:ext uri="{FF2B5EF4-FFF2-40B4-BE49-F238E27FC236}">
                  <a16:creationId xmlns:a16="http://schemas.microsoft.com/office/drawing/2014/main" id="{E27CF0B7-0249-47FE-B70F-2EC3EF2F5773}"/>
                </a:ext>
              </a:extLst>
            </p:cNvPr>
            <p:cNvSpPr/>
            <p:nvPr/>
          </p:nvSpPr>
          <p:spPr>
            <a:xfrm>
              <a:off x="2301425" y="4265888"/>
              <a:ext cx="22000" cy="36600"/>
            </a:xfrm>
            <a:custGeom>
              <a:avLst/>
              <a:gdLst/>
              <a:ahLst/>
              <a:cxnLst/>
              <a:rect l="l" t="t" r="r" b="b"/>
              <a:pathLst>
                <a:path w="880" h="1464" extrusionOk="0">
                  <a:moveTo>
                    <a:pt x="676" y="0"/>
                  </a:moveTo>
                  <a:cubicBezTo>
                    <a:pt x="616" y="0"/>
                    <a:pt x="574" y="42"/>
                    <a:pt x="542" y="102"/>
                  </a:cubicBezTo>
                  <a:cubicBezTo>
                    <a:pt x="528" y="144"/>
                    <a:pt x="528" y="204"/>
                    <a:pt x="528" y="250"/>
                  </a:cubicBezTo>
                  <a:cubicBezTo>
                    <a:pt x="514" y="616"/>
                    <a:pt x="556" y="968"/>
                    <a:pt x="662" y="1319"/>
                  </a:cubicBezTo>
                  <a:cubicBezTo>
                    <a:pt x="528" y="1070"/>
                    <a:pt x="398" y="834"/>
                    <a:pt x="264" y="584"/>
                  </a:cubicBezTo>
                  <a:cubicBezTo>
                    <a:pt x="225" y="532"/>
                    <a:pt x="183" y="452"/>
                    <a:pt x="107" y="452"/>
                  </a:cubicBezTo>
                  <a:cubicBezTo>
                    <a:pt x="101" y="452"/>
                    <a:pt x="95" y="453"/>
                    <a:pt x="88" y="454"/>
                  </a:cubicBezTo>
                  <a:cubicBezTo>
                    <a:pt x="46" y="468"/>
                    <a:pt x="0" y="528"/>
                    <a:pt x="0" y="584"/>
                  </a:cubicBezTo>
                  <a:cubicBezTo>
                    <a:pt x="0" y="644"/>
                    <a:pt x="29" y="690"/>
                    <a:pt x="60" y="732"/>
                  </a:cubicBezTo>
                  <a:cubicBezTo>
                    <a:pt x="204" y="1010"/>
                    <a:pt x="412" y="1260"/>
                    <a:pt x="662" y="1464"/>
                  </a:cubicBezTo>
                  <a:lnTo>
                    <a:pt x="792" y="1393"/>
                  </a:lnTo>
                  <a:cubicBezTo>
                    <a:pt x="866" y="1024"/>
                    <a:pt x="880" y="630"/>
                    <a:pt x="852" y="250"/>
                  </a:cubicBezTo>
                  <a:cubicBezTo>
                    <a:pt x="838" y="190"/>
                    <a:pt x="838" y="130"/>
                    <a:pt x="806" y="88"/>
                  </a:cubicBezTo>
                  <a:cubicBezTo>
                    <a:pt x="778" y="42"/>
                    <a:pt x="732" y="0"/>
                    <a:pt x="676" y="0"/>
                  </a:cubicBezTo>
                  <a:close/>
                </a:path>
              </a:pathLst>
            </a:custGeom>
            <a:solidFill>
              <a:srgbClr val="C16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07;p46">
              <a:extLst>
                <a:ext uri="{FF2B5EF4-FFF2-40B4-BE49-F238E27FC236}">
                  <a16:creationId xmlns:a16="http://schemas.microsoft.com/office/drawing/2014/main" id="{05462C0D-CEEB-4C3A-9A62-0D1611523E98}"/>
                </a:ext>
              </a:extLst>
            </p:cNvPr>
            <p:cNvSpPr/>
            <p:nvPr/>
          </p:nvSpPr>
          <p:spPr>
            <a:xfrm>
              <a:off x="2321900" y="4346963"/>
              <a:ext cx="39600" cy="39025"/>
            </a:xfrm>
            <a:custGeom>
              <a:avLst/>
              <a:gdLst/>
              <a:ahLst/>
              <a:cxnLst/>
              <a:rect l="l" t="t" r="r" b="b"/>
              <a:pathLst>
                <a:path w="1584" h="1561" extrusionOk="0">
                  <a:moveTo>
                    <a:pt x="981" y="0"/>
                  </a:moveTo>
                  <a:cubicBezTo>
                    <a:pt x="497" y="0"/>
                    <a:pt x="33" y="1284"/>
                    <a:pt x="33" y="1284"/>
                  </a:cubicBezTo>
                  <a:cubicBezTo>
                    <a:pt x="0" y="1491"/>
                    <a:pt x="59" y="1561"/>
                    <a:pt x="153" y="1561"/>
                  </a:cubicBezTo>
                  <a:cubicBezTo>
                    <a:pt x="314" y="1561"/>
                    <a:pt x="578" y="1355"/>
                    <a:pt x="662" y="1270"/>
                  </a:cubicBezTo>
                  <a:cubicBezTo>
                    <a:pt x="792" y="1154"/>
                    <a:pt x="1584" y="155"/>
                    <a:pt x="1056" y="11"/>
                  </a:cubicBezTo>
                  <a:cubicBezTo>
                    <a:pt x="1031" y="4"/>
                    <a:pt x="1006" y="0"/>
                    <a:pt x="981" y="0"/>
                  </a:cubicBezTo>
                  <a:close/>
                </a:path>
              </a:pathLst>
            </a:custGeom>
            <a:solidFill>
              <a:srgbClr val="C16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08;p46">
              <a:extLst>
                <a:ext uri="{FF2B5EF4-FFF2-40B4-BE49-F238E27FC236}">
                  <a16:creationId xmlns:a16="http://schemas.microsoft.com/office/drawing/2014/main" id="{FC5BB968-510A-4D37-A451-A980CDF5872A}"/>
                </a:ext>
              </a:extLst>
            </p:cNvPr>
            <p:cNvSpPr/>
            <p:nvPr/>
          </p:nvSpPr>
          <p:spPr>
            <a:xfrm>
              <a:off x="2413550" y="4324238"/>
              <a:ext cx="53650" cy="24950"/>
            </a:xfrm>
            <a:custGeom>
              <a:avLst/>
              <a:gdLst/>
              <a:ahLst/>
              <a:cxnLst/>
              <a:rect l="l" t="t" r="r" b="b"/>
              <a:pathLst>
                <a:path w="2146" h="998" extrusionOk="0">
                  <a:moveTo>
                    <a:pt x="614" y="0"/>
                  </a:moveTo>
                  <a:cubicBezTo>
                    <a:pt x="513" y="0"/>
                    <a:pt x="427" y="29"/>
                    <a:pt x="366" y="97"/>
                  </a:cubicBezTo>
                  <a:cubicBezTo>
                    <a:pt x="0" y="494"/>
                    <a:pt x="1189" y="920"/>
                    <a:pt x="1365" y="962"/>
                  </a:cubicBezTo>
                  <a:cubicBezTo>
                    <a:pt x="1426" y="978"/>
                    <a:pt x="1554" y="997"/>
                    <a:pt x="1680" y="997"/>
                  </a:cubicBezTo>
                  <a:cubicBezTo>
                    <a:pt x="1917" y="997"/>
                    <a:pt x="2146" y="929"/>
                    <a:pt x="1907" y="642"/>
                  </a:cubicBezTo>
                  <a:cubicBezTo>
                    <a:pt x="1907" y="642"/>
                    <a:pt x="1094" y="0"/>
                    <a:pt x="614" y="0"/>
                  </a:cubicBezTo>
                  <a:close/>
                </a:path>
              </a:pathLst>
            </a:custGeom>
            <a:solidFill>
              <a:srgbClr val="C16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09;p46">
              <a:extLst>
                <a:ext uri="{FF2B5EF4-FFF2-40B4-BE49-F238E27FC236}">
                  <a16:creationId xmlns:a16="http://schemas.microsoft.com/office/drawing/2014/main" id="{F6077B12-0EB9-4772-AC1C-07FBABB9ECFA}"/>
                </a:ext>
              </a:extLst>
            </p:cNvPr>
            <p:cNvSpPr/>
            <p:nvPr/>
          </p:nvSpPr>
          <p:spPr>
            <a:xfrm>
              <a:off x="2406250" y="4329988"/>
              <a:ext cx="92700" cy="92700"/>
            </a:xfrm>
            <a:custGeom>
              <a:avLst/>
              <a:gdLst/>
              <a:ahLst/>
              <a:cxnLst/>
              <a:rect l="l" t="t" r="r" b="b"/>
              <a:pathLst>
                <a:path w="3708" h="3708" extrusionOk="0">
                  <a:moveTo>
                    <a:pt x="1847" y="307"/>
                  </a:moveTo>
                  <a:cubicBezTo>
                    <a:pt x="2695" y="307"/>
                    <a:pt x="3398" y="996"/>
                    <a:pt x="3398" y="1847"/>
                  </a:cubicBezTo>
                  <a:cubicBezTo>
                    <a:pt x="3398" y="2698"/>
                    <a:pt x="2695" y="3402"/>
                    <a:pt x="1847" y="3402"/>
                  </a:cubicBezTo>
                  <a:cubicBezTo>
                    <a:pt x="996" y="3402"/>
                    <a:pt x="306" y="2698"/>
                    <a:pt x="306" y="1847"/>
                  </a:cubicBezTo>
                  <a:cubicBezTo>
                    <a:pt x="306" y="996"/>
                    <a:pt x="996" y="307"/>
                    <a:pt x="1847" y="307"/>
                  </a:cubicBezTo>
                  <a:close/>
                  <a:moveTo>
                    <a:pt x="1847" y="1"/>
                  </a:moveTo>
                  <a:cubicBezTo>
                    <a:pt x="820" y="1"/>
                    <a:pt x="0" y="820"/>
                    <a:pt x="0" y="1847"/>
                  </a:cubicBezTo>
                  <a:cubicBezTo>
                    <a:pt x="0" y="2874"/>
                    <a:pt x="820" y="3708"/>
                    <a:pt x="1847" y="3708"/>
                  </a:cubicBezTo>
                  <a:cubicBezTo>
                    <a:pt x="2871" y="3708"/>
                    <a:pt x="3708" y="2874"/>
                    <a:pt x="3708" y="1847"/>
                  </a:cubicBezTo>
                  <a:cubicBezTo>
                    <a:pt x="3708" y="820"/>
                    <a:pt x="2871" y="1"/>
                    <a:pt x="1847" y="1"/>
                  </a:cubicBezTo>
                  <a:close/>
                </a:path>
              </a:pathLst>
            </a:custGeom>
            <a:solidFill>
              <a:srgbClr val="2626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10;p46">
              <a:extLst>
                <a:ext uri="{FF2B5EF4-FFF2-40B4-BE49-F238E27FC236}">
                  <a16:creationId xmlns:a16="http://schemas.microsoft.com/office/drawing/2014/main" id="{25D603A3-934F-4A9B-BC30-58A9AEC11215}"/>
                </a:ext>
              </a:extLst>
            </p:cNvPr>
            <p:cNvSpPr/>
            <p:nvPr/>
          </p:nvSpPr>
          <p:spPr>
            <a:xfrm>
              <a:off x="2402550" y="4391213"/>
              <a:ext cx="22000" cy="22350"/>
            </a:xfrm>
            <a:custGeom>
              <a:avLst/>
              <a:gdLst/>
              <a:ahLst/>
              <a:cxnLst/>
              <a:rect l="l" t="t" r="r" b="b"/>
              <a:pathLst>
                <a:path w="880" h="894" extrusionOk="0">
                  <a:moveTo>
                    <a:pt x="502" y="1"/>
                  </a:moveTo>
                  <a:cubicBezTo>
                    <a:pt x="343" y="1"/>
                    <a:pt x="162" y="213"/>
                    <a:pt x="1" y="232"/>
                  </a:cubicBezTo>
                  <a:lnTo>
                    <a:pt x="293" y="893"/>
                  </a:lnTo>
                  <a:cubicBezTo>
                    <a:pt x="293" y="893"/>
                    <a:pt x="880" y="584"/>
                    <a:pt x="704" y="176"/>
                  </a:cubicBezTo>
                  <a:cubicBezTo>
                    <a:pt x="644" y="46"/>
                    <a:pt x="575" y="1"/>
                    <a:pt x="502" y="1"/>
                  </a:cubicBezTo>
                  <a:close/>
                </a:path>
              </a:pathLst>
            </a:custGeom>
            <a:solidFill>
              <a:srgbClr val="FCBC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511;p46">
              <a:extLst>
                <a:ext uri="{FF2B5EF4-FFF2-40B4-BE49-F238E27FC236}">
                  <a16:creationId xmlns:a16="http://schemas.microsoft.com/office/drawing/2014/main" id="{D991130E-0A47-4218-AF50-10ABD8780CC6}"/>
                </a:ext>
              </a:extLst>
            </p:cNvPr>
            <p:cNvSpPr/>
            <p:nvPr/>
          </p:nvSpPr>
          <p:spPr>
            <a:xfrm>
              <a:off x="2392275" y="4365163"/>
              <a:ext cx="29375" cy="48750"/>
            </a:xfrm>
            <a:custGeom>
              <a:avLst/>
              <a:gdLst/>
              <a:ahLst/>
              <a:cxnLst/>
              <a:rect l="l" t="t" r="r" b="b"/>
              <a:pathLst>
                <a:path w="1175" h="1950" extrusionOk="0">
                  <a:moveTo>
                    <a:pt x="18" y="1"/>
                  </a:moveTo>
                  <a:cubicBezTo>
                    <a:pt x="0" y="1"/>
                    <a:pt x="0" y="1"/>
                    <a:pt x="0" y="15"/>
                  </a:cubicBezTo>
                  <a:cubicBezTo>
                    <a:pt x="0" y="15"/>
                    <a:pt x="0" y="60"/>
                    <a:pt x="18" y="148"/>
                  </a:cubicBezTo>
                  <a:cubicBezTo>
                    <a:pt x="32" y="236"/>
                    <a:pt x="46" y="352"/>
                    <a:pt x="60" y="500"/>
                  </a:cubicBezTo>
                  <a:cubicBezTo>
                    <a:pt x="74" y="570"/>
                    <a:pt x="88" y="644"/>
                    <a:pt x="106" y="732"/>
                  </a:cubicBezTo>
                  <a:cubicBezTo>
                    <a:pt x="120" y="820"/>
                    <a:pt x="148" y="894"/>
                    <a:pt x="176" y="982"/>
                  </a:cubicBezTo>
                  <a:cubicBezTo>
                    <a:pt x="176" y="1028"/>
                    <a:pt x="208" y="1084"/>
                    <a:pt x="222" y="1130"/>
                  </a:cubicBezTo>
                  <a:cubicBezTo>
                    <a:pt x="236" y="1172"/>
                    <a:pt x="264" y="1218"/>
                    <a:pt x="296" y="1260"/>
                  </a:cubicBezTo>
                  <a:cubicBezTo>
                    <a:pt x="310" y="1274"/>
                    <a:pt x="338" y="1306"/>
                    <a:pt x="369" y="1306"/>
                  </a:cubicBezTo>
                  <a:lnTo>
                    <a:pt x="398" y="1306"/>
                  </a:lnTo>
                  <a:cubicBezTo>
                    <a:pt x="398" y="1320"/>
                    <a:pt x="412" y="1320"/>
                    <a:pt x="412" y="1320"/>
                  </a:cubicBezTo>
                  <a:lnTo>
                    <a:pt x="426" y="1306"/>
                  </a:lnTo>
                  <a:lnTo>
                    <a:pt x="457" y="1306"/>
                  </a:lnTo>
                  <a:cubicBezTo>
                    <a:pt x="514" y="1291"/>
                    <a:pt x="559" y="1260"/>
                    <a:pt x="602" y="1232"/>
                  </a:cubicBezTo>
                  <a:cubicBezTo>
                    <a:pt x="689" y="1186"/>
                    <a:pt x="763" y="1130"/>
                    <a:pt x="851" y="1098"/>
                  </a:cubicBezTo>
                  <a:cubicBezTo>
                    <a:pt x="871" y="1088"/>
                    <a:pt x="900" y="1078"/>
                    <a:pt x="925" y="1078"/>
                  </a:cubicBezTo>
                  <a:cubicBezTo>
                    <a:pt x="935" y="1078"/>
                    <a:pt x="945" y="1080"/>
                    <a:pt x="953" y="1084"/>
                  </a:cubicBezTo>
                  <a:cubicBezTo>
                    <a:pt x="999" y="1098"/>
                    <a:pt x="1013" y="1130"/>
                    <a:pt x="1041" y="1158"/>
                  </a:cubicBezTo>
                  <a:cubicBezTo>
                    <a:pt x="1087" y="1232"/>
                    <a:pt x="1115" y="1320"/>
                    <a:pt x="1115" y="1393"/>
                  </a:cubicBezTo>
                  <a:cubicBezTo>
                    <a:pt x="1115" y="1467"/>
                    <a:pt x="1087" y="1538"/>
                    <a:pt x="1041" y="1597"/>
                  </a:cubicBezTo>
                  <a:cubicBezTo>
                    <a:pt x="1013" y="1657"/>
                    <a:pt x="967" y="1699"/>
                    <a:pt x="925" y="1745"/>
                  </a:cubicBezTo>
                  <a:cubicBezTo>
                    <a:pt x="879" y="1787"/>
                    <a:pt x="837" y="1819"/>
                    <a:pt x="809" y="1847"/>
                  </a:cubicBezTo>
                  <a:cubicBezTo>
                    <a:pt x="749" y="1889"/>
                    <a:pt x="704" y="1921"/>
                    <a:pt x="704" y="1921"/>
                  </a:cubicBezTo>
                  <a:cubicBezTo>
                    <a:pt x="689" y="1921"/>
                    <a:pt x="689" y="1935"/>
                    <a:pt x="689" y="1935"/>
                  </a:cubicBezTo>
                  <a:cubicBezTo>
                    <a:pt x="704" y="1949"/>
                    <a:pt x="704" y="1949"/>
                    <a:pt x="721" y="1949"/>
                  </a:cubicBezTo>
                  <a:lnTo>
                    <a:pt x="749" y="1921"/>
                  </a:lnTo>
                  <a:cubicBezTo>
                    <a:pt x="763" y="1921"/>
                    <a:pt x="791" y="1907"/>
                    <a:pt x="837" y="1875"/>
                  </a:cubicBezTo>
                  <a:cubicBezTo>
                    <a:pt x="911" y="1833"/>
                    <a:pt x="1013" y="1759"/>
                    <a:pt x="1087" y="1626"/>
                  </a:cubicBezTo>
                  <a:cubicBezTo>
                    <a:pt x="1129" y="1569"/>
                    <a:pt x="1175" y="1481"/>
                    <a:pt x="1175" y="1393"/>
                  </a:cubicBezTo>
                  <a:cubicBezTo>
                    <a:pt x="1175" y="1306"/>
                    <a:pt x="1161" y="1204"/>
                    <a:pt x="1101" y="1130"/>
                  </a:cubicBezTo>
                  <a:cubicBezTo>
                    <a:pt x="1073" y="1084"/>
                    <a:pt x="1041" y="1042"/>
                    <a:pt x="985" y="1010"/>
                  </a:cubicBezTo>
                  <a:cubicBezTo>
                    <a:pt x="968" y="1006"/>
                    <a:pt x="951" y="1004"/>
                    <a:pt x="934" y="1004"/>
                  </a:cubicBezTo>
                  <a:cubicBezTo>
                    <a:pt x="892" y="1004"/>
                    <a:pt x="853" y="1015"/>
                    <a:pt x="823" y="1028"/>
                  </a:cubicBezTo>
                  <a:cubicBezTo>
                    <a:pt x="721" y="1056"/>
                    <a:pt x="647" y="1130"/>
                    <a:pt x="559" y="1172"/>
                  </a:cubicBezTo>
                  <a:cubicBezTo>
                    <a:pt x="528" y="1204"/>
                    <a:pt x="485" y="1218"/>
                    <a:pt x="440" y="1232"/>
                  </a:cubicBezTo>
                  <a:lnTo>
                    <a:pt x="398" y="1232"/>
                  </a:lnTo>
                  <a:cubicBezTo>
                    <a:pt x="383" y="1232"/>
                    <a:pt x="369" y="1218"/>
                    <a:pt x="352" y="1204"/>
                  </a:cubicBezTo>
                  <a:cubicBezTo>
                    <a:pt x="324" y="1172"/>
                    <a:pt x="310" y="1130"/>
                    <a:pt x="281" y="1098"/>
                  </a:cubicBezTo>
                  <a:cubicBezTo>
                    <a:pt x="264" y="1056"/>
                    <a:pt x="250" y="1010"/>
                    <a:pt x="236" y="968"/>
                  </a:cubicBezTo>
                  <a:cubicBezTo>
                    <a:pt x="176" y="792"/>
                    <a:pt x="148" y="630"/>
                    <a:pt x="120" y="482"/>
                  </a:cubicBezTo>
                  <a:cubicBezTo>
                    <a:pt x="88" y="352"/>
                    <a:pt x="74" y="236"/>
                    <a:pt x="60" y="148"/>
                  </a:cubicBezTo>
                  <a:cubicBezTo>
                    <a:pt x="46" y="60"/>
                    <a:pt x="32" y="15"/>
                    <a:pt x="32" y="15"/>
                  </a:cubicBezTo>
                  <a:cubicBezTo>
                    <a:pt x="32" y="1"/>
                    <a:pt x="32" y="1"/>
                    <a:pt x="18"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12;p46">
              <a:extLst>
                <a:ext uri="{FF2B5EF4-FFF2-40B4-BE49-F238E27FC236}">
                  <a16:creationId xmlns:a16="http://schemas.microsoft.com/office/drawing/2014/main" id="{1E724045-62ED-47DB-9DD5-15ADE605C721}"/>
                </a:ext>
              </a:extLst>
            </p:cNvPr>
            <p:cNvSpPr/>
            <p:nvPr/>
          </p:nvSpPr>
          <p:spPr>
            <a:xfrm>
              <a:off x="2300725" y="4355238"/>
              <a:ext cx="92700" cy="92800"/>
            </a:xfrm>
            <a:custGeom>
              <a:avLst/>
              <a:gdLst/>
              <a:ahLst/>
              <a:cxnLst/>
              <a:rect l="l" t="t" r="r" b="b"/>
              <a:pathLst>
                <a:path w="3708" h="3712" extrusionOk="0">
                  <a:moveTo>
                    <a:pt x="1847" y="310"/>
                  </a:moveTo>
                  <a:cubicBezTo>
                    <a:pt x="2695" y="310"/>
                    <a:pt x="3398" y="999"/>
                    <a:pt x="3398" y="1864"/>
                  </a:cubicBezTo>
                  <a:cubicBezTo>
                    <a:pt x="3398" y="2712"/>
                    <a:pt x="2695" y="3401"/>
                    <a:pt x="1847" y="3401"/>
                  </a:cubicBezTo>
                  <a:cubicBezTo>
                    <a:pt x="996" y="3401"/>
                    <a:pt x="306" y="2712"/>
                    <a:pt x="306" y="1864"/>
                  </a:cubicBezTo>
                  <a:cubicBezTo>
                    <a:pt x="306" y="999"/>
                    <a:pt x="996" y="310"/>
                    <a:pt x="1847" y="310"/>
                  </a:cubicBezTo>
                  <a:close/>
                  <a:moveTo>
                    <a:pt x="1847" y="0"/>
                  </a:moveTo>
                  <a:cubicBezTo>
                    <a:pt x="820" y="0"/>
                    <a:pt x="0" y="837"/>
                    <a:pt x="0" y="1864"/>
                  </a:cubicBezTo>
                  <a:cubicBezTo>
                    <a:pt x="0" y="2874"/>
                    <a:pt x="820" y="3711"/>
                    <a:pt x="1847" y="3711"/>
                  </a:cubicBezTo>
                  <a:cubicBezTo>
                    <a:pt x="2871" y="3711"/>
                    <a:pt x="3708" y="2874"/>
                    <a:pt x="3708" y="1864"/>
                  </a:cubicBezTo>
                  <a:cubicBezTo>
                    <a:pt x="3708" y="837"/>
                    <a:pt x="2871" y="0"/>
                    <a:pt x="1847" y="0"/>
                  </a:cubicBezTo>
                  <a:close/>
                </a:path>
              </a:pathLst>
            </a:custGeom>
            <a:solidFill>
              <a:srgbClr val="2626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13;p46">
              <a:extLst>
                <a:ext uri="{FF2B5EF4-FFF2-40B4-BE49-F238E27FC236}">
                  <a16:creationId xmlns:a16="http://schemas.microsoft.com/office/drawing/2014/main" id="{B1B67006-41C5-466C-8B5D-E1CDA25065D2}"/>
                </a:ext>
              </a:extLst>
            </p:cNvPr>
            <p:cNvSpPr/>
            <p:nvPr/>
          </p:nvSpPr>
          <p:spPr>
            <a:xfrm>
              <a:off x="2385325" y="4379563"/>
              <a:ext cx="26400" cy="14900"/>
            </a:xfrm>
            <a:custGeom>
              <a:avLst/>
              <a:gdLst/>
              <a:ahLst/>
              <a:cxnLst/>
              <a:rect l="l" t="t" r="r" b="b"/>
              <a:pathLst>
                <a:path w="1056" h="596" extrusionOk="0">
                  <a:moveTo>
                    <a:pt x="840" y="1"/>
                  </a:moveTo>
                  <a:cubicBezTo>
                    <a:pt x="380" y="1"/>
                    <a:pt x="12" y="334"/>
                    <a:pt x="0" y="346"/>
                  </a:cubicBezTo>
                  <a:lnTo>
                    <a:pt x="162" y="596"/>
                  </a:lnTo>
                  <a:cubicBezTo>
                    <a:pt x="162" y="596"/>
                    <a:pt x="461" y="310"/>
                    <a:pt x="827" y="310"/>
                  </a:cubicBezTo>
                  <a:cubicBezTo>
                    <a:pt x="883" y="310"/>
                    <a:pt x="941" y="317"/>
                    <a:pt x="999" y="332"/>
                  </a:cubicBezTo>
                  <a:lnTo>
                    <a:pt x="1055" y="26"/>
                  </a:lnTo>
                  <a:cubicBezTo>
                    <a:pt x="982" y="8"/>
                    <a:pt x="910" y="1"/>
                    <a:pt x="840" y="1"/>
                  </a:cubicBezTo>
                  <a:close/>
                </a:path>
              </a:pathLst>
            </a:custGeom>
            <a:solidFill>
              <a:srgbClr val="2626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14;p46">
              <a:extLst>
                <a:ext uri="{FF2B5EF4-FFF2-40B4-BE49-F238E27FC236}">
                  <a16:creationId xmlns:a16="http://schemas.microsoft.com/office/drawing/2014/main" id="{64AE670E-9359-453B-8539-102496DA7506}"/>
                </a:ext>
              </a:extLst>
            </p:cNvPr>
            <p:cNvSpPr/>
            <p:nvPr/>
          </p:nvSpPr>
          <p:spPr>
            <a:xfrm>
              <a:off x="2320850" y="4235013"/>
              <a:ext cx="104850" cy="52525"/>
            </a:xfrm>
            <a:custGeom>
              <a:avLst/>
              <a:gdLst/>
              <a:ahLst/>
              <a:cxnLst/>
              <a:rect l="l" t="t" r="r" b="b"/>
              <a:pathLst>
                <a:path w="4194" h="2101" extrusionOk="0">
                  <a:moveTo>
                    <a:pt x="3111" y="0"/>
                  </a:moveTo>
                  <a:cubicBezTo>
                    <a:pt x="2473" y="0"/>
                    <a:pt x="1832" y="178"/>
                    <a:pt x="1306" y="532"/>
                  </a:cubicBezTo>
                  <a:cubicBezTo>
                    <a:pt x="718" y="898"/>
                    <a:pt x="251" y="1453"/>
                    <a:pt x="1" y="2083"/>
                  </a:cubicBezTo>
                  <a:lnTo>
                    <a:pt x="29" y="2101"/>
                  </a:lnTo>
                  <a:cubicBezTo>
                    <a:pt x="293" y="1467"/>
                    <a:pt x="747" y="926"/>
                    <a:pt x="1320" y="560"/>
                  </a:cubicBezTo>
                  <a:cubicBezTo>
                    <a:pt x="1850" y="219"/>
                    <a:pt x="2484" y="43"/>
                    <a:pt x="3126" y="43"/>
                  </a:cubicBezTo>
                  <a:cubicBezTo>
                    <a:pt x="3173" y="43"/>
                    <a:pt x="3221" y="44"/>
                    <a:pt x="3269" y="46"/>
                  </a:cubicBezTo>
                  <a:cubicBezTo>
                    <a:pt x="3606" y="60"/>
                    <a:pt x="3842" y="148"/>
                    <a:pt x="3986" y="296"/>
                  </a:cubicBezTo>
                  <a:cubicBezTo>
                    <a:pt x="4088" y="398"/>
                    <a:pt x="4162" y="560"/>
                    <a:pt x="4148" y="708"/>
                  </a:cubicBezTo>
                  <a:cubicBezTo>
                    <a:pt x="4148" y="810"/>
                    <a:pt x="4106" y="912"/>
                    <a:pt x="4032" y="985"/>
                  </a:cubicBezTo>
                  <a:lnTo>
                    <a:pt x="4046" y="1014"/>
                  </a:lnTo>
                  <a:cubicBezTo>
                    <a:pt x="4134" y="940"/>
                    <a:pt x="4194" y="824"/>
                    <a:pt x="4194" y="708"/>
                  </a:cubicBezTo>
                  <a:cubicBezTo>
                    <a:pt x="4194" y="546"/>
                    <a:pt x="4134" y="384"/>
                    <a:pt x="4018" y="268"/>
                  </a:cubicBezTo>
                  <a:cubicBezTo>
                    <a:pt x="3856" y="106"/>
                    <a:pt x="3620" y="32"/>
                    <a:pt x="3269" y="4"/>
                  </a:cubicBezTo>
                  <a:cubicBezTo>
                    <a:pt x="3216" y="2"/>
                    <a:pt x="3163" y="0"/>
                    <a:pt x="3111" y="0"/>
                  </a:cubicBezTo>
                  <a:close/>
                </a:path>
              </a:pathLst>
            </a:custGeom>
            <a:solidFill>
              <a:srgbClr val="C16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515;p46">
              <a:extLst>
                <a:ext uri="{FF2B5EF4-FFF2-40B4-BE49-F238E27FC236}">
                  <a16:creationId xmlns:a16="http://schemas.microsoft.com/office/drawing/2014/main" id="{46E2F0F2-141D-4B26-9C23-4FAB02FDFD44}"/>
                </a:ext>
              </a:extLst>
            </p:cNvPr>
            <p:cNvSpPr/>
            <p:nvPr/>
          </p:nvSpPr>
          <p:spPr>
            <a:xfrm>
              <a:off x="2312425" y="4826488"/>
              <a:ext cx="24200" cy="20525"/>
            </a:xfrm>
            <a:custGeom>
              <a:avLst/>
              <a:gdLst/>
              <a:ahLst/>
              <a:cxnLst/>
              <a:rect l="l" t="t" r="r" b="b"/>
              <a:pathLst>
                <a:path w="968" h="821" extrusionOk="0">
                  <a:moveTo>
                    <a:pt x="851" y="1"/>
                  </a:moveTo>
                  <a:lnTo>
                    <a:pt x="851" y="1"/>
                  </a:lnTo>
                  <a:cubicBezTo>
                    <a:pt x="0" y="176"/>
                    <a:pt x="148" y="704"/>
                    <a:pt x="148" y="704"/>
                  </a:cubicBezTo>
                  <a:cubicBezTo>
                    <a:pt x="398" y="760"/>
                    <a:pt x="514" y="792"/>
                    <a:pt x="820" y="820"/>
                  </a:cubicBezTo>
                  <a:cubicBezTo>
                    <a:pt x="939" y="556"/>
                    <a:pt x="967" y="278"/>
                    <a:pt x="851"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516;p46">
              <a:extLst>
                <a:ext uri="{FF2B5EF4-FFF2-40B4-BE49-F238E27FC236}">
                  <a16:creationId xmlns:a16="http://schemas.microsoft.com/office/drawing/2014/main" id="{7F5BBCD3-46FA-436E-9E9F-D3D6B2CB511D}"/>
                </a:ext>
              </a:extLst>
            </p:cNvPr>
            <p:cNvSpPr/>
            <p:nvPr/>
          </p:nvSpPr>
          <p:spPr>
            <a:xfrm>
              <a:off x="2332550" y="4806613"/>
              <a:ext cx="62375" cy="40925"/>
            </a:xfrm>
            <a:custGeom>
              <a:avLst/>
              <a:gdLst/>
              <a:ahLst/>
              <a:cxnLst/>
              <a:rect l="l" t="t" r="r" b="b"/>
              <a:pathLst>
                <a:path w="2495" h="1637" extrusionOk="0">
                  <a:moveTo>
                    <a:pt x="891" y="1"/>
                  </a:moveTo>
                  <a:cubicBezTo>
                    <a:pt x="243" y="1"/>
                    <a:pt x="324" y="736"/>
                    <a:pt x="324" y="736"/>
                  </a:cubicBezTo>
                  <a:cubicBezTo>
                    <a:pt x="236" y="736"/>
                    <a:pt x="236" y="736"/>
                    <a:pt x="32" y="781"/>
                  </a:cubicBezTo>
                  <a:cubicBezTo>
                    <a:pt x="162" y="1059"/>
                    <a:pt x="120" y="1337"/>
                    <a:pt x="1" y="1601"/>
                  </a:cubicBezTo>
                  <a:cubicBezTo>
                    <a:pt x="343" y="1627"/>
                    <a:pt x="672" y="1637"/>
                    <a:pt x="973" y="1637"/>
                  </a:cubicBezTo>
                  <a:cubicBezTo>
                    <a:pt x="1845" y="1637"/>
                    <a:pt x="2477" y="1555"/>
                    <a:pt x="2477" y="1555"/>
                  </a:cubicBezTo>
                  <a:lnTo>
                    <a:pt x="2495" y="676"/>
                  </a:lnTo>
                  <a:cubicBezTo>
                    <a:pt x="2495" y="406"/>
                    <a:pt x="2264" y="200"/>
                    <a:pt x="2005" y="200"/>
                  </a:cubicBezTo>
                  <a:cubicBezTo>
                    <a:pt x="1944" y="200"/>
                    <a:pt x="1881" y="211"/>
                    <a:pt x="1819" y="236"/>
                  </a:cubicBezTo>
                  <a:cubicBezTo>
                    <a:pt x="1615" y="324"/>
                    <a:pt x="1555" y="444"/>
                    <a:pt x="1527" y="532"/>
                  </a:cubicBezTo>
                  <a:cubicBezTo>
                    <a:pt x="1541" y="356"/>
                    <a:pt x="1351" y="32"/>
                    <a:pt x="968" y="4"/>
                  </a:cubicBezTo>
                  <a:cubicBezTo>
                    <a:pt x="941" y="2"/>
                    <a:pt x="916" y="1"/>
                    <a:pt x="891"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517;p46">
              <a:extLst>
                <a:ext uri="{FF2B5EF4-FFF2-40B4-BE49-F238E27FC236}">
                  <a16:creationId xmlns:a16="http://schemas.microsoft.com/office/drawing/2014/main" id="{ED9ED618-013D-411E-8572-8F35171DBF69}"/>
                </a:ext>
              </a:extLst>
            </p:cNvPr>
            <p:cNvSpPr/>
            <p:nvPr/>
          </p:nvSpPr>
          <p:spPr>
            <a:xfrm>
              <a:off x="2315450" y="4843688"/>
              <a:ext cx="79475" cy="9800"/>
            </a:xfrm>
            <a:custGeom>
              <a:avLst/>
              <a:gdLst/>
              <a:ahLst/>
              <a:cxnLst/>
              <a:rect l="l" t="t" r="r" b="b"/>
              <a:pathLst>
                <a:path w="3179" h="392" extrusionOk="0">
                  <a:moveTo>
                    <a:pt x="49" y="1"/>
                  </a:moveTo>
                  <a:cubicBezTo>
                    <a:pt x="0" y="1"/>
                    <a:pt x="69" y="220"/>
                    <a:pt x="69" y="220"/>
                  </a:cubicBezTo>
                  <a:cubicBezTo>
                    <a:pt x="573" y="352"/>
                    <a:pt x="1157" y="392"/>
                    <a:pt x="1682" y="392"/>
                  </a:cubicBezTo>
                  <a:cubicBezTo>
                    <a:pt x="2502" y="392"/>
                    <a:pt x="3179" y="294"/>
                    <a:pt x="3179" y="294"/>
                  </a:cubicBezTo>
                  <a:lnTo>
                    <a:pt x="3179" y="104"/>
                  </a:lnTo>
                  <a:cubicBezTo>
                    <a:pt x="3179" y="104"/>
                    <a:pt x="2722" y="146"/>
                    <a:pt x="2057" y="146"/>
                  </a:cubicBezTo>
                  <a:cubicBezTo>
                    <a:pt x="1490" y="146"/>
                    <a:pt x="771" y="115"/>
                    <a:pt x="55" y="2"/>
                  </a:cubicBezTo>
                  <a:cubicBezTo>
                    <a:pt x="53" y="1"/>
                    <a:pt x="51" y="1"/>
                    <a:pt x="49"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518;p46">
              <a:extLst>
                <a:ext uri="{FF2B5EF4-FFF2-40B4-BE49-F238E27FC236}">
                  <a16:creationId xmlns:a16="http://schemas.microsoft.com/office/drawing/2014/main" id="{ED722C09-64A3-4CD4-8059-D99A792E4462}"/>
                </a:ext>
              </a:extLst>
            </p:cNvPr>
            <p:cNvSpPr/>
            <p:nvPr/>
          </p:nvSpPr>
          <p:spPr>
            <a:xfrm>
              <a:off x="2374675" y="4825688"/>
              <a:ext cx="11025" cy="11075"/>
            </a:xfrm>
            <a:custGeom>
              <a:avLst/>
              <a:gdLst/>
              <a:ahLst/>
              <a:cxnLst/>
              <a:rect l="l" t="t" r="r" b="b"/>
              <a:pathLst>
                <a:path w="441" h="443" extrusionOk="0">
                  <a:moveTo>
                    <a:pt x="222" y="1"/>
                  </a:moveTo>
                  <a:cubicBezTo>
                    <a:pt x="106" y="1"/>
                    <a:pt x="1" y="106"/>
                    <a:pt x="1" y="222"/>
                  </a:cubicBezTo>
                  <a:cubicBezTo>
                    <a:pt x="1" y="339"/>
                    <a:pt x="88" y="441"/>
                    <a:pt x="222" y="441"/>
                  </a:cubicBezTo>
                  <a:cubicBezTo>
                    <a:pt x="231" y="442"/>
                    <a:pt x="239" y="442"/>
                    <a:pt x="247" y="442"/>
                  </a:cubicBezTo>
                  <a:cubicBezTo>
                    <a:pt x="353" y="442"/>
                    <a:pt x="440" y="343"/>
                    <a:pt x="440" y="222"/>
                  </a:cubicBezTo>
                  <a:cubicBezTo>
                    <a:pt x="440" y="106"/>
                    <a:pt x="352" y="1"/>
                    <a:pt x="222"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519;p46">
              <a:extLst>
                <a:ext uri="{FF2B5EF4-FFF2-40B4-BE49-F238E27FC236}">
                  <a16:creationId xmlns:a16="http://schemas.microsoft.com/office/drawing/2014/main" id="{75D39F36-2B5D-4980-96F1-7FCE31B978A5}"/>
                </a:ext>
              </a:extLst>
            </p:cNvPr>
            <p:cNvSpPr/>
            <p:nvPr/>
          </p:nvSpPr>
          <p:spPr>
            <a:xfrm>
              <a:off x="2339500" y="4824288"/>
              <a:ext cx="22000" cy="3625"/>
            </a:xfrm>
            <a:custGeom>
              <a:avLst/>
              <a:gdLst/>
              <a:ahLst/>
              <a:cxnLst/>
              <a:rect l="l" t="t" r="r" b="b"/>
              <a:pathLst>
                <a:path w="880" h="145" extrusionOk="0">
                  <a:moveTo>
                    <a:pt x="60" y="1"/>
                  </a:moveTo>
                  <a:cubicBezTo>
                    <a:pt x="32" y="1"/>
                    <a:pt x="18" y="15"/>
                    <a:pt x="18" y="43"/>
                  </a:cubicBezTo>
                  <a:cubicBezTo>
                    <a:pt x="1" y="74"/>
                    <a:pt x="32" y="89"/>
                    <a:pt x="46" y="89"/>
                  </a:cubicBezTo>
                  <a:lnTo>
                    <a:pt x="824" y="145"/>
                  </a:lnTo>
                  <a:lnTo>
                    <a:pt x="838" y="145"/>
                  </a:lnTo>
                  <a:cubicBezTo>
                    <a:pt x="852" y="145"/>
                    <a:pt x="880" y="117"/>
                    <a:pt x="880" y="103"/>
                  </a:cubicBezTo>
                  <a:cubicBezTo>
                    <a:pt x="880" y="74"/>
                    <a:pt x="866" y="57"/>
                    <a:pt x="838" y="57"/>
                  </a:cubicBezTo>
                  <a:lnTo>
                    <a:pt x="60" y="1"/>
                  </a:ln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520;p46">
              <a:extLst>
                <a:ext uri="{FF2B5EF4-FFF2-40B4-BE49-F238E27FC236}">
                  <a16:creationId xmlns:a16="http://schemas.microsoft.com/office/drawing/2014/main" id="{9CD608A5-E536-47D0-A277-20585516BCFB}"/>
                </a:ext>
              </a:extLst>
            </p:cNvPr>
            <p:cNvSpPr/>
            <p:nvPr/>
          </p:nvSpPr>
          <p:spPr>
            <a:xfrm>
              <a:off x="2331150" y="4804688"/>
              <a:ext cx="31850" cy="18825"/>
            </a:xfrm>
            <a:custGeom>
              <a:avLst/>
              <a:gdLst/>
              <a:ahLst/>
              <a:cxnLst/>
              <a:rect l="l" t="t" r="r" b="b"/>
              <a:pathLst>
                <a:path w="1274" h="753" extrusionOk="0">
                  <a:moveTo>
                    <a:pt x="422" y="95"/>
                  </a:moveTo>
                  <a:cubicBezTo>
                    <a:pt x="454" y="109"/>
                    <a:pt x="468" y="137"/>
                    <a:pt x="468" y="155"/>
                  </a:cubicBezTo>
                  <a:cubicBezTo>
                    <a:pt x="528" y="243"/>
                    <a:pt x="542" y="331"/>
                    <a:pt x="570" y="419"/>
                  </a:cubicBezTo>
                  <a:cubicBezTo>
                    <a:pt x="570" y="447"/>
                    <a:pt x="584" y="489"/>
                    <a:pt x="584" y="521"/>
                  </a:cubicBezTo>
                  <a:lnTo>
                    <a:pt x="570" y="507"/>
                  </a:lnTo>
                  <a:cubicBezTo>
                    <a:pt x="496" y="401"/>
                    <a:pt x="440" y="285"/>
                    <a:pt x="394" y="169"/>
                  </a:cubicBezTo>
                  <a:cubicBezTo>
                    <a:pt x="380" y="137"/>
                    <a:pt x="380" y="109"/>
                    <a:pt x="394" y="95"/>
                  </a:cubicBezTo>
                  <a:close/>
                  <a:moveTo>
                    <a:pt x="145" y="313"/>
                  </a:moveTo>
                  <a:cubicBezTo>
                    <a:pt x="176" y="313"/>
                    <a:pt x="204" y="331"/>
                    <a:pt x="233" y="345"/>
                  </a:cubicBezTo>
                  <a:cubicBezTo>
                    <a:pt x="335" y="401"/>
                    <a:pt x="422" y="475"/>
                    <a:pt x="510" y="563"/>
                  </a:cubicBezTo>
                  <a:cubicBezTo>
                    <a:pt x="510" y="563"/>
                    <a:pt x="510" y="571"/>
                    <a:pt x="518" y="575"/>
                  </a:cubicBezTo>
                  <a:lnTo>
                    <a:pt x="518" y="575"/>
                  </a:lnTo>
                  <a:cubicBezTo>
                    <a:pt x="387" y="546"/>
                    <a:pt x="244" y="487"/>
                    <a:pt x="131" y="387"/>
                  </a:cubicBezTo>
                  <a:cubicBezTo>
                    <a:pt x="102" y="359"/>
                    <a:pt x="88" y="345"/>
                    <a:pt x="88" y="331"/>
                  </a:cubicBezTo>
                  <a:cubicBezTo>
                    <a:pt x="102" y="331"/>
                    <a:pt x="116" y="313"/>
                    <a:pt x="145" y="313"/>
                  </a:cubicBezTo>
                  <a:close/>
                  <a:moveTo>
                    <a:pt x="410" y="0"/>
                  </a:moveTo>
                  <a:cubicBezTo>
                    <a:pt x="384" y="0"/>
                    <a:pt x="357" y="7"/>
                    <a:pt x="335" y="21"/>
                  </a:cubicBezTo>
                  <a:cubicBezTo>
                    <a:pt x="306" y="49"/>
                    <a:pt x="278" y="95"/>
                    <a:pt x="306" y="197"/>
                  </a:cubicBezTo>
                  <a:cubicBezTo>
                    <a:pt x="320" y="243"/>
                    <a:pt x="352" y="285"/>
                    <a:pt x="366" y="331"/>
                  </a:cubicBezTo>
                  <a:cubicBezTo>
                    <a:pt x="335" y="299"/>
                    <a:pt x="306" y="285"/>
                    <a:pt x="278" y="271"/>
                  </a:cubicBezTo>
                  <a:cubicBezTo>
                    <a:pt x="233" y="243"/>
                    <a:pt x="190" y="225"/>
                    <a:pt x="145" y="211"/>
                  </a:cubicBezTo>
                  <a:cubicBezTo>
                    <a:pt x="71" y="211"/>
                    <a:pt x="14" y="257"/>
                    <a:pt x="0" y="331"/>
                  </a:cubicBezTo>
                  <a:cubicBezTo>
                    <a:pt x="0" y="401"/>
                    <a:pt x="57" y="447"/>
                    <a:pt x="71" y="461"/>
                  </a:cubicBezTo>
                  <a:cubicBezTo>
                    <a:pt x="159" y="521"/>
                    <a:pt x="247" y="577"/>
                    <a:pt x="366" y="623"/>
                  </a:cubicBezTo>
                  <a:cubicBezTo>
                    <a:pt x="366" y="651"/>
                    <a:pt x="380" y="683"/>
                    <a:pt x="408" y="683"/>
                  </a:cubicBezTo>
                  <a:lnTo>
                    <a:pt x="644" y="697"/>
                  </a:lnTo>
                  <a:cubicBezTo>
                    <a:pt x="644" y="711"/>
                    <a:pt x="658" y="711"/>
                    <a:pt x="658" y="711"/>
                  </a:cubicBezTo>
                  <a:cubicBezTo>
                    <a:pt x="672" y="711"/>
                    <a:pt x="672" y="711"/>
                    <a:pt x="672" y="697"/>
                  </a:cubicBezTo>
                  <a:lnTo>
                    <a:pt x="1214" y="753"/>
                  </a:lnTo>
                  <a:lnTo>
                    <a:pt x="1231" y="753"/>
                  </a:lnTo>
                  <a:cubicBezTo>
                    <a:pt x="1246" y="753"/>
                    <a:pt x="1260" y="739"/>
                    <a:pt x="1274" y="711"/>
                  </a:cubicBezTo>
                  <a:cubicBezTo>
                    <a:pt x="1274" y="697"/>
                    <a:pt x="1260" y="665"/>
                    <a:pt x="1231" y="665"/>
                  </a:cubicBezTo>
                  <a:lnTo>
                    <a:pt x="718" y="623"/>
                  </a:lnTo>
                  <a:cubicBezTo>
                    <a:pt x="686" y="549"/>
                    <a:pt x="672" y="475"/>
                    <a:pt x="658" y="401"/>
                  </a:cubicBezTo>
                  <a:cubicBezTo>
                    <a:pt x="630" y="299"/>
                    <a:pt x="616" y="197"/>
                    <a:pt x="556" y="109"/>
                  </a:cubicBezTo>
                  <a:cubicBezTo>
                    <a:pt x="528" y="81"/>
                    <a:pt x="510" y="49"/>
                    <a:pt x="482" y="21"/>
                  </a:cubicBezTo>
                  <a:cubicBezTo>
                    <a:pt x="461" y="7"/>
                    <a:pt x="436" y="0"/>
                    <a:pt x="410" y="0"/>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521;p46">
              <a:extLst>
                <a:ext uri="{FF2B5EF4-FFF2-40B4-BE49-F238E27FC236}">
                  <a16:creationId xmlns:a16="http://schemas.microsoft.com/office/drawing/2014/main" id="{3F599D18-3F49-40B1-866B-8EB45AE1AEC2}"/>
                </a:ext>
              </a:extLst>
            </p:cNvPr>
            <p:cNvSpPr/>
            <p:nvPr/>
          </p:nvSpPr>
          <p:spPr>
            <a:xfrm>
              <a:off x="2474050" y="4826488"/>
              <a:ext cx="24550" cy="20525"/>
            </a:xfrm>
            <a:custGeom>
              <a:avLst/>
              <a:gdLst/>
              <a:ahLst/>
              <a:cxnLst/>
              <a:rect l="l" t="t" r="r" b="b"/>
              <a:pathLst>
                <a:path w="982" h="821" extrusionOk="0">
                  <a:moveTo>
                    <a:pt x="130" y="1"/>
                  </a:moveTo>
                  <a:lnTo>
                    <a:pt x="130" y="1"/>
                  </a:lnTo>
                  <a:cubicBezTo>
                    <a:pt x="0" y="278"/>
                    <a:pt x="43" y="556"/>
                    <a:pt x="159" y="820"/>
                  </a:cubicBezTo>
                  <a:cubicBezTo>
                    <a:pt x="454" y="792"/>
                    <a:pt x="584" y="760"/>
                    <a:pt x="834" y="704"/>
                  </a:cubicBezTo>
                  <a:cubicBezTo>
                    <a:pt x="834" y="704"/>
                    <a:pt x="982" y="176"/>
                    <a:pt x="130"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522;p46">
              <a:extLst>
                <a:ext uri="{FF2B5EF4-FFF2-40B4-BE49-F238E27FC236}">
                  <a16:creationId xmlns:a16="http://schemas.microsoft.com/office/drawing/2014/main" id="{87CF3A9B-BA4C-4CEB-B2EF-84E6D91A86A8}"/>
                </a:ext>
              </a:extLst>
            </p:cNvPr>
            <p:cNvSpPr/>
            <p:nvPr/>
          </p:nvSpPr>
          <p:spPr>
            <a:xfrm>
              <a:off x="2415800" y="4806613"/>
              <a:ext cx="62675" cy="40925"/>
            </a:xfrm>
            <a:custGeom>
              <a:avLst/>
              <a:gdLst/>
              <a:ahLst/>
              <a:cxnLst/>
              <a:rect l="l" t="t" r="r" b="b"/>
              <a:pathLst>
                <a:path w="2507" h="1637" extrusionOk="0">
                  <a:moveTo>
                    <a:pt x="1614" y="1"/>
                  </a:moveTo>
                  <a:cubicBezTo>
                    <a:pt x="1590" y="1"/>
                    <a:pt x="1565" y="2"/>
                    <a:pt x="1539" y="4"/>
                  </a:cubicBezTo>
                  <a:cubicBezTo>
                    <a:pt x="1144" y="32"/>
                    <a:pt x="967" y="352"/>
                    <a:pt x="979" y="529"/>
                  </a:cubicBezTo>
                  <a:lnTo>
                    <a:pt x="979" y="529"/>
                  </a:lnTo>
                  <a:cubicBezTo>
                    <a:pt x="979" y="526"/>
                    <a:pt x="978" y="524"/>
                    <a:pt x="976" y="522"/>
                  </a:cubicBezTo>
                  <a:lnTo>
                    <a:pt x="976" y="522"/>
                  </a:lnTo>
                  <a:cubicBezTo>
                    <a:pt x="946" y="435"/>
                    <a:pt x="870" y="321"/>
                    <a:pt x="674" y="236"/>
                  </a:cubicBezTo>
                  <a:cubicBezTo>
                    <a:pt x="614" y="211"/>
                    <a:pt x="553" y="200"/>
                    <a:pt x="493" y="200"/>
                  </a:cubicBezTo>
                  <a:cubicBezTo>
                    <a:pt x="238" y="200"/>
                    <a:pt x="1" y="406"/>
                    <a:pt x="12" y="676"/>
                  </a:cubicBezTo>
                  <a:lnTo>
                    <a:pt x="26" y="1555"/>
                  </a:lnTo>
                  <a:cubicBezTo>
                    <a:pt x="26" y="1555"/>
                    <a:pt x="658" y="1637"/>
                    <a:pt x="1531" y="1637"/>
                  </a:cubicBezTo>
                  <a:cubicBezTo>
                    <a:pt x="1833" y="1637"/>
                    <a:pt x="2163" y="1627"/>
                    <a:pt x="2506" y="1601"/>
                  </a:cubicBezTo>
                  <a:cubicBezTo>
                    <a:pt x="2373" y="1337"/>
                    <a:pt x="2344" y="1059"/>
                    <a:pt x="2475" y="781"/>
                  </a:cubicBezTo>
                  <a:cubicBezTo>
                    <a:pt x="2271" y="736"/>
                    <a:pt x="2271" y="736"/>
                    <a:pt x="2183" y="736"/>
                  </a:cubicBezTo>
                  <a:cubicBezTo>
                    <a:pt x="2183" y="736"/>
                    <a:pt x="2251" y="1"/>
                    <a:pt x="1614"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523;p46">
              <a:extLst>
                <a:ext uri="{FF2B5EF4-FFF2-40B4-BE49-F238E27FC236}">
                  <a16:creationId xmlns:a16="http://schemas.microsoft.com/office/drawing/2014/main" id="{10D5004B-C166-4F72-AF2D-121E5DFEC036}"/>
                </a:ext>
              </a:extLst>
            </p:cNvPr>
            <p:cNvSpPr/>
            <p:nvPr/>
          </p:nvSpPr>
          <p:spPr>
            <a:xfrm>
              <a:off x="2423475" y="4825688"/>
              <a:ext cx="11375" cy="11075"/>
            </a:xfrm>
            <a:custGeom>
              <a:avLst/>
              <a:gdLst/>
              <a:ahLst/>
              <a:cxnLst/>
              <a:rect l="l" t="t" r="r" b="b"/>
              <a:pathLst>
                <a:path w="455" h="443" extrusionOk="0">
                  <a:moveTo>
                    <a:pt x="233" y="1"/>
                  </a:moveTo>
                  <a:cubicBezTo>
                    <a:pt x="103" y="1"/>
                    <a:pt x="1" y="106"/>
                    <a:pt x="1" y="222"/>
                  </a:cubicBezTo>
                  <a:cubicBezTo>
                    <a:pt x="1" y="339"/>
                    <a:pt x="103" y="441"/>
                    <a:pt x="219" y="441"/>
                  </a:cubicBezTo>
                  <a:cubicBezTo>
                    <a:pt x="229" y="442"/>
                    <a:pt x="238" y="442"/>
                    <a:pt x="248" y="442"/>
                  </a:cubicBezTo>
                  <a:cubicBezTo>
                    <a:pt x="367" y="442"/>
                    <a:pt x="455" y="343"/>
                    <a:pt x="455" y="222"/>
                  </a:cubicBezTo>
                  <a:cubicBezTo>
                    <a:pt x="455" y="106"/>
                    <a:pt x="353" y="1"/>
                    <a:pt x="233"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524;p46">
              <a:extLst>
                <a:ext uri="{FF2B5EF4-FFF2-40B4-BE49-F238E27FC236}">
                  <a16:creationId xmlns:a16="http://schemas.microsoft.com/office/drawing/2014/main" id="{71BE2538-888B-47AA-92ED-404D25BD223E}"/>
                </a:ext>
              </a:extLst>
            </p:cNvPr>
            <p:cNvSpPr/>
            <p:nvPr/>
          </p:nvSpPr>
          <p:spPr>
            <a:xfrm>
              <a:off x="2416100" y="4843688"/>
              <a:ext cx="79400" cy="9800"/>
            </a:xfrm>
            <a:custGeom>
              <a:avLst/>
              <a:gdLst/>
              <a:ahLst/>
              <a:cxnLst/>
              <a:rect l="l" t="t" r="r" b="b"/>
              <a:pathLst>
                <a:path w="3176" h="392" extrusionOk="0">
                  <a:moveTo>
                    <a:pt x="3129" y="1"/>
                  </a:moveTo>
                  <a:cubicBezTo>
                    <a:pt x="3128" y="1"/>
                    <a:pt x="3126" y="1"/>
                    <a:pt x="3124" y="2"/>
                  </a:cubicBezTo>
                  <a:cubicBezTo>
                    <a:pt x="2408" y="115"/>
                    <a:pt x="1689" y="146"/>
                    <a:pt x="1121" y="146"/>
                  </a:cubicBezTo>
                  <a:cubicBezTo>
                    <a:pt x="457" y="146"/>
                    <a:pt x="0" y="104"/>
                    <a:pt x="0" y="104"/>
                  </a:cubicBezTo>
                  <a:lnTo>
                    <a:pt x="0" y="294"/>
                  </a:lnTo>
                  <a:cubicBezTo>
                    <a:pt x="0" y="294"/>
                    <a:pt x="676" y="392"/>
                    <a:pt x="1497" y="392"/>
                  </a:cubicBezTo>
                  <a:cubicBezTo>
                    <a:pt x="2022" y="392"/>
                    <a:pt x="2606" y="352"/>
                    <a:pt x="3110" y="220"/>
                  </a:cubicBezTo>
                  <a:cubicBezTo>
                    <a:pt x="3110" y="220"/>
                    <a:pt x="3175" y="1"/>
                    <a:pt x="3129"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525;p46">
              <a:extLst>
                <a:ext uri="{FF2B5EF4-FFF2-40B4-BE49-F238E27FC236}">
                  <a16:creationId xmlns:a16="http://schemas.microsoft.com/office/drawing/2014/main" id="{79A5362A-E401-447A-8405-0CC52DAC72FD}"/>
                </a:ext>
              </a:extLst>
            </p:cNvPr>
            <p:cNvSpPr/>
            <p:nvPr/>
          </p:nvSpPr>
          <p:spPr>
            <a:xfrm>
              <a:off x="2449425" y="4824288"/>
              <a:ext cx="21650" cy="3625"/>
            </a:xfrm>
            <a:custGeom>
              <a:avLst/>
              <a:gdLst/>
              <a:ahLst/>
              <a:cxnLst/>
              <a:rect l="l" t="t" r="r" b="b"/>
              <a:pathLst>
                <a:path w="866" h="145" extrusionOk="0">
                  <a:moveTo>
                    <a:pt x="824" y="1"/>
                  </a:moveTo>
                  <a:lnTo>
                    <a:pt x="46" y="57"/>
                  </a:lnTo>
                  <a:cubicBezTo>
                    <a:pt x="18" y="57"/>
                    <a:pt x="0" y="74"/>
                    <a:pt x="0" y="103"/>
                  </a:cubicBezTo>
                  <a:cubicBezTo>
                    <a:pt x="0" y="117"/>
                    <a:pt x="18" y="145"/>
                    <a:pt x="46" y="145"/>
                  </a:cubicBezTo>
                  <a:lnTo>
                    <a:pt x="824" y="89"/>
                  </a:lnTo>
                  <a:cubicBezTo>
                    <a:pt x="852" y="89"/>
                    <a:pt x="866" y="74"/>
                    <a:pt x="866" y="43"/>
                  </a:cubicBezTo>
                  <a:cubicBezTo>
                    <a:pt x="866" y="15"/>
                    <a:pt x="852" y="1"/>
                    <a:pt x="824"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526;p46">
              <a:extLst>
                <a:ext uri="{FF2B5EF4-FFF2-40B4-BE49-F238E27FC236}">
                  <a16:creationId xmlns:a16="http://schemas.microsoft.com/office/drawing/2014/main" id="{0A2BF5CE-0A42-4251-8850-ACE0EFEC0E79}"/>
                </a:ext>
              </a:extLst>
            </p:cNvPr>
            <p:cNvSpPr/>
            <p:nvPr/>
          </p:nvSpPr>
          <p:spPr>
            <a:xfrm>
              <a:off x="2448025" y="4804688"/>
              <a:ext cx="31850" cy="18825"/>
            </a:xfrm>
            <a:custGeom>
              <a:avLst/>
              <a:gdLst/>
              <a:ahLst/>
              <a:cxnLst/>
              <a:rect l="l" t="t" r="r" b="b"/>
              <a:pathLst>
                <a:path w="1274" h="753" extrusionOk="0">
                  <a:moveTo>
                    <a:pt x="880" y="95"/>
                  </a:moveTo>
                  <a:cubicBezTo>
                    <a:pt x="880" y="109"/>
                    <a:pt x="880" y="137"/>
                    <a:pt x="865" y="169"/>
                  </a:cubicBezTo>
                  <a:cubicBezTo>
                    <a:pt x="834" y="285"/>
                    <a:pt x="778" y="401"/>
                    <a:pt x="704" y="507"/>
                  </a:cubicBezTo>
                  <a:lnTo>
                    <a:pt x="672" y="521"/>
                  </a:lnTo>
                  <a:cubicBezTo>
                    <a:pt x="690" y="489"/>
                    <a:pt x="704" y="447"/>
                    <a:pt x="704" y="419"/>
                  </a:cubicBezTo>
                  <a:cubicBezTo>
                    <a:pt x="732" y="331"/>
                    <a:pt x="746" y="243"/>
                    <a:pt x="792" y="155"/>
                  </a:cubicBezTo>
                  <a:cubicBezTo>
                    <a:pt x="806" y="137"/>
                    <a:pt x="820" y="109"/>
                    <a:pt x="834" y="95"/>
                  </a:cubicBezTo>
                  <a:close/>
                  <a:moveTo>
                    <a:pt x="1129" y="313"/>
                  </a:moveTo>
                  <a:cubicBezTo>
                    <a:pt x="1157" y="313"/>
                    <a:pt x="1171" y="331"/>
                    <a:pt x="1171" y="331"/>
                  </a:cubicBezTo>
                  <a:cubicBezTo>
                    <a:pt x="1171" y="345"/>
                    <a:pt x="1171" y="359"/>
                    <a:pt x="1129" y="387"/>
                  </a:cubicBezTo>
                  <a:cubicBezTo>
                    <a:pt x="1024" y="489"/>
                    <a:pt x="880" y="549"/>
                    <a:pt x="746" y="577"/>
                  </a:cubicBezTo>
                  <a:lnTo>
                    <a:pt x="760" y="563"/>
                  </a:lnTo>
                  <a:cubicBezTo>
                    <a:pt x="848" y="475"/>
                    <a:pt x="936" y="401"/>
                    <a:pt x="1041" y="345"/>
                  </a:cubicBezTo>
                  <a:cubicBezTo>
                    <a:pt x="1069" y="331"/>
                    <a:pt x="1098" y="313"/>
                    <a:pt x="1129" y="313"/>
                  </a:cubicBezTo>
                  <a:close/>
                  <a:moveTo>
                    <a:pt x="862" y="0"/>
                  </a:moveTo>
                  <a:cubicBezTo>
                    <a:pt x="838" y="0"/>
                    <a:pt x="813" y="7"/>
                    <a:pt x="792" y="21"/>
                  </a:cubicBezTo>
                  <a:cubicBezTo>
                    <a:pt x="760" y="49"/>
                    <a:pt x="732" y="81"/>
                    <a:pt x="718" y="109"/>
                  </a:cubicBezTo>
                  <a:cubicBezTo>
                    <a:pt x="658" y="197"/>
                    <a:pt x="644" y="299"/>
                    <a:pt x="616" y="401"/>
                  </a:cubicBezTo>
                  <a:cubicBezTo>
                    <a:pt x="602" y="475"/>
                    <a:pt x="584" y="549"/>
                    <a:pt x="556" y="623"/>
                  </a:cubicBezTo>
                  <a:lnTo>
                    <a:pt x="42" y="665"/>
                  </a:lnTo>
                  <a:cubicBezTo>
                    <a:pt x="14" y="665"/>
                    <a:pt x="0" y="697"/>
                    <a:pt x="0" y="711"/>
                  </a:cubicBezTo>
                  <a:cubicBezTo>
                    <a:pt x="0" y="739"/>
                    <a:pt x="28" y="753"/>
                    <a:pt x="42" y="753"/>
                  </a:cubicBezTo>
                  <a:lnTo>
                    <a:pt x="584" y="697"/>
                  </a:lnTo>
                  <a:cubicBezTo>
                    <a:pt x="602" y="711"/>
                    <a:pt x="602" y="711"/>
                    <a:pt x="616" y="711"/>
                  </a:cubicBezTo>
                  <a:cubicBezTo>
                    <a:pt x="616" y="711"/>
                    <a:pt x="630" y="711"/>
                    <a:pt x="630" y="697"/>
                  </a:cubicBezTo>
                  <a:lnTo>
                    <a:pt x="865" y="683"/>
                  </a:lnTo>
                  <a:cubicBezTo>
                    <a:pt x="894" y="683"/>
                    <a:pt x="908" y="651"/>
                    <a:pt x="908" y="623"/>
                  </a:cubicBezTo>
                  <a:cubicBezTo>
                    <a:pt x="1010" y="577"/>
                    <a:pt x="1112" y="521"/>
                    <a:pt x="1186" y="461"/>
                  </a:cubicBezTo>
                  <a:cubicBezTo>
                    <a:pt x="1217" y="447"/>
                    <a:pt x="1273" y="401"/>
                    <a:pt x="1259" y="331"/>
                  </a:cubicBezTo>
                  <a:cubicBezTo>
                    <a:pt x="1259" y="257"/>
                    <a:pt x="1186" y="211"/>
                    <a:pt x="1129" y="211"/>
                  </a:cubicBezTo>
                  <a:cubicBezTo>
                    <a:pt x="1084" y="225"/>
                    <a:pt x="1024" y="243"/>
                    <a:pt x="996" y="271"/>
                  </a:cubicBezTo>
                  <a:cubicBezTo>
                    <a:pt x="967" y="285"/>
                    <a:pt x="936" y="299"/>
                    <a:pt x="908" y="331"/>
                  </a:cubicBezTo>
                  <a:cubicBezTo>
                    <a:pt x="922" y="285"/>
                    <a:pt x="936" y="243"/>
                    <a:pt x="953" y="197"/>
                  </a:cubicBezTo>
                  <a:cubicBezTo>
                    <a:pt x="982" y="95"/>
                    <a:pt x="953" y="49"/>
                    <a:pt x="922" y="21"/>
                  </a:cubicBezTo>
                  <a:cubicBezTo>
                    <a:pt x="908" y="7"/>
                    <a:pt x="886" y="0"/>
                    <a:pt x="862" y="0"/>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527;p46">
              <a:extLst>
                <a:ext uri="{FF2B5EF4-FFF2-40B4-BE49-F238E27FC236}">
                  <a16:creationId xmlns:a16="http://schemas.microsoft.com/office/drawing/2014/main" id="{EC337AB6-9A60-4DB3-A619-556011B5C8F9}"/>
                </a:ext>
              </a:extLst>
            </p:cNvPr>
            <p:cNvSpPr/>
            <p:nvPr/>
          </p:nvSpPr>
          <p:spPr>
            <a:xfrm>
              <a:off x="2277250" y="4413188"/>
              <a:ext cx="125325" cy="172900"/>
            </a:xfrm>
            <a:custGeom>
              <a:avLst/>
              <a:gdLst/>
              <a:ahLst/>
              <a:cxnLst/>
              <a:rect l="l" t="t" r="r" b="b"/>
              <a:pathLst>
                <a:path w="5013" h="6916" extrusionOk="0">
                  <a:moveTo>
                    <a:pt x="222" y="0"/>
                  </a:moveTo>
                  <a:lnTo>
                    <a:pt x="0" y="5744"/>
                  </a:lnTo>
                  <a:lnTo>
                    <a:pt x="4925" y="6916"/>
                  </a:lnTo>
                  <a:cubicBezTo>
                    <a:pt x="4925" y="6916"/>
                    <a:pt x="4999" y="1407"/>
                    <a:pt x="5013" y="1393"/>
                  </a:cubicBezTo>
                  <a:cubicBezTo>
                    <a:pt x="3152" y="528"/>
                    <a:pt x="222" y="0"/>
                    <a:pt x="222" y="0"/>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528;p46">
              <a:extLst>
                <a:ext uri="{FF2B5EF4-FFF2-40B4-BE49-F238E27FC236}">
                  <a16:creationId xmlns:a16="http://schemas.microsoft.com/office/drawing/2014/main" id="{1D4ECA23-D2CF-44EC-9695-5CFFA9AEC705}"/>
                </a:ext>
              </a:extLst>
            </p:cNvPr>
            <p:cNvSpPr/>
            <p:nvPr/>
          </p:nvSpPr>
          <p:spPr>
            <a:xfrm>
              <a:off x="2268800" y="4414588"/>
              <a:ext cx="133775" cy="173700"/>
            </a:xfrm>
            <a:custGeom>
              <a:avLst/>
              <a:gdLst/>
              <a:ahLst/>
              <a:cxnLst/>
              <a:rect l="l" t="t" r="r" b="b"/>
              <a:pathLst>
                <a:path w="5351" h="6948" extrusionOk="0">
                  <a:moveTo>
                    <a:pt x="222" y="0"/>
                  </a:moveTo>
                  <a:lnTo>
                    <a:pt x="0" y="5748"/>
                  </a:lnTo>
                  <a:lnTo>
                    <a:pt x="5263" y="6948"/>
                  </a:lnTo>
                  <a:cubicBezTo>
                    <a:pt x="5263" y="6948"/>
                    <a:pt x="5337" y="1439"/>
                    <a:pt x="5351" y="1425"/>
                  </a:cubicBezTo>
                  <a:cubicBezTo>
                    <a:pt x="3374" y="546"/>
                    <a:pt x="222" y="0"/>
                    <a:pt x="222" y="0"/>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529;p46">
              <a:extLst>
                <a:ext uri="{FF2B5EF4-FFF2-40B4-BE49-F238E27FC236}">
                  <a16:creationId xmlns:a16="http://schemas.microsoft.com/office/drawing/2014/main" id="{97726B37-697F-4D7A-BFC4-D208AB7BC527}"/>
                </a:ext>
              </a:extLst>
            </p:cNvPr>
            <p:cNvSpPr/>
            <p:nvPr/>
          </p:nvSpPr>
          <p:spPr>
            <a:xfrm>
              <a:off x="2266950" y="4416438"/>
              <a:ext cx="135275" cy="174050"/>
            </a:xfrm>
            <a:custGeom>
              <a:avLst/>
              <a:gdLst/>
              <a:ahLst/>
              <a:cxnLst/>
              <a:rect l="l" t="t" r="r" b="b"/>
              <a:pathLst>
                <a:path w="5411" h="6962" extrusionOk="0">
                  <a:moveTo>
                    <a:pt x="1" y="0"/>
                  </a:moveTo>
                  <a:lnTo>
                    <a:pt x="60" y="5762"/>
                  </a:lnTo>
                  <a:lnTo>
                    <a:pt x="5323" y="6961"/>
                  </a:lnTo>
                  <a:cubicBezTo>
                    <a:pt x="5323" y="6961"/>
                    <a:pt x="5411" y="1453"/>
                    <a:pt x="5411" y="1439"/>
                  </a:cubicBezTo>
                  <a:cubicBezTo>
                    <a:pt x="3652" y="662"/>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530;p46">
              <a:extLst>
                <a:ext uri="{FF2B5EF4-FFF2-40B4-BE49-F238E27FC236}">
                  <a16:creationId xmlns:a16="http://schemas.microsoft.com/office/drawing/2014/main" id="{3D4A9126-4E79-4AAB-8C76-59FD11716496}"/>
                </a:ext>
              </a:extLst>
            </p:cNvPr>
            <p:cNvSpPr/>
            <p:nvPr/>
          </p:nvSpPr>
          <p:spPr>
            <a:xfrm>
              <a:off x="2402550" y="4415013"/>
              <a:ext cx="126475" cy="171075"/>
            </a:xfrm>
            <a:custGeom>
              <a:avLst/>
              <a:gdLst/>
              <a:ahLst/>
              <a:cxnLst/>
              <a:rect l="l" t="t" r="r" b="b"/>
              <a:pathLst>
                <a:path w="5059" h="6843" extrusionOk="0">
                  <a:moveTo>
                    <a:pt x="4837" y="1"/>
                  </a:moveTo>
                  <a:cubicBezTo>
                    <a:pt x="4837" y="1"/>
                    <a:pt x="1875" y="469"/>
                    <a:pt x="1" y="1320"/>
                  </a:cubicBezTo>
                  <a:cubicBezTo>
                    <a:pt x="15" y="1334"/>
                    <a:pt x="89" y="6843"/>
                    <a:pt x="89" y="6843"/>
                  </a:cubicBezTo>
                  <a:lnTo>
                    <a:pt x="5059" y="5745"/>
                  </a:lnTo>
                  <a:lnTo>
                    <a:pt x="4837" y="1"/>
                  </a:ln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531;p46">
              <a:extLst>
                <a:ext uri="{FF2B5EF4-FFF2-40B4-BE49-F238E27FC236}">
                  <a16:creationId xmlns:a16="http://schemas.microsoft.com/office/drawing/2014/main" id="{C7F17566-FD99-4524-AAD0-38BACC882B61}"/>
                </a:ext>
              </a:extLst>
            </p:cNvPr>
            <p:cNvSpPr/>
            <p:nvPr/>
          </p:nvSpPr>
          <p:spPr>
            <a:xfrm>
              <a:off x="2402550" y="4416438"/>
              <a:ext cx="134825" cy="171850"/>
            </a:xfrm>
            <a:custGeom>
              <a:avLst/>
              <a:gdLst/>
              <a:ahLst/>
              <a:cxnLst/>
              <a:rect l="l" t="t" r="r" b="b"/>
              <a:pathLst>
                <a:path w="5393" h="6874" extrusionOk="0">
                  <a:moveTo>
                    <a:pt x="5175" y="0"/>
                  </a:moveTo>
                  <a:cubicBezTo>
                    <a:pt x="5175" y="0"/>
                    <a:pt x="1995" y="500"/>
                    <a:pt x="1" y="1351"/>
                  </a:cubicBezTo>
                  <a:cubicBezTo>
                    <a:pt x="15" y="1365"/>
                    <a:pt x="89" y="6874"/>
                    <a:pt x="89" y="6874"/>
                  </a:cubicBezTo>
                  <a:lnTo>
                    <a:pt x="5393" y="5748"/>
                  </a:lnTo>
                  <a:lnTo>
                    <a:pt x="5175" y="0"/>
                  </a:ln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532;p46">
              <a:extLst>
                <a:ext uri="{FF2B5EF4-FFF2-40B4-BE49-F238E27FC236}">
                  <a16:creationId xmlns:a16="http://schemas.microsoft.com/office/drawing/2014/main" id="{FC4165FE-1E6C-46AC-A52E-5492F0B591F4}"/>
                </a:ext>
              </a:extLst>
            </p:cNvPr>
            <p:cNvSpPr/>
            <p:nvPr/>
          </p:nvSpPr>
          <p:spPr>
            <a:xfrm>
              <a:off x="2402900" y="4418288"/>
              <a:ext cx="136325" cy="172200"/>
            </a:xfrm>
            <a:custGeom>
              <a:avLst/>
              <a:gdLst/>
              <a:ahLst/>
              <a:cxnLst/>
              <a:rect l="l" t="t" r="r" b="b"/>
              <a:pathLst>
                <a:path w="5453" h="6888" extrusionOk="0">
                  <a:moveTo>
                    <a:pt x="5453" y="0"/>
                  </a:moveTo>
                  <a:cubicBezTo>
                    <a:pt x="5453" y="0"/>
                    <a:pt x="1773" y="616"/>
                    <a:pt x="1" y="1365"/>
                  </a:cubicBezTo>
                  <a:cubicBezTo>
                    <a:pt x="1" y="1379"/>
                    <a:pt x="89" y="6887"/>
                    <a:pt x="89" y="6887"/>
                  </a:cubicBezTo>
                  <a:lnTo>
                    <a:pt x="5397" y="5762"/>
                  </a:lnTo>
                  <a:lnTo>
                    <a:pt x="54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533;p46">
              <a:extLst>
                <a:ext uri="{FF2B5EF4-FFF2-40B4-BE49-F238E27FC236}">
                  <a16:creationId xmlns:a16="http://schemas.microsoft.com/office/drawing/2014/main" id="{7F3ADF54-8DCC-4081-A124-579FB02FC888}"/>
                </a:ext>
              </a:extLst>
            </p:cNvPr>
            <p:cNvSpPr/>
            <p:nvPr/>
          </p:nvSpPr>
          <p:spPr>
            <a:xfrm>
              <a:off x="2253050" y="4425113"/>
              <a:ext cx="142225" cy="176900"/>
            </a:xfrm>
            <a:custGeom>
              <a:avLst/>
              <a:gdLst/>
              <a:ahLst/>
              <a:cxnLst/>
              <a:rect l="l" t="t" r="r" b="b"/>
              <a:pathLst>
                <a:path w="5689" h="7076" extrusionOk="0">
                  <a:moveTo>
                    <a:pt x="246" y="1"/>
                  </a:moveTo>
                  <a:cubicBezTo>
                    <a:pt x="109" y="1"/>
                    <a:pt x="1" y="111"/>
                    <a:pt x="1" y="269"/>
                  </a:cubicBezTo>
                  <a:lnTo>
                    <a:pt x="1" y="5795"/>
                  </a:lnTo>
                  <a:cubicBezTo>
                    <a:pt x="1" y="5971"/>
                    <a:pt x="134" y="6147"/>
                    <a:pt x="293" y="6175"/>
                  </a:cubicBezTo>
                  <a:lnTo>
                    <a:pt x="5393" y="7072"/>
                  </a:lnTo>
                  <a:cubicBezTo>
                    <a:pt x="5409" y="7075"/>
                    <a:pt x="5425" y="7076"/>
                    <a:pt x="5441" y="7076"/>
                  </a:cubicBezTo>
                  <a:cubicBezTo>
                    <a:pt x="5580" y="7076"/>
                    <a:pt x="5689" y="6966"/>
                    <a:pt x="5689" y="6808"/>
                  </a:cubicBezTo>
                  <a:lnTo>
                    <a:pt x="5689" y="1282"/>
                  </a:lnTo>
                  <a:cubicBezTo>
                    <a:pt x="5689" y="1106"/>
                    <a:pt x="5555" y="944"/>
                    <a:pt x="5393" y="916"/>
                  </a:cubicBezTo>
                  <a:lnTo>
                    <a:pt x="293" y="5"/>
                  </a:lnTo>
                  <a:cubicBezTo>
                    <a:pt x="277" y="2"/>
                    <a:pt x="261" y="1"/>
                    <a:pt x="246" y="1"/>
                  </a:cubicBezTo>
                  <a:close/>
                </a:path>
              </a:pathLst>
            </a:custGeom>
            <a:solidFill>
              <a:srgbClr val="2B9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534;p46">
              <a:extLst>
                <a:ext uri="{FF2B5EF4-FFF2-40B4-BE49-F238E27FC236}">
                  <a16:creationId xmlns:a16="http://schemas.microsoft.com/office/drawing/2014/main" id="{CB851569-5C69-4932-AC77-EB58094B00C3}"/>
                </a:ext>
              </a:extLst>
            </p:cNvPr>
            <p:cNvSpPr/>
            <p:nvPr/>
          </p:nvSpPr>
          <p:spPr>
            <a:xfrm>
              <a:off x="2254200" y="4426688"/>
              <a:ext cx="141075" cy="175325"/>
            </a:xfrm>
            <a:custGeom>
              <a:avLst/>
              <a:gdLst/>
              <a:ahLst/>
              <a:cxnLst/>
              <a:rect l="l" t="t" r="r" b="b"/>
              <a:pathLst>
                <a:path w="5643" h="7013" extrusionOk="0">
                  <a:moveTo>
                    <a:pt x="263" y="1"/>
                  </a:moveTo>
                  <a:cubicBezTo>
                    <a:pt x="115" y="1"/>
                    <a:pt x="1" y="101"/>
                    <a:pt x="1" y="266"/>
                  </a:cubicBezTo>
                  <a:lnTo>
                    <a:pt x="1" y="5746"/>
                  </a:lnTo>
                  <a:cubicBezTo>
                    <a:pt x="1" y="5922"/>
                    <a:pt x="131" y="6084"/>
                    <a:pt x="292" y="6112"/>
                  </a:cubicBezTo>
                  <a:lnTo>
                    <a:pt x="5347" y="7009"/>
                  </a:lnTo>
                  <a:cubicBezTo>
                    <a:pt x="5364" y="7012"/>
                    <a:pt x="5380" y="7013"/>
                    <a:pt x="5395" y="7013"/>
                  </a:cubicBezTo>
                  <a:cubicBezTo>
                    <a:pt x="5535" y="7013"/>
                    <a:pt x="5643" y="6904"/>
                    <a:pt x="5643" y="6759"/>
                  </a:cubicBezTo>
                  <a:lnTo>
                    <a:pt x="5643" y="1275"/>
                  </a:lnTo>
                  <a:cubicBezTo>
                    <a:pt x="5643" y="1099"/>
                    <a:pt x="5509" y="941"/>
                    <a:pt x="5347" y="909"/>
                  </a:cubicBezTo>
                  <a:lnTo>
                    <a:pt x="292" y="2"/>
                  </a:lnTo>
                  <a:cubicBezTo>
                    <a:pt x="283" y="1"/>
                    <a:pt x="273" y="1"/>
                    <a:pt x="263" y="1"/>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535;p46">
              <a:extLst>
                <a:ext uri="{FF2B5EF4-FFF2-40B4-BE49-F238E27FC236}">
                  <a16:creationId xmlns:a16="http://schemas.microsoft.com/office/drawing/2014/main" id="{C9FFAF18-D2A6-40B3-82EC-11B1E232284D}"/>
                </a:ext>
              </a:extLst>
            </p:cNvPr>
            <p:cNvSpPr/>
            <p:nvPr/>
          </p:nvSpPr>
          <p:spPr>
            <a:xfrm>
              <a:off x="2409850" y="4425113"/>
              <a:ext cx="142225" cy="176900"/>
            </a:xfrm>
            <a:custGeom>
              <a:avLst/>
              <a:gdLst/>
              <a:ahLst/>
              <a:cxnLst/>
              <a:rect l="l" t="t" r="r" b="b"/>
              <a:pathLst>
                <a:path w="5689" h="7076" extrusionOk="0">
                  <a:moveTo>
                    <a:pt x="5444" y="1"/>
                  </a:moveTo>
                  <a:cubicBezTo>
                    <a:pt x="5429" y="1"/>
                    <a:pt x="5413" y="2"/>
                    <a:pt x="5396" y="5"/>
                  </a:cubicBezTo>
                  <a:lnTo>
                    <a:pt x="296" y="916"/>
                  </a:lnTo>
                  <a:cubicBezTo>
                    <a:pt x="134" y="944"/>
                    <a:pt x="1" y="1106"/>
                    <a:pt x="1" y="1282"/>
                  </a:cubicBezTo>
                  <a:lnTo>
                    <a:pt x="1" y="6808"/>
                  </a:lnTo>
                  <a:cubicBezTo>
                    <a:pt x="1" y="6966"/>
                    <a:pt x="109" y="7076"/>
                    <a:pt x="248" y="7076"/>
                  </a:cubicBezTo>
                  <a:cubicBezTo>
                    <a:pt x="264" y="7076"/>
                    <a:pt x="280" y="7075"/>
                    <a:pt x="296" y="7072"/>
                  </a:cubicBezTo>
                  <a:lnTo>
                    <a:pt x="5396" y="6175"/>
                  </a:lnTo>
                  <a:cubicBezTo>
                    <a:pt x="5558" y="6147"/>
                    <a:pt x="5688" y="5971"/>
                    <a:pt x="5688" y="5795"/>
                  </a:cubicBezTo>
                  <a:lnTo>
                    <a:pt x="5688" y="269"/>
                  </a:lnTo>
                  <a:cubicBezTo>
                    <a:pt x="5688" y="111"/>
                    <a:pt x="5583" y="1"/>
                    <a:pt x="5444" y="1"/>
                  </a:cubicBezTo>
                  <a:close/>
                </a:path>
              </a:pathLst>
            </a:custGeom>
            <a:solidFill>
              <a:srgbClr val="2B9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536;p46">
              <a:extLst>
                <a:ext uri="{FF2B5EF4-FFF2-40B4-BE49-F238E27FC236}">
                  <a16:creationId xmlns:a16="http://schemas.microsoft.com/office/drawing/2014/main" id="{478E7BE3-23D8-4670-A5B1-2828A4DBF0D0}"/>
                </a:ext>
              </a:extLst>
            </p:cNvPr>
            <p:cNvSpPr/>
            <p:nvPr/>
          </p:nvSpPr>
          <p:spPr>
            <a:xfrm>
              <a:off x="2409850" y="4426688"/>
              <a:ext cx="141175" cy="175325"/>
            </a:xfrm>
            <a:custGeom>
              <a:avLst/>
              <a:gdLst/>
              <a:ahLst/>
              <a:cxnLst/>
              <a:rect l="l" t="t" r="r" b="b"/>
              <a:pathLst>
                <a:path w="5647" h="7013" extrusionOk="0">
                  <a:moveTo>
                    <a:pt x="5380" y="1"/>
                  </a:moveTo>
                  <a:cubicBezTo>
                    <a:pt x="5370" y="1"/>
                    <a:pt x="5361" y="1"/>
                    <a:pt x="5351" y="2"/>
                  </a:cubicBezTo>
                  <a:lnTo>
                    <a:pt x="296" y="909"/>
                  </a:lnTo>
                  <a:cubicBezTo>
                    <a:pt x="134" y="941"/>
                    <a:pt x="1" y="1099"/>
                    <a:pt x="1" y="1275"/>
                  </a:cubicBezTo>
                  <a:lnTo>
                    <a:pt x="1" y="6759"/>
                  </a:lnTo>
                  <a:cubicBezTo>
                    <a:pt x="1" y="6904"/>
                    <a:pt x="109" y="7013"/>
                    <a:pt x="248" y="7013"/>
                  </a:cubicBezTo>
                  <a:cubicBezTo>
                    <a:pt x="264" y="7013"/>
                    <a:pt x="280" y="7012"/>
                    <a:pt x="296" y="7009"/>
                  </a:cubicBezTo>
                  <a:lnTo>
                    <a:pt x="5351" y="6112"/>
                  </a:lnTo>
                  <a:cubicBezTo>
                    <a:pt x="5512" y="6084"/>
                    <a:pt x="5646" y="5922"/>
                    <a:pt x="5646" y="5746"/>
                  </a:cubicBezTo>
                  <a:lnTo>
                    <a:pt x="5646" y="266"/>
                  </a:lnTo>
                  <a:cubicBezTo>
                    <a:pt x="5646" y="101"/>
                    <a:pt x="5528" y="1"/>
                    <a:pt x="5380" y="1"/>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537;p46">
              <a:extLst>
                <a:ext uri="{FF2B5EF4-FFF2-40B4-BE49-F238E27FC236}">
                  <a16:creationId xmlns:a16="http://schemas.microsoft.com/office/drawing/2014/main" id="{10E0C8A7-0AB5-457C-A2D7-D68E9FC5D4F0}"/>
                </a:ext>
              </a:extLst>
            </p:cNvPr>
            <p:cNvSpPr/>
            <p:nvPr/>
          </p:nvSpPr>
          <p:spPr>
            <a:xfrm>
              <a:off x="2389350" y="4449413"/>
              <a:ext cx="27125" cy="153900"/>
            </a:xfrm>
            <a:custGeom>
              <a:avLst/>
              <a:gdLst/>
              <a:ahLst/>
              <a:cxnLst/>
              <a:rect l="l" t="t" r="r" b="b"/>
              <a:pathLst>
                <a:path w="1085" h="6156" extrusionOk="0">
                  <a:moveTo>
                    <a:pt x="163" y="0"/>
                  </a:moveTo>
                  <a:cubicBezTo>
                    <a:pt x="75" y="0"/>
                    <a:pt x="1" y="60"/>
                    <a:pt x="1" y="148"/>
                  </a:cubicBezTo>
                  <a:lnTo>
                    <a:pt x="1" y="6012"/>
                  </a:lnTo>
                  <a:cubicBezTo>
                    <a:pt x="1" y="6082"/>
                    <a:pt x="75" y="6156"/>
                    <a:pt x="163" y="6156"/>
                  </a:cubicBezTo>
                  <a:lnTo>
                    <a:pt x="940" y="6156"/>
                  </a:lnTo>
                  <a:cubicBezTo>
                    <a:pt x="1028" y="6156"/>
                    <a:pt x="1084" y="6082"/>
                    <a:pt x="1084" y="6012"/>
                  </a:cubicBezTo>
                  <a:lnTo>
                    <a:pt x="1084" y="148"/>
                  </a:lnTo>
                  <a:cubicBezTo>
                    <a:pt x="1084" y="60"/>
                    <a:pt x="1028" y="0"/>
                    <a:pt x="940" y="0"/>
                  </a:cubicBezTo>
                  <a:close/>
                </a:path>
              </a:pathLst>
            </a:custGeom>
            <a:solidFill>
              <a:srgbClr val="2B9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538;p46">
              <a:extLst>
                <a:ext uri="{FF2B5EF4-FFF2-40B4-BE49-F238E27FC236}">
                  <a16:creationId xmlns:a16="http://schemas.microsoft.com/office/drawing/2014/main" id="{0002C8B9-5F4D-47F0-B90F-36E4329907C8}"/>
                </a:ext>
              </a:extLst>
            </p:cNvPr>
            <p:cNvSpPr/>
            <p:nvPr/>
          </p:nvSpPr>
          <p:spPr>
            <a:xfrm>
              <a:off x="2240225" y="4489738"/>
              <a:ext cx="34500" cy="47100"/>
            </a:xfrm>
            <a:custGeom>
              <a:avLst/>
              <a:gdLst/>
              <a:ahLst/>
              <a:cxnLst/>
              <a:rect l="l" t="t" r="r" b="b"/>
              <a:pathLst>
                <a:path w="1380" h="1884" extrusionOk="0">
                  <a:moveTo>
                    <a:pt x="583" y="0"/>
                  </a:moveTo>
                  <a:cubicBezTo>
                    <a:pt x="409" y="0"/>
                    <a:pt x="176" y="410"/>
                    <a:pt x="176" y="410"/>
                  </a:cubicBezTo>
                  <a:cubicBezTo>
                    <a:pt x="176" y="410"/>
                    <a:pt x="0" y="1303"/>
                    <a:pt x="222" y="1655"/>
                  </a:cubicBezTo>
                  <a:cubicBezTo>
                    <a:pt x="319" y="1822"/>
                    <a:pt x="547" y="1883"/>
                    <a:pt x="769" y="1883"/>
                  </a:cubicBezTo>
                  <a:cubicBezTo>
                    <a:pt x="1015" y="1883"/>
                    <a:pt x="1252" y="1807"/>
                    <a:pt x="1291" y="1715"/>
                  </a:cubicBezTo>
                  <a:cubicBezTo>
                    <a:pt x="1345" y="1544"/>
                    <a:pt x="743" y="1504"/>
                    <a:pt x="622" y="1498"/>
                  </a:cubicBezTo>
                  <a:lnTo>
                    <a:pt x="622" y="1498"/>
                  </a:lnTo>
                  <a:cubicBezTo>
                    <a:pt x="648" y="1499"/>
                    <a:pt x="697" y="1500"/>
                    <a:pt x="757" y="1500"/>
                  </a:cubicBezTo>
                  <a:cubicBezTo>
                    <a:pt x="977" y="1500"/>
                    <a:pt x="1355" y="1479"/>
                    <a:pt x="1365" y="1335"/>
                  </a:cubicBezTo>
                  <a:cubicBezTo>
                    <a:pt x="1379" y="1127"/>
                    <a:pt x="574" y="1113"/>
                    <a:pt x="574" y="1113"/>
                  </a:cubicBezTo>
                  <a:cubicBezTo>
                    <a:pt x="574" y="1113"/>
                    <a:pt x="1319" y="1113"/>
                    <a:pt x="1305" y="864"/>
                  </a:cubicBezTo>
                  <a:cubicBezTo>
                    <a:pt x="1297" y="732"/>
                    <a:pt x="1038" y="703"/>
                    <a:pt x="815" y="703"/>
                  </a:cubicBezTo>
                  <a:cubicBezTo>
                    <a:pt x="737" y="703"/>
                    <a:pt x="663" y="707"/>
                    <a:pt x="607" y="710"/>
                  </a:cubicBezTo>
                  <a:lnTo>
                    <a:pt x="607" y="710"/>
                  </a:lnTo>
                  <a:cubicBezTo>
                    <a:pt x="842" y="688"/>
                    <a:pt x="1374" y="621"/>
                    <a:pt x="1305" y="484"/>
                  </a:cubicBezTo>
                  <a:cubicBezTo>
                    <a:pt x="1268" y="396"/>
                    <a:pt x="1077" y="374"/>
                    <a:pt x="896" y="374"/>
                  </a:cubicBezTo>
                  <a:cubicBezTo>
                    <a:pt x="714" y="374"/>
                    <a:pt x="542" y="396"/>
                    <a:pt x="542" y="396"/>
                  </a:cubicBezTo>
                  <a:cubicBezTo>
                    <a:pt x="542" y="396"/>
                    <a:pt x="764" y="30"/>
                    <a:pt x="602" y="2"/>
                  </a:cubicBezTo>
                  <a:cubicBezTo>
                    <a:pt x="596" y="1"/>
                    <a:pt x="589" y="0"/>
                    <a:pt x="583" y="0"/>
                  </a:cubicBezTo>
                  <a:close/>
                </a:path>
              </a:pathLst>
            </a:custGeom>
            <a:solidFill>
              <a:srgbClr val="FCBC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539;p46">
              <a:extLst>
                <a:ext uri="{FF2B5EF4-FFF2-40B4-BE49-F238E27FC236}">
                  <a16:creationId xmlns:a16="http://schemas.microsoft.com/office/drawing/2014/main" id="{D1815C11-864D-4FC3-A09E-B263D289FF65}"/>
                </a:ext>
              </a:extLst>
            </p:cNvPr>
            <p:cNvSpPr/>
            <p:nvPr/>
          </p:nvSpPr>
          <p:spPr>
            <a:xfrm>
              <a:off x="2532250" y="4489738"/>
              <a:ext cx="34150" cy="47100"/>
            </a:xfrm>
            <a:custGeom>
              <a:avLst/>
              <a:gdLst/>
              <a:ahLst/>
              <a:cxnLst/>
              <a:rect l="l" t="t" r="r" b="b"/>
              <a:pathLst>
                <a:path w="1366" h="1884" extrusionOk="0">
                  <a:moveTo>
                    <a:pt x="783" y="0"/>
                  </a:moveTo>
                  <a:cubicBezTo>
                    <a:pt x="777" y="0"/>
                    <a:pt x="770" y="1"/>
                    <a:pt x="764" y="2"/>
                  </a:cubicBezTo>
                  <a:cubicBezTo>
                    <a:pt x="602" y="30"/>
                    <a:pt x="821" y="396"/>
                    <a:pt x="821" y="396"/>
                  </a:cubicBezTo>
                  <a:cubicBezTo>
                    <a:pt x="821" y="396"/>
                    <a:pt x="649" y="374"/>
                    <a:pt x="468" y="374"/>
                  </a:cubicBezTo>
                  <a:cubicBezTo>
                    <a:pt x="288" y="374"/>
                    <a:pt x="98" y="396"/>
                    <a:pt x="61" y="484"/>
                  </a:cubicBezTo>
                  <a:cubicBezTo>
                    <a:pt x="3" y="622"/>
                    <a:pt x="535" y="689"/>
                    <a:pt x="764" y="711"/>
                  </a:cubicBezTo>
                  <a:lnTo>
                    <a:pt x="764" y="711"/>
                  </a:lnTo>
                  <a:cubicBezTo>
                    <a:pt x="707" y="707"/>
                    <a:pt x="631" y="703"/>
                    <a:pt x="551" y="703"/>
                  </a:cubicBezTo>
                  <a:cubicBezTo>
                    <a:pt x="328" y="703"/>
                    <a:pt x="69" y="732"/>
                    <a:pt x="61" y="864"/>
                  </a:cubicBezTo>
                  <a:cubicBezTo>
                    <a:pt x="61" y="1113"/>
                    <a:pt x="806" y="1113"/>
                    <a:pt x="806" y="1113"/>
                  </a:cubicBezTo>
                  <a:cubicBezTo>
                    <a:pt x="806" y="1113"/>
                    <a:pt x="1" y="1127"/>
                    <a:pt x="1" y="1335"/>
                  </a:cubicBezTo>
                  <a:cubicBezTo>
                    <a:pt x="11" y="1479"/>
                    <a:pt x="389" y="1500"/>
                    <a:pt x="609" y="1500"/>
                  </a:cubicBezTo>
                  <a:cubicBezTo>
                    <a:pt x="671" y="1500"/>
                    <a:pt x="720" y="1499"/>
                    <a:pt x="745" y="1498"/>
                  </a:cubicBezTo>
                  <a:lnTo>
                    <a:pt x="745" y="1498"/>
                  </a:lnTo>
                  <a:cubicBezTo>
                    <a:pt x="631" y="1504"/>
                    <a:pt x="35" y="1543"/>
                    <a:pt x="89" y="1715"/>
                  </a:cubicBezTo>
                  <a:cubicBezTo>
                    <a:pt x="120" y="1807"/>
                    <a:pt x="354" y="1883"/>
                    <a:pt x="601" y="1883"/>
                  </a:cubicBezTo>
                  <a:cubicBezTo>
                    <a:pt x="823" y="1883"/>
                    <a:pt x="1055" y="1822"/>
                    <a:pt x="1158" y="1655"/>
                  </a:cubicBezTo>
                  <a:cubicBezTo>
                    <a:pt x="1366" y="1303"/>
                    <a:pt x="1204" y="410"/>
                    <a:pt x="1204" y="410"/>
                  </a:cubicBezTo>
                  <a:cubicBezTo>
                    <a:pt x="1204" y="410"/>
                    <a:pt x="958" y="0"/>
                    <a:pt x="783" y="0"/>
                  </a:cubicBezTo>
                  <a:close/>
                </a:path>
              </a:pathLst>
            </a:custGeom>
            <a:solidFill>
              <a:srgbClr val="FCBC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540;p46">
              <a:extLst>
                <a:ext uri="{FF2B5EF4-FFF2-40B4-BE49-F238E27FC236}">
                  <a16:creationId xmlns:a16="http://schemas.microsoft.com/office/drawing/2014/main" id="{EF411387-560A-48CA-BE52-9D8A1016D97D}"/>
                </a:ext>
              </a:extLst>
            </p:cNvPr>
            <p:cNvSpPr/>
            <p:nvPr/>
          </p:nvSpPr>
          <p:spPr>
            <a:xfrm>
              <a:off x="2508775" y="4452163"/>
              <a:ext cx="31950" cy="30700"/>
            </a:xfrm>
            <a:custGeom>
              <a:avLst/>
              <a:gdLst/>
              <a:ahLst/>
              <a:cxnLst/>
              <a:rect l="l" t="t" r="r" b="b"/>
              <a:pathLst>
                <a:path w="1278" h="1228" extrusionOk="0">
                  <a:moveTo>
                    <a:pt x="715" y="1"/>
                  </a:moveTo>
                  <a:cubicBezTo>
                    <a:pt x="687" y="1"/>
                    <a:pt x="658" y="13"/>
                    <a:pt x="634" y="38"/>
                  </a:cubicBezTo>
                  <a:lnTo>
                    <a:pt x="486" y="242"/>
                  </a:lnTo>
                  <a:cubicBezTo>
                    <a:pt x="458" y="274"/>
                    <a:pt x="426" y="288"/>
                    <a:pt x="398" y="288"/>
                  </a:cubicBezTo>
                  <a:lnTo>
                    <a:pt x="134" y="274"/>
                  </a:lnTo>
                  <a:cubicBezTo>
                    <a:pt x="61" y="274"/>
                    <a:pt x="1" y="362"/>
                    <a:pt x="46" y="432"/>
                  </a:cubicBezTo>
                  <a:lnTo>
                    <a:pt x="208" y="640"/>
                  </a:lnTo>
                  <a:cubicBezTo>
                    <a:pt x="222" y="668"/>
                    <a:pt x="222" y="696"/>
                    <a:pt x="208" y="742"/>
                  </a:cubicBezTo>
                  <a:lnTo>
                    <a:pt x="120" y="977"/>
                  </a:lnTo>
                  <a:cubicBezTo>
                    <a:pt x="93" y="1038"/>
                    <a:pt x="145" y="1113"/>
                    <a:pt x="217" y="1113"/>
                  </a:cubicBezTo>
                  <a:cubicBezTo>
                    <a:pt x="228" y="1113"/>
                    <a:pt x="239" y="1111"/>
                    <a:pt x="250" y="1107"/>
                  </a:cubicBezTo>
                  <a:lnTo>
                    <a:pt x="500" y="1034"/>
                  </a:lnTo>
                  <a:cubicBezTo>
                    <a:pt x="512" y="1028"/>
                    <a:pt x="524" y="1024"/>
                    <a:pt x="537" y="1024"/>
                  </a:cubicBezTo>
                  <a:cubicBezTo>
                    <a:pt x="554" y="1024"/>
                    <a:pt x="572" y="1031"/>
                    <a:pt x="588" y="1048"/>
                  </a:cubicBezTo>
                  <a:lnTo>
                    <a:pt x="792" y="1209"/>
                  </a:lnTo>
                  <a:cubicBezTo>
                    <a:pt x="809" y="1222"/>
                    <a:pt x="827" y="1228"/>
                    <a:pt x="846" y="1228"/>
                  </a:cubicBezTo>
                  <a:cubicBezTo>
                    <a:pt x="894" y="1228"/>
                    <a:pt x="940" y="1189"/>
                    <a:pt x="940" y="1136"/>
                  </a:cubicBezTo>
                  <a:lnTo>
                    <a:pt x="954" y="872"/>
                  </a:lnTo>
                  <a:cubicBezTo>
                    <a:pt x="954" y="844"/>
                    <a:pt x="968" y="815"/>
                    <a:pt x="1000" y="784"/>
                  </a:cubicBezTo>
                  <a:lnTo>
                    <a:pt x="1218" y="654"/>
                  </a:lnTo>
                  <a:cubicBezTo>
                    <a:pt x="1278" y="594"/>
                    <a:pt x="1264" y="492"/>
                    <a:pt x="1190" y="478"/>
                  </a:cubicBezTo>
                  <a:lnTo>
                    <a:pt x="940" y="390"/>
                  </a:lnTo>
                  <a:cubicBezTo>
                    <a:pt x="912" y="376"/>
                    <a:pt x="880" y="362"/>
                    <a:pt x="880" y="316"/>
                  </a:cubicBezTo>
                  <a:lnTo>
                    <a:pt x="810" y="66"/>
                  </a:lnTo>
                  <a:cubicBezTo>
                    <a:pt x="791" y="23"/>
                    <a:pt x="754" y="1"/>
                    <a:pt x="715" y="1"/>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541;p46">
              <a:extLst>
                <a:ext uri="{FF2B5EF4-FFF2-40B4-BE49-F238E27FC236}">
                  <a16:creationId xmlns:a16="http://schemas.microsoft.com/office/drawing/2014/main" id="{FFCFBCA9-CDE4-4478-9420-0EDBD13307CC}"/>
                </a:ext>
              </a:extLst>
            </p:cNvPr>
            <p:cNvSpPr/>
            <p:nvPr/>
          </p:nvSpPr>
          <p:spPr>
            <a:xfrm>
              <a:off x="2276250" y="4541613"/>
              <a:ext cx="31800" cy="30850"/>
            </a:xfrm>
            <a:custGeom>
              <a:avLst/>
              <a:gdLst/>
              <a:ahLst/>
              <a:cxnLst/>
              <a:rect l="l" t="t" r="r" b="b"/>
              <a:pathLst>
                <a:path w="1272" h="1234" extrusionOk="0">
                  <a:moveTo>
                    <a:pt x="714" y="0"/>
                  </a:moveTo>
                  <a:cubicBezTo>
                    <a:pt x="684" y="0"/>
                    <a:pt x="651" y="12"/>
                    <a:pt x="628" y="37"/>
                  </a:cubicBezTo>
                  <a:lnTo>
                    <a:pt x="480" y="255"/>
                  </a:lnTo>
                  <a:cubicBezTo>
                    <a:pt x="452" y="270"/>
                    <a:pt x="420" y="284"/>
                    <a:pt x="392" y="284"/>
                  </a:cubicBezTo>
                  <a:lnTo>
                    <a:pt x="128" y="284"/>
                  </a:lnTo>
                  <a:cubicBezTo>
                    <a:pt x="123" y="283"/>
                    <a:pt x="119" y="282"/>
                    <a:pt x="114" y="282"/>
                  </a:cubicBezTo>
                  <a:cubicBezTo>
                    <a:pt x="47" y="282"/>
                    <a:pt x="1" y="375"/>
                    <a:pt x="40" y="431"/>
                  </a:cubicBezTo>
                  <a:lnTo>
                    <a:pt x="202" y="653"/>
                  </a:lnTo>
                  <a:cubicBezTo>
                    <a:pt x="216" y="667"/>
                    <a:pt x="216" y="709"/>
                    <a:pt x="216" y="741"/>
                  </a:cubicBezTo>
                  <a:lnTo>
                    <a:pt x="114" y="987"/>
                  </a:lnTo>
                  <a:cubicBezTo>
                    <a:pt x="90" y="1050"/>
                    <a:pt x="137" y="1113"/>
                    <a:pt x="206" y="1113"/>
                  </a:cubicBezTo>
                  <a:cubicBezTo>
                    <a:pt x="218" y="1113"/>
                    <a:pt x="231" y="1111"/>
                    <a:pt x="244" y="1107"/>
                  </a:cubicBezTo>
                  <a:lnTo>
                    <a:pt x="494" y="1033"/>
                  </a:lnTo>
                  <a:cubicBezTo>
                    <a:pt x="503" y="1029"/>
                    <a:pt x="512" y="1027"/>
                    <a:pt x="521" y="1027"/>
                  </a:cubicBezTo>
                  <a:cubicBezTo>
                    <a:pt x="542" y="1027"/>
                    <a:pt x="562" y="1037"/>
                    <a:pt x="582" y="1047"/>
                  </a:cubicBezTo>
                  <a:lnTo>
                    <a:pt x="789" y="1209"/>
                  </a:lnTo>
                  <a:cubicBezTo>
                    <a:pt x="805" y="1226"/>
                    <a:pt x="824" y="1233"/>
                    <a:pt x="843" y="1233"/>
                  </a:cubicBezTo>
                  <a:cubicBezTo>
                    <a:pt x="890" y="1233"/>
                    <a:pt x="938" y="1188"/>
                    <a:pt x="948" y="1135"/>
                  </a:cubicBezTo>
                  <a:lnTo>
                    <a:pt x="948" y="871"/>
                  </a:lnTo>
                  <a:cubicBezTo>
                    <a:pt x="948" y="843"/>
                    <a:pt x="965" y="811"/>
                    <a:pt x="993" y="797"/>
                  </a:cubicBezTo>
                  <a:lnTo>
                    <a:pt x="1211" y="653"/>
                  </a:lnTo>
                  <a:cubicBezTo>
                    <a:pt x="1271" y="607"/>
                    <a:pt x="1257" y="505"/>
                    <a:pt x="1183" y="477"/>
                  </a:cubicBezTo>
                  <a:lnTo>
                    <a:pt x="934" y="389"/>
                  </a:lnTo>
                  <a:cubicBezTo>
                    <a:pt x="905" y="372"/>
                    <a:pt x="877" y="357"/>
                    <a:pt x="877" y="329"/>
                  </a:cubicBezTo>
                  <a:lnTo>
                    <a:pt x="803" y="66"/>
                  </a:lnTo>
                  <a:cubicBezTo>
                    <a:pt x="795" y="23"/>
                    <a:pt x="757" y="0"/>
                    <a:pt x="714" y="0"/>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542;p46">
              <a:extLst>
                <a:ext uri="{FF2B5EF4-FFF2-40B4-BE49-F238E27FC236}">
                  <a16:creationId xmlns:a16="http://schemas.microsoft.com/office/drawing/2014/main" id="{0DC51C2F-8884-4E53-9DB8-6A9D8911DD3E}"/>
                </a:ext>
              </a:extLst>
            </p:cNvPr>
            <p:cNvSpPr/>
            <p:nvPr/>
          </p:nvSpPr>
          <p:spPr>
            <a:xfrm>
              <a:off x="2466300" y="4446688"/>
              <a:ext cx="31525" cy="30700"/>
            </a:xfrm>
            <a:custGeom>
              <a:avLst/>
              <a:gdLst/>
              <a:ahLst/>
              <a:cxnLst/>
              <a:rect l="l" t="t" r="r" b="b"/>
              <a:pathLst>
                <a:path w="1261" h="1228" extrusionOk="0">
                  <a:moveTo>
                    <a:pt x="706" y="1"/>
                  </a:moveTo>
                  <a:cubicBezTo>
                    <a:pt x="678" y="1"/>
                    <a:pt x="649" y="12"/>
                    <a:pt x="630" y="35"/>
                  </a:cubicBezTo>
                  <a:lnTo>
                    <a:pt x="469" y="243"/>
                  </a:lnTo>
                  <a:cubicBezTo>
                    <a:pt x="455" y="271"/>
                    <a:pt x="412" y="285"/>
                    <a:pt x="381" y="285"/>
                  </a:cubicBezTo>
                  <a:lnTo>
                    <a:pt x="117" y="271"/>
                  </a:lnTo>
                  <a:cubicBezTo>
                    <a:pt x="47" y="271"/>
                    <a:pt x="1" y="359"/>
                    <a:pt x="47" y="433"/>
                  </a:cubicBezTo>
                  <a:lnTo>
                    <a:pt x="191" y="637"/>
                  </a:lnTo>
                  <a:cubicBezTo>
                    <a:pt x="205" y="669"/>
                    <a:pt x="222" y="697"/>
                    <a:pt x="205" y="725"/>
                  </a:cubicBezTo>
                  <a:lnTo>
                    <a:pt x="117" y="975"/>
                  </a:lnTo>
                  <a:cubicBezTo>
                    <a:pt x="92" y="1039"/>
                    <a:pt x="145" y="1114"/>
                    <a:pt x="208" y="1114"/>
                  </a:cubicBezTo>
                  <a:cubicBezTo>
                    <a:pt x="217" y="1114"/>
                    <a:pt x="227" y="1112"/>
                    <a:pt x="236" y="1108"/>
                  </a:cubicBezTo>
                  <a:lnTo>
                    <a:pt x="486" y="1034"/>
                  </a:lnTo>
                  <a:cubicBezTo>
                    <a:pt x="498" y="1029"/>
                    <a:pt x="510" y="1025"/>
                    <a:pt x="521" y="1025"/>
                  </a:cubicBezTo>
                  <a:cubicBezTo>
                    <a:pt x="538" y="1025"/>
                    <a:pt x="556" y="1032"/>
                    <a:pt x="574" y="1049"/>
                  </a:cubicBezTo>
                  <a:lnTo>
                    <a:pt x="778" y="1210"/>
                  </a:lnTo>
                  <a:cubicBezTo>
                    <a:pt x="795" y="1222"/>
                    <a:pt x="814" y="1227"/>
                    <a:pt x="834" y="1227"/>
                  </a:cubicBezTo>
                  <a:cubicBezTo>
                    <a:pt x="886" y="1227"/>
                    <a:pt x="940" y="1190"/>
                    <a:pt x="940" y="1136"/>
                  </a:cubicBezTo>
                  <a:lnTo>
                    <a:pt x="940" y="873"/>
                  </a:lnTo>
                  <a:cubicBezTo>
                    <a:pt x="940" y="844"/>
                    <a:pt x="954" y="813"/>
                    <a:pt x="982" y="785"/>
                  </a:cubicBezTo>
                  <a:lnTo>
                    <a:pt x="1204" y="637"/>
                  </a:lnTo>
                  <a:cubicBezTo>
                    <a:pt x="1260" y="595"/>
                    <a:pt x="1246" y="493"/>
                    <a:pt x="1172" y="475"/>
                  </a:cubicBezTo>
                  <a:lnTo>
                    <a:pt x="926" y="387"/>
                  </a:lnTo>
                  <a:cubicBezTo>
                    <a:pt x="894" y="373"/>
                    <a:pt x="880" y="345"/>
                    <a:pt x="866" y="317"/>
                  </a:cubicBezTo>
                  <a:lnTo>
                    <a:pt x="792" y="67"/>
                  </a:lnTo>
                  <a:cubicBezTo>
                    <a:pt x="784" y="24"/>
                    <a:pt x="745" y="1"/>
                    <a:pt x="706" y="1"/>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543;p46">
              <a:extLst>
                <a:ext uri="{FF2B5EF4-FFF2-40B4-BE49-F238E27FC236}">
                  <a16:creationId xmlns:a16="http://schemas.microsoft.com/office/drawing/2014/main" id="{BD617AD7-A655-48E4-B0CE-8BBF03DE1930}"/>
                </a:ext>
              </a:extLst>
            </p:cNvPr>
            <p:cNvSpPr/>
            <p:nvPr/>
          </p:nvSpPr>
          <p:spPr>
            <a:xfrm>
              <a:off x="2483200" y="4491538"/>
              <a:ext cx="31075" cy="30875"/>
            </a:xfrm>
            <a:custGeom>
              <a:avLst/>
              <a:gdLst/>
              <a:ahLst/>
              <a:cxnLst/>
              <a:rect l="l" t="t" r="r" b="b"/>
              <a:pathLst>
                <a:path w="1243" h="1235" extrusionOk="0">
                  <a:moveTo>
                    <a:pt x="481" y="0"/>
                  </a:moveTo>
                  <a:cubicBezTo>
                    <a:pt x="436" y="0"/>
                    <a:pt x="394" y="32"/>
                    <a:pt x="394" y="88"/>
                  </a:cubicBezTo>
                  <a:lnTo>
                    <a:pt x="352" y="338"/>
                  </a:lnTo>
                  <a:cubicBezTo>
                    <a:pt x="352" y="384"/>
                    <a:pt x="338" y="412"/>
                    <a:pt x="306" y="426"/>
                  </a:cubicBezTo>
                  <a:lnTo>
                    <a:pt x="74" y="545"/>
                  </a:lnTo>
                  <a:cubicBezTo>
                    <a:pt x="0" y="574"/>
                    <a:pt x="0" y="676"/>
                    <a:pt x="74" y="721"/>
                  </a:cubicBezTo>
                  <a:lnTo>
                    <a:pt x="306" y="823"/>
                  </a:lnTo>
                  <a:cubicBezTo>
                    <a:pt x="338" y="837"/>
                    <a:pt x="366" y="866"/>
                    <a:pt x="366" y="897"/>
                  </a:cubicBezTo>
                  <a:lnTo>
                    <a:pt x="408" y="1161"/>
                  </a:lnTo>
                  <a:cubicBezTo>
                    <a:pt x="419" y="1206"/>
                    <a:pt x="464" y="1235"/>
                    <a:pt x="507" y="1235"/>
                  </a:cubicBezTo>
                  <a:cubicBezTo>
                    <a:pt x="531" y="1235"/>
                    <a:pt x="555" y="1225"/>
                    <a:pt x="570" y="1203"/>
                  </a:cubicBezTo>
                  <a:lnTo>
                    <a:pt x="760" y="1013"/>
                  </a:lnTo>
                  <a:cubicBezTo>
                    <a:pt x="778" y="999"/>
                    <a:pt x="806" y="985"/>
                    <a:pt x="834" y="985"/>
                  </a:cubicBezTo>
                  <a:lnTo>
                    <a:pt x="1098" y="1027"/>
                  </a:lnTo>
                  <a:cubicBezTo>
                    <a:pt x="1104" y="1028"/>
                    <a:pt x="1110" y="1029"/>
                    <a:pt x="1116" y="1029"/>
                  </a:cubicBezTo>
                  <a:cubicBezTo>
                    <a:pt x="1194" y="1029"/>
                    <a:pt x="1242" y="948"/>
                    <a:pt x="1200" y="880"/>
                  </a:cubicBezTo>
                  <a:lnTo>
                    <a:pt x="1069" y="662"/>
                  </a:lnTo>
                  <a:cubicBezTo>
                    <a:pt x="1055" y="633"/>
                    <a:pt x="1055" y="588"/>
                    <a:pt x="1069" y="560"/>
                  </a:cubicBezTo>
                  <a:lnTo>
                    <a:pt x="1186" y="324"/>
                  </a:lnTo>
                  <a:cubicBezTo>
                    <a:pt x="1227" y="269"/>
                    <a:pt x="1181" y="191"/>
                    <a:pt x="1106" y="191"/>
                  </a:cubicBezTo>
                  <a:cubicBezTo>
                    <a:pt x="1099" y="191"/>
                    <a:pt x="1091" y="192"/>
                    <a:pt x="1084" y="194"/>
                  </a:cubicBezTo>
                  <a:lnTo>
                    <a:pt x="834" y="236"/>
                  </a:lnTo>
                  <a:cubicBezTo>
                    <a:pt x="822" y="240"/>
                    <a:pt x="812" y="241"/>
                    <a:pt x="802" y="241"/>
                  </a:cubicBezTo>
                  <a:cubicBezTo>
                    <a:pt x="776" y="241"/>
                    <a:pt x="756" y="228"/>
                    <a:pt x="746" y="208"/>
                  </a:cubicBezTo>
                  <a:lnTo>
                    <a:pt x="556" y="32"/>
                  </a:lnTo>
                  <a:cubicBezTo>
                    <a:pt x="534" y="10"/>
                    <a:pt x="507" y="0"/>
                    <a:pt x="481" y="0"/>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327;p44">
            <a:extLst>
              <a:ext uri="{FF2B5EF4-FFF2-40B4-BE49-F238E27FC236}">
                <a16:creationId xmlns:a16="http://schemas.microsoft.com/office/drawing/2014/main" id="{1B9E1FEF-5718-468A-BCB2-72DF6E1DE9F2}"/>
              </a:ext>
            </a:extLst>
          </p:cNvPr>
          <p:cNvGrpSpPr/>
          <p:nvPr/>
        </p:nvGrpSpPr>
        <p:grpSpPr>
          <a:xfrm>
            <a:off x="9457377" y="2822426"/>
            <a:ext cx="2224517" cy="3823154"/>
            <a:chOff x="487575" y="4251100"/>
            <a:chExt cx="393550" cy="586300"/>
          </a:xfrm>
        </p:grpSpPr>
        <p:sp>
          <p:nvSpPr>
            <p:cNvPr id="104" name="Google Shape;328;p44">
              <a:extLst>
                <a:ext uri="{FF2B5EF4-FFF2-40B4-BE49-F238E27FC236}">
                  <a16:creationId xmlns:a16="http://schemas.microsoft.com/office/drawing/2014/main" id="{CFAF40DC-2A26-47F9-8B0B-0A9FC9B7CCDE}"/>
                </a:ext>
              </a:extLst>
            </p:cNvPr>
            <p:cNvSpPr/>
            <p:nvPr/>
          </p:nvSpPr>
          <p:spPr>
            <a:xfrm>
              <a:off x="598650" y="4253450"/>
              <a:ext cx="274125" cy="291450"/>
            </a:xfrm>
            <a:custGeom>
              <a:avLst/>
              <a:gdLst/>
              <a:ahLst/>
              <a:cxnLst/>
              <a:rect l="l" t="t" r="r" b="b"/>
              <a:pathLst>
                <a:path w="10965" h="11658" extrusionOk="0">
                  <a:moveTo>
                    <a:pt x="6460" y="0"/>
                  </a:moveTo>
                  <a:cubicBezTo>
                    <a:pt x="5511" y="0"/>
                    <a:pt x="4650" y="235"/>
                    <a:pt x="4176" y="637"/>
                  </a:cubicBezTo>
                  <a:cubicBezTo>
                    <a:pt x="3578" y="725"/>
                    <a:pt x="1523" y="1165"/>
                    <a:pt x="1143" y="2572"/>
                  </a:cubicBezTo>
                  <a:cubicBezTo>
                    <a:pt x="939" y="3377"/>
                    <a:pt x="1217" y="3891"/>
                    <a:pt x="1070" y="4946"/>
                  </a:cubicBezTo>
                  <a:cubicBezTo>
                    <a:pt x="1010" y="5340"/>
                    <a:pt x="482" y="5766"/>
                    <a:pt x="426" y="6191"/>
                  </a:cubicBezTo>
                  <a:cubicBezTo>
                    <a:pt x="352" y="6719"/>
                    <a:pt x="732" y="7246"/>
                    <a:pt x="658" y="7760"/>
                  </a:cubicBezTo>
                  <a:cubicBezTo>
                    <a:pt x="616" y="8154"/>
                    <a:pt x="148" y="8889"/>
                    <a:pt x="102" y="9241"/>
                  </a:cubicBezTo>
                  <a:cubicBezTo>
                    <a:pt x="0" y="10046"/>
                    <a:pt x="278" y="10384"/>
                    <a:pt x="412" y="10634"/>
                  </a:cubicBezTo>
                  <a:cubicBezTo>
                    <a:pt x="412" y="10634"/>
                    <a:pt x="602" y="10662"/>
                    <a:pt x="922" y="10722"/>
                  </a:cubicBezTo>
                  <a:cubicBezTo>
                    <a:pt x="924" y="10722"/>
                    <a:pt x="926" y="10723"/>
                    <a:pt x="928" y="10723"/>
                  </a:cubicBezTo>
                  <a:cubicBezTo>
                    <a:pt x="972" y="10723"/>
                    <a:pt x="1029" y="10568"/>
                    <a:pt x="1070" y="10426"/>
                  </a:cubicBezTo>
                  <a:cubicBezTo>
                    <a:pt x="1127" y="10271"/>
                    <a:pt x="1181" y="10119"/>
                    <a:pt x="1226" y="10119"/>
                  </a:cubicBezTo>
                  <a:cubicBezTo>
                    <a:pt x="1228" y="10119"/>
                    <a:pt x="1230" y="10120"/>
                    <a:pt x="1231" y="10120"/>
                  </a:cubicBezTo>
                  <a:cubicBezTo>
                    <a:pt x="1333" y="10134"/>
                    <a:pt x="1407" y="10810"/>
                    <a:pt x="1537" y="10824"/>
                  </a:cubicBezTo>
                  <a:cubicBezTo>
                    <a:pt x="2448" y="10968"/>
                    <a:pt x="3753" y="11130"/>
                    <a:pt x="4823" y="11130"/>
                  </a:cubicBezTo>
                  <a:lnTo>
                    <a:pt x="4837" y="11144"/>
                  </a:lnTo>
                  <a:cubicBezTo>
                    <a:pt x="5920" y="11555"/>
                    <a:pt x="7855" y="11643"/>
                    <a:pt x="9086" y="11657"/>
                  </a:cubicBezTo>
                  <a:cubicBezTo>
                    <a:pt x="9160" y="11657"/>
                    <a:pt x="9234" y="11496"/>
                    <a:pt x="9308" y="11337"/>
                  </a:cubicBezTo>
                  <a:cubicBezTo>
                    <a:pt x="9382" y="11176"/>
                    <a:pt x="9452" y="11014"/>
                    <a:pt x="9512" y="11014"/>
                  </a:cubicBezTo>
                  <a:cubicBezTo>
                    <a:pt x="9600" y="11014"/>
                    <a:pt x="9628" y="11657"/>
                    <a:pt x="9702" y="11657"/>
                  </a:cubicBezTo>
                  <a:cubicBezTo>
                    <a:pt x="10025" y="11657"/>
                    <a:pt x="10229" y="11643"/>
                    <a:pt x="10229" y="11643"/>
                  </a:cubicBezTo>
                  <a:cubicBezTo>
                    <a:pt x="10391" y="11439"/>
                    <a:pt x="10729" y="11144"/>
                    <a:pt x="10757" y="10324"/>
                  </a:cubicBezTo>
                  <a:cubicBezTo>
                    <a:pt x="10789" y="9973"/>
                    <a:pt x="10451" y="9167"/>
                    <a:pt x="10465" y="8770"/>
                  </a:cubicBezTo>
                  <a:cubicBezTo>
                    <a:pt x="10479" y="8259"/>
                    <a:pt x="10947" y="7802"/>
                    <a:pt x="10964" y="7261"/>
                  </a:cubicBezTo>
                  <a:cubicBezTo>
                    <a:pt x="10964" y="6835"/>
                    <a:pt x="10525" y="6339"/>
                    <a:pt x="10539" y="5927"/>
                  </a:cubicBezTo>
                  <a:cubicBezTo>
                    <a:pt x="10553" y="4872"/>
                    <a:pt x="10876" y="4418"/>
                    <a:pt x="10845" y="3581"/>
                  </a:cubicBezTo>
                  <a:cubicBezTo>
                    <a:pt x="10748" y="997"/>
                    <a:pt x="8416" y="0"/>
                    <a:pt x="6460" y="0"/>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329;p44">
              <a:extLst>
                <a:ext uri="{FF2B5EF4-FFF2-40B4-BE49-F238E27FC236}">
                  <a16:creationId xmlns:a16="http://schemas.microsoft.com/office/drawing/2014/main" id="{12D11D4B-F324-40F8-90AD-993D1E9C6A08}"/>
                </a:ext>
              </a:extLst>
            </p:cNvPr>
            <p:cNvSpPr/>
            <p:nvPr/>
          </p:nvSpPr>
          <p:spPr>
            <a:xfrm>
              <a:off x="682175" y="4251100"/>
              <a:ext cx="23875" cy="31475"/>
            </a:xfrm>
            <a:custGeom>
              <a:avLst/>
              <a:gdLst/>
              <a:ahLst/>
              <a:cxnLst/>
              <a:rect l="l" t="t" r="r" b="b"/>
              <a:pathLst>
                <a:path w="955" h="1259" extrusionOk="0">
                  <a:moveTo>
                    <a:pt x="653" y="1"/>
                  </a:moveTo>
                  <a:cubicBezTo>
                    <a:pt x="636" y="1"/>
                    <a:pt x="618" y="4"/>
                    <a:pt x="602" y="13"/>
                  </a:cubicBezTo>
                  <a:cubicBezTo>
                    <a:pt x="529" y="56"/>
                    <a:pt x="529" y="158"/>
                    <a:pt x="529" y="246"/>
                  </a:cubicBezTo>
                  <a:cubicBezTo>
                    <a:pt x="543" y="509"/>
                    <a:pt x="557" y="759"/>
                    <a:pt x="557" y="1023"/>
                  </a:cubicBezTo>
                  <a:cubicBezTo>
                    <a:pt x="469" y="791"/>
                    <a:pt x="381" y="569"/>
                    <a:pt x="293" y="334"/>
                  </a:cubicBezTo>
                  <a:cubicBezTo>
                    <a:pt x="267" y="268"/>
                    <a:pt x="214" y="173"/>
                    <a:pt x="136" y="173"/>
                  </a:cubicBezTo>
                  <a:cubicBezTo>
                    <a:pt x="130" y="173"/>
                    <a:pt x="124" y="174"/>
                    <a:pt x="117" y="175"/>
                  </a:cubicBezTo>
                  <a:cubicBezTo>
                    <a:pt x="29" y="175"/>
                    <a:pt x="1" y="319"/>
                    <a:pt x="15" y="407"/>
                  </a:cubicBezTo>
                  <a:cubicBezTo>
                    <a:pt x="61" y="745"/>
                    <a:pt x="251" y="1055"/>
                    <a:pt x="529" y="1259"/>
                  </a:cubicBezTo>
                  <a:lnTo>
                    <a:pt x="806" y="1111"/>
                  </a:lnTo>
                  <a:cubicBezTo>
                    <a:pt x="923" y="833"/>
                    <a:pt x="954" y="509"/>
                    <a:pt x="866" y="217"/>
                  </a:cubicBezTo>
                  <a:cubicBezTo>
                    <a:pt x="852" y="158"/>
                    <a:pt x="821" y="101"/>
                    <a:pt x="778" y="56"/>
                  </a:cubicBezTo>
                  <a:cubicBezTo>
                    <a:pt x="746" y="25"/>
                    <a:pt x="698" y="1"/>
                    <a:pt x="653" y="1"/>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330;p44">
              <a:extLst>
                <a:ext uri="{FF2B5EF4-FFF2-40B4-BE49-F238E27FC236}">
                  <a16:creationId xmlns:a16="http://schemas.microsoft.com/office/drawing/2014/main" id="{6C73D006-7C8C-4875-89FD-A1EF17B5419A}"/>
                </a:ext>
              </a:extLst>
            </p:cNvPr>
            <p:cNvSpPr/>
            <p:nvPr/>
          </p:nvSpPr>
          <p:spPr>
            <a:xfrm>
              <a:off x="594600" y="4273400"/>
              <a:ext cx="103000" cy="249150"/>
            </a:xfrm>
            <a:custGeom>
              <a:avLst/>
              <a:gdLst/>
              <a:ahLst/>
              <a:cxnLst/>
              <a:rect l="l" t="t" r="r" b="b"/>
              <a:pathLst>
                <a:path w="4120" h="9966" extrusionOk="0">
                  <a:moveTo>
                    <a:pt x="3783" y="0"/>
                  </a:moveTo>
                  <a:cubicBezTo>
                    <a:pt x="3376" y="0"/>
                    <a:pt x="2489" y="178"/>
                    <a:pt x="1981" y="585"/>
                  </a:cubicBezTo>
                  <a:cubicBezTo>
                    <a:pt x="1422" y="1056"/>
                    <a:pt x="1084" y="1700"/>
                    <a:pt x="1056" y="2343"/>
                  </a:cubicBezTo>
                  <a:cubicBezTo>
                    <a:pt x="1042" y="2593"/>
                    <a:pt x="1070" y="2857"/>
                    <a:pt x="1101" y="3107"/>
                  </a:cubicBezTo>
                  <a:cubicBezTo>
                    <a:pt x="1144" y="3592"/>
                    <a:pt x="1203" y="4032"/>
                    <a:pt x="996" y="4454"/>
                  </a:cubicBezTo>
                  <a:cubicBezTo>
                    <a:pt x="940" y="4574"/>
                    <a:pt x="866" y="4676"/>
                    <a:pt x="792" y="4792"/>
                  </a:cubicBezTo>
                  <a:cubicBezTo>
                    <a:pt x="676" y="4953"/>
                    <a:pt x="556" y="5129"/>
                    <a:pt x="500" y="5319"/>
                  </a:cubicBezTo>
                  <a:cubicBezTo>
                    <a:pt x="426" y="5657"/>
                    <a:pt x="542" y="5981"/>
                    <a:pt x="662" y="6301"/>
                  </a:cubicBezTo>
                  <a:cubicBezTo>
                    <a:pt x="778" y="6624"/>
                    <a:pt x="894" y="6948"/>
                    <a:pt x="820" y="7268"/>
                  </a:cubicBezTo>
                  <a:cubicBezTo>
                    <a:pt x="764" y="7461"/>
                    <a:pt x="644" y="7637"/>
                    <a:pt x="528" y="7813"/>
                  </a:cubicBezTo>
                  <a:cubicBezTo>
                    <a:pt x="454" y="7901"/>
                    <a:pt x="380" y="8003"/>
                    <a:pt x="338" y="8105"/>
                  </a:cubicBezTo>
                  <a:cubicBezTo>
                    <a:pt x="0" y="8693"/>
                    <a:pt x="102" y="9484"/>
                    <a:pt x="574" y="9966"/>
                  </a:cubicBezTo>
                  <a:lnTo>
                    <a:pt x="602" y="9952"/>
                  </a:lnTo>
                  <a:cubicBezTo>
                    <a:pt x="134" y="9466"/>
                    <a:pt x="46" y="8693"/>
                    <a:pt x="366" y="8119"/>
                  </a:cubicBezTo>
                  <a:cubicBezTo>
                    <a:pt x="426" y="8017"/>
                    <a:pt x="486" y="7929"/>
                    <a:pt x="556" y="7841"/>
                  </a:cubicBezTo>
                  <a:cubicBezTo>
                    <a:pt x="676" y="7666"/>
                    <a:pt x="806" y="7490"/>
                    <a:pt x="852" y="7268"/>
                  </a:cubicBezTo>
                  <a:cubicBezTo>
                    <a:pt x="940" y="6948"/>
                    <a:pt x="806" y="6610"/>
                    <a:pt x="690" y="6287"/>
                  </a:cubicBezTo>
                  <a:cubicBezTo>
                    <a:pt x="588" y="5981"/>
                    <a:pt x="454" y="5643"/>
                    <a:pt x="542" y="5333"/>
                  </a:cubicBezTo>
                  <a:cubicBezTo>
                    <a:pt x="588" y="5143"/>
                    <a:pt x="704" y="4968"/>
                    <a:pt x="820" y="4806"/>
                  </a:cubicBezTo>
                  <a:cubicBezTo>
                    <a:pt x="894" y="4704"/>
                    <a:pt x="968" y="4588"/>
                    <a:pt x="1028" y="4472"/>
                  </a:cubicBezTo>
                  <a:cubicBezTo>
                    <a:pt x="1232" y="4046"/>
                    <a:pt x="1189" y="3561"/>
                    <a:pt x="1130" y="3107"/>
                  </a:cubicBezTo>
                  <a:cubicBezTo>
                    <a:pt x="1101" y="2857"/>
                    <a:pt x="1084" y="2593"/>
                    <a:pt x="1084" y="2343"/>
                  </a:cubicBezTo>
                  <a:cubicBezTo>
                    <a:pt x="1116" y="1714"/>
                    <a:pt x="1453" y="1070"/>
                    <a:pt x="2009" y="616"/>
                  </a:cubicBezTo>
                  <a:cubicBezTo>
                    <a:pt x="2489" y="231"/>
                    <a:pt x="3327" y="40"/>
                    <a:pt x="3747" y="40"/>
                  </a:cubicBezTo>
                  <a:cubicBezTo>
                    <a:pt x="3776" y="40"/>
                    <a:pt x="3803" y="41"/>
                    <a:pt x="3828" y="43"/>
                  </a:cubicBezTo>
                  <a:cubicBezTo>
                    <a:pt x="3898" y="43"/>
                    <a:pt x="3958" y="57"/>
                    <a:pt x="3986" y="103"/>
                  </a:cubicBezTo>
                  <a:cubicBezTo>
                    <a:pt x="4046" y="163"/>
                    <a:pt x="4032" y="265"/>
                    <a:pt x="4032" y="381"/>
                  </a:cubicBezTo>
                  <a:cubicBezTo>
                    <a:pt x="4032" y="528"/>
                    <a:pt x="4017" y="673"/>
                    <a:pt x="4091" y="834"/>
                  </a:cubicBezTo>
                  <a:lnTo>
                    <a:pt x="4120" y="820"/>
                  </a:lnTo>
                  <a:cubicBezTo>
                    <a:pt x="4060" y="673"/>
                    <a:pt x="4060" y="514"/>
                    <a:pt x="4074" y="381"/>
                  </a:cubicBezTo>
                  <a:cubicBezTo>
                    <a:pt x="4074" y="251"/>
                    <a:pt x="4074" y="145"/>
                    <a:pt x="4017" y="75"/>
                  </a:cubicBezTo>
                  <a:cubicBezTo>
                    <a:pt x="3972" y="29"/>
                    <a:pt x="3915" y="1"/>
                    <a:pt x="3828" y="1"/>
                  </a:cubicBezTo>
                  <a:cubicBezTo>
                    <a:pt x="3813" y="0"/>
                    <a:pt x="3799" y="0"/>
                    <a:pt x="3783" y="0"/>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331;p44">
              <a:extLst>
                <a:ext uri="{FF2B5EF4-FFF2-40B4-BE49-F238E27FC236}">
                  <a16:creationId xmlns:a16="http://schemas.microsoft.com/office/drawing/2014/main" id="{9A872EDF-EA1B-4BB1-BDCA-F02D9495CC2C}"/>
                </a:ext>
              </a:extLst>
            </p:cNvPr>
            <p:cNvSpPr/>
            <p:nvPr/>
          </p:nvSpPr>
          <p:spPr>
            <a:xfrm>
              <a:off x="772675" y="4261275"/>
              <a:ext cx="108450" cy="286625"/>
            </a:xfrm>
            <a:custGeom>
              <a:avLst/>
              <a:gdLst/>
              <a:ahLst/>
              <a:cxnLst/>
              <a:rect l="l" t="t" r="r" b="b"/>
              <a:pathLst>
                <a:path w="4338" h="11465" extrusionOk="0">
                  <a:moveTo>
                    <a:pt x="0" y="0"/>
                  </a:moveTo>
                  <a:lnTo>
                    <a:pt x="0" y="32"/>
                  </a:lnTo>
                  <a:cubicBezTo>
                    <a:pt x="792" y="88"/>
                    <a:pt x="1805" y="222"/>
                    <a:pt x="2653" y="736"/>
                  </a:cubicBezTo>
                  <a:cubicBezTo>
                    <a:pt x="3504" y="1232"/>
                    <a:pt x="4060" y="2097"/>
                    <a:pt x="4060" y="2948"/>
                  </a:cubicBezTo>
                  <a:cubicBezTo>
                    <a:pt x="4060" y="3328"/>
                    <a:pt x="3944" y="3708"/>
                    <a:pt x="3842" y="4077"/>
                  </a:cubicBezTo>
                  <a:cubicBezTo>
                    <a:pt x="3810" y="4193"/>
                    <a:pt x="3768" y="4295"/>
                    <a:pt x="3754" y="4397"/>
                  </a:cubicBezTo>
                  <a:cubicBezTo>
                    <a:pt x="3634" y="4795"/>
                    <a:pt x="3518" y="5379"/>
                    <a:pt x="3740" y="5878"/>
                  </a:cubicBezTo>
                  <a:cubicBezTo>
                    <a:pt x="3796" y="6026"/>
                    <a:pt x="3884" y="6156"/>
                    <a:pt x="3972" y="6290"/>
                  </a:cubicBezTo>
                  <a:cubicBezTo>
                    <a:pt x="4134" y="6554"/>
                    <a:pt x="4295" y="6817"/>
                    <a:pt x="4250" y="7109"/>
                  </a:cubicBezTo>
                  <a:cubicBezTo>
                    <a:pt x="4221" y="7331"/>
                    <a:pt x="4091" y="7489"/>
                    <a:pt x="3958" y="7683"/>
                  </a:cubicBezTo>
                  <a:cubicBezTo>
                    <a:pt x="3842" y="7827"/>
                    <a:pt x="3740" y="7975"/>
                    <a:pt x="3680" y="8151"/>
                  </a:cubicBezTo>
                  <a:cubicBezTo>
                    <a:pt x="3564" y="8488"/>
                    <a:pt x="3680" y="8826"/>
                    <a:pt x="3796" y="9160"/>
                  </a:cubicBezTo>
                  <a:cubicBezTo>
                    <a:pt x="3828" y="9294"/>
                    <a:pt x="3870" y="9424"/>
                    <a:pt x="3898" y="9543"/>
                  </a:cubicBezTo>
                  <a:cubicBezTo>
                    <a:pt x="4060" y="10201"/>
                    <a:pt x="3884" y="10936"/>
                    <a:pt x="3430" y="11446"/>
                  </a:cubicBezTo>
                  <a:lnTo>
                    <a:pt x="3458" y="11464"/>
                  </a:lnTo>
                  <a:cubicBezTo>
                    <a:pt x="3915" y="10950"/>
                    <a:pt x="4105" y="10215"/>
                    <a:pt x="3944" y="9543"/>
                  </a:cubicBezTo>
                  <a:cubicBezTo>
                    <a:pt x="3915" y="9410"/>
                    <a:pt x="3870" y="9280"/>
                    <a:pt x="3828" y="9160"/>
                  </a:cubicBezTo>
                  <a:cubicBezTo>
                    <a:pt x="3708" y="8826"/>
                    <a:pt x="3606" y="8488"/>
                    <a:pt x="3708" y="8151"/>
                  </a:cubicBezTo>
                  <a:cubicBezTo>
                    <a:pt x="3768" y="7989"/>
                    <a:pt x="3884" y="7841"/>
                    <a:pt x="3986" y="7697"/>
                  </a:cubicBezTo>
                  <a:cubicBezTo>
                    <a:pt x="4119" y="7521"/>
                    <a:pt x="4267" y="7345"/>
                    <a:pt x="4295" y="7109"/>
                  </a:cubicBezTo>
                  <a:cubicBezTo>
                    <a:pt x="4338" y="6803"/>
                    <a:pt x="4162" y="6539"/>
                    <a:pt x="4003" y="6276"/>
                  </a:cubicBezTo>
                  <a:cubicBezTo>
                    <a:pt x="3915" y="6142"/>
                    <a:pt x="3828" y="6012"/>
                    <a:pt x="3768" y="5864"/>
                  </a:cubicBezTo>
                  <a:cubicBezTo>
                    <a:pt x="3564" y="5379"/>
                    <a:pt x="3680" y="4809"/>
                    <a:pt x="3782" y="4411"/>
                  </a:cubicBezTo>
                  <a:cubicBezTo>
                    <a:pt x="3810" y="4309"/>
                    <a:pt x="3842" y="4193"/>
                    <a:pt x="3870" y="4091"/>
                  </a:cubicBezTo>
                  <a:cubicBezTo>
                    <a:pt x="3972" y="3725"/>
                    <a:pt x="4091" y="3328"/>
                    <a:pt x="4091" y="2948"/>
                  </a:cubicBezTo>
                  <a:cubicBezTo>
                    <a:pt x="4091" y="2083"/>
                    <a:pt x="3546" y="1217"/>
                    <a:pt x="2667" y="690"/>
                  </a:cubicBezTo>
                  <a:cubicBezTo>
                    <a:pt x="1805" y="190"/>
                    <a:pt x="792" y="60"/>
                    <a:pt x="0" y="0"/>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332;p44">
              <a:extLst>
                <a:ext uri="{FF2B5EF4-FFF2-40B4-BE49-F238E27FC236}">
                  <a16:creationId xmlns:a16="http://schemas.microsoft.com/office/drawing/2014/main" id="{752207FC-F6E6-4C79-8CD8-6F7468712917}"/>
                </a:ext>
              </a:extLst>
            </p:cNvPr>
            <p:cNvSpPr/>
            <p:nvPr/>
          </p:nvSpPr>
          <p:spPr>
            <a:xfrm>
              <a:off x="616225" y="4284050"/>
              <a:ext cx="64150" cy="228225"/>
            </a:xfrm>
            <a:custGeom>
              <a:avLst/>
              <a:gdLst/>
              <a:ahLst/>
              <a:cxnLst/>
              <a:rect l="l" t="t" r="r" b="b"/>
              <a:pathLst>
                <a:path w="2566" h="9129" extrusionOk="0">
                  <a:moveTo>
                    <a:pt x="2551" y="0"/>
                  </a:moveTo>
                  <a:cubicBezTo>
                    <a:pt x="2171" y="190"/>
                    <a:pt x="1819" y="482"/>
                    <a:pt x="1556" y="820"/>
                  </a:cubicBezTo>
                  <a:cubicBezTo>
                    <a:pt x="1292" y="1158"/>
                    <a:pt x="1098" y="1566"/>
                    <a:pt x="1010" y="1991"/>
                  </a:cubicBezTo>
                  <a:cubicBezTo>
                    <a:pt x="922" y="2417"/>
                    <a:pt x="940" y="2857"/>
                    <a:pt x="1028" y="3282"/>
                  </a:cubicBezTo>
                  <a:cubicBezTo>
                    <a:pt x="1056" y="3384"/>
                    <a:pt x="1084" y="3486"/>
                    <a:pt x="1130" y="3588"/>
                  </a:cubicBezTo>
                  <a:cubicBezTo>
                    <a:pt x="1158" y="3694"/>
                    <a:pt x="1204" y="3796"/>
                    <a:pt x="1246" y="3898"/>
                  </a:cubicBezTo>
                  <a:cubicBezTo>
                    <a:pt x="1274" y="4000"/>
                    <a:pt x="1320" y="4102"/>
                    <a:pt x="1334" y="4204"/>
                  </a:cubicBezTo>
                  <a:cubicBezTo>
                    <a:pt x="1362" y="4309"/>
                    <a:pt x="1362" y="4411"/>
                    <a:pt x="1348" y="4513"/>
                  </a:cubicBezTo>
                  <a:cubicBezTo>
                    <a:pt x="1320" y="4615"/>
                    <a:pt x="1274" y="4717"/>
                    <a:pt x="1204" y="4791"/>
                  </a:cubicBezTo>
                  <a:cubicBezTo>
                    <a:pt x="1130" y="4865"/>
                    <a:pt x="1042" y="4939"/>
                    <a:pt x="954" y="4995"/>
                  </a:cubicBezTo>
                  <a:cubicBezTo>
                    <a:pt x="866" y="5069"/>
                    <a:pt x="778" y="5129"/>
                    <a:pt x="704" y="5203"/>
                  </a:cubicBezTo>
                  <a:cubicBezTo>
                    <a:pt x="616" y="5259"/>
                    <a:pt x="542" y="5347"/>
                    <a:pt x="483" y="5453"/>
                  </a:cubicBezTo>
                  <a:cubicBezTo>
                    <a:pt x="440" y="5541"/>
                    <a:pt x="412" y="5657"/>
                    <a:pt x="412" y="5759"/>
                  </a:cubicBezTo>
                  <a:cubicBezTo>
                    <a:pt x="395" y="5875"/>
                    <a:pt x="412" y="5980"/>
                    <a:pt x="440" y="6082"/>
                  </a:cubicBezTo>
                  <a:cubicBezTo>
                    <a:pt x="483" y="6300"/>
                    <a:pt x="571" y="6508"/>
                    <a:pt x="630" y="6712"/>
                  </a:cubicBezTo>
                  <a:cubicBezTo>
                    <a:pt x="645" y="6814"/>
                    <a:pt x="676" y="6916"/>
                    <a:pt x="676" y="7035"/>
                  </a:cubicBezTo>
                  <a:cubicBezTo>
                    <a:pt x="659" y="7137"/>
                    <a:pt x="645" y="7240"/>
                    <a:pt x="616" y="7342"/>
                  </a:cubicBezTo>
                  <a:cubicBezTo>
                    <a:pt x="542" y="7546"/>
                    <a:pt x="426" y="7721"/>
                    <a:pt x="307" y="7915"/>
                  </a:cubicBezTo>
                  <a:cubicBezTo>
                    <a:pt x="251" y="8003"/>
                    <a:pt x="191" y="8091"/>
                    <a:pt x="149" y="8193"/>
                  </a:cubicBezTo>
                  <a:cubicBezTo>
                    <a:pt x="103" y="8295"/>
                    <a:pt x="61" y="8397"/>
                    <a:pt x="43" y="8499"/>
                  </a:cubicBezTo>
                  <a:cubicBezTo>
                    <a:pt x="15" y="8601"/>
                    <a:pt x="1" y="8720"/>
                    <a:pt x="15" y="8822"/>
                  </a:cubicBezTo>
                  <a:cubicBezTo>
                    <a:pt x="29" y="8924"/>
                    <a:pt x="61" y="9040"/>
                    <a:pt x="131" y="9128"/>
                  </a:cubicBezTo>
                  <a:lnTo>
                    <a:pt x="149" y="9128"/>
                  </a:lnTo>
                  <a:lnTo>
                    <a:pt x="149" y="9114"/>
                  </a:lnTo>
                  <a:cubicBezTo>
                    <a:pt x="75" y="9026"/>
                    <a:pt x="43" y="8924"/>
                    <a:pt x="29" y="8822"/>
                  </a:cubicBezTo>
                  <a:cubicBezTo>
                    <a:pt x="15" y="8720"/>
                    <a:pt x="29" y="8601"/>
                    <a:pt x="61" y="8499"/>
                  </a:cubicBezTo>
                  <a:cubicBezTo>
                    <a:pt x="89" y="8397"/>
                    <a:pt x="117" y="8295"/>
                    <a:pt x="163" y="8207"/>
                  </a:cubicBezTo>
                  <a:cubicBezTo>
                    <a:pt x="219" y="8105"/>
                    <a:pt x="279" y="8017"/>
                    <a:pt x="324" y="7915"/>
                  </a:cubicBezTo>
                  <a:cubicBezTo>
                    <a:pt x="440" y="7739"/>
                    <a:pt x="557" y="7563"/>
                    <a:pt x="630" y="7342"/>
                  </a:cubicBezTo>
                  <a:cubicBezTo>
                    <a:pt x="676" y="7240"/>
                    <a:pt x="690" y="7137"/>
                    <a:pt x="690" y="7035"/>
                  </a:cubicBezTo>
                  <a:cubicBezTo>
                    <a:pt x="690" y="6916"/>
                    <a:pt x="676" y="6814"/>
                    <a:pt x="645" y="6698"/>
                  </a:cubicBezTo>
                  <a:cubicBezTo>
                    <a:pt x="602" y="6490"/>
                    <a:pt x="514" y="6286"/>
                    <a:pt x="469" y="6082"/>
                  </a:cubicBezTo>
                  <a:cubicBezTo>
                    <a:pt x="440" y="5980"/>
                    <a:pt x="426" y="5875"/>
                    <a:pt x="440" y="5759"/>
                  </a:cubicBezTo>
                  <a:cubicBezTo>
                    <a:pt x="440" y="5657"/>
                    <a:pt x="469" y="5555"/>
                    <a:pt x="514" y="5467"/>
                  </a:cubicBezTo>
                  <a:cubicBezTo>
                    <a:pt x="557" y="5365"/>
                    <a:pt x="630" y="5291"/>
                    <a:pt x="718" y="5217"/>
                  </a:cubicBezTo>
                  <a:cubicBezTo>
                    <a:pt x="806" y="5143"/>
                    <a:pt x="894" y="5083"/>
                    <a:pt x="982" y="5027"/>
                  </a:cubicBezTo>
                  <a:cubicBezTo>
                    <a:pt x="1070" y="4967"/>
                    <a:pt x="1158" y="4893"/>
                    <a:pt x="1232" y="4819"/>
                  </a:cubicBezTo>
                  <a:cubicBezTo>
                    <a:pt x="1306" y="4731"/>
                    <a:pt x="1348" y="4629"/>
                    <a:pt x="1380" y="4527"/>
                  </a:cubicBezTo>
                  <a:cubicBezTo>
                    <a:pt x="1408" y="4411"/>
                    <a:pt x="1394" y="4309"/>
                    <a:pt x="1380" y="4190"/>
                  </a:cubicBezTo>
                  <a:cubicBezTo>
                    <a:pt x="1348" y="4088"/>
                    <a:pt x="1320" y="3986"/>
                    <a:pt x="1274" y="3884"/>
                  </a:cubicBezTo>
                  <a:cubicBezTo>
                    <a:pt x="1186" y="3676"/>
                    <a:pt x="1116" y="3486"/>
                    <a:pt x="1070" y="3268"/>
                  </a:cubicBezTo>
                  <a:cubicBezTo>
                    <a:pt x="968" y="2857"/>
                    <a:pt x="954" y="2417"/>
                    <a:pt x="1042" y="1991"/>
                  </a:cubicBezTo>
                  <a:cubicBezTo>
                    <a:pt x="1218" y="1158"/>
                    <a:pt x="1802" y="408"/>
                    <a:pt x="2565" y="14"/>
                  </a:cubicBezTo>
                  <a:lnTo>
                    <a:pt x="2565" y="0"/>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333;p44">
              <a:extLst>
                <a:ext uri="{FF2B5EF4-FFF2-40B4-BE49-F238E27FC236}">
                  <a16:creationId xmlns:a16="http://schemas.microsoft.com/office/drawing/2014/main" id="{3DBB5B32-E73A-4BE8-8D24-F1743FF310FB}"/>
                </a:ext>
              </a:extLst>
            </p:cNvPr>
            <p:cNvSpPr/>
            <p:nvPr/>
          </p:nvSpPr>
          <p:spPr>
            <a:xfrm>
              <a:off x="618075" y="4613750"/>
              <a:ext cx="175550" cy="192800"/>
            </a:xfrm>
            <a:custGeom>
              <a:avLst/>
              <a:gdLst/>
              <a:ahLst/>
              <a:cxnLst/>
              <a:rect l="l" t="t" r="r" b="b"/>
              <a:pathLst>
                <a:path w="7022" h="7712" extrusionOk="0">
                  <a:moveTo>
                    <a:pt x="3316" y="1"/>
                  </a:moveTo>
                  <a:cubicBezTo>
                    <a:pt x="1920" y="1"/>
                    <a:pt x="475" y="368"/>
                    <a:pt x="177" y="1072"/>
                  </a:cubicBezTo>
                  <a:cubicBezTo>
                    <a:pt x="1" y="1512"/>
                    <a:pt x="43" y="7284"/>
                    <a:pt x="43" y="7284"/>
                  </a:cubicBezTo>
                  <a:cubicBezTo>
                    <a:pt x="532" y="7615"/>
                    <a:pt x="951" y="7700"/>
                    <a:pt x="1250" y="7700"/>
                  </a:cubicBezTo>
                  <a:cubicBezTo>
                    <a:pt x="1562" y="7700"/>
                    <a:pt x="1745" y="7608"/>
                    <a:pt x="1745" y="7608"/>
                  </a:cubicBezTo>
                  <a:lnTo>
                    <a:pt x="3005" y="3489"/>
                  </a:lnTo>
                  <a:lnTo>
                    <a:pt x="3856" y="3345"/>
                  </a:lnTo>
                  <a:lnTo>
                    <a:pt x="5291" y="7682"/>
                  </a:lnTo>
                  <a:cubicBezTo>
                    <a:pt x="5411" y="7702"/>
                    <a:pt x="5532" y="7711"/>
                    <a:pt x="5650" y="7711"/>
                  </a:cubicBezTo>
                  <a:cubicBezTo>
                    <a:pt x="6380" y="7711"/>
                    <a:pt x="7022" y="7372"/>
                    <a:pt x="7022" y="7372"/>
                  </a:cubicBezTo>
                  <a:cubicBezTo>
                    <a:pt x="7022" y="7372"/>
                    <a:pt x="6536" y="2522"/>
                    <a:pt x="6142" y="1041"/>
                  </a:cubicBezTo>
                  <a:cubicBezTo>
                    <a:pt x="5948" y="338"/>
                    <a:pt x="4655" y="1"/>
                    <a:pt x="3316" y="1"/>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334;p44">
              <a:extLst>
                <a:ext uri="{FF2B5EF4-FFF2-40B4-BE49-F238E27FC236}">
                  <a16:creationId xmlns:a16="http://schemas.microsoft.com/office/drawing/2014/main" id="{3293629D-BE54-4D01-A311-D235BF8D803F}"/>
                </a:ext>
              </a:extLst>
            </p:cNvPr>
            <p:cNvSpPr/>
            <p:nvPr/>
          </p:nvSpPr>
          <p:spPr>
            <a:xfrm>
              <a:off x="675600" y="4695150"/>
              <a:ext cx="57875" cy="8025"/>
            </a:xfrm>
            <a:custGeom>
              <a:avLst/>
              <a:gdLst/>
              <a:ahLst/>
              <a:cxnLst/>
              <a:rect l="l" t="t" r="r" b="b"/>
              <a:pathLst>
                <a:path w="2315" h="321" extrusionOk="0">
                  <a:moveTo>
                    <a:pt x="2315" y="1"/>
                  </a:moveTo>
                  <a:cubicBezTo>
                    <a:pt x="2315" y="1"/>
                    <a:pt x="2170" y="15"/>
                    <a:pt x="1949" y="29"/>
                  </a:cubicBezTo>
                  <a:cubicBezTo>
                    <a:pt x="1731" y="57"/>
                    <a:pt x="1449" y="89"/>
                    <a:pt x="1157" y="131"/>
                  </a:cubicBezTo>
                  <a:cubicBezTo>
                    <a:pt x="1010" y="145"/>
                    <a:pt x="865" y="159"/>
                    <a:pt x="732" y="177"/>
                  </a:cubicBezTo>
                  <a:cubicBezTo>
                    <a:pt x="588" y="205"/>
                    <a:pt x="468" y="219"/>
                    <a:pt x="352" y="233"/>
                  </a:cubicBezTo>
                  <a:cubicBezTo>
                    <a:pt x="250" y="247"/>
                    <a:pt x="162" y="265"/>
                    <a:pt x="88" y="279"/>
                  </a:cubicBezTo>
                  <a:cubicBezTo>
                    <a:pt x="28" y="279"/>
                    <a:pt x="0" y="293"/>
                    <a:pt x="0" y="293"/>
                  </a:cubicBezTo>
                  <a:lnTo>
                    <a:pt x="0" y="321"/>
                  </a:lnTo>
                  <a:cubicBezTo>
                    <a:pt x="0" y="321"/>
                    <a:pt x="28" y="307"/>
                    <a:pt x="102" y="307"/>
                  </a:cubicBezTo>
                  <a:cubicBezTo>
                    <a:pt x="162" y="307"/>
                    <a:pt x="250" y="293"/>
                    <a:pt x="366" y="279"/>
                  </a:cubicBezTo>
                  <a:cubicBezTo>
                    <a:pt x="468" y="265"/>
                    <a:pt x="602" y="247"/>
                    <a:pt x="732" y="233"/>
                  </a:cubicBezTo>
                  <a:cubicBezTo>
                    <a:pt x="865" y="219"/>
                    <a:pt x="1010" y="205"/>
                    <a:pt x="1157" y="191"/>
                  </a:cubicBezTo>
                  <a:cubicBezTo>
                    <a:pt x="1449" y="145"/>
                    <a:pt x="1745" y="103"/>
                    <a:pt x="1963" y="71"/>
                  </a:cubicBezTo>
                  <a:cubicBezTo>
                    <a:pt x="2170" y="43"/>
                    <a:pt x="2315" y="15"/>
                    <a:pt x="2315" y="15"/>
                  </a:cubicBezTo>
                  <a:lnTo>
                    <a:pt x="2315" y="1"/>
                  </a:lnTo>
                  <a:close/>
                </a:path>
              </a:pathLst>
            </a:custGeom>
            <a:solidFill>
              <a:srgbClr val="377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335;p44">
              <a:extLst>
                <a:ext uri="{FF2B5EF4-FFF2-40B4-BE49-F238E27FC236}">
                  <a16:creationId xmlns:a16="http://schemas.microsoft.com/office/drawing/2014/main" id="{C0BE1AC2-DF46-4DB9-B871-674052882397}"/>
                </a:ext>
              </a:extLst>
            </p:cNvPr>
            <p:cNvSpPr/>
            <p:nvPr/>
          </p:nvSpPr>
          <p:spPr>
            <a:xfrm>
              <a:off x="674450" y="4694025"/>
              <a:ext cx="60175" cy="9950"/>
            </a:xfrm>
            <a:custGeom>
              <a:avLst/>
              <a:gdLst/>
              <a:ahLst/>
              <a:cxnLst/>
              <a:rect l="l" t="t" r="r" b="b"/>
              <a:pathLst>
                <a:path w="2407" h="398" extrusionOk="0">
                  <a:moveTo>
                    <a:pt x="2392" y="0"/>
                  </a:moveTo>
                  <a:lnTo>
                    <a:pt x="2361" y="14"/>
                  </a:lnTo>
                  <a:cubicBezTo>
                    <a:pt x="2361" y="14"/>
                    <a:pt x="2216" y="28"/>
                    <a:pt x="1995" y="46"/>
                  </a:cubicBezTo>
                  <a:cubicBezTo>
                    <a:pt x="1777" y="74"/>
                    <a:pt x="1481" y="102"/>
                    <a:pt x="1189" y="148"/>
                  </a:cubicBezTo>
                  <a:lnTo>
                    <a:pt x="1203" y="148"/>
                  </a:lnTo>
                  <a:cubicBezTo>
                    <a:pt x="1056" y="162"/>
                    <a:pt x="911" y="176"/>
                    <a:pt x="764" y="190"/>
                  </a:cubicBezTo>
                  <a:cubicBezTo>
                    <a:pt x="634" y="222"/>
                    <a:pt x="500" y="236"/>
                    <a:pt x="398" y="250"/>
                  </a:cubicBezTo>
                  <a:cubicBezTo>
                    <a:pt x="296" y="264"/>
                    <a:pt x="194" y="278"/>
                    <a:pt x="134" y="292"/>
                  </a:cubicBezTo>
                  <a:cubicBezTo>
                    <a:pt x="74" y="292"/>
                    <a:pt x="32" y="310"/>
                    <a:pt x="32" y="310"/>
                  </a:cubicBezTo>
                  <a:lnTo>
                    <a:pt x="0" y="310"/>
                  </a:lnTo>
                  <a:lnTo>
                    <a:pt x="18" y="338"/>
                  </a:lnTo>
                  <a:lnTo>
                    <a:pt x="18" y="366"/>
                  </a:lnTo>
                  <a:lnTo>
                    <a:pt x="18" y="398"/>
                  </a:lnTo>
                  <a:lnTo>
                    <a:pt x="46" y="398"/>
                  </a:lnTo>
                  <a:cubicBezTo>
                    <a:pt x="46" y="398"/>
                    <a:pt x="88" y="380"/>
                    <a:pt x="148" y="380"/>
                  </a:cubicBezTo>
                  <a:cubicBezTo>
                    <a:pt x="208" y="380"/>
                    <a:pt x="310" y="366"/>
                    <a:pt x="412" y="352"/>
                  </a:cubicBezTo>
                  <a:cubicBezTo>
                    <a:pt x="514" y="338"/>
                    <a:pt x="648" y="324"/>
                    <a:pt x="778" y="310"/>
                  </a:cubicBezTo>
                  <a:cubicBezTo>
                    <a:pt x="926" y="292"/>
                    <a:pt x="1073" y="278"/>
                    <a:pt x="1217" y="264"/>
                  </a:cubicBezTo>
                  <a:lnTo>
                    <a:pt x="1203" y="264"/>
                  </a:lnTo>
                  <a:cubicBezTo>
                    <a:pt x="1495" y="222"/>
                    <a:pt x="1791" y="176"/>
                    <a:pt x="2009" y="148"/>
                  </a:cubicBezTo>
                  <a:cubicBezTo>
                    <a:pt x="2231" y="116"/>
                    <a:pt x="2375" y="88"/>
                    <a:pt x="2375" y="88"/>
                  </a:cubicBezTo>
                  <a:lnTo>
                    <a:pt x="2406" y="88"/>
                  </a:lnTo>
                  <a:lnTo>
                    <a:pt x="2392" y="28"/>
                  </a:lnTo>
                  <a:lnTo>
                    <a:pt x="2392" y="0"/>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336;p44">
              <a:extLst>
                <a:ext uri="{FF2B5EF4-FFF2-40B4-BE49-F238E27FC236}">
                  <a16:creationId xmlns:a16="http://schemas.microsoft.com/office/drawing/2014/main" id="{438B2025-0D78-4837-94BC-B403CD977F51}"/>
                </a:ext>
              </a:extLst>
            </p:cNvPr>
            <p:cNvSpPr/>
            <p:nvPr/>
          </p:nvSpPr>
          <p:spPr>
            <a:xfrm>
              <a:off x="700475" y="4636500"/>
              <a:ext cx="1525" cy="51650"/>
            </a:xfrm>
            <a:custGeom>
              <a:avLst/>
              <a:gdLst/>
              <a:ahLst/>
              <a:cxnLst/>
              <a:rect l="l" t="t" r="r" b="b"/>
              <a:pathLst>
                <a:path w="61" h="2066" extrusionOk="0">
                  <a:moveTo>
                    <a:pt x="1" y="1"/>
                  </a:moveTo>
                  <a:lnTo>
                    <a:pt x="1" y="324"/>
                  </a:lnTo>
                  <a:lnTo>
                    <a:pt x="1" y="1042"/>
                  </a:lnTo>
                  <a:lnTo>
                    <a:pt x="1" y="1408"/>
                  </a:lnTo>
                  <a:cubicBezTo>
                    <a:pt x="1" y="1538"/>
                    <a:pt x="15" y="1643"/>
                    <a:pt x="15" y="1745"/>
                  </a:cubicBezTo>
                  <a:cubicBezTo>
                    <a:pt x="15" y="1847"/>
                    <a:pt x="15" y="1921"/>
                    <a:pt x="32" y="1978"/>
                  </a:cubicBezTo>
                  <a:lnTo>
                    <a:pt x="32" y="2065"/>
                  </a:lnTo>
                  <a:lnTo>
                    <a:pt x="60" y="2065"/>
                  </a:lnTo>
                  <a:lnTo>
                    <a:pt x="60" y="1978"/>
                  </a:lnTo>
                  <a:lnTo>
                    <a:pt x="60" y="1745"/>
                  </a:lnTo>
                  <a:lnTo>
                    <a:pt x="60" y="1408"/>
                  </a:lnTo>
                  <a:lnTo>
                    <a:pt x="60" y="1042"/>
                  </a:lnTo>
                  <a:cubicBezTo>
                    <a:pt x="60" y="778"/>
                    <a:pt x="46" y="514"/>
                    <a:pt x="46" y="324"/>
                  </a:cubicBezTo>
                  <a:cubicBezTo>
                    <a:pt x="32" y="131"/>
                    <a:pt x="32" y="1"/>
                    <a:pt x="32" y="1"/>
                  </a:cubicBezTo>
                  <a:close/>
                </a:path>
              </a:pathLst>
            </a:custGeom>
            <a:solidFill>
              <a:srgbClr val="377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337;p44">
              <a:extLst>
                <a:ext uri="{FF2B5EF4-FFF2-40B4-BE49-F238E27FC236}">
                  <a16:creationId xmlns:a16="http://schemas.microsoft.com/office/drawing/2014/main" id="{D4A166FF-3EB1-465B-851F-60E612B1A305}"/>
                </a:ext>
              </a:extLst>
            </p:cNvPr>
            <p:cNvSpPr/>
            <p:nvPr/>
          </p:nvSpPr>
          <p:spPr>
            <a:xfrm>
              <a:off x="699775" y="4635800"/>
              <a:ext cx="2925" cy="53150"/>
            </a:xfrm>
            <a:custGeom>
              <a:avLst/>
              <a:gdLst/>
              <a:ahLst/>
              <a:cxnLst/>
              <a:rect l="l" t="t" r="r" b="b"/>
              <a:pathLst>
                <a:path w="117" h="2126" extrusionOk="0">
                  <a:moveTo>
                    <a:pt x="0" y="1"/>
                  </a:moveTo>
                  <a:lnTo>
                    <a:pt x="0" y="29"/>
                  </a:lnTo>
                  <a:lnTo>
                    <a:pt x="0" y="352"/>
                  </a:lnTo>
                  <a:lnTo>
                    <a:pt x="0" y="528"/>
                  </a:lnTo>
                  <a:lnTo>
                    <a:pt x="0" y="1070"/>
                  </a:lnTo>
                  <a:lnTo>
                    <a:pt x="0" y="1436"/>
                  </a:lnTo>
                  <a:cubicBezTo>
                    <a:pt x="0" y="1566"/>
                    <a:pt x="15" y="1671"/>
                    <a:pt x="15" y="1773"/>
                  </a:cubicBezTo>
                  <a:cubicBezTo>
                    <a:pt x="15" y="1875"/>
                    <a:pt x="15" y="1949"/>
                    <a:pt x="29" y="2006"/>
                  </a:cubicBezTo>
                  <a:lnTo>
                    <a:pt x="29" y="2093"/>
                  </a:lnTo>
                  <a:lnTo>
                    <a:pt x="29" y="2125"/>
                  </a:lnTo>
                  <a:lnTo>
                    <a:pt x="117" y="2125"/>
                  </a:lnTo>
                  <a:lnTo>
                    <a:pt x="117" y="2093"/>
                  </a:lnTo>
                  <a:lnTo>
                    <a:pt x="117" y="2006"/>
                  </a:lnTo>
                  <a:lnTo>
                    <a:pt x="117" y="1773"/>
                  </a:lnTo>
                  <a:lnTo>
                    <a:pt x="117" y="1612"/>
                  </a:lnTo>
                  <a:lnTo>
                    <a:pt x="117" y="1436"/>
                  </a:lnTo>
                  <a:lnTo>
                    <a:pt x="117" y="1056"/>
                  </a:lnTo>
                  <a:cubicBezTo>
                    <a:pt x="117" y="806"/>
                    <a:pt x="102" y="542"/>
                    <a:pt x="102" y="352"/>
                  </a:cubicBezTo>
                  <a:cubicBezTo>
                    <a:pt x="88" y="159"/>
                    <a:pt x="88" y="29"/>
                    <a:pt x="88" y="29"/>
                  </a:cubicBezTo>
                  <a:lnTo>
                    <a:pt x="88" y="1"/>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38;p44">
              <a:extLst>
                <a:ext uri="{FF2B5EF4-FFF2-40B4-BE49-F238E27FC236}">
                  <a16:creationId xmlns:a16="http://schemas.microsoft.com/office/drawing/2014/main" id="{CBE71495-FE6D-4E31-91ED-327FCED9AB1C}"/>
                </a:ext>
              </a:extLst>
            </p:cNvPr>
            <p:cNvSpPr/>
            <p:nvPr/>
          </p:nvSpPr>
          <p:spPr>
            <a:xfrm>
              <a:off x="752525" y="4653400"/>
              <a:ext cx="22725" cy="29300"/>
            </a:xfrm>
            <a:custGeom>
              <a:avLst/>
              <a:gdLst/>
              <a:ahLst/>
              <a:cxnLst/>
              <a:rect l="l" t="t" r="r" b="b"/>
              <a:pathLst>
                <a:path w="909" h="1172" extrusionOk="0">
                  <a:moveTo>
                    <a:pt x="1" y="0"/>
                  </a:moveTo>
                  <a:cubicBezTo>
                    <a:pt x="1" y="0"/>
                    <a:pt x="15" y="28"/>
                    <a:pt x="15" y="70"/>
                  </a:cubicBezTo>
                  <a:cubicBezTo>
                    <a:pt x="29" y="88"/>
                    <a:pt x="29" y="116"/>
                    <a:pt x="43" y="144"/>
                  </a:cubicBezTo>
                  <a:cubicBezTo>
                    <a:pt x="43" y="176"/>
                    <a:pt x="61" y="204"/>
                    <a:pt x="75" y="232"/>
                  </a:cubicBezTo>
                  <a:cubicBezTo>
                    <a:pt x="75" y="264"/>
                    <a:pt x="89" y="306"/>
                    <a:pt x="103" y="334"/>
                  </a:cubicBezTo>
                  <a:cubicBezTo>
                    <a:pt x="117" y="380"/>
                    <a:pt x="149" y="408"/>
                    <a:pt x="163" y="454"/>
                  </a:cubicBezTo>
                  <a:cubicBezTo>
                    <a:pt x="191" y="496"/>
                    <a:pt x="205" y="542"/>
                    <a:pt x="237" y="570"/>
                  </a:cubicBezTo>
                  <a:cubicBezTo>
                    <a:pt x="265" y="616"/>
                    <a:pt x="293" y="644"/>
                    <a:pt x="325" y="686"/>
                  </a:cubicBezTo>
                  <a:cubicBezTo>
                    <a:pt x="353" y="732"/>
                    <a:pt x="381" y="760"/>
                    <a:pt x="413" y="792"/>
                  </a:cubicBezTo>
                  <a:cubicBezTo>
                    <a:pt x="441" y="834"/>
                    <a:pt x="469" y="862"/>
                    <a:pt x="515" y="894"/>
                  </a:cubicBezTo>
                  <a:cubicBezTo>
                    <a:pt x="543" y="922"/>
                    <a:pt x="571" y="950"/>
                    <a:pt x="602" y="981"/>
                  </a:cubicBezTo>
                  <a:cubicBezTo>
                    <a:pt x="631" y="996"/>
                    <a:pt x="659" y="1024"/>
                    <a:pt x="690" y="1038"/>
                  </a:cubicBezTo>
                  <a:cubicBezTo>
                    <a:pt x="719" y="1069"/>
                    <a:pt x="747" y="1083"/>
                    <a:pt x="778" y="1098"/>
                  </a:cubicBezTo>
                  <a:cubicBezTo>
                    <a:pt x="806" y="1112"/>
                    <a:pt x="821" y="1126"/>
                    <a:pt x="835" y="1126"/>
                  </a:cubicBezTo>
                  <a:cubicBezTo>
                    <a:pt x="880" y="1157"/>
                    <a:pt x="894" y="1171"/>
                    <a:pt x="894" y="1171"/>
                  </a:cubicBezTo>
                  <a:lnTo>
                    <a:pt x="908" y="1143"/>
                  </a:lnTo>
                  <a:cubicBezTo>
                    <a:pt x="908" y="1143"/>
                    <a:pt x="894" y="1126"/>
                    <a:pt x="866" y="1112"/>
                  </a:cubicBezTo>
                  <a:cubicBezTo>
                    <a:pt x="835" y="1098"/>
                    <a:pt x="821" y="1083"/>
                    <a:pt x="792" y="1069"/>
                  </a:cubicBezTo>
                  <a:cubicBezTo>
                    <a:pt x="778" y="1055"/>
                    <a:pt x="747" y="1038"/>
                    <a:pt x="719" y="1010"/>
                  </a:cubicBezTo>
                  <a:cubicBezTo>
                    <a:pt x="690" y="996"/>
                    <a:pt x="659" y="967"/>
                    <a:pt x="631" y="936"/>
                  </a:cubicBezTo>
                  <a:cubicBezTo>
                    <a:pt x="602" y="922"/>
                    <a:pt x="571" y="894"/>
                    <a:pt x="543" y="848"/>
                  </a:cubicBezTo>
                  <a:cubicBezTo>
                    <a:pt x="515" y="820"/>
                    <a:pt x="483" y="792"/>
                    <a:pt x="455" y="760"/>
                  </a:cubicBezTo>
                  <a:cubicBezTo>
                    <a:pt x="427" y="732"/>
                    <a:pt x="395" y="686"/>
                    <a:pt x="367" y="658"/>
                  </a:cubicBezTo>
                  <a:cubicBezTo>
                    <a:pt x="307" y="584"/>
                    <a:pt x="265" y="496"/>
                    <a:pt x="219" y="422"/>
                  </a:cubicBezTo>
                  <a:cubicBezTo>
                    <a:pt x="191" y="394"/>
                    <a:pt x="177" y="352"/>
                    <a:pt x="163" y="320"/>
                  </a:cubicBezTo>
                  <a:cubicBezTo>
                    <a:pt x="149" y="278"/>
                    <a:pt x="117" y="246"/>
                    <a:pt x="117" y="218"/>
                  </a:cubicBezTo>
                  <a:cubicBezTo>
                    <a:pt x="103" y="190"/>
                    <a:pt x="89" y="158"/>
                    <a:pt x="75" y="130"/>
                  </a:cubicBezTo>
                  <a:cubicBezTo>
                    <a:pt x="61" y="102"/>
                    <a:pt x="61" y="70"/>
                    <a:pt x="61" y="56"/>
                  </a:cubicBezTo>
                  <a:cubicBezTo>
                    <a:pt x="43" y="14"/>
                    <a:pt x="29" y="0"/>
                    <a:pt x="29" y="0"/>
                  </a:cubicBezTo>
                  <a:close/>
                </a:path>
              </a:pathLst>
            </a:custGeom>
            <a:solidFill>
              <a:srgbClr val="377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339;p44">
              <a:extLst>
                <a:ext uri="{FF2B5EF4-FFF2-40B4-BE49-F238E27FC236}">
                  <a16:creationId xmlns:a16="http://schemas.microsoft.com/office/drawing/2014/main" id="{0426EC79-9CF5-40C4-A314-3443E3A6CE54}"/>
                </a:ext>
              </a:extLst>
            </p:cNvPr>
            <p:cNvSpPr/>
            <p:nvPr/>
          </p:nvSpPr>
          <p:spPr>
            <a:xfrm>
              <a:off x="751825" y="4652600"/>
              <a:ext cx="24575" cy="30800"/>
            </a:xfrm>
            <a:custGeom>
              <a:avLst/>
              <a:gdLst/>
              <a:ahLst/>
              <a:cxnLst/>
              <a:rect l="l" t="t" r="r" b="b"/>
              <a:pathLst>
                <a:path w="983" h="1232" extrusionOk="0">
                  <a:moveTo>
                    <a:pt x="228" y="485"/>
                  </a:moveTo>
                  <a:cubicBezTo>
                    <a:pt x="244" y="512"/>
                    <a:pt x="261" y="541"/>
                    <a:pt x="278" y="570"/>
                  </a:cubicBezTo>
                  <a:lnTo>
                    <a:pt x="278" y="570"/>
                  </a:lnTo>
                  <a:cubicBezTo>
                    <a:pt x="260" y="546"/>
                    <a:pt x="246" y="516"/>
                    <a:pt x="228" y="485"/>
                  </a:cubicBezTo>
                  <a:close/>
                  <a:moveTo>
                    <a:pt x="302" y="611"/>
                  </a:moveTo>
                  <a:cubicBezTo>
                    <a:pt x="316" y="633"/>
                    <a:pt x="330" y="654"/>
                    <a:pt x="344" y="675"/>
                  </a:cubicBezTo>
                  <a:lnTo>
                    <a:pt x="344" y="675"/>
                  </a:lnTo>
                  <a:cubicBezTo>
                    <a:pt x="328" y="653"/>
                    <a:pt x="313" y="633"/>
                    <a:pt x="302" y="611"/>
                  </a:cubicBezTo>
                  <a:close/>
                  <a:moveTo>
                    <a:pt x="29" y="0"/>
                  </a:moveTo>
                  <a:lnTo>
                    <a:pt x="1" y="14"/>
                  </a:lnTo>
                  <a:lnTo>
                    <a:pt x="1" y="46"/>
                  </a:lnTo>
                  <a:cubicBezTo>
                    <a:pt x="1" y="46"/>
                    <a:pt x="15" y="60"/>
                    <a:pt x="15" y="102"/>
                  </a:cubicBezTo>
                  <a:cubicBezTo>
                    <a:pt x="29" y="134"/>
                    <a:pt x="29" y="148"/>
                    <a:pt x="43" y="176"/>
                  </a:cubicBezTo>
                  <a:cubicBezTo>
                    <a:pt x="43" y="208"/>
                    <a:pt x="57" y="236"/>
                    <a:pt x="71" y="278"/>
                  </a:cubicBezTo>
                  <a:cubicBezTo>
                    <a:pt x="71" y="310"/>
                    <a:pt x="89" y="338"/>
                    <a:pt x="117" y="384"/>
                  </a:cubicBezTo>
                  <a:cubicBezTo>
                    <a:pt x="131" y="426"/>
                    <a:pt x="145" y="454"/>
                    <a:pt x="159" y="500"/>
                  </a:cubicBezTo>
                  <a:lnTo>
                    <a:pt x="177" y="500"/>
                  </a:lnTo>
                  <a:cubicBezTo>
                    <a:pt x="191" y="542"/>
                    <a:pt x="219" y="588"/>
                    <a:pt x="233" y="616"/>
                  </a:cubicBezTo>
                  <a:cubicBezTo>
                    <a:pt x="265" y="662"/>
                    <a:pt x="293" y="704"/>
                    <a:pt x="321" y="736"/>
                  </a:cubicBezTo>
                  <a:cubicBezTo>
                    <a:pt x="351" y="776"/>
                    <a:pt x="378" y="803"/>
                    <a:pt x="417" y="845"/>
                  </a:cubicBezTo>
                  <a:lnTo>
                    <a:pt x="417" y="845"/>
                  </a:lnTo>
                  <a:lnTo>
                    <a:pt x="409" y="852"/>
                  </a:lnTo>
                  <a:cubicBezTo>
                    <a:pt x="455" y="880"/>
                    <a:pt x="483" y="911"/>
                    <a:pt x="511" y="954"/>
                  </a:cubicBezTo>
                  <a:cubicBezTo>
                    <a:pt x="543" y="982"/>
                    <a:pt x="585" y="1013"/>
                    <a:pt x="616" y="1028"/>
                  </a:cubicBezTo>
                  <a:cubicBezTo>
                    <a:pt x="645" y="1056"/>
                    <a:pt x="673" y="1087"/>
                    <a:pt x="704" y="1101"/>
                  </a:cubicBezTo>
                  <a:cubicBezTo>
                    <a:pt x="732" y="1130"/>
                    <a:pt x="761" y="1144"/>
                    <a:pt x="792" y="1158"/>
                  </a:cubicBezTo>
                  <a:cubicBezTo>
                    <a:pt x="820" y="1175"/>
                    <a:pt x="834" y="1189"/>
                    <a:pt x="863" y="1189"/>
                  </a:cubicBezTo>
                  <a:cubicBezTo>
                    <a:pt x="894" y="1217"/>
                    <a:pt x="908" y="1217"/>
                    <a:pt x="908" y="1217"/>
                  </a:cubicBezTo>
                  <a:lnTo>
                    <a:pt x="936" y="1232"/>
                  </a:lnTo>
                  <a:lnTo>
                    <a:pt x="968" y="1189"/>
                  </a:lnTo>
                  <a:lnTo>
                    <a:pt x="982" y="1158"/>
                  </a:lnTo>
                  <a:lnTo>
                    <a:pt x="951" y="1144"/>
                  </a:lnTo>
                  <a:cubicBezTo>
                    <a:pt x="951" y="1144"/>
                    <a:pt x="936" y="1130"/>
                    <a:pt x="908" y="1115"/>
                  </a:cubicBezTo>
                  <a:cubicBezTo>
                    <a:pt x="880" y="1101"/>
                    <a:pt x="863" y="1087"/>
                    <a:pt x="849" y="1070"/>
                  </a:cubicBezTo>
                  <a:cubicBezTo>
                    <a:pt x="820" y="1056"/>
                    <a:pt x="792" y="1042"/>
                    <a:pt x="761" y="1013"/>
                  </a:cubicBezTo>
                  <a:cubicBezTo>
                    <a:pt x="747" y="999"/>
                    <a:pt x="718" y="968"/>
                    <a:pt x="687" y="954"/>
                  </a:cubicBezTo>
                  <a:cubicBezTo>
                    <a:pt x="659" y="926"/>
                    <a:pt x="630" y="894"/>
                    <a:pt x="585" y="866"/>
                  </a:cubicBezTo>
                  <a:cubicBezTo>
                    <a:pt x="557" y="838"/>
                    <a:pt x="528" y="806"/>
                    <a:pt x="497" y="778"/>
                  </a:cubicBezTo>
                  <a:cubicBezTo>
                    <a:pt x="469" y="736"/>
                    <a:pt x="441" y="704"/>
                    <a:pt x="409" y="662"/>
                  </a:cubicBezTo>
                  <a:cubicBezTo>
                    <a:pt x="367" y="588"/>
                    <a:pt x="307" y="514"/>
                    <a:pt x="265" y="440"/>
                  </a:cubicBezTo>
                  <a:cubicBezTo>
                    <a:pt x="247" y="412"/>
                    <a:pt x="233" y="366"/>
                    <a:pt x="219" y="338"/>
                  </a:cubicBezTo>
                  <a:lnTo>
                    <a:pt x="205" y="338"/>
                  </a:lnTo>
                  <a:cubicBezTo>
                    <a:pt x="191" y="296"/>
                    <a:pt x="177" y="264"/>
                    <a:pt x="159" y="236"/>
                  </a:cubicBezTo>
                  <a:cubicBezTo>
                    <a:pt x="145" y="208"/>
                    <a:pt x="145" y="176"/>
                    <a:pt x="131" y="148"/>
                  </a:cubicBezTo>
                  <a:cubicBezTo>
                    <a:pt x="117" y="120"/>
                    <a:pt x="117" y="102"/>
                    <a:pt x="103" y="88"/>
                  </a:cubicBezTo>
                  <a:lnTo>
                    <a:pt x="103" y="74"/>
                  </a:lnTo>
                  <a:cubicBezTo>
                    <a:pt x="103" y="46"/>
                    <a:pt x="89" y="14"/>
                    <a:pt x="89" y="14"/>
                  </a:cubicBezTo>
                  <a:lnTo>
                    <a:pt x="71" y="0"/>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340;p44">
              <a:extLst>
                <a:ext uri="{FF2B5EF4-FFF2-40B4-BE49-F238E27FC236}">
                  <a16:creationId xmlns:a16="http://schemas.microsoft.com/office/drawing/2014/main" id="{18B82690-535E-48D1-929B-04A7FEEAB2F2}"/>
                </a:ext>
              </a:extLst>
            </p:cNvPr>
            <p:cNvSpPr/>
            <p:nvPr/>
          </p:nvSpPr>
          <p:spPr>
            <a:xfrm>
              <a:off x="620275" y="4637550"/>
              <a:ext cx="29675" cy="48850"/>
            </a:xfrm>
            <a:custGeom>
              <a:avLst/>
              <a:gdLst/>
              <a:ahLst/>
              <a:cxnLst/>
              <a:rect l="l" t="t" r="r" b="b"/>
              <a:pathLst>
                <a:path w="1187" h="1954" extrusionOk="0">
                  <a:moveTo>
                    <a:pt x="1158" y="1"/>
                  </a:moveTo>
                  <a:cubicBezTo>
                    <a:pt x="1158" y="1"/>
                    <a:pt x="1158" y="33"/>
                    <a:pt x="1144" y="106"/>
                  </a:cubicBezTo>
                  <a:cubicBezTo>
                    <a:pt x="1144" y="135"/>
                    <a:pt x="1130" y="163"/>
                    <a:pt x="1130" y="208"/>
                  </a:cubicBezTo>
                  <a:cubicBezTo>
                    <a:pt x="1112" y="251"/>
                    <a:pt x="1098" y="310"/>
                    <a:pt x="1084" y="353"/>
                  </a:cubicBezTo>
                  <a:cubicBezTo>
                    <a:pt x="1070" y="412"/>
                    <a:pt x="1056" y="472"/>
                    <a:pt x="1042" y="529"/>
                  </a:cubicBezTo>
                  <a:cubicBezTo>
                    <a:pt x="1024" y="588"/>
                    <a:pt x="996" y="648"/>
                    <a:pt x="968" y="704"/>
                  </a:cubicBezTo>
                  <a:cubicBezTo>
                    <a:pt x="936" y="764"/>
                    <a:pt x="908" y="838"/>
                    <a:pt x="880" y="898"/>
                  </a:cubicBezTo>
                  <a:cubicBezTo>
                    <a:pt x="848" y="954"/>
                    <a:pt x="806" y="1028"/>
                    <a:pt x="778" y="1088"/>
                  </a:cubicBezTo>
                  <a:cubicBezTo>
                    <a:pt x="732" y="1144"/>
                    <a:pt x="704" y="1204"/>
                    <a:pt x="658" y="1264"/>
                  </a:cubicBezTo>
                  <a:cubicBezTo>
                    <a:pt x="616" y="1320"/>
                    <a:pt x="570" y="1380"/>
                    <a:pt x="528" y="1426"/>
                  </a:cubicBezTo>
                  <a:cubicBezTo>
                    <a:pt x="483" y="1482"/>
                    <a:pt x="440" y="1528"/>
                    <a:pt x="395" y="1570"/>
                  </a:cubicBezTo>
                  <a:cubicBezTo>
                    <a:pt x="366" y="1615"/>
                    <a:pt x="321" y="1658"/>
                    <a:pt x="278" y="1703"/>
                  </a:cubicBezTo>
                  <a:cubicBezTo>
                    <a:pt x="264" y="1717"/>
                    <a:pt x="233" y="1732"/>
                    <a:pt x="219" y="1746"/>
                  </a:cubicBezTo>
                  <a:cubicBezTo>
                    <a:pt x="205" y="1760"/>
                    <a:pt x="191" y="1791"/>
                    <a:pt x="176" y="1805"/>
                  </a:cubicBezTo>
                  <a:cubicBezTo>
                    <a:pt x="131" y="1819"/>
                    <a:pt x="103" y="1848"/>
                    <a:pt x="89" y="1865"/>
                  </a:cubicBezTo>
                  <a:cubicBezTo>
                    <a:pt x="29" y="1907"/>
                    <a:pt x="1" y="1936"/>
                    <a:pt x="1" y="1936"/>
                  </a:cubicBezTo>
                  <a:lnTo>
                    <a:pt x="15" y="1953"/>
                  </a:lnTo>
                  <a:cubicBezTo>
                    <a:pt x="15" y="1953"/>
                    <a:pt x="43" y="1936"/>
                    <a:pt x="103" y="1893"/>
                  </a:cubicBezTo>
                  <a:cubicBezTo>
                    <a:pt x="131" y="1879"/>
                    <a:pt x="162" y="1865"/>
                    <a:pt x="191" y="1834"/>
                  </a:cubicBezTo>
                  <a:cubicBezTo>
                    <a:pt x="233" y="1805"/>
                    <a:pt x="264" y="1777"/>
                    <a:pt x="307" y="1732"/>
                  </a:cubicBezTo>
                  <a:cubicBezTo>
                    <a:pt x="352" y="1703"/>
                    <a:pt x="395" y="1658"/>
                    <a:pt x="440" y="1615"/>
                  </a:cubicBezTo>
                  <a:cubicBezTo>
                    <a:pt x="483" y="1570"/>
                    <a:pt x="528" y="1513"/>
                    <a:pt x="570" y="1468"/>
                  </a:cubicBezTo>
                  <a:cubicBezTo>
                    <a:pt x="616" y="1408"/>
                    <a:pt x="658" y="1352"/>
                    <a:pt x="704" y="1292"/>
                  </a:cubicBezTo>
                  <a:cubicBezTo>
                    <a:pt x="746" y="1232"/>
                    <a:pt x="792" y="1176"/>
                    <a:pt x="820" y="1116"/>
                  </a:cubicBezTo>
                  <a:cubicBezTo>
                    <a:pt x="866" y="1042"/>
                    <a:pt x="894" y="986"/>
                    <a:pt x="922" y="926"/>
                  </a:cubicBezTo>
                  <a:cubicBezTo>
                    <a:pt x="968" y="852"/>
                    <a:pt x="996" y="792"/>
                    <a:pt x="1010" y="722"/>
                  </a:cubicBezTo>
                  <a:cubicBezTo>
                    <a:pt x="1042" y="662"/>
                    <a:pt x="1070" y="602"/>
                    <a:pt x="1084" y="546"/>
                  </a:cubicBezTo>
                  <a:cubicBezTo>
                    <a:pt x="1098" y="486"/>
                    <a:pt x="1112" y="427"/>
                    <a:pt x="1130" y="370"/>
                  </a:cubicBezTo>
                  <a:cubicBezTo>
                    <a:pt x="1144" y="310"/>
                    <a:pt x="1158" y="265"/>
                    <a:pt x="1158" y="223"/>
                  </a:cubicBezTo>
                  <a:cubicBezTo>
                    <a:pt x="1172" y="177"/>
                    <a:pt x="1172" y="135"/>
                    <a:pt x="1172" y="106"/>
                  </a:cubicBezTo>
                  <a:cubicBezTo>
                    <a:pt x="1186" y="47"/>
                    <a:pt x="1186" y="1"/>
                    <a:pt x="1186" y="1"/>
                  </a:cubicBezTo>
                  <a:close/>
                </a:path>
              </a:pathLst>
            </a:custGeom>
            <a:solidFill>
              <a:srgbClr val="377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341;p44">
              <a:extLst>
                <a:ext uri="{FF2B5EF4-FFF2-40B4-BE49-F238E27FC236}">
                  <a16:creationId xmlns:a16="http://schemas.microsoft.com/office/drawing/2014/main" id="{6BEFAD98-F7AB-4937-9F23-0A3BCA802752}"/>
                </a:ext>
              </a:extLst>
            </p:cNvPr>
            <p:cNvSpPr/>
            <p:nvPr/>
          </p:nvSpPr>
          <p:spPr>
            <a:xfrm>
              <a:off x="619125" y="4636850"/>
              <a:ext cx="31600" cy="50600"/>
            </a:xfrm>
            <a:custGeom>
              <a:avLst/>
              <a:gdLst/>
              <a:ahLst/>
              <a:cxnLst/>
              <a:rect l="l" t="t" r="r" b="b"/>
              <a:pathLst>
                <a:path w="1264" h="2024" extrusionOk="0">
                  <a:moveTo>
                    <a:pt x="1190" y="1"/>
                  </a:moveTo>
                  <a:lnTo>
                    <a:pt x="1176" y="29"/>
                  </a:lnTo>
                  <a:cubicBezTo>
                    <a:pt x="1176" y="29"/>
                    <a:pt x="1176" y="61"/>
                    <a:pt x="1158" y="117"/>
                  </a:cubicBezTo>
                  <a:cubicBezTo>
                    <a:pt x="1158" y="163"/>
                    <a:pt x="1158" y="191"/>
                    <a:pt x="1144" y="236"/>
                  </a:cubicBezTo>
                  <a:cubicBezTo>
                    <a:pt x="1130" y="279"/>
                    <a:pt x="1116" y="324"/>
                    <a:pt x="1102" y="381"/>
                  </a:cubicBezTo>
                  <a:cubicBezTo>
                    <a:pt x="1102" y="426"/>
                    <a:pt x="1070" y="486"/>
                    <a:pt x="1056" y="542"/>
                  </a:cubicBezTo>
                  <a:cubicBezTo>
                    <a:pt x="1042" y="602"/>
                    <a:pt x="1014" y="662"/>
                    <a:pt x="982" y="718"/>
                  </a:cubicBezTo>
                  <a:cubicBezTo>
                    <a:pt x="954" y="778"/>
                    <a:pt x="940" y="852"/>
                    <a:pt x="894" y="908"/>
                  </a:cubicBezTo>
                  <a:cubicBezTo>
                    <a:pt x="866" y="968"/>
                    <a:pt x="838" y="1042"/>
                    <a:pt x="792" y="1102"/>
                  </a:cubicBezTo>
                  <a:cubicBezTo>
                    <a:pt x="764" y="1158"/>
                    <a:pt x="718" y="1218"/>
                    <a:pt x="676" y="1278"/>
                  </a:cubicBezTo>
                  <a:cubicBezTo>
                    <a:pt x="648" y="1334"/>
                    <a:pt x="602" y="1380"/>
                    <a:pt x="560" y="1436"/>
                  </a:cubicBezTo>
                  <a:cubicBezTo>
                    <a:pt x="514" y="1496"/>
                    <a:pt x="472" y="1541"/>
                    <a:pt x="426" y="1584"/>
                  </a:cubicBezTo>
                  <a:cubicBezTo>
                    <a:pt x="384" y="1629"/>
                    <a:pt x="339" y="1672"/>
                    <a:pt x="310" y="1700"/>
                  </a:cubicBezTo>
                  <a:cubicBezTo>
                    <a:pt x="279" y="1731"/>
                    <a:pt x="265" y="1745"/>
                    <a:pt x="251" y="1760"/>
                  </a:cubicBezTo>
                  <a:cubicBezTo>
                    <a:pt x="237" y="1774"/>
                    <a:pt x="208" y="1788"/>
                    <a:pt x="191" y="1805"/>
                  </a:cubicBezTo>
                  <a:cubicBezTo>
                    <a:pt x="163" y="1833"/>
                    <a:pt x="135" y="1862"/>
                    <a:pt x="103" y="1876"/>
                  </a:cubicBezTo>
                  <a:cubicBezTo>
                    <a:pt x="61" y="1921"/>
                    <a:pt x="33" y="1935"/>
                    <a:pt x="33" y="1935"/>
                  </a:cubicBezTo>
                  <a:lnTo>
                    <a:pt x="1" y="1949"/>
                  </a:lnTo>
                  <a:lnTo>
                    <a:pt x="15" y="1981"/>
                  </a:lnTo>
                  <a:lnTo>
                    <a:pt x="47" y="1995"/>
                  </a:lnTo>
                  <a:lnTo>
                    <a:pt x="61" y="2023"/>
                  </a:lnTo>
                  <a:lnTo>
                    <a:pt x="75" y="2009"/>
                  </a:lnTo>
                  <a:cubicBezTo>
                    <a:pt x="75" y="2009"/>
                    <a:pt x="103" y="1981"/>
                    <a:pt x="163" y="1949"/>
                  </a:cubicBezTo>
                  <a:cubicBezTo>
                    <a:pt x="191" y="1935"/>
                    <a:pt x="222" y="1907"/>
                    <a:pt x="251" y="1876"/>
                  </a:cubicBezTo>
                  <a:cubicBezTo>
                    <a:pt x="296" y="1847"/>
                    <a:pt x="339" y="1819"/>
                    <a:pt x="384" y="1788"/>
                  </a:cubicBezTo>
                  <a:lnTo>
                    <a:pt x="375" y="1779"/>
                  </a:lnTo>
                  <a:lnTo>
                    <a:pt x="500" y="1658"/>
                  </a:lnTo>
                  <a:cubicBezTo>
                    <a:pt x="560" y="1612"/>
                    <a:pt x="602" y="1570"/>
                    <a:pt x="648" y="1510"/>
                  </a:cubicBezTo>
                  <a:cubicBezTo>
                    <a:pt x="689" y="1456"/>
                    <a:pt x="732" y="1412"/>
                    <a:pt x="773" y="1343"/>
                  </a:cubicBezTo>
                  <a:lnTo>
                    <a:pt x="773" y="1343"/>
                  </a:lnTo>
                  <a:lnTo>
                    <a:pt x="778" y="1348"/>
                  </a:lnTo>
                  <a:cubicBezTo>
                    <a:pt x="824" y="1278"/>
                    <a:pt x="852" y="1218"/>
                    <a:pt x="894" y="1158"/>
                  </a:cubicBezTo>
                  <a:cubicBezTo>
                    <a:pt x="924" y="1088"/>
                    <a:pt x="964" y="1034"/>
                    <a:pt x="995" y="966"/>
                  </a:cubicBezTo>
                  <a:lnTo>
                    <a:pt x="995" y="966"/>
                  </a:lnTo>
                  <a:lnTo>
                    <a:pt x="1000" y="968"/>
                  </a:lnTo>
                  <a:cubicBezTo>
                    <a:pt x="1042" y="894"/>
                    <a:pt x="1056" y="838"/>
                    <a:pt x="1088" y="764"/>
                  </a:cubicBezTo>
                  <a:cubicBezTo>
                    <a:pt x="1116" y="704"/>
                    <a:pt x="1144" y="630"/>
                    <a:pt x="1158" y="574"/>
                  </a:cubicBezTo>
                  <a:cubicBezTo>
                    <a:pt x="1176" y="514"/>
                    <a:pt x="1190" y="455"/>
                    <a:pt x="1204" y="398"/>
                  </a:cubicBezTo>
                  <a:cubicBezTo>
                    <a:pt x="1218" y="353"/>
                    <a:pt x="1232" y="293"/>
                    <a:pt x="1232" y="251"/>
                  </a:cubicBezTo>
                  <a:cubicBezTo>
                    <a:pt x="1246" y="205"/>
                    <a:pt x="1246" y="177"/>
                    <a:pt x="1246" y="134"/>
                  </a:cubicBezTo>
                  <a:cubicBezTo>
                    <a:pt x="1264" y="75"/>
                    <a:pt x="1264" y="29"/>
                    <a:pt x="1264" y="29"/>
                  </a:cubicBezTo>
                  <a:lnTo>
                    <a:pt x="1264" y="1"/>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342;p44">
              <a:extLst>
                <a:ext uri="{FF2B5EF4-FFF2-40B4-BE49-F238E27FC236}">
                  <a16:creationId xmlns:a16="http://schemas.microsoft.com/office/drawing/2014/main" id="{F78481AA-5252-47C2-8ED0-4E74FBC38AF6}"/>
                </a:ext>
              </a:extLst>
            </p:cNvPr>
            <p:cNvSpPr/>
            <p:nvPr/>
          </p:nvSpPr>
          <p:spPr>
            <a:xfrm>
              <a:off x="593900" y="4464625"/>
              <a:ext cx="205175" cy="196450"/>
            </a:xfrm>
            <a:custGeom>
              <a:avLst/>
              <a:gdLst/>
              <a:ahLst/>
              <a:cxnLst/>
              <a:rect l="l" t="t" r="r" b="b"/>
              <a:pathLst>
                <a:path w="8207" h="7858" extrusionOk="0">
                  <a:moveTo>
                    <a:pt x="6044" y="1"/>
                  </a:moveTo>
                  <a:cubicBezTo>
                    <a:pt x="5402" y="1"/>
                    <a:pt x="4623" y="411"/>
                    <a:pt x="4133" y="456"/>
                  </a:cubicBezTo>
                  <a:cubicBezTo>
                    <a:pt x="3660" y="412"/>
                    <a:pt x="2812" y="2"/>
                    <a:pt x="2150" y="2"/>
                  </a:cubicBezTo>
                  <a:cubicBezTo>
                    <a:pt x="1907" y="2"/>
                    <a:pt x="1689" y="57"/>
                    <a:pt x="1523" y="206"/>
                  </a:cubicBezTo>
                  <a:cubicBezTo>
                    <a:pt x="1200" y="484"/>
                    <a:pt x="0" y="6935"/>
                    <a:pt x="704" y="7389"/>
                  </a:cubicBezTo>
                  <a:cubicBezTo>
                    <a:pt x="1260" y="7741"/>
                    <a:pt x="2624" y="7857"/>
                    <a:pt x="4031" y="7857"/>
                  </a:cubicBezTo>
                  <a:cubicBezTo>
                    <a:pt x="5818" y="7857"/>
                    <a:pt x="6947" y="7741"/>
                    <a:pt x="7503" y="7389"/>
                  </a:cubicBezTo>
                  <a:cubicBezTo>
                    <a:pt x="8207" y="6935"/>
                    <a:pt x="6962" y="396"/>
                    <a:pt x="6596" y="147"/>
                  </a:cubicBezTo>
                  <a:cubicBezTo>
                    <a:pt x="6434" y="41"/>
                    <a:pt x="6246" y="1"/>
                    <a:pt x="6044"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343;p44">
              <a:extLst>
                <a:ext uri="{FF2B5EF4-FFF2-40B4-BE49-F238E27FC236}">
                  <a16:creationId xmlns:a16="http://schemas.microsoft.com/office/drawing/2014/main" id="{A35F97B0-4209-49F6-A036-A268727B42EF}"/>
                </a:ext>
              </a:extLst>
            </p:cNvPr>
            <p:cNvSpPr/>
            <p:nvPr/>
          </p:nvSpPr>
          <p:spPr>
            <a:xfrm>
              <a:off x="724300" y="4466050"/>
              <a:ext cx="79525" cy="85800"/>
            </a:xfrm>
            <a:custGeom>
              <a:avLst/>
              <a:gdLst/>
              <a:ahLst/>
              <a:cxnLst/>
              <a:rect l="l" t="t" r="r" b="b"/>
              <a:pathLst>
                <a:path w="3181" h="3432" extrusionOk="0">
                  <a:moveTo>
                    <a:pt x="757" y="0"/>
                  </a:moveTo>
                  <a:cubicBezTo>
                    <a:pt x="305" y="0"/>
                    <a:pt x="45" y="370"/>
                    <a:pt x="15" y="825"/>
                  </a:cubicBezTo>
                  <a:lnTo>
                    <a:pt x="15" y="927"/>
                  </a:lnTo>
                  <a:cubicBezTo>
                    <a:pt x="1" y="1075"/>
                    <a:pt x="47" y="1191"/>
                    <a:pt x="103" y="1307"/>
                  </a:cubicBezTo>
                  <a:cubicBezTo>
                    <a:pt x="177" y="1409"/>
                    <a:pt x="251" y="1514"/>
                    <a:pt x="310" y="1616"/>
                  </a:cubicBezTo>
                  <a:cubicBezTo>
                    <a:pt x="441" y="1820"/>
                    <a:pt x="574" y="2042"/>
                    <a:pt x="704" y="2246"/>
                  </a:cubicBezTo>
                  <a:cubicBezTo>
                    <a:pt x="820" y="2450"/>
                    <a:pt x="940" y="2672"/>
                    <a:pt x="1042" y="2861"/>
                  </a:cubicBezTo>
                  <a:cubicBezTo>
                    <a:pt x="1084" y="2963"/>
                    <a:pt x="1130" y="3065"/>
                    <a:pt x="1158" y="3153"/>
                  </a:cubicBezTo>
                  <a:cubicBezTo>
                    <a:pt x="1172" y="3167"/>
                    <a:pt x="1172" y="3185"/>
                    <a:pt x="1190" y="3213"/>
                  </a:cubicBezTo>
                  <a:cubicBezTo>
                    <a:pt x="1195" y="3224"/>
                    <a:pt x="1200" y="3226"/>
                    <a:pt x="1204" y="3226"/>
                  </a:cubicBezTo>
                  <a:cubicBezTo>
                    <a:pt x="1204" y="3226"/>
                    <a:pt x="1205" y="3226"/>
                    <a:pt x="1205" y="3226"/>
                  </a:cubicBezTo>
                  <a:lnTo>
                    <a:pt x="1205" y="3226"/>
                  </a:lnTo>
                  <a:cubicBezTo>
                    <a:pt x="1205" y="3227"/>
                    <a:pt x="1204" y="3227"/>
                    <a:pt x="1204" y="3227"/>
                  </a:cubicBezTo>
                  <a:cubicBezTo>
                    <a:pt x="1862" y="3329"/>
                    <a:pt x="2523" y="3389"/>
                    <a:pt x="3167" y="3431"/>
                  </a:cubicBezTo>
                  <a:cubicBezTo>
                    <a:pt x="3181" y="3361"/>
                    <a:pt x="3181" y="3287"/>
                    <a:pt x="3181" y="3227"/>
                  </a:cubicBezTo>
                  <a:cubicBezTo>
                    <a:pt x="3181" y="3139"/>
                    <a:pt x="3167" y="3051"/>
                    <a:pt x="3153" y="2992"/>
                  </a:cubicBezTo>
                  <a:cubicBezTo>
                    <a:pt x="3138" y="2861"/>
                    <a:pt x="2829" y="1792"/>
                    <a:pt x="2052" y="603"/>
                  </a:cubicBezTo>
                  <a:cubicBezTo>
                    <a:pt x="1658" y="121"/>
                    <a:pt x="894" y="2"/>
                    <a:pt x="806" y="2"/>
                  </a:cubicBezTo>
                  <a:cubicBezTo>
                    <a:pt x="789" y="1"/>
                    <a:pt x="773" y="0"/>
                    <a:pt x="757"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344;p44">
              <a:extLst>
                <a:ext uri="{FF2B5EF4-FFF2-40B4-BE49-F238E27FC236}">
                  <a16:creationId xmlns:a16="http://schemas.microsoft.com/office/drawing/2014/main" id="{E5AB1B45-B395-4F3D-A034-1C63824E0B47}"/>
                </a:ext>
              </a:extLst>
            </p:cNvPr>
            <p:cNvSpPr/>
            <p:nvPr/>
          </p:nvSpPr>
          <p:spPr>
            <a:xfrm>
              <a:off x="584300" y="4811250"/>
              <a:ext cx="23875" cy="19800"/>
            </a:xfrm>
            <a:custGeom>
              <a:avLst/>
              <a:gdLst/>
              <a:ahLst/>
              <a:cxnLst/>
              <a:rect l="l" t="t" r="r" b="b"/>
              <a:pathLst>
                <a:path w="955" h="792" extrusionOk="0">
                  <a:moveTo>
                    <a:pt x="824" y="0"/>
                  </a:moveTo>
                  <a:lnTo>
                    <a:pt x="824" y="0"/>
                  </a:lnTo>
                  <a:cubicBezTo>
                    <a:pt x="1" y="162"/>
                    <a:pt x="149" y="689"/>
                    <a:pt x="149" y="689"/>
                  </a:cubicBezTo>
                  <a:cubicBezTo>
                    <a:pt x="384" y="735"/>
                    <a:pt x="514" y="763"/>
                    <a:pt x="792" y="791"/>
                  </a:cubicBezTo>
                  <a:cubicBezTo>
                    <a:pt x="912" y="545"/>
                    <a:pt x="954" y="281"/>
                    <a:pt x="824" y="0"/>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345;p44">
              <a:extLst>
                <a:ext uri="{FF2B5EF4-FFF2-40B4-BE49-F238E27FC236}">
                  <a16:creationId xmlns:a16="http://schemas.microsoft.com/office/drawing/2014/main" id="{5102CB63-3416-4B09-8EC7-6FC6DD21BF3D}"/>
                </a:ext>
              </a:extLst>
            </p:cNvPr>
            <p:cNvSpPr/>
            <p:nvPr/>
          </p:nvSpPr>
          <p:spPr>
            <a:xfrm>
              <a:off x="603750" y="4792150"/>
              <a:ext cx="60450" cy="39525"/>
            </a:xfrm>
            <a:custGeom>
              <a:avLst/>
              <a:gdLst/>
              <a:ahLst/>
              <a:cxnLst/>
              <a:rect l="l" t="t" r="r" b="b"/>
              <a:pathLst>
                <a:path w="2418" h="1581" extrusionOk="0">
                  <a:moveTo>
                    <a:pt x="863" y="1"/>
                  </a:moveTo>
                  <a:cubicBezTo>
                    <a:pt x="241" y="1"/>
                    <a:pt x="310" y="708"/>
                    <a:pt x="310" y="708"/>
                  </a:cubicBezTo>
                  <a:cubicBezTo>
                    <a:pt x="236" y="708"/>
                    <a:pt x="236" y="722"/>
                    <a:pt x="32" y="750"/>
                  </a:cubicBezTo>
                  <a:cubicBezTo>
                    <a:pt x="162" y="1014"/>
                    <a:pt x="120" y="1292"/>
                    <a:pt x="0" y="1541"/>
                  </a:cubicBezTo>
                  <a:cubicBezTo>
                    <a:pt x="364" y="1570"/>
                    <a:pt x="713" y="1580"/>
                    <a:pt x="1028" y="1580"/>
                  </a:cubicBezTo>
                  <a:cubicBezTo>
                    <a:pt x="1831" y="1580"/>
                    <a:pt x="2406" y="1513"/>
                    <a:pt x="2406" y="1513"/>
                  </a:cubicBezTo>
                  <a:lnTo>
                    <a:pt x="2406" y="662"/>
                  </a:lnTo>
                  <a:cubicBezTo>
                    <a:pt x="2418" y="392"/>
                    <a:pt x="2195" y="198"/>
                    <a:pt x="1947" y="198"/>
                  </a:cubicBezTo>
                  <a:cubicBezTo>
                    <a:pt x="1885" y="198"/>
                    <a:pt x="1821" y="210"/>
                    <a:pt x="1759" y="236"/>
                  </a:cubicBezTo>
                  <a:cubicBezTo>
                    <a:pt x="1569" y="324"/>
                    <a:pt x="1509" y="430"/>
                    <a:pt x="1481" y="500"/>
                  </a:cubicBezTo>
                  <a:cubicBezTo>
                    <a:pt x="1495" y="356"/>
                    <a:pt x="1319" y="32"/>
                    <a:pt x="939" y="4"/>
                  </a:cubicBezTo>
                  <a:cubicBezTo>
                    <a:pt x="913" y="2"/>
                    <a:pt x="888" y="1"/>
                    <a:pt x="863"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346;p44">
              <a:extLst>
                <a:ext uri="{FF2B5EF4-FFF2-40B4-BE49-F238E27FC236}">
                  <a16:creationId xmlns:a16="http://schemas.microsoft.com/office/drawing/2014/main" id="{0A8D70A5-92EE-40E6-8104-80F9227D699F}"/>
                </a:ext>
              </a:extLst>
            </p:cNvPr>
            <p:cNvSpPr/>
            <p:nvPr/>
          </p:nvSpPr>
          <p:spPr>
            <a:xfrm>
              <a:off x="587300" y="4827775"/>
              <a:ext cx="76625" cy="9625"/>
            </a:xfrm>
            <a:custGeom>
              <a:avLst/>
              <a:gdLst/>
              <a:ahLst/>
              <a:cxnLst/>
              <a:rect l="l" t="t" r="r" b="b"/>
              <a:pathLst>
                <a:path w="3065" h="385" extrusionOk="0">
                  <a:moveTo>
                    <a:pt x="57" y="0"/>
                  </a:moveTo>
                  <a:cubicBezTo>
                    <a:pt x="1" y="0"/>
                    <a:pt x="74" y="218"/>
                    <a:pt x="74" y="218"/>
                  </a:cubicBezTo>
                  <a:cubicBezTo>
                    <a:pt x="564" y="346"/>
                    <a:pt x="1131" y="384"/>
                    <a:pt x="1638" y="384"/>
                  </a:cubicBezTo>
                  <a:cubicBezTo>
                    <a:pt x="2422" y="384"/>
                    <a:pt x="3064" y="292"/>
                    <a:pt x="3064" y="292"/>
                  </a:cubicBezTo>
                  <a:lnTo>
                    <a:pt x="3064" y="102"/>
                  </a:lnTo>
                  <a:cubicBezTo>
                    <a:pt x="3064" y="102"/>
                    <a:pt x="2620" y="146"/>
                    <a:pt x="1975" y="146"/>
                  </a:cubicBezTo>
                  <a:cubicBezTo>
                    <a:pt x="1430" y="146"/>
                    <a:pt x="742" y="115"/>
                    <a:pt x="57" y="0"/>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347;p44">
              <a:extLst>
                <a:ext uri="{FF2B5EF4-FFF2-40B4-BE49-F238E27FC236}">
                  <a16:creationId xmlns:a16="http://schemas.microsoft.com/office/drawing/2014/main" id="{95A45848-E1F9-434B-912D-A33629A95F87}"/>
                </a:ext>
              </a:extLst>
            </p:cNvPr>
            <p:cNvSpPr/>
            <p:nvPr/>
          </p:nvSpPr>
          <p:spPr>
            <a:xfrm>
              <a:off x="644450" y="4810525"/>
              <a:ext cx="11025" cy="11025"/>
            </a:xfrm>
            <a:custGeom>
              <a:avLst/>
              <a:gdLst/>
              <a:ahLst/>
              <a:cxnLst/>
              <a:rect l="l" t="t" r="r" b="b"/>
              <a:pathLst>
                <a:path w="441" h="441" extrusionOk="0">
                  <a:moveTo>
                    <a:pt x="219" y="1"/>
                  </a:moveTo>
                  <a:cubicBezTo>
                    <a:pt x="103" y="1"/>
                    <a:pt x="1" y="103"/>
                    <a:pt x="1" y="222"/>
                  </a:cubicBezTo>
                  <a:cubicBezTo>
                    <a:pt x="1" y="339"/>
                    <a:pt x="89" y="441"/>
                    <a:pt x="219" y="441"/>
                  </a:cubicBezTo>
                  <a:cubicBezTo>
                    <a:pt x="339" y="441"/>
                    <a:pt x="427" y="339"/>
                    <a:pt x="427" y="222"/>
                  </a:cubicBezTo>
                  <a:cubicBezTo>
                    <a:pt x="441" y="103"/>
                    <a:pt x="339" y="1"/>
                    <a:pt x="219"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348;p44">
              <a:extLst>
                <a:ext uri="{FF2B5EF4-FFF2-40B4-BE49-F238E27FC236}">
                  <a16:creationId xmlns:a16="http://schemas.microsoft.com/office/drawing/2014/main" id="{40FDDEC3-89E7-4903-AF46-56D7C1F81396}"/>
                </a:ext>
              </a:extLst>
            </p:cNvPr>
            <p:cNvSpPr/>
            <p:nvPr/>
          </p:nvSpPr>
          <p:spPr>
            <a:xfrm>
              <a:off x="610700" y="4809050"/>
              <a:ext cx="20950" cy="3700"/>
            </a:xfrm>
            <a:custGeom>
              <a:avLst/>
              <a:gdLst/>
              <a:ahLst/>
              <a:cxnLst/>
              <a:rect l="l" t="t" r="r" b="b"/>
              <a:pathLst>
                <a:path w="838" h="148" extrusionOk="0">
                  <a:moveTo>
                    <a:pt x="46" y="0"/>
                  </a:moveTo>
                  <a:cubicBezTo>
                    <a:pt x="32" y="0"/>
                    <a:pt x="0" y="32"/>
                    <a:pt x="0" y="46"/>
                  </a:cubicBezTo>
                  <a:cubicBezTo>
                    <a:pt x="0" y="74"/>
                    <a:pt x="18" y="88"/>
                    <a:pt x="46" y="88"/>
                  </a:cubicBezTo>
                  <a:lnTo>
                    <a:pt x="792" y="148"/>
                  </a:lnTo>
                  <a:cubicBezTo>
                    <a:pt x="823" y="148"/>
                    <a:pt x="837" y="120"/>
                    <a:pt x="837" y="106"/>
                  </a:cubicBezTo>
                  <a:cubicBezTo>
                    <a:pt x="837" y="74"/>
                    <a:pt x="823" y="60"/>
                    <a:pt x="809" y="60"/>
                  </a:cubicBezTo>
                  <a:lnTo>
                    <a:pt x="46" y="0"/>
                  </a:ln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349;p44">
              <a:extLst>
                <a:ext uri="{FF2B5EF4-FFF2-40B4-BE49-F238E27FC236}">
                  <a16:creationId xmlns:a16="http://schemas.microsoft.com/office/drawing/2014/main" id="{53D6EED4-70DE-4685-B533-88BD26E077D1}"/>
                </a:ext>
              </a:extLst>
            </p:cNvPr>
            <p:cNvSpPr/>
            <p:nvPr/>
          </p:nvSpPr>
          <p:spPr>
            <a:xfrm>
              <a:off x="602700" y="4790575"/>
              <a:ext cx="30450" cy="18150"/>
            </a:xfrm>
            <a:custGeom>
              <a:avLst/>
              <a:gdLst/>
              <a:ahLst/>
              <a:cxnLst/>
              <a:rect l="l" t="t" r="r" b="b"/>
              <a:pathLst>
                <a:path w="1218" h="726" extrusionOk="0">
                  <a:moveTo>
                    <a:pt x="394" y="81"/>
                  </a:moveTo>
                  <a:cubicBezTo>
                    <a:pt x="394" y="81"/>
                    <a:pt x="408" y="81"/>
                    <a:pt x="408" y="95"/>
                  </a:cubicBezTo>
                  <a:cubicBezTo>
                    <a:pt x="426" y="95"/>
                    <a:pt x="440" y="124"/>
                    <a:pt x="454" y="141"/>
                  </a:cubicBezTo>
                  <a:cubicBezTo>
                    <a:pt x="496" y="211"/>
                    <a:pt x="528" y="299"/>
                    <a:pt x="542" y="405"/>
                  </a:cubicBezTo>
                  <a:cubicBezTo>
                    <a:pt x="542" y="433"/>
                    <a:pt x="556" y="461"/>
                    <a:pt x="556" y="493"/>
                  </a:cubicBezTo>
                  <a:lnTo>
                    <a:pt x="542" y="475"/>
                  </a:lnTo>
                  <a:cubicBezTo>
                    <a:pt x="468" y="373"/>
                    <a:pt x="408" y="271"/>
                    <a:pt x="380" y="155"/>
                  </a:cubicBezTo>
                  <a:cubicBezTo>
                    <a:pt x="366" y="124"/>
                    <a:pt x="366" y="95"/>
                    <a:pt x="380" y="81"/>
                  </a:cubicBezTo>
                  <a:close/>
                  <a:moveTo>
                    <a:pt x="130" y="285"/>
                  </a:moveTo>
                  <a:cubicBezTo>
                    <a:pt x="162" y="285"/>
                    <a:pt x="190" y="299"/>
                    <a:pt x="218" y="317"/>
                  </a:cubicBezTo>
                  <a:cubicBezTo>
                    <a:pt x="306" y="387"/>
                    <a:pt x="408" y="447"/>
                    <a:pt x="482" y="535"/>
                  </a:cubicBezTo>
                  <a:lnTo>
                    <a:pt x="496" y="549"/>
                  </a:lnTo>
                  <a:cubicBezTo>
                    <a:pt x="380" y="521"/>
                    <a:pt x="232" y="461"/>
                    <a:pt x="130" y="373"/>
                  </a:cubicBezTo>
                  <a:cubicBezTo>
                    <a:pt x="88" y="345"/>
                    <a:pt x="88" y="331"/>
                    <a:pt x="88" y="317"/>
                  </a:cubicBezTo>
                  <a:cubicBezTo>
                    <a:pt x="88" y="299"/>
                    <a:pt x="102" y="285"/>
                    <a:pt x="130" y="285"/>
                  </a:cubicBezTo>
                  <a:close/>
                  <a:moveTo>
                    <a:pt x="387" y="0"/>
                  </a:moveTo>
                  <a:cubicBezTo>
                    <a:pt x="365" y="0"/>
                    <a:pt x="343" y="7"/>
                    <a:pt x="320" y="22"/>
                  </a:cubicBezTo>
                  <a:cubicBezTo>
                    <a:pt x="292" y="36"/>
                    <a:pt x="264" y="95"/>
                    <a:pt x="292" y="183"/>
                  </a:cubicBezTo>
                  <a:cubicBezTo>
                    <a:pt x="306" y="229"/>
                    <a:pt x="320" y="271"/>
                    <a:pt x="352" y="299"/>
                  </a:cubicBezTo>
                  <a:cubicBezTo>
                    <a:pt x="320" y="285"/>
                    <a:pt x="292" y="271"/>
                    <a:pt x="264" y="243"/>
                  </a:cubicBezTo>
                  <a:cubicBezTo>
                    <a:pt x="218" y="229"/>
                    <a:pt x="176" y="197"/>
                    <a:pt x="130" y="197"/>
                  </a:cubicBezTo>
                  <a:cubicBezTo>
                    <a:pt x="74" y="197"/>
                    <a:pt x="14" y="243"/>
                    <a:pt x="0" y="299"/>
                  </a:cubicBezTo>
                  <a:cubicBezTo>
                    <a:pt x="0" y="373"/>
                    <a:pt x="56" y="419"/>
                    <a:pt x="74" y="433"/>
                  </a:cubicBezTo>
                  <a:cubicBezTo>
                    <a:pt x="144" y="493"/>
                    <a:pt x="232" y="549"/>
                    <a:pt x="352" y="595"/>
                  </a:cubicBezTo>
                  <a:cubicBezTo>
                    <a:pt x="352" y="623"/>
                    <a:pt x="366" y="637"/>
                    <a:pt x="380" y="637"/>
                  </a:cubicBezTo>
                  <a:lnTo>
                    <a:pt x="616" y="669"/>
                  </a:lnTo>
                  <a:lnTo>
                    <a:pt x="644" y="669"/>
                  </a:lnTo>
                  <a:lnTo>
                    <a:pt x="1171" y="725"/>
                  </a:lnTo>
                  <a:cubicBezTo>
                    <a:pt x="1200" y="725"/>
                    <a:pt x="1217" y="697"/>
                    <a:pt x="1217" y="683"/>
                  </a:cubicBezTo>
                  <a:cubicBezTo>
                    <a:pt x="1217" y="651"/>
                    <a:pt x="1200" y="637"/>
                    <a:pt x="1171" y="637"/>
                  </a:cubicBezTo>
                  <a:lnTo>
                    <a:pt x="690" y="581"/>
                  </a:lnTo>
                  <a:cubicBezTo>
                    <a:pt x="658" y="521"/>
                    <a:pt x="644" y="447"/>
                    <a:pt x="630" y="373"/>
                  </a:cubicBezTo>
                  <a:cubicBezTo>
                    <a:pt x="602" y="285"/>
                    <a:pt x="584" y="183"/>
                    <a:pt x="528" y="95"/>
                  </a:cubicBezTo>
                  <a:cubicBezTo>
                    <a:pt x="514" y="67"/>
                    <a:pt x="482" y="36"/>
                    <a:pt x="454" y="22"/>
                  </a:cubicBezTo>
                  <a:cubicBezTo>
                    <a:pt x="431" y="7"/>
                    <a:pt x="409" y="0"/>
                    <a:pt x="387" y="0"/>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350;p44">
              <a:extLst>
                <a:ext uri="{FF2B5EF4-FFF2-40B4-BE49-F238E27FC236}">
                  <a16:creationId xmlns:a16="http://schemas.microsoft.com/office/drawing/2014/main" id="{F3C0705E-6750-4729-9E3D-748C7CCB199B}"/>
                </a:ext>
              </a:extLst>
            </p:cNvPr>
            <p:cNvSpPr/>
            <p:nvPr/>
          </p:nvSpPr>
          <p:spPr>
            <a:xfrm>
              <a:off x="804600" y="4810175"/>
              <a:ext cx="23775" cy="19825"/>
            </a:xfrm>
            <a:custGeom>
              <a:avLst/>
              <a:gdLst/>
              <a:ahLst/>
              <a:cxnLst/>
              <a:rect l="l" t="t" r="r" b="b"/>
              <a:pathLst>
                <a:path w="951" h="793" extrusionOk="0">
                  <a:moveTo>
                    <a:pt x="116" y="1"/>
                  </a:moveTo>
                  <a:lnTo>
                    <a:pt x="116" y="1"/>
                  </a:lnTo>
                  <a:cubicBezTo>
                    <a:pt x="0" y="265"/>
                    <a:pt x="28" y="543"/>
                    <a:pt x="159" y="792"/>
                  </a:cubicBezTo>
                  <a:cubicBezTo>
                    <a:pt x="440" y="764"/>
                    <a:pt x="556" y="732"/>
                    <a:pt x="806" y="676"/>
                  </a:cubicBezTo>
                  <a:cubicBezTo>
                    <a:pt x="806" y="676"/>
                    <a:pt x="950" y="163"/>
                    <a:pt x="116"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351;p44">
              <a:extLst>
                <a:ext uri="{FF2B5EF4-FFF2-40B4-BE49-F238E27FC236}">
                  <a16:creationId xmlns:a16="http://schemas.microsoft.com/office/drawing/2014/main" id="{1D72C615-969F-4BF0-8F95-BB2C9855F00F}"/>
                </a:ext>
              </a:extLst>
            </p:cNvPr>
            <p:cNvSpPr/>
            <p:nvPr/>
          </p:nvSpPr>
          <p:spPr>
            <a:xfrm>
              <a:off x="748500" y="4791025"/>
              <a:ext cx="60075" cy="39525"/>
            </a:xfrm>
            <a:custGeom>
              <a:avLst/>
              <a:gdLst/>
              <a:ahLst/>
              <a:cxnLst/>
              <a:rect l="l" t="t" r="r" b="b"/>
              <a:pathLst>
                <a:path w="2403" h="1581" extrusionOk="0">
                  <a:moveTo>
                    <a:pt x="1539" y="1"/>
                  </a:moveTo>
                  <a:cubicBezTo>
                    <a:pt x="1516" y="1"/>
                    <a:pt x="1492" y="2"/>
                    <a:pt x="1467" y="4"/>
                  </a:cubicBezTo>
                  <a:cubicBezTo>
                    <a:pt x="1101" y="35"/>
                    <a:pt x="925" y="341"/>
                    <a:pt x="939" y="503"/>
                  </a:cubicBezTo>
                  <a:cubicBezTo>
                    <a:pt x="908" y="429"/>
                    <a:pt x="851" y="313"/>
                    <a:pt x="644" y="225"/>
                  </a:cubicBezTo>
                  <a:cubicBezTo>
                    <a:pt x="584" y="199"/>
                    <a:pt x="524" y="187"/>
                    <a:pt x="464" y="187"/>
                  </a:cubicBezTo>
                  <a:cubicBezTo>
                    <a:pt x="219" y="187"/>
                    <a:pt x="0" y="393"/>
                    <a:pt x="0" y="665"/>
                  </a:cubicBezTo>
                  <a:lnTo>
                    <a:pt x="14" y="1498"/>
                  </a:lnTo>
                  <a:cubicBezTo>
                    <a:pt x="14" y="1498"/>
                    <a:pt x="623" y="1580"/>
                    <a:pt x="1464" y="1580"/>
                  </a:cubicBezTo>
                  <a:cubicBezTo>
                    <a:pt x="1754" y="1580"/>
                    <a:pt x="2072" y="1570"/>
                    <a:pt x="2403" y="1544"/>
                  </a:cubicBezTo>
                  <a:cubicBezTo>
                    <a:pt x="2287" y="1280"/>
                    <a:pt x="2258" y="1017"/>
                    <a:pt x="2374" y="753"/>
                  </a:cubicBezTo>
                  <a:cubicBezTo>
                    <a:pt x="2185" y="707"/>
                    <a:pt x="2185" y="707"/>
                    <a:pt x="2097" y="707"/>
                  </a:cubicBezTo>
                  <a:cubicBezTo>
                    <a:pt x="2097" y="707"/>
                    <a:pt x="2165" y="1"/>
                    <a:pt x="1539"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352;p44">
              <a:extLst>
                <a:ext uri="{FF2B5EF4-FFF2-40B4-BE49-F238E27FC236}">
                  <a16:creationId xmlns:a16="http://schemas.microsoft.com/office/drawing/2014/main" id="{87713BD1-8BF3-4AD1-8B9C-E0738CFEDA62}"/>
                </a:ext>
              </a:extLst>
            </p:cNvPr>
            <p:cNvSpPr/>
            <p:nvPr/>
          </p:nvSpPr>
          <p:spPr>
            <a:xfrm>
              <a:off x="755800" y="4809475"/>
              <a:ext cx="11000" cy="10575"/>
            </a:xfrm>
            <a:custGeom>
              <a:avLst/>
              <a:gdLst/>
              <a:ahLst/>
              <a:cxnLst/>
              <a:rect l="l" t="t" r="r" b="b"/>
              <a:pathLst>
                <a:path w="440" h="423" extrusionOk="0">
                  <a:moveTo>
                    <a:pt x="222" y="1"/>
                  </a:moveTo>
                  <a:cubicBezTo>
                    <a:pt x="106" y="1"/>
                    <a:pt x="0" y="89"/>
                    <a:pt x="0" y="205"/>
                  </a:cubicBezTo>
                  <a:cubicBezTo>
                    <a:pt x="0" y="335"/>
                    <a:pt x="88" y="423"/>
                    <a:pt x="222" y="423"/>
                  </a:cubicBezTo>
                  <a:cubicBezTo>
                    <a:pt x="338" y="423"/>
                    <a:pt x="426" y="335"/>
                    <a:pt x="440" y="219"/>
                  </a:cubicBezTo>
                  <a:cubicBezTo>
                    <a:pt x="440" y="89"/>
                    <a:pt x="338" y="1"/>
                    <a:pt x="222"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353;p44">
              <a:extLst>
                <a:ext uri="{FF2B5EF4-FFF2-40B4-BE49-F238E27FC236}">
                  <a16:creationId xmlns:a16="http://schemas.microsoft.com/office/drawing/2014/main" id="{3A4102E2-ABBF-4521-BD52-70FA53B5E15E}"/>
                </a:ext>
              </a:extLst>
            </p:cNvPr>
            <p:cNvSpPr/>
            <p:nvPr/>
          </p:nvSpPr>
          <p:spPr>
            <a:xfrm>
              <a:off x="748500" y="4826625"/>
              <a:ext cx="76600" cy="9725"/>
            </a:xfrm>
            <a:custGeom>
              <a:avLst/>
              <a:gdLst/>
              <a:ahLst/>
              <a:cxnLst/>
              <a:rect l="l" t="t" r="r" b="b"/>
              <a:pathLst>
                <a:path w="3064" h="389" extrusionOk="0">
                  <a:moveTo>
                    <a:pt x="3018" y="1"/>
                  </a:moveTo>
                  <a:cubicBezTo>
                    <a:pt x="2318" y="116"/>
                    <a:pt x="1618" y="148"/>
                    <a:pt x="1068" y="148"/>
                  </a:cubicBezTo>
                  <a:cubicBezTo>
                    <a:pt x="434" y="148"/>
                    <a:pt x="0" y="106"/>
                    <a:pt x="0" y="106"/>
                  </a:cubicBezTo>
                  <a:lnTo>
                    <a:pt x="0" y="296"/>
                  </a:lnTo>
                  <a:cubicBezTo>
                    <a:pt x="0" y="296"/>
                    <a:pt x="648" y="388"/>
                    <a:pt x="1435" y="388"/>
                  </a:cubicBezTo>
                  <a:cubicBezTo>
                    <a:pt x="1946" y="388"/>
                    <a:pt x="2515" y="349"/>
                    <a:pt x="3004" y="222"/>
                  </a:cubicBezTo>
                  <a:cubicBezTo>
                    <a:pt x="3004" y="222"/>
                    <a:pt x="3064" y="1"/>
                    <a:pt x="3018"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354;p44">
              <a:extLst>
                <a:ext uri="{FF2B5EF4-FFF2-40B4-BE49-F238E27FC236}">
                  <a16:creationId xmlns:a16="http://schemas.microsoft.com/office/drawing/2014/main" id="{67980870-DA8C-42D7-AEFE-70F8243AA09B}"/>
                </a:ext>
              </a:extLst>
            </p:cNvPr>
            <p:cNvSpPr/>
            <p:nvPr/>
          </p:nvSpPr>
          <p:spPr>
            <a:xfrm>
              <a:off x="780775" y="4807975"/>
              <a:ext cx="20850" cy="3300"/>
            </a:xfrm>
            <a:custGeom>
              <a:avLst/>
              <a:gdLst/>
              <a:ahLst/>
              <a:cxnLst/>
              <a:rect l="l" t="t" r="r" b="b"/>
              <a:pathLst>
                <a:path w="834" h="132" extrusionOk="0">
                  <a:moveTo>
                    <a:pt x="792" y="1"/>
                  </a:moveTo>
                  <a:lnTo>
                    <a:pt x="42" y="61"/>
                  </a:lnTo>
                  <a:cubicBezTo>
                    <a:pt x="14" y="61"/>
                    <a:pt x="0" y="75"/>
                    <a:pt x="0" y="103"/>
                  </a:cubicBezTo>
                  <a:cubicBezTo>
                    <a:pt x="0" y="117"/>
                    <a:pt x="28" y="131"/>
                    <a:pt x="42" y="131"/>
                  </a:cubicBezTo>
                  <a:lnTo>
                    <a:pt x="806" y="89"/>
                  </a:lnTo>
                  <a:cubicBezTo>
                    <a:pt x="820" y="89"/>
                    <a:pt x="834" y="75"/>
                    <a:pt x="834" y="43"/>
                  </a:cubicBezTo>
                  <a:cubicBezTo>
                    <a:pt x="834" y="15"/>
                    <a:pt x="820" y="1"/>
                    <a:pt x="792"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355;p44">
              <a:extLst>
                <a:ext uri="{FF2B5EF4-FFF2-40B4-BE49-F238E27FC236}">
                  <a16:creationId xmlns:a16="http://schemas.microsoft.com/office/drawing/2014/main" id="{C624A52F-563B-4AF5-BD9E-B03AF51F5E4B}"/>
                </a:ext>
              </a:extLst>
            </p:cNvPr>
            <p:cNvSpPr/>
            <p:nvPr/>
          </p:nvSpPr>
          <p:spPr>
            <a:xfrm>
              <a:off x="779275" y="4789400"/>
              <a:ext cx="30800" cy="17900"/>
            </a:xfrm>
            <a:custGeom>
              <a:avLst/>
              <a:gdLst/>
              <a:ahLst/>
              <a:cxnLst/>
              <a:rect l="l" t="t" r="r" b="b"/>
              <a:pathLst>
                <a:path w="1232" h="716" extrusionOk="0">
                  <a:moveTo>
                    <a:pt x="852" y="83"/>
                  </a:moveTo>
                  <a:cubicBezTo>
                    <a:pt x="866" y="100"/>
                    <a:pt x="866" y="128"/>
                    <a:pt x="852" y="156"/>
                  </a:cubicBezTo>
                  <a:cubicBezTo>
                    <a:pt x="806" y="276"/>
                    <a:pt x="750" y="378"/>
                    <a:pt x="676" y="480"/>
                  </a:cubicBezTo>
                  <a:lnTo>
                    <a:pt x="662" y="494"/>
                  </a:lnTo>
                  <a:cubicBezTo>
                    <a:pt x="676" y="452"/>
                    <a:pt x="676" y="420"/>
                    <a:pt x="690" y="392"/>
                  </a:cubicBezTo>
                  <a:cubicBezTo>
                    <a:pt x="704" y="304"/>
                    <a:pt x="718" y="216"/>
                    <a:pt x="778" y="142"/>
                  </a:cubicBezTo>
                  <a:cubicBezTo>
                    <a:pt x="778" y="128"/>
                    <a:pt x="792" y="100"/>
                    <a:pt x="820" y="83"/>
                  </a:cubicBezTo>
                  <a:close/>
                  <a:moveTo>
                    <a:pt x="1101" y="290"/>
                  </a:moveTo>
                  <a:cubicBezTo>
                    <a:pt x="1115" y="290"/>
                    <a:pt x="1143" y="304"/>
                    <a:pt x="1143" y="318"/>
                  </a:cubicBezTo>
                  <a:cubicBezTo>
                    <a:pt x="1143" y="318"/>
                    <a:pt x="1129" y="346"/>
                    <a:pt x="1101" y="378"/>
                  </a:cubicBezTo>
                  <a:cubicBezTo>
                    <a:pt x="982" y="466"/>
                    <a:pt x="852" y="522"/>
                    <a:pt x="718" y="554"/>
                  </a:cubicBezTo>
                  <a:cubicBezTo>
                    <a:pt x="732" y="540"/>
                    <a:pt x="732" y="540"/>
                    <a:pt x="750" y="522"/>
                  </a:cubicBezTo>
                  <a:cubicBezTo>
                    <a:pt x="820" y="452"/>
                    <a:pt x="908" y="378"/>
                    <a:pt x="1013" y="318"/>
                  </a:cubicBezTo>
                  <a:cubicBezTo>
                    <a:pt x="1041" y="304"/>
                    <a:pt x="1070" y="290"/>
                    <a:pt x="1101" y="290"/>
                  </a:cubicBezTo>
                  <a:close/>
                  <a:moveTo>
                    <a:pt x="827" y="0"/>
                  </a:moveTo>
                  <a:cubicBezTo>
                    <a:pt x="807" y="0"/>
                    <a:pt x="790" y="5"/>
                    <a:pt x="778" y="12"/>
                  </a:cubicBezTo>
                  <a:cubicBezTo>
                    <a:pt x="732" y="40"/>
                    <a:pt x="718" y="69"/>
                    <a:pt x="704" y="100"/>
                  </a:cubicBezTo>
                  <a:cubicBezTo>
                    <a:pt x="644" y="188"/>
                    <a:pt x="616" y="290"/>
                    <a:pt x="602" y="378"/>
                  </a:cubicBezTo>
                  <a:cubicBezTo>
                    <a:pt x="588" y="452"/>
                    <a:pt x="574" y="522"/>
                    <a:pt x="542" y="582"/>
                  </a:cubicBezTo>
                  <a:lnTo>
                    <a:pt x="46" y="642"/>
                  </a:lnTo>
                  <a:cubicBezTo>
                    <a:pt x="28" y="642"/>
                    <a:pt x="0" y="656"/>
                    <a:pt x="14" y="684"/>
                  </a:cubicBezTo>
                  <a:cubicBezTo>
                    <a:pt x="14" y="698"/>
                    <a:pt x="28" y="716"/>
                    <a:pt x="46" y="716"/>
                  </a:cubicBezTo>
                  <a:lnTo>
                    <a:pt x="60" y="716"/>
                  </a:lnTo>
                  <a:lnTo>
                    <a:pt x="574" y="670"/>
                  </a:lnTo>
                  <a:lnTo>
                    <a:pt x="616" y="670"/>
                  </a:lnTo>
                  <a:lnTo>
                    <a:pt x="837" y="642"/>
                  </a:lnTo>
                  <a:cubicBezTo>
                    <a:pt x="866" y="642"/>
                    <a:pt x="880" y="628"/>
                    <a:pt x="880" y="596"/>
                  </a:cubicBezTo>
                  <a:cubicBezTo>
                    <a:pt x="982" y="554"/>
                    <a:pt x="1084" y="494"/>
                    <a:pt x="1158" y="434"/>
                  </a:cubicBezTo>
                  <a:cubicBezTo>
                    <a:pt x="1172" y="420"/>
                    <a:pt x="1231" y="378"/>
                    <a:pt x="1231" y="304"/>
                  </a:cubicBezTo>
                  <a:cubicBezTo>
                    <a:pt x="1217" y="244"/>
                    <a:pt x="1158" y="202"/>
                    <a:pt x="1101" y="202"/>
                  </a:cubicBezTo>
                  <a:cubicBezTo>
                    <a:pt x="1041" y="202"/>
                    <a:pt x="996" y="230"/>
                    <a:pt x="968" y="244"/>
                  </a:cubicBezTo>
                  <a:cubicBezTo>
                    <a:pt x="939" y="258"/>
                    <a:pt x="908" y="290"/>
                    <a:pt x="880" y="304"/>
                  </a:cubicBezTo>
                  <a:cubicBezTo>
                    <a:pt x="894" y="258"/>
                    <a:pt x="908" y="230"/>
                    <a:pt x="925" y="188"/>
                  </a:cubicBezTo>
                  <a:cubicBezTo>
                    <a:pt x="954" y="83"/>
                    <a:pt x="939" y="40"/>
                    <a:pt x="908" y="26"/>
                  </a:cubicBezTo>
                  <a:cubicBezTo>
                    <a:pt x="884" y="8"/>
                    <a:pt x="854" y="0"/>
                    <a:pt x="827" y="0"/>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356;p44">
              <a:extLst>
                <a:ext uri="{FF2B5EF4-FFF2-40B4-BE49-F238E27FC236}">
                  <a16:creationId xmlns:a16="http://schemas.microsoft.com/office/drawing/2014/main" id="{F24AB664-9777-441E-B5BD-8B10222B3089}"/>
                </a:ext>
              </a:extLst>
            </p:cNvPr>
            <p:cNvSpPr/>
            <p:nvPr/>
          </p:nvSpPr>
          <p:spPr>
            <a:xfrm>
              <a:off x="578850" y="4466050"/>
              <a:ext cx="79875" cy="85800"/>
            </a:xfrm>
            <a:custGeom>
              <a:avLst/>
              <a:gdLst/>
              <a:ahLst/>
              <a:cxnLst/>
              <a:rect l="l" t="t" r="r" b="b"/>
              <a:pathLst>
                <a:path w="3195" h="3432" extrusionOk="0">
                  <a:moveTo>
                    <a:pt x="2427" y="0"/>
                  </a:moveTo>
                  <a:cubicBezTo>
                    <a:pt x="2410" y="0"/>
                    <a:pt x="2393" y="1"/>
                    <a:pt x="2375" y="2"/>
                  </a:cubicBezTo>
                  <a:cubicBezTo>
                    <a:pt x="2301" y="2"/>
                    <a:pt x="1538" y="121"/>
                    <a:pt x="1144" y="603"/>
                  </a:cubicBezTo>
                  <a:cubicBezTo>
                    <a:pt x="367" y="1792"/>
                    <a:pt x="61" y="2861"/>
                    <a:pt x="29" y="2992"/>
                  </a:cubicBezTo>
                  <a:cubicBezTo>
                    <a:pt x="29" y="3051"/>
                    <a:pt x="15" y="3139"/>
                    <a:pt x="15" y="3227"/>
                  </a:cubicBezTo>
                  <a:cubicBezTo>
                    <a:pt x="1" y="3287"/>
                    <a:pt x="15" y="3361"/>
                    <a:pt x="15" y="3431"/>
                  </a:cubicBezTo>
                  <a:cubicBezTo>
                    <a:pt x="676" y="3389"/>
                    <a:pt x="1334" y="3329"/>
                    <a:pt x="1978" y="3227"/>
                  </a:cubicBezTo>
                  <a:cubicBezTo>
                    <a:pt x="1978" y="3224"/>
                    <a:pt x="1978" y="3223"/>
                    <a:pt x="1978" y="3223"/>
                  </a:cubicBezTo>
                  <a:cubicBezTo>
                    <a:pt x="1979" y="3223"/>
                    <a:pt x="1981" y="3226"/>
                    <a:pt x="1986" y="3226"/>
                  </a:cubicBezTo>
                  <a:cubicBezTo>
                    <a:pt x="1990" y="3226"/>
                    <a:pt x="1998" y="3224"/>
                    <a:pt x="2009" y="3213"/>
                  </a:cubicBezTo>
                  <a:cubicBezTo>
                    <a:pt x="2009" y="3185"/>
                    <a:pt x="2023" y="3167"/>
                    <a:pt x="2023" y="3153"/>
                  </a:cubicBezTo>
                  <a:cubicBezTo>
                    <a:pt x="2052" y="3065"/>
                    <a:pt x="2097" y="2963"/>
                    <a:pt x="2154" y="2861"/>
                  </a:cubicBezTo>
                  <a:cubicBezTo>
                    <a:pt x="2259" y="2672"/>
                    <a:pt x="2375" y="2450"/>
                    <a:pt x="2491" y="2246"/>
                  </a:cubicBezTo>
                  <a:cubicBezTo>
                    <a:pt x="2611" y="2042"/>
                    <a:pt x="2741" y="1820"/>
                    <a:pt x="2875" y="1616"/>
                  </a:cubicBezTo>
                  <a:cubicBezTo>
                    <a:pt x="2945" y="1514"/>
                    <a:pt x="3019" y="1409"/>
                    <a:pt x="3079" y="1307"/>
                  </a:cubicBezTo>
                  <a:cubicBezTo>
                    <a:pt x="3138" y="1191"/>
                    <a:pt x="3195" y="1075"/>
                    <a:pt x="3181" y="927"/>
                  </a:cubicBezTo>
                  <a:lnTo>
                    <a:pt x="3181" y="825"/>
                  </a:lnTo>
                  <a:cubicBezTo>
                    <a:pt x="3140" y="370"/>
                    <a:pt x="2893" y="0"/>
                    <a:pt x="2427"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357;p44">
              <a:extLst>
                <a:ext uri="{FF2B5EF4-FFF2-40B4-BE49-F238E27FC236}">
                  <a16:creationId xmlns:a16="http://schemas.microsoft.com/office/drawing/2014/main" id="{0FF45444-F021-46D4-9983-49E15F76EE5D}"/>
                </a:ext>
              </a:extLst>
            </p:cNvPr>
            <p:cNvSpPr/>
            <p:nvPr/>
          </p:nvSpPr>
          <p:spPr>
            <a:xfrm>
              <a:off x="694675" y="4411775"/>
              <a:ext cx="61925" cy="76375"/>
            </a:xfrm>
            <a:custGeom>
              <a:avLst/>
              <a:gdLst/>
              <a:ahLst/>
              <a:cxnLst/>
              <a:rect l="l" t="t" r="r" b="b"/>
              <a:pathLst>
                <a:path w="2477" h="3055" extrusionOk="0">
                  <a:moveTo>
                    <a:pt x="1422" y="1"/>
                  </a:moveTo>
                  <a:cubicBezTo>
                    <a:pt x="1025" y="1"/>
                    <a:pt x="664" y="250"/>
                    <a:pt x="556" y="650"/>
                  </a:cubicBezTo>
                  <a:lnTo>
                    <a:pt x="145" y="2085"/>
                  </a:lnTo>
                  <a:cubicBezTo>
                    <a:pt x="0" y="2570"/>
                    <a:pt x="352" y="2834"/>
                    <a:pt x="820" y="2964"/>
                  </a:cubicBezTo>
                  <a:lnTo>
                    <a:pt x="880" y="2982"/>
                  </a:lnTo>
                  <a:cubicBezTo>
                    <a:pt x="1028" y="3028"/>
                    <a:pt x="1174" y="3055"/>
                    <a:pt x="1308" y="3055"/>
                  </a:cubicBezTo>
                  <a:cubicBezTo>
                    <a:pt x="1596" y="3055"/>
                    <a:pt x="1829" y="2930"/>
                    <a:pt x="1917" y="2598"/>
                  </a:cubicBezTo>
                  <a:lnTo>
                    <a:pt x="2329" y="1163"/>
                  </a:lnTo>
                  <a:cubicBezTo>
                    <a:pt x="2477" y="678"/>
                    <a:pt x="2199" y="182"/>
                    <a:pt x="1713" y="48"/>
                  </a:cubicBezTo>
                  <a:lnTo>
                    <a:pt x="1671" y="34"/>
                  </a:lnTo>
                  <a:cubicBezTo>
                    <a:pt x="1588" y="12"/>
                    <a:pt x="1504" y="1"/>
                    <a:pt x="1422" y="1"/>
                  </a:cubicBezTo>
                  <a:close/>
                </a:path>
              </a:pathLst>
            </a:custGeom>
            <a:solidFill>
              <a:srgbClr val="F7D2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358;p44">
              <a:extLst>
                <a:ext uri="{FF2B5EF4-FFF2-40B4-BE49-F238E27FC236}">
                  <a16:creationId xmlns:a16="http://schemas.microsoft.com/office/drawing/2014/main" id="{4BEDEE9E-D825-44AF-914B-9D941F5052EA}"/>
                </a:ext>
              </a:extLst>
            </p:cNvPr>
            <p:cNvSpPr/>
            <p:nvPr/>
          </p:nvSpPr>
          <p:spPr>
            <a:xfrm>
              <a:off x="697925" y="4437500"/>
              <a:ext cx="52450" cy="27900"/>
            </a:xfrm>
            <a:custGeom>
              <a:avLst/>
              <a:gdLst/>
              <a:ahLst/>
              <a:cxnLst/>
              <a:rect l="l" t="t" r="r" b="b"/>
              <a:pathLst>
                <a:path w="2098" h="1116" extrusionOk="0">
                  <a:moveTo>
                    <a:pt x="310" y="1"/>
                  </a:moveTo>
                  <a:lnTo>
                    <a:pt x="62" y="895"/>
                  </a:lnTo>
                  <a:lnTo>
                    <a:pt x="324" y="1"/>
                  </a:lnTo>
                  <a:close/>
                  <a:moveTo>
                    <a:pt x="2097" y="500"/>
                  </a:moveTo>
                  <a:lnTo>
                    <a:pt x="1921" y="1087"/>
                  </a:lnTo>
                  <a:lnTo>
                    <a:pt x="2097" y="514"/>
                  </a:lnTo>
                  <a:lnTo>
                    <a:pt x="2097" y="500"/>
                  </a:lnTo>
                  <a:close/>
                  <a:moveTo>
                    <a:pt x="62" y="895"/>
                  </a:moveTo>
                  <a:lnTo>
                    <a:pt x="15" y="1056"/>
                  </a:lnTo>
                  <a:cubicBezTo>
                    <a:pt x="1" y="1073"/>
                    <a:pt x="1" y="1102"/>
                    <a:pt x="1" y="1116"/>
                  </a:cubicBezTo>
                  <a:lnTo>
                    <a:pt x="62" y="895"/>
                  </a:lnTo>
                  <a:close/>
                </a:path>
              </a:pathLst>
            </a:custGeom>
            <a:solidFill>
              <a:srgbClr val="BEAE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359;p44">
              <a:extLst>
                <a:ext uri="{FF2B5EF4-FFF2-40B4-BE49-F238E27FC236}">
                  <a16:creationId xmlns:a16="http://schemas.microsoft.com/office/drawing/2014/main" id="{4698EEF1-3128-42D4-AD09-B2CDBBF54857}"/>
                </a:ext>
              </a:extLst>
            </p:cNvPr>
            <p:cNvSpPr/>
            <p:nvPr/>
          </p:nvSpPr>
          <p:spPr>
            <a:xfrm>
              <a:off x="745600" y="4464675"/>
              <a:ext cx="375" cy="1425"/>
            </a:xfrm>
            <a:custGeom>
              <a:avLst/>
              <a:gdLst/>
              <a:ahLst/>
              <a:cxnLst/>
              <a:rect l="l" t="t" r="r" b="b"/>
              <a:pathLst>
                <a:path w="15" h="57" extrusionOk="0">
                  <a:moveTo>
                    <a:pt x="14" y="0"/>
                  </a:moveTo>
                  <a:lnTo>
                    <a:pt x="0" y="57"/>
                  </a:lnTo>
                  <a:lnTo>
                    <a:pt x="0" y="57"/>
                  </a:lnTo>
                  <a:close/>
                </a:path>
              </a:pathLst>
            </a:custGeom>
            <a:solidFill>
              <a:srgbClr val="F097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360;p44">
              <a:extLst>
                <a:ext uri="{FF2B5EF4-FFF2-40B4-BE49-F238E27FC236}">
                  <a16:creationId xmlns:a16="http://schemas.microsoft.com/office/drawing/2014/main" id="{D96BD6A4-1D28-4CB4-98A7-3345EFCC86D9}"/>
                </a:ext>
              </a:extLst>
            </p:cNvPr>
            <p:cNvSpPr/>
            <p:nvPr/>
          </p:nvSpPr>
          <p:spPr>
            <a:xfrm>
              <a:off x="743400" y="4466075"/>
              <a:ext cx="2225" cy="8475"/>
            </a:xfrm>
            <a:custGeom>
              <a:avLst/>
              <a:gdLst/>
              <a:ahLst/>
              <a:cxnLst/>
              <a:rect l="l" t="t" r="r" b="b"/>
              <a:pathLst>
                <a:path w="89" h="339" extrusionOk="0">
                  <a:moveTo>
                    <a:pt x="88" y="1"/>
                  </a:moveTo>
                  <a:lnTo>
                    <a:pt x="0" y="338"/>
                  </a:lnTo>
                  <a:lnTo>
                    <a:pt x="0" y="338"/>
                  </a:lnTo>
                  <a:close/>
                </a:path>
              </a:pathLst>
            </a:custGeom>
            <a:solidFill>
              <a:srgbClr val="F097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361;p44">
              <a:extLst>
                <a:ext uri="{FF2B5EF4-FFF2-40B4-BE49-F238E27FC236}">
                  <a16:creationId xmlns:a16="http://schemas.microsoft.com/office/drawing/2014/main" id="{2036E7F4-6B8D-4AA5-AD10-614DA94B2D84}"/>
                </a:ext>
              </a:extLst>
            </p:cNvPr>
            <p:cNvSpPr/>
            <p:nvPr/>
          </p:nvSpPr>
          <p:spPr>
            <a:xfrm>
              <a:off x="697925" y="4421400"/>
              <a:ext cx="55700" cy="53150"/>
            </a:xfrm>
            <a:custGeom>
              <a:avLst/>
              <a:gdLst/>
              <a:ahLst/>
              <a:cxnLst/>
              <a:rect l="l" t="t" r="r" b="b"/>
              <a:pathLst>
                <a:path w="2228" h="2126" extrusionOk="0">
                  <a:moveTo>
                    <a:pt x="1172" y="1"/>
                  </a:moveTo>
                  <a:cubicBezTo>
                    <a:pt x="792" y="1"/>
                    <a:pt x="426" y="251"/>
                    <a:pt x="324" y="645"/>
                  </a:cubicBezTo>
                  <a:lnTo>
                    <a:pt x="15" y="1700"/>
                  </a:lnTo>
                  <a:cubicBezTo>
                    <a:pt x="1" y="1717"/>
                    <a:pt x="1" y="1746"/>
                    <a:pt x="1" y="1760"/>
                  </a:cubicBezTo>
                  <a:cubicBezTo>
                    <a:pt x="352" y="1921"/>
                    <a:pt x="968" y="2125"/>
                    <a:pt x="1787" y="2125"/>
                  </a:cubicBezTo>
                  <a:lnTo>
                    <a:pt x="1819" y="2125"/>
                  </a:lnTo>
                  <a:lnTo>
                    <a:pt x="1907" y="1788"/>
                  </a:lnTo>
                  <a:lnTo>
                    <a:pt x="1921" y="1731"/>
                  </a:lnTo>
                  <a:lnTo>
                    <a:pt x="2097" y="1144"/>
                  </a:lnTo>
                  <a:cubicBezTo>
                    <a:pt x="2227" y="676"/>
                    <a:pt x="1949" y="177"/>
                    <a:pt x="1481" y="47"/>
                  </a:cubicBezTo>
                  <a:lnTo>
                    <a:pt x="1422" y="29"/>
                  </a:lnTo>
                  <a:cubicBezTo>
                    <a:pt x="1348" y="1"/>
                    <a:pt x="1260" y="1"/>
                    <a:pt x="1172" y="1"/>
                  </a:cubicBezTo>
                  <a:close/>
                </a:path>
              </a:pathLst>
            </a:custGeom>
            <a:solidFill>
              <a:srgbClr val="F5BB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362;p44">
              <a:extLst>
                <a:ext uri="{FF2B5EF4-FFF2-40B4-BE49-F238E27FC236}">
                  <a16:creationId xmlns:a16="http://schemas.microsoft.com/office/drawing/2014/main" id="{5D37FC4D-070A-4A56-982F-BCFB7D04D2CB}"/>
                </a:ext>
              </a:extLst>
            </p:cNvPr>
            <p:cNvSpPr/>
            <p:nvPr/>
          </p:nvSpPr>
          <p:spPr>
            <a:xfrm>
              <a:off x="620275" y="4348750"/>
              <a:ext cx="63000" cy="55575"/>
            </a:xfrm>
            <a:custGeom>
              <a:avLst/>
              <a:gdLst/>
              <a:ahLst/>
              <a:cxnLst/>
              <a:rect l="l" t="t" r="r" b="b"/>
              <a:pathLst>
                <a:path w="2520" h="2223" extrusionOk="0">
                  <a:moveTo>
                    <a:pt x="1270" y="0"/>
                  </a:moveTo>
                  <a:cubicBezTo>
                    <a:pt x="898" y="0"/>
                    <a:pt x="532" y="189"/>
                    <a:pt x="321" y="532"/>
                  </a:cubicBezTo>
                  <a:cubicBezTo>
                    <a:pt x="1" y="1046"/>
                    <a:pt x="162" y="1735"/>
                    <a:pt x="672" y="2056"/>
                  </a:cubicBezTo>
                  <a:cubicBezTo>
                    <a:pt x="856" y="2168"/>
                    <a:pt x="1058" y="2222"/>
                    <a:pt x="1256" y="2222"/>
                  </a:cubicBezTo>
                  <a:cubicBezTo>
                    <a:pt x="1628" y="2222"/>
                    <a:pt x="1988" y="2034"/>
                    <a:pt x="2199" y="1690"/>
                  </a:cubicBezTo>
                  <a:cubicBezTo>
                    <a:pt x="2519" y="1176"/>
                    <a:pt x="2361" y="490"/>
                    <a:pt x="1847" y="167"/>
                  </a:cubicBezTo>
                  <a:cubicBezTo>
                    <a:pt x="1668" y="54"/>
                    <a:pt x="1468" y="0"/>
                    <a:pt x="1270" y="0"/>
                  </a:cubicBezTo>
                  <a:close/>
                </a:path>
              </a:pathLst>
            </a:custGeom>
            <a:solidFill>
              <a:srgbClr val="F4C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363;p44">
              <a:extLst>
                <a:ext uri="{FF2B5EF4-FFF2-40B4-BE49-F238E27FC236}">
                  <a16:creationId xmlns:a16="http://schemas.microsoft.com/office/drawing/2014/main" id="{BBA8C856-6455-4C2B-9E6A-793E0FA9A5AB}"/>
                </a:ext>
              </a:extLst>
            </p:cNvPr>
            <p:cNvSpPr/>
            <p:nvPr/>
          </p:nvSpPr>
          <p:spPr>
            <a:xfrm>
              <a:off x="625025" y="4366100"/>
              <a:ext cx="47250" cy="38100"/>
            </a:xfrm>
            <a:custGeom>
              <a:avLst/>
              <a:gdLst/>
              <a:ahLst/>
              <a:cxnLst/>
              <a:rect l="l" t="t" r="r" b="b"/>
              <a:pathLst>
                <a:path w="1890" h="1524" extrusionOk="0">
                  <a:moveTo>
                    <a:pt x="820" y="0"/>
                  </a:moveTo>
                  <a:cubicBezTo>
                    <a:pt x="570" y="0"/>
                    <a:pt x="338" y="102"/>
                    <a:pt x="219" y="306"/>
                  </a:cubicBezTo>
                  <a:cubicBezTo>
                    <a:pt x="1" y="644"/>
                    <a:pt x="162" y="1129"/>
                    <a:pt x="570" y="1379"/>
                  </a:cubicBezTo>
                  <a:cubicBezTo>
                    <a:pt x="732" y="1481"/>
                    <a:pt x="908" y="1523"/>
                    <a:pt x="1070" y="1523"/>
                  </a:cubicBezTo>
                  <a:cubicBezTo>
                    <a:pt x="1320" y="1523"/>
                    <a:pt x="1555" y="1421"/>
                    <a:pt x="1685" y="1217"/>
                  </a:cubicBezTo>
                  <a:cubicBezTo>
                    <a:pt x="1889" y="866"/>
                    <a:pt x="1731" y="394"/>
                    <a:pt x="1334" y="148"/>
                  </a:cubicBezTo>
                  <a:cubicBezTo>
                    <a:pt x="1172" y="42"/>
                    <a:pt x="996" y="0"/>
                    <a:pt x="820" y="0"/>
                  </a:cubicBezTo>
                  <a:close/>
                </a:path>
              </a:pathLst>
            </a:custGeom>
            <a:solidFill>
              <a:srgbClr val="F4BA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364;p44">
              <a:extLst>
                <a:ext uri="{FF2B5EF4-FFF2-40B4-BE49-F238E27FC236}">
                  <a16:creationId xmlns:a16="http://schemas.microsoft.com/office/drawing/2014/main" id="{A57B4379-0192-4EB7-BD6B-5D2B82912914}"/>
                </a:ext>
              </a:extLst>
            </p:cNvPr>
            <p:cNvSpPr/>
            <p:nvPr/>
          </p:nvSpPr>
          <p:spPr>
            <a:xfrm>
              <a:off x="629425" y="4366100"/>
              <a:ext cx="44350" cy="22000"/>
            </a:xfrm>
            <a:custGeom>
              <a:avLst/>
              <a:gdLst/>
              <a:ahLst/>
              <a:cxnLst/>
              <a:rect l="l" t="t" r="r" b="b"/>
              <a:pathLst>
                <a:path w="1774" h="880" extrusionOk="0">
                  <a:moveTo>
                    <a:pt x="542" y="0"/>
                  </a:moveTo>
                  <a:cubicBezTo>
                    <a:pt x="454" y="0"/>
                    <a:pt x="366" y="0"/>
                    <a:pt x="278" y="14"/>
                  </a:cubicBezTo>
                  <a:cubicBezTo>
                    <a:pt x="190" y="28"/>
                    <a:pt x="117" y="42"/>
                    <a:pt x="29" y="74"/>
                  </a:cubicBezTo>
                  <a:cubicBezTo>
                    <a:pt x="14" y="88"/>
                    <a:pt x="0" y="102"/>
                    <a:pt x="0" y="116"/>
                  </a:cubicBezTo>
                  <a:cubicBezTo>
                    <a:pt x="14" y="130"/>
                    <a:pt x="29" y="148"/>
                    <a:pt x="43" y="148"/>
                  </a:cubicBezTo>
                  <a:cubicBezTo>
                    <a:pt x="165" y="114"/>
                    <a:pt x="295" y="97"/>
                    <a:pt x="420" y="97"/>
                  </a:cubicBezTo>
                  <a:cubicBezTo>
                    <a:pt x="462" y="97"/>
                    <a:pt x="502" y="99"/>
                    <a:pt x="542" y="102"/>
                  </a:cubicBezTo>
                  <a:cubicBezTo>
                    <a:pt x="704" y="102"/>
                    <a:pt x="866" y="130"/>
                    <a:pt x="1010" y="190"/>
                  </a:cubicBezTo>
                  <a:cubicBezTo>
                    <a:pt x="1158" y="250"/>
                    <a:pt x="1305" y="338"/>
                    <a:pt x="1422" y="454"/>
                  </a:cubicBezTo>
                  <a:cubicBezTo>
                    <a:pt x="1481" y="514"/>
                    <a:pt x="1524" y="588"/>
                    <a:pt x="1569" y="644"/>
                  </a:cubicBezTo>
                  <a:cubicBezTo>
                    <a:pt x="1597" y="676"/>
                    <a:pt x="1611" y="718"/>
                    <a:pt x="1643" y="746"/>
                  </a:cubicBezTo>
                  <a:lnTo>
                    <a:pt x="1699" y="852"/>
                  </a:lnTo>
                  <a:lnTo>
                    <a:pt x="1699" y="866"/>
                  </a:lnTo>
                  <a:cubicBezTo>
                    <a:pt x="1713" y="880"/>
                    <a:pt x="1731" y="880"/>
                    <a:pt x="1759" y="880"/>
                  </a:cubicBezTo>
                  <a:cubicBezTo>
                    <a:pt x="1773" y="866"/>
                    <a:pt x="1773" y="834"/>
                    <a:pt x="1773" y="820"/>
                  </a:cubicBezTo>
                  <a:lnTo>
                    <a:pt x="1713" y="704"/>
                  </a:lnTo>
                  <a:cubicBezTo>
                    <a:pt x="1685" y="676"/>
                    <a:pt x="1671" y="630"/>
                    <a:pt x="1643" y="602"/>
                  </a:cubicBezTo>
                  <a:cubicBezTo>
                    <a:pt x="1597" y="528"/>
                    <a:pt x="1538" y="454"/>
                    <a:pt x="1481" y="394"/>
                  </a:cubicBezTo>
                  <a:cubicBezTo>
                    <a:pt x="1450" y="366"/>
                    <a:pt x="1422" y="324"/>
                    <a:pt x="1393" y="306"/>
                  </a:cubicBezTo>
                  <a:lnTo>
                    <a:pt x="1291" y="218"/>
                  </a:lnTo>
                  <a:cubicBezTo>
                    <a:pt x="1203" y="176"/>
                    <a:pt x="1130" y="130"/>
                    <a:pt x="1056" y="102"/>
                  </a:cubicBezTo>
                  <a:cubicBezTo>
                    <a:pt x="894" y="28"/>
                    <a:pt x="718" y="0"/>
                    <a:pt x="542" y="0"/>
                  </a:cubicBezTo>
                  <a:close/>
                </a:path>
              </a:pathLst>
            </a:custGeom>
            <a:solidFill>
              <a:srgbClr val="F4B1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365;p44">
              <a:extLst>
                <a:ext uri="{FF2B5EF4-FFF2-40B4-BE49-F238E27FC236}">
                  <a16:creationId xmlns:a16="http://schemas.microsoft.com/office/drawing/2014/main" id="{605A28D1-95F2-45BD-B8B8-06A69B046BF7}"/>
                </a:ext>
              </a:extLst>
            </p:cNvPr>
            <p:cNvSpPr/>
            <p:nvPr/>
          </p:nvSpPr>
          <p:spPr>
            <a:xfrm>
              <a:off x="643325" y="4381125"/>
              <a:ext cx="34500" cy="17425"/>
            </a:xfrm>
            <a:custGeom>
              <a:avLst/>
              <a:gdLst/>
              <a:ahLst/>
              <a:cxnLst/>
              <a:rect l="l" t="t" r="r" b="b"/>
              <a:pathLst>
                <a:path w="1380" h="697" extrusionOk="0">
                  <a:moveTo>
                    <a:pt x="426" y="1"/>
                  </a:moveTo>
                  <a:cubicBezTo>
                    <a:pt x="278" y="1"/>
                    <a:pt x="148" y="15"/>
                    <a:pt x="32" y="75"/>
                  </a:cubicBezTo>
                  <a:cubicBezTo>
                    <a:pt x="14" y="75"/>
                    <a:pt x="0" y="89"/>
                    <a:pt x="0" y="103"/>
                  </a:cubicBezTo>
                  <a:cubicBezTo>
                    <a:pt x="14" y="117"/>
                    <a:pt x="32" y="131"/>
                    <a:pt x="46" y="131"/>
                  </a:cubicBezTo>
                  <a:cubicBezTo>
                    <a:pt x="162" y="103"/>
                    <a:pt x="296" y="103"/>
                    <a:pt x="412" y="103"/>
                  </a:cubicBezTo>
                  <a:cubicBezTo>
                    <a:pt x="542" y="103"/>
                    <a:pt x="676" y="131"/>
                    <a:pt x="778" y="177"/>
                  </a:cubicBezTo>
                  <a:cubicBezTo>
                    <a:pt x="894" y="219"/>
                    <a:pt x="1013" y="293"/>
                    <a:pt x="1101" y="381"/>
                  </a:cubicBezTo>
                  <a:cubicBezTo>
                    <a:pt x="1143" y="426"/>
                    <a:pt x="1175" y="469"/>
                    <a:pt x="1217" y="514"/>
                  </a:cubicBezTo>
                  <a:cubicBezTo>
                    <a:pt x="1263" y="571"/>
                    <a:pt x="1291" y="630"/>
                    <a:pt x="1319" y="673"/>
                  </a:cubicBezTo>
                  <a:lnTo>
                    <a:pt x="1319" y="690"/>
                  </a:lnTo>
                  <a:cubicBezTo>
                    <a:pt x="1329" y="690"/>
                    <a:pt x="1340" y="696"/>
                    <a:pt x="1350" y="696"/>
                  </a:cubicBezTo>
                  <a:cubicBezTo>
                    <a:pt x="1355" y="696"/>
                    <a:pt x="1360" y="695"/>
                    <a:pt x="1365" y="690"/>
                  </a:cubicBezTo>
                  <a:cubicBezTo>
                    <a:pt x="1379" y="690"/>
                    <a:pt x="1379" y="673"/>
                    <a:pt x="1379" y="659"/>
                  </a:cubicBezTo>
                  <a:cubicBezTo>
                    <a:pt x="1351" y="602"/>
                    <a:pt x="1319" y="528"/>
                    <a:pt x="1277" y="483"/>
                  </a:cubicBezTo>
                  <a:cubicBezTo>
                    <a:pt x="1245" y="426"/>
                    <a:pt x="1203" y="367"/>
                    <a:pt x="1157" y="321"/>
                  </a:cubicBezTo>
                  <a:cubicBezTo>
                    <a:pt x="1115" y="265"/>
                    <a:pt x="1055" y="219"/>
                    <a:pt x="999" y="177"/>
                  </a:cubicBezTo>
                  <a:cubicBezTo>
                    <a:pt x="939" y="145"/>
                    <a:pt x="880" y="103"/>
                    <a:pt x="823" y="89"/>
                  </a:cubicBezTo>
                  <a:cubicBezTo>
                    <a:pt x="690" y="29"/>
                    <a:pt x="559" y="1"/>
                    <a:pt x="426" y="1"/>
                  </a:cubicBezTo>
                  <a:close/>
                </a:path>
              </a:pathLst>
            </a:custGeom>
            <a:solidFill>
              <a:srgbClr val="F4B1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366;p44">
              <a:extLst>
                <a:ext uri="{FF2B5EF4-FFF2-40B4-BE49-F238E27FC236}">
                  <a16:creationId xmlns:a16="http://schemas.microsoft.com/office/drawing/2014/main" id="{64973999-3912-4658-8CDB-7D880EC118A6}"/>
                </a:ext>
              </a:extLst>
            </p:cNvPr>
            <p:cNvSpPr/>
            <p:nvPr/>
          </p:nvSpPr>
          <p:spPr>
            <a:xfrm>
              <a:off x="789200" y="4411275"/>
              <a:ext cx="58950" cy="55550"/>
            </a:xfrm>
            <a:custGeom>
              <a:avLst/>
              <a:gdLst/>
              <a:ahLst/>
              <a:cxnLst/>
              <a:rect l="l" t="t" r="r" b="b"/>
              <a:pathLst>
                <a:path w="2358" h="2222" extrusionOk="0">
                  <a:moveTo>
                    <a:pt x="1175" y="0"/>
                  </a:moveTo>
                  <a:cubicBezTo>
                    <a:pt x="637" y="0"/>
                    <a:pt x="169" y="399"/>
                    <a:pt x="89" y="948"/>
                  </a:cubicBezTo>
                  <a:cubicBezTo>
                    <a:pt x="1" y="1563"/>
                    <a:pt x="423" y="2122"/>
                    <a:pt x="1024" y="2210"/>
                  </a:cubicBezTo>
                  <a:cubicBezTo>
                    <a:pt x="1077" y="2218"/>
                    <a:pt x="1130" y="2222"/>
                    <a:pt x="1182" y="2222"/>
                  </a:cubicBezTo>
                  <a:cubicBezTo>
                    <a:pt x="1720" y="2222"/>
                    <a:pt x="2189" y="1818"/>
                    <a:pt x="2270" y="1257"/>
                  </a:cubicBezTo>
                  <a:cubicBezTo>
                    <a:pt x="2357" y="656"/>
                    <a:pt x="1935" y="100"/>
                    <a:pt x="1334" y="12"/>
                  </a:cubicBezTo>
                  <a:cubicBezTo>
                    <a:pt x="1281" y="4"/>
                    <a:pt x="1227" y="0"/>
                    <a:pt x="1175" y="0"/>
                  </a:cubicBezTo>
                  <a:close/>
                </a:path>
              </a:pathLst>
            </a:custGeom>
            <a:solidFill>
              <a:srgbClr val="F4C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367;p44">
              <a:extLst>
                <a:ext uri="{FF2B5EF4-FFF2-40B4-BE49-F238E27FC236}">
                  <a16:creationId xmlns:a16="http://schemas.microsoft.com/office/drawing/2014/main" id="{C7D71AF4-657A-4A4B-AC63-6EB7387C8F2B}"/>
                </a:ext>
              </a:extLst>
            </p:cNvPr>
            <p:cNvSpPr/>
            <p:nvPr/>
          </p:nvSpPr>
          <p:spPr>
            <a:xfrm>
              <a:off x="792800" y="4429150"/>
              <a:ext cx="45500" cy="36600"/>
            </a:xfrm>
            <a:custGeom>
              <a:avLst/>
              <a:gdLst/>
              <a:ahLst/>
              <a:cxnLst/>
              <a:rect l="l" t="t" r="r" b="b"/>
              <a:pathLst>
                <a:path w="1820" h="1464" extrusionOk="0">
                  <a:moveTo>
                    <a:pt x="866" y="0"/>
                  </a:moveTo>
                  <a:cubicBezTo>
                    <a:pt x="455" y="0"/>
                    <a:pt x="121" y="264"/>
                    <a:pt x="61" y="616"/>
                  </a:cubicBezTo>
                  <a:cubicBezTo>
                    <a:pt x="1" y="1010"/>
                    <a:pt x="339" y="1390"/>
                    <a:pt x="806" y="1450"/>
                  </a:cubicBezTo>
                  <a:cubicBezTo>
                    <a:pt x="866" y="1450"/>
                    <a:pt x="912" y="1464"/>
                    <a:pt x="954" y="1464"/>
                  </a:cubicBezTo>
                  <a:cubicBezTo>
                    <a:pt x="1366" y="1464"/>
                    <a:pt x="1718" y="1200"/>
                    <a:pt x="1760" y="848"/>
                  </a:cubicBezTo>
                  <a:cubicBezTo>
                    <a:pt x="1820" y="454"/>
                    <a:pt x="1482" y="88"/>
                    <a:pt x="1014" y="14"/>
                  </a:cubicBezTo>
                  <a:cubicBezTo>
                    <a:pt x="968" y="14"/>
                    <a:pt x="926" y="0"/>
                    <a:pt x="866" y="0"/>
                  </a:cubicBezTo>
                  <a:close/>
                </a:path>
              </a:pathLst>
            </a:custGeom>
            <a:solidFill>
              <a:srgbClr val="F4BA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368;p44">
              <a:extLst>
                <a:ext uri="{FF2B5EF4-FFF2-40B4-BE49-F238E27FC236}">
                  <a16:creationId xmlns:a16="http://schemas.microsoft.com/office/drawing/2014/main" id="{790696A8-76B6-45C7-AA5C-017AFAF835EF}"/>
                </a:ext>
              </a:extLst>
            </p:cNvPr>
            <p:cNvSpPr/>
            <p:nvPr/>
          </p:nvSpPr>
          <p:spPr>
            <a:xfrm>
              <a:off x="794650" y="4428700"/>
              <a:ext cx="46550" cy="19000"/>
            </a:xfrm>
            <a:custGeom>
              <a:avLst/>
              <a:gdLst/>
              <a:ahLst/>
              <a:cxnLst/>
              <a:rect l="l" t="t" r="r" b="b"/>
              <a:pathLst>
                <a:path w="1862" h="760" extrusionOk="0">
                  <a:moveTo>
                    <a:pt x="662" y="1"/>
                  </a:moveTo>
                  <a:cubicBezTo>
                    <a:pt x="616" y="1"/>
                    <a:pt x="574" y="18"/>
                    <a:pt x="528" y="18"/>
                  </a:cubicBezTo>
                  <a:cubicBezTo>
                    <a:pt x="441" y="18"/>
                    <a:pt x="353" y="46"/>
                    <a:pt x="279" y="75"/>
                  </a:cubicBezTo>
                  <a:cubicBezTo>
                    <a:pt x="237" y="75"/>
                    <a:pt x="191" y="106"/>
                    <a:pt x="149" y="120"/>
                  </a:cubicBezTo>
                  <a:lnTo>
                    <a:pt x="29" y="163"/>
                  </a:lnTo>
                  <a:cubicBezTo>
                    <a:pt x="15" y="177"/>
                    <a:pt x="1" y="194"/>
                    <a:pt x="15" y="208"/>
                  </a:cubicBezTo>
                  <a:cubicBezTo>
                    <a:pt x="15" y="236"/>
                    <a:pt x="47" y="236"/>
                    <a:pt x="61" y="236"/>
                  </a:cubicBezTo>
                  <a:lnTo>
                    <a:pt x="177" y="194"/>
                  </a:lnTo>
                  <a:cubicBezTo>
                    <a:pt x="222" y="177"/>
                    <a:pt x="251" y="163"/>
                    <a:pt x="293" y="148"/>
                  </a:cubicBezTo>
                  <a:cubicBezTo>
                    <a:pt x="381" y="134"/>
                    <a:pt x="455" y="120"/>
                    <a:pt x="543" y="106"/>
                  </a:cubicBezTo>
                  <a:cubicBezTo>
                    <a:pt x="574" y="103"/>
                    <a:pt x="605" y="101"/>
                    <a:pt x="636" y="101"/>
                  </a:cubicBezTo>
                  <a:cubicBezTo>
                    <a:pt x="766" y="101"/>
                    <a:pt x="895" y="129"/>
                    <a:pt x="1014" y="163"/>
                  </a:cubicBezTo>
                  <a:cubicBezTo>
                    <a:pt x="1172" y="208"/>
                    <a:pt x="1320" y="296"/>
                    <a:pt x="1436" y="398"/>
                  </a:cubicBezTo>
                  <a:cubicBezTo>
                    <a:pt x="1570" y="500"/>
                    <a:pt x="1686" y="616"/>
                    <a:pt x="1788" y="736"/>
                  </a:cubicBezTo>
                  <a:cubicBezTo>
                    <a:pt x="1798" y="752"/>
                    <a:pt x="1812" y="759"/>
                    <a:pt x="1825" y="759"/>
                  </a:cubicBezTo>
                  <a:cubicBezTo>
                    <a:pt x="1833" y="759"/>
                    <a:pt x="1842" y="756"/>
                    <a:pt x="1848" y="750"/>
                  </a:cubicBezTo>
                  <a:cubicBezTo>
                    <a:pt x="1862" y="736"/>
                    <a:pt x="1862" y="722"/>
                    <a:pt x="1848" y="704"/>
                  </a:cubicBezTo>
                  <a:cubicBezTo>
                    <a:pt x="1805" y="616"/>
                    <a:pt x="1760" y="560"/>
                    <a:pt x="1700" y="486"/>
                  </a:cubicBezTo>
                  <a:cubicBezTo>
                    <a:pt x="1644" y="426"/>
                    <a:pt x="1570" y="370"/>
                    <a:pt x="1510" y="310"/>
                  </a:cubicBezTo>
                  <a:cubicBezTo>
                    <a:pt x="1380" y="208"/>
                    <a:pt x="1218" y="120"/>
                    <a:pt x="1042" y="61"/>
                  </a:cubicBezTo>
                  <a:cubicBezTo>
                    <a:pt x="968" y="32"/>
                    <a:pt x="880" y="32"/>
                    <a:pt x="792" y="18"/>
                  </a:cubicBezTo>
                  <a:lnTo>
                    <a:pt x="662" y="1"/>
                  </a:lnTo>
                  <a:close/>
                </a:path>
              </a:pathLst>
            </a:custGeom>
            <a:solidFill>
              <a:srgbClr val="F4B1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369;p44">
              <a:extLst>
                <a:ext uri="{FF2B5EF4-FFF2-40B4-BE49-F238E27FC236}">
                  <a16:creationId xmlns:a16="http://schemas.microsoft.com/office/drawing/2014/main" id="{EA4D0C38-4014-4D3B-BDF6-C0346BD0F3BF}"/>
                </a:ext>
              </a:extLst>
            </p:cNvPr>
            <p:cNvSpPr/>
            <p:nvPr/>
          </p:nvSpPr>
          <p:spPr>
            <a:xfrm>
              <a:off x="785150" y="4435300"/>
              <a:ext cx="35925" cy="14625"/>
            </a:xfrm>
            <a:custGeom>
              <a:avLst/>
              <a:gdLst/>
              <a:ahLst/>
              <a:cxnLst/>
              <a:rect l="l" t="t" r="r" b="b"/>
              <a:pathLst>
                <a:path w="1437" h="585" extrusionOk="0">
                  <a:moveTo>
                    <a:pt x="395" y="1"/>
                  </a:moveTo>
                  <a:cubicBezTo>
                    <a:pt x="321" y="18"/>
                    <a:pt x="265" y="32"/>
                    <a:pt x="205" y="46"/>
                  </a:cubicBezTo>
                  <a:cubicBezTo>
                    <a:pt x="131" y="74"/>
                    <a:pt x="75" y="106"/>
                    <a:pt x="15" y="134"/>
                  </a:cubicBezTo>
                  <a:cubicBezTo>
                    <a:pt x="1" y="134"/>
                    <a:pt x="1" y="148"/>
                    <a:pt x="1" y="162"/>
                  </a:cubicBezTo>
                  <a:cubicBezTo>
                    <a:pt x="1" y="172"/>
                    <a:pt x="8" y="184"/>
                    <a:pt x="17" y="184"/>
                  </a:cubicBezTo>
                  <a:cubicBezTo>
                    <a:pt x="21" y="184"/>
                    <a:pt x="25" y="182"/>
                    <a:pt x="29" y="176"/>
                  </a:cubicBezTo>
                  <a:lnTo>
                    <a:pt x="43" y="176"/>
                  </a:lnTo>
                  <a:cubicBezTo>
                    <a:pt x="103" y="162"/>
                    <a:pt x="163" y="134"/>
                    <a:pt x="219" y="120"/>
                  </a:cubicBezTo>
                  <a:cubicBezTo>
                    <a:pt x="279" y="120"/>
                    <a:pt x="339" y="89"/>
                    <a:pt x="409" y="89"/>
                  </a:cubicBezTo>
                  <a:cubicBezTo>
                    <a:pt x="429" y="86"/>
                    <a:pt x="450" y="85"/>
                    <a:pt x="471" y="85"/>
                  </a:cubicBezTo>
                  <a:cubicBezTo>
                    <a:pt x="572" y="85"/>
                    <a:pt x="679" y="111"/>
                    <a:pt x="778" y="134"/>
                  </a:cubicBezTo>
                  <a:cubicBezTo>
                    <a:pt x="894" y="176"/>
                    <a:pt x="996" y="236"/>
                    <a:pt x="1098" y="310"/>
                  </a:cubicBezTo>
                  <a:cubicBezTo>
                    <a:pt x="1200" y="398"/>
                    <a:pt x="1288" y="486"/>
                    <a:pt x="1376" y="574"/>
                  </a:cubicBezTo>
                  <a:cubicBezTo>
                    <a:pt x="1385" y="581"/>
                    <a:pt x="1393" y="584"/>
                    <a:pt x="1400" y="584"/>
                  </a:cubicBezTo>
                  <a:cubicBezTo>
                    <a:pt x="1408" y="584"/>
                    <a:pt x="1415" y="581"/>
                    <a:pt x="1422" y="574"/>
                  </a:cubicBezTo>
                  <a:cubicBezTo>
                    <a:pt x="1422" y="574"/>
                    <a:pt x="1436" y="560"/>
                    <a:pt x="1422" y="546"/>
                  </a:cubicBezTo>
                  <a:cubicBezTo>
                    <a:pt x="1362" y="426"/>
                    <a:pt x="1274" y="324"/>
                    <a:pt x="1172" y="236"/>
                  </a:cubicBezTo>
                  <a:cubicBezTo>
                    <a:pt x="1056" y="148"/>
                    <a:pt x="937" y="89"/>
                    <a:pt x="806" y="46"/>
                  </a:cubicBezTo>
                  <a:cubicBezTo>
                    <a:pt x="733" y="18"/>
                    <a:pt x="673" y="18"/>
                    <a:pt x="602" y="1"/>
                  </a:cubicBezTo>
                  <a:close/>
                </a:path>
              </a:pathLst>
            </a:custGeom>
            <a:solidFill>
              <a:srgbClr val="F4B1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370;p44">
              <a:extLst>
                <a:ext uri="{FF2B5EF4-FFF2-40B4-BE49-F238E27FC236}">
                  <a16:creationId xmlns:a16="http://schemas.microsoft.com/office/drawing/2014/main" id="{5D407DB8-61BF-42D7-8DC8-B763D348CBBE}"/>
                </a:ext>
              </a:extLst>
            </p:cNvPr>
            <p:cNvSpPr/>
            <p:nvPr/>
          </p:nvSpPr>
          <p:spPr>
            <a:xfrm>
              <a:off x="651050" y="4278825"/>
              <a:ext cx="203700" cy="184775"/>
            </a:xfrm>
            <a:custGeom>
              <a:avLst/>
              <a:gdLst/>
              <a:ahLst/>
              <a:cxnLst/>
              <a:rect l="l" t="t" r="r" b="b"/>
              <a:pathLst>
                <a:path w="8148" h="7391" extrusionOk="0">
                  <a:moveTo>
                    <a:pt x="4099" y="0"/>
                  </a:moveTo>
                  <a:cubicBezTo>
                    <a:pt x="2831" y="0"/>
                    <a:pt x="1601" y="688"/>
                    <a:pt x="954" y="1894"/>
                  </a:cubicBezTo>
                  <a:cubicBezTo>
                    <a:pt x="1" y="3639"/>
                    <a:pt x="321" y="5778"/>
                    <a:pt x="2343" y="6893"/>
                  </a:cubicBezTo>
                  <a:cubicBezTo>
                    <a:pt x="2978" y="7237"/>
                    <a:pt x="3578" y="7390"/>
                    <a:pt x="4133" y="7390"/>
                  </a:cubicBezTo>
                  <a:cubicBezTo>
                    <a:pt x="5464" y="7390"/>
                    <a:pt x="6535" y="6510"/>
                    <a:pt x="7198" y="5278"/>
                  </a:cubicBezTo>
                  <a:cubicBezTo>
                    <a:pt x="8147" y="3533"/>
                    <a:pt x="7504" y="1353"/>
                    <a:pt x="5773" y="428"/>
                  </a:cubicBezTo>
                  <a:cubicBezTo>
                    <a:pt x="5240" y="137"/>
                    <a:pt x="4665" y="0"/>
                    <a:pt x="4099" y="0"/>
                  </a:cubicBezTo>
                  <a:close/>
                </a:path>
              </a:pathLst>
            </a:custGeom>
            <a:solidFill>
              <a:srgbClr val="F7D2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371;p44">
              <a:extLst>
                <a:ext uri="{FF2B5EF4-FFF2-40B4-BE49-F238E27FC236}">
                  <a16:creationId xmlns:a16="http://schemas.microsoft.com/office/drawing/2014/main" id="{AE3CF327-AB78-4799-B4FE-7616B7352F36}"/>
                </a:ext>
              </a:extLst>
            </p:cNvPr>
            <p:cNvSpPr/>
            <p:nvPr/>
          </p:nvSpPr>
          <p:spPr>
            <a:xfrm>
              <a:off x="658700" y="4263275"/>
              <a:ext cx="213275" cy="141275"/>
            </a:xfrm>
            <a:custGeom>
              <a:avLst/>
              <a:gdLst/>
              <a:ahLst/>
              <a:cxnLst/>
              <a:rect l="l" t="t" r="r" b="b"/>
              <a:pathLst>
                <a:path w="8531" h="5651" extrusionOk="0">
                  <a:moveTo>
                    <a:pt x="3336" y="1"/>
                  </a:moveTo>
                  <a:cubicBezTo>
                    <a:pt x="3092" y="1"/>
                    <a:pt x="2862" y="23"/>
                    <a:pt x="2653" y="68"/>
                  </a:cubicBezTo>
                  <a:cubicBezTo>
                    <a:pt x="1292" y="360"/>
                    <a:pt x="1" y="1359"/>
                    <a:pt x="89" y="3558"/>
                  </a:cubicBezTo>
                  <a:cubicBezTo>
                    <a:pt x="89" y="3558"/>
                    <a:pt x="2037" y="3132"/>
                    <a:pt x="3388" y="1577"/>
                  </a:cubicBezTo>
                  <a:cubicBezTo>
                    <a:pt x="3388" y="1577"/>
                    <a:pt x="4619" y="4391"/>
                    <a:pt x="7198" y="5650"/>
                  </a:cubicBezTo>
                  <a:cubicBezTo>
                    <a:pt x="7198" y="5650"/>
                    <a:pt x="8531" y="3234"/>
                    <a:pt x="7402" y="1841"/>
                  </a:cubicBezTo>
                  <a:cubicBezTo>
                    <a:pt x="6435" y="663"/>
                    <a:pt x="4674" y="1"/>
                    <a:pt x="3336" y="1"/>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372;p44">
              <a:extLst>
                <a:ext uri="{FF2B5EF4-FFF2-40B4-BE49-F238E27FC236}">
                  <a16:creationId xmlns:a16="http://schemas.microsoft.com/office/drawing/2014/main" id="{07E338BC-F821-4F50-9786-B522E905D6DA}"/>
                </a:ext>
              </a:extLst>
            </p:cNvPr>
            <p:cNvSpPr/>
            <p:nvPr/>
          </p:nvSpPr>
          <p:spPr>
            <a:xfrm>
              <a:off x="728000" y="4403125"/>
              <a:ext cx="23850" cy="13550"/>
            </a:xfrm>
            <a:custGeom>
              <a:avLst/>
              <a:gdLst/>
              <a:ahLst/>
              <a:cxnLst/>
              <a:rect l="l" t="t" r="r" b="b"/>
              <a:pathLst>
                <a:path w="954" h="542" extrusionOk="0">
                  <a:moveTo>
                    <a:pt x="29" y="0"/>
                  </a:moveTo>
                  <a:cubicBezTo>
                    <a:pt x="15" y="0"/>
                    <a:pt x="1" y="0"/>
                    <a:pt x="1" y="14"/>
                  </a:cubicBezTo>
                  <a:lnTo>
                    <a:pt x="1" y="28"/>
                  </a:lnTo>
                  <a:lnTo>
                    <a:pt x="1" y="74"/>
                  </a:lnTo>
                  <a:cubicBezTo>
                    <a:pt x="15" y="102"/>
                    <a:pt x="15" y="144"/>
                    <a:pt x="43" y="204"/>
                  </a:cubicBezTo>
                  <a:cubicBezTo>
                    <a:pt x="57" y="232"/>
                    <a:pt x="74" y="264"/>
                    <a:pt x="89" y="292"/>
                  </a:cubicBezTo>
                  <a:cubicBezTo>
                    <a:pt x="103" y="320"/>
                    <a:pt x="131" y="352"/>
                    <a:pt x="162" y="366"/>
                  </a:cubicBezTo>
                  <a:cubicBezTo>
                    <a:pt x="191" y="394"/>
                    <a:pt x="219" y="426"/>
                    <a:pt x="250" y="440"/>
                  </a:cubicBezTo>
                  <a:cubicBezTo>
                    <a:pt x="264" y="454"/>
                    <a:pt x="278" y="468"/>
                    <a:pt x="293" y="468"/>
                  </a:cubicBezTo>
                  <a:lnTo>
                    <a:pt x="352" y="496"/>
                  </a:lnTo>
                  <a:cubicBezTo>
                    <a:pt x="380" y="514"/>
                    <a:pt x="395" y="514"/>
                    <a:pt x="409" y="514"/>
                  </a:cubicBezTo>
                  <a:cubicBezTo>
                    <a:pt x="426" y="528"/>
                    <a:pt x="440" y="528"/>
                    <a:pt x="468" y="528"/>
                  </a:cubicBezTo>
                  <a:cubicBezTo>
                    <a:pt x="497" y="542"/>
                    <a:pt x="542" y="542"/>
                    <a:pt x="584" y="542"/>
                  </a:cubicBezTo>
                  <a:cubicBezTo>
                    <a:pt x="658" y="542"/>
                    <a:pt x="732" y="528"/>
                    <a:pt x="778" y="514"/>
                  </a:cubicBezTo>
                  <a:cubicBezTo>
                    <a:pt x="834" y="482"/>
                    <a:pt x="880" y="454"/>
                    <a:pt x="908" y="440"/>
                  </a:cubicBezTo>
                  <a:cubicBezTo>
                    <a:pt x="922" y="408"/>
                    <a:pt x="936" y="394"/>
                    <a:pt x="936" y="394"/>
                  </a:cubicBezTo>
                  <a:cubicBezTo>
                    <a:pt x="954" y="394"/>
                    <a:pt x="954" y="380"/>
                    <a:pt x="936" y="380"/>
                  </a:cubicBezTo>
                  <a:cubicBezTo>
                    <a:pt x="936" y="366"/>
                    <a:pt x="922" y="366"/>
                    <a:pt x="922" y="366"/>
                  </a:cubicBezTo>
                  <a:cubicBezTo>
                    <a:pt x="922" y="366"/>
                    <a:pt x="908" y="380"/>
                    <a:pt x="880" y="394"/>
                  </a:cubicBezTo>
                  <a:cubicBezTo>
                    <a:pt x="848" y="408"/>
                    <a:pt x="806" y="440"/>
                    <a:pt x="760" y="454"/>
                  </a:cubicBezTo>
                  <a:cubicBezTo>
                    <a:pt x="704" y="468"/>
                    <a:pt x="644" y="482"/>
                    <a:pt x="584" y="482"/>
                  </a:cubicBezTo>
                  <a:cubicBezTo>
                    <a:pt x="556" y="482"/>
                    <a:pt x="514" y="468"/>
                    <a:pt x="482" y="468"/>
                  </a:cubicBezTo>
                  <a:cubicBezTo>
                    <a:pt x="468" y="468"/>
                    <a:pt x="454" y="454"/>
                    <a:pt x="426" y="454"/>
                  </a:cubicBezTo>
                  <a:cubicBezTo>
                    <a:pt x="409" y="440"/>
                    <a:pt x="395" y="440"/>
                    <a:pt x="380" y="440"/>
                  </a:cubicBezTo>
                  <a:lnTo>
                    <a:pt x="338" y="408"/>
                  </a:lnTo>
                  <a:cubicBezTo>
                    <a:pt x="321" y="394"/>
                    <a:pt x="307" y="394"/>
                    <a:pt x="293" y="380"/>
                  </a:cubicBezTo>
                  <a:cubicBezTo>
                    <a:pt x="264" y="366"/>
                    <a:pt x="233" y="352"/>
                    <a:pt x="205" y="320"/>
                  </a:cubicBezTo>
                  <a:cubicBezTo>
                    <a:pt x="176" y="306"/>
                    <a:pt x="162" y="278"/>
                    <a:pt x="145" y="250"/>
                  </a:cubicBezTo>
                  <a:cubicBezTo>
                    <a:pt x="117" y="232"/>
                    <a:pt x="103" y="204"/>
                    <a:pt x="89" y="176"/>
                  </a:cubicBezTo>
                  <a:cubicBezTo>
                    <a:pt x="74" y="130"/>
                    <a:pt x="57" y="88"/>
                    <a:pt x="43" y="56"/>
                  </a:cubicBezTo>
                  <a:lnTo>
                    <a:pt x="43" y="28"/>
                  </a:lnTo>
                  <a:lnTo>
                    <a:pt x="43" y="14"/>
                  </a:lnTo>
                  <a:cubicBezTo>
                    <a:pt x="43" y="0"/>
                    <a:pt x="29" y="0"/>
                    <a:pt x="29"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373;p44">
              <a:extLst>
                <a:ext uri="{FF2B5EF4-FFF2-40B4-BE49-F238E27FC236}">
                  <a16:creationId xmlns:a16="http://schemas.microsoft.com/office/drawing/2014/main" id="{2F5A15BF-9457-480B-92E9-33E50783A424}"/>
                </a:ext>
              </a:extLst>
            </p:cNvPr>
            <p:cNvSpPr/>
            <p:nvPr/>
          </p:nvSpPr>
          <p:spPr>
            <a:xfrm>
              <a:off x="686750" y="4331800"/>
              <a:ext cx="53675" cy="19325"/>
            </a:xfrm>
            <a:custGeom>
              <a:avLst/>
              <a:gdLst/>
              <a:ahLst/>
              <a:cxnLst/>
              <a:rect l="l" t="t" r="r" b="b"/>
              <a:pathLst>
                <a:path w="2147" h="773" extrusionOk="0">
                  <a:moveTo>
                    <a:pt x="1541" y="0"/>
                  </a:moveTo>
                  <a:cubicBezTo>
                    <a:pt x="1080" y="0"/>
                    <a:pt x="360" y="391"/>
                    <a:pt x="360" y="391"/>
                  </a:cubicBezTo>
                  <a:cubicBezTo>
                    <a:pt x="0" y="699"/>
                    <a:pt x="527" y="773"/>
                    <a:pt x="756" y="773"/>
                  </a:cubicBezTo>
                  <a:cubicBezTo>
                    <a:pt x="778" y="773"/>
                    <a:pt x="798" y="772"/>
                    <a:pt x="813" y="771"/>
                  </a:cubicBezTo>
                  <a:cubicBezTo>
                    <a:pt x="975" y="771"/>
                    <a:pt x="2147" y="567"/>
                    <a:pt x="1869" y="141"/>
                  </a:cubicBezTo>
                  <a:cubicBezTo>
                    <a:pt x="1805" y="39"/>
                    <a:pt x="1686" y="0"/>
                    <a:pt x="1541"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374;p44">
              <a:extLst>
                <a:ext uri="{FF2B5EF4-FFF2-40B4-BE49-F238E27FC236}">
                  <a16:creationId xmlns:a16="http://schemas.microsoft.com/office/drawing/2014/main" id="{7E9B26AD-EC15-409D-AB72-89A1375E329B}"/>
                </a:ext>
              </a:extLst>
            </p:cNvPr>
            <p:cNvSpPr/>
            <p:nvPr/>
          </p:nvSpPr>
          <p:spPr>
            <a:xfrm>
              <a:off x="774875" y="4358500"/>
              <a:ext cx="37375" cy="36100"/>
            </a:xfrm>
            <a:custGeom>
              <a:avLst/>
              <a:gdLst/>
              <a:ahLst/>
              <a:cxnLst/>
              <a:rect l="l" t="t" r="r" b="b"/>
              <a:pathLst>
                <a:path w="1495" h="1444" extrusionOk="0">
                  <a:moveTo>
                    <a:pt x="562" y="1"/>
                  </a:moveTo>
                  <a:cubicBezTo>
                    <a:pt x="536" y="1"/>
                    <a:pt x="511" y="5"/>
                    <a:pt x="486" y="12"/>
                  </a:cubicBezTo>
                  <a:cubicBezTo>
                    <a:pt x="0" y="142"/>
                    <a:pt x="750" y="1068"/>
                    <a:pt x="866" y="1184"/>
                  </a:cubicBezTo>
                  <a:cubicBezTo>
                    <a:pt x="948" y="1257"/>
                    <a:pt x="1197" y="1443"/>
                    <a:pt x="1350" y="1443"/>
                  </a:cubicBezTo>
                  <a:cubicBezTo>
                    <a:pt x="1438" y="1443"/>
                    <a:pt x="1494" y="1381"/>
                    <a:pt x="1467" y="1198"/>
                  </a:cubicBezTo>
                  <a:cubicBezTo>
                    <a:pt x="1467" y="1198"/>
                    <a:pt x="1019" y="1"/>
                    <a:pt x="562"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375;p44">
              <a:extLst>
                <a:ext uri="{FF2B5EF4-FFF2-40B4-BE49-F238E27FC236}">
                  <a16:creationId xmlns:a16="http://schemas.microsoft.com/office/drawing/2014/main" id="{9FA74633-5865-40B4-B5A2-B3381D895B22}"/>
                </a:ext>
              </a:extLst>
            </p:cNvPr>
            <p:cNvSpPr/>
            <p:nvPr/>
          </p:nvSpPr>
          <p:spPr>
            <a:xfrm>
              <a:off x="740850" y="4357400"/>
              <a:ext cx="18650" cy="47150"/>
            </a:xfrm>
            <a:custGeom>
              <a:avLst/>
              <a:gdLst/>
              <a:ahLst/>
              <a:cxnLst/>
              <a:rect l="l" t="t" r="r" b="b"/>
              <a:pathLst>
                <a:path w="746" h="1886" extrusionOk="0">
                  <a:moveTo>
                    <a:pt x="489" y="0"/>
                  </a:moveTo>
                  <a:cubicBezTo>
                    <a:pt x="486" y="0"/>
                    <a:pt x="482" y="4"/>
                    <a:pt x="482" y="11"/>
                  </a:cubicBezTo>
                  <a:cubicBezTo>
                    <a:pt x="482" y="11"/>
                    <a:pt x="454" y="56"/>
                    <a:pt x="422" y="113"/>
                  </a:cubicBezTo>
                  <a:cubicBezTo>
                    <a:pt x="380" y="186"/>
                    <a:pt x="320" y="288"/>
                    <a:pt x="278" y="422"/>
                  </a:cubicBezTo>
                  <a:cubicBezTo>
                    <a:pt x="246" y="478"/>
                    <a:pt x="204" y="538"/>
                    <a:pt x="176" y="612"/>
                  </a:cubicBezTo>
                  <a:cubicBezTo>
                    <a:pt x="144" y="686"/>
                    <a:pt x="116" y="774"/>
                    <a:pt x="102" y="848"/>
                  </a:cubicBezTo>
                  <a:cubicBezTo>
                    <a:pt x="88" y="890"/>
                    <a:pt x="70" y="936"/>
                    <a:pt x="56" y="978"/>
                  </a:cubicBezTo>
                  <a:cubicBezTo>
                    <a:pt x="56" y="1024"/>
                    <a:pt x="42" y="1066"/>
                    <a:pt x="56" y="1126"/>
                  </a:cubicBezTo>
                  <a:cubicBezTo>
                    <a:pt x="56" y="1140"/>
                    <a:pt x="56" y="1168"/>
                    <a:pt x="88" y="1200"/>
                  </a:cubicBezTo>
                  <a:cubicBezTo>
                    <a:pt x="88" y="1214"/>
                    <a:pt x="102" y="1214"/>
                    <a:pt x="102" y="1214"/>
                  </a:cubicBezTo>
                  <a:cubicBezTo>
                    <a:pt x="102" y="1214"/>
                    <a:pt x="102" y="1228"/>
                    <a:pt x="116" y="1228"/>
                  </a:cubicBezTo>
                  <a:cubicBezTo>
                    <a:pt x="130" y="1228"/>
                    <a:pt x="144" y="1242"/>
                    <a:pt x="158" y="1242"/>
                  </a:cubicBezTo>
                  <a:cubicBezTo>
                    <a:pt x="204" y="1256"/>
                    <a:pt x="246" y="1270"/>
                    <a:pt x="292" y="1270"/>
                  </a:cubicBezTo>
                  <a:cubicBezTo>
                    <a:pt x="394" y="1270"/>
                    <a:pt x="482" y="1270"/>
                    <a:pt x="556" y="1287"/>
                  </a:cubicBezTo>
                  <a:cubicBezTo>
                    <a:pt x="598" y="1287"/>
                    <a:pt x="630" y="1316"/>
                    <a:pt x="658" y="1330"/>
                  </a:cubicBezTo>
                  <a:cubicBezTo>
                    <a:pt x="672" y="1358"/>
                    <a:pt x="672" y="1404"/>
                    <a:pt x="672" y="1446"/>
                  </a:cubicBezTo>
                  <a:cubicBezTo>
                    <a:pt x="672" y="1520"/>
                    <a:pt x="644" y="1593"/>
                    <a:pt x="616" y="1653"/>
                  </a:cubicBezTo>
                  <a:cubicBezTo>
                    <a:pt x="570" y="1710"/>
                    <a:pt x="510" y="1755"/>
                    <a:pt x="454" y="1783"/>
                  </a:cubicBezTo>
                  <a:cubicBezTo>
                    <a:pt x="394" y="1797"/>
                    <a:pt x="334" y="1815"/>
                    <a:pt x="278" y="1829"/>
                  </a:cubicBezTo>
                  <a:cubicBezTo>
                    <a:pt x="232" y="1843"/>
                    <a:pt x="176" y="1843"/>
                    <a:pt x="144" y="1843"/>
                  </a:cubicBezTo>
                  <a:lnTo>
                    <a:pt x="14" y="1843"/>
                  </a:lnTo>
                  <a:cubicBezTo>
                    <a:pt x="14" y="1843"/>
                    <a:pt x="0" y="1843"/>
                    <a:pt x="0" y="1857"/>
                  </a:cubicBezTo>
                  <a:lnTo>
                    <a:pt x="14" y="1871"/>
                  </a:lnTo>
                  <a:lnTo>
                    <a:pt x="42" y="1871"/>
                  </a:lnTo>
                  <a:cubicBezTo>
                    <a:pt x="70" y="1871"/>
                    <a:pt x="102" y="1885"/>
                    <a:pt x="144" y="1885"/>
                  </a:cubicBezTo>
                  <a:cubicBezTo>
                    <a:pt x="218" y="1885"/>
                    <a:pt x="334" y="1871"/>
                    <a:pt x="468" y="1829"/>
                  </a:cubicBezTo>
                  <a:cubicBezTo>
                    <a:pt x="542" y="1797"/>
                    <a:pt x="616" y="1755"/>
                    <a:pt x="658" y="1681"/>
                  </a:cubicBezTo>
                  <a:cubicBezTo>
                    <a:pt x="718" y="1622"/>
                    <a:pt x="746" y="1534"/>
                    <a:pt x="746" y="1446"/>
                  </a:cubicBezTo>
                  <a:cubicBezTo>
                    <a:pt x="746" y="1404"/>
                    <a:pt x="746" y="1344"/>
                    <a:pt x="704" y="1302"/>
                  </a:cubicBezTo>
                  <a:cubicBezTo>
                    <a:pt x="672" y="1256"/>
                    <a:pt x="630" y="1228"/>
                    <a:pt x="584" y="1214"/>
                  </a:cubicBezTo>
                  <a:cubicBezTo>
                    <a:pt x="482" y="1200"/>
                    <a:pt x="394" y="1200"/>
                    <a:pt x="306" y="1200"/>
                  </a:cubicBezTo>
                  <a:cubicBezTo>
                    <a:pt x="264" y="1200"/>
                    <a:pt x="218" y="1182"/>
                    <a:pt x="176" y="1182"/>
                  </a:cubicBezTo>
                  <a:cubicBezTo>
                    <a:pt x="176" y="1168"/>
                    <a:pt x="158" y="1168"/>
                    <a:pt x="144" y="1168"/>
                  </a:cubicBezTo>
                  <a:lnTo>
                    <a:pt x="144" y="1154"/>
                  </a:lnTo>
                  <a:lnTo>
                    <a:pt x="130" y="1154"/>
                  </a:lnTo>
                  <a:cubicBezTo>
                    <a:pt x="130" y="1154"/>
                    <a:pt x="116" y="1126"/>
                    <a:pt x="116" y="1112"/>
                  </a:cubicBezTo>
                  <a:cubicBezTo>
                    <a:pt x="116" y="1080"/>
                    <a:pt x="116" y="1038"/>
                    <a:pt x="130" y="992"/>
                  </a:cubicBezTo>
                  <a:cubicBezTo>
                    <a:pt x="130" y="950"/>
                    <a:pt x="144" y="904"/>
                    <a:pt x="158" y="862"/>
                  </a:cubicBezTo>
                  <a:cubicBezTo>
                    <a:pt x="204" y="714"/>
                    <a:pt x="264" y="552"/>
                    <a:pt x="320" y="436"/>
                  </a:cubicBezTo>
                  <a:cubicBezTo>
                    <a:pt x="366" y="303"/>
                    <a:pt x="422" y="201"/>
                    <a:pt x="454" y="144"/>
                  </a:cubicBezTo>
                  <a:cubicBezTo>
                    <a:pt x="482" y="70"/>
                    <a:pt x="496" y="25"/>
                    <a:pt x="496" y="25"/>
                  </a:cubicBezTo>
                  <a:cubicBezTo>
                    <a:pt x="510" y="11"/>
                    <a:pt x="510" y="11"/>
                    <a:pt x="496" y="11"/>
                  </a:cubicBezTo>
                  <a:cubicBezTo>
                    <a:pt x="496" y="4"/>
                    <a:pt x="493" y="0"/>
                    <a:pt x="489"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376;p44">
              <a:extLst>
                <a:ext uri="{FF2B5EF4-FFF2-40B4-BE49-F238E27FC236}">
                  <a16:creationId xmlns:a16="http://schemas.microsoft.com/office/drawing/2014/main" id="{A067569E-557B-4CCD-8D74-215F8D779F53}"/>
                </a:ext>
              </a:extLst>
            </p:cNvPr>
            <p:cNvSpPr/>
            <p:nvPr/>
          </p:nvSpPr>
          <p:spPr>
            <a:xfrm>
              <a:off x="764225" y="4388375"/>
              <a:ext cx="33800" cy="25400"/>
            </a:xfrm>
            <a:custGeom>
              <a:avLst/>
              <a:gdLst/>
              <a:ahLst/>
              <a:cxnLst/>
              <a:rect l="l" t="t" r="r" b="b"/>
              <a:pathLst>
                <a:path w="1352" h="1016" extrusionOk="0">
                  <a:moveTo>
                    <a:pt x="648" y="1"/>
                  </a:moveTo>
                  <a:cubicBezTo>
                    <a:pt x="537" y="1"/>
                    <a:pt x="424" y="27"/>
                    <a:pt x="324" y="77"/>
                  </a:cubicBezTo>
                  <a:cubicBezTo>
                    <a:pt x="163" y="165"/>
                    <a:pt x="32" y="326"/>
                    <a:pt x="1" y="516"/>
                  </a:cubicBezTo>
                  <a:cubicBezTo>
                    <a:pt x="1" y="530"/>
                    <a:pt x="1" y="544"/>
                    <a:pt x="15" y="544"/>
                  </a:cubicBezTo>
                  <a:cubicBezTo>
                    <a:pt x="32" y="544"/>
                    <a:pt x="47" y="544"/>
                    <a:pt x="47" y="530"/>
                  </a:cubicBezTo>
                  <a:cubicBezTo>
                    <a:pt x="89" y="354"/>
                    <a:pt x="222" y="224"/>
                    <a:pt x="367" y="165"/>
                  </a:cubicBezTo>
                  <a:cubicBezTo>
                    <a:pt x="452" y="126"/>
                    <a:pt x="541" y="107"/>
                    <a:pt x="628" y="107"/>
                  </a:cubicBezTo>
                  <a:cubicBezTo>
                    <a:pt x="706" y="107"/>
                    <a:pt x="782" y="122"/>
                    <a:pt x="852" y="150"/>
                  </a:cubicBezTo>
                  <a:cubicBezTo>
                    <a:pt x="926" y="179"/>
                    <a:pt x="1000" y="224"/>
                    <a:pt x="1056" y="281"/>
                  </a:cubicBezTo>
                  <a:cubicBezTo>
                    <a:pt x="1116" y="340"/>
                    <a:pt x="1158" y="414"/>
                    <a:pt x="1190" y="488"/>
                  </a:cubicBezTo>
                  <a:cubicBezTo>
                    <a:pt x="1264" y="646"/>
                    <a:pt x="1246" y="822"/>
                    <a:pt x="1158" y="970"/>
                  </a:cubicBezTo>
                  <a:lnTo>
                    <a:pt x="1158" y="1016"/>
                  </a:lnTo>
                  <a:cubicBezTo>
                    <a:pt x="1176" y="1016"/>
                    <a:pt x="1190" y="1016"/>
                    <a:pt x="1204" y="998"/>
                  </a:cubicBezTo>
                  <a:cubicBezTo>
                    <a:pt x="1320" y="854"/>
                    <a:pt x="1352" y="646"/>
                    <a:pt x="1292" y="456"/>
                  </a:cubicBezTo>
                  <a:cubicBezTo>
                    <a:pt x="1232" y="267"/>
                    <a:pt x="1070" y="119"/>
                    <a:pt x="894" y="48"/>
                  </a:cubicBezTo>
                  <a:cubicBezTo>
                    <a:pt x="818" y="16"/>
                    <a:pt x="733" y="1"/>
                    <a:pt x="648"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377;p44">
              <a:extLst>
                <a:ext uri="{FF2B5EF4-FFF2-40B4-BE49-F238E27FC236}">
                  <a16:creationId xmlns:a16="http://schemas.microsoft.com/office/drawing/2014/main" id="{A6BD46E7-C71E-4D6D-8436-300634DC8562}"/>
                </a:ext>
              </a:extLst>
            </p:cNvPr>
            <p:cNvSpPr/>
            <p:nvPr/>
          </p:nvSpPr>
          <p:spPr>
            <a:xfrm>
              <a:off x="794650" y="4408925"/>
              <a:ext cx="9175" cy="4075"/>
            </a:xfrm>
            <a:custGeom>
              <a:avLst/>
              <a:gdLst/>
              <a:ahLst/>
              <a:cxnLst/>
              <a:rect l="l" t="t" r="r" b="b"/>
              <a:pathLst>
                <a:path w="367" h="163" extrusionOk="0">
                  <a:moveTo>
                    <a:pt x="61" y="0"/>
                  </a:moveTo>
                  <a:cubicBezTo>
                    <a:pt x="29" y="0"/>
                    <a:pt x="15" y="18"/>
                    <a:pt x="1" y="46"/>
                  </a:cubicBezTo>
                  <a:cubicBezTo>
                    <a:pt x="1" y="60"/>
                    <a:pt x="15" y="88"/>
                    <a:pt x="47" y="88"/>
                  </a:cubicBezTo>
                  <a:lnTo>
                    <a:pt x="324" y="162"/>
                  </a:lnTo>
                  <a:cubicBezTo>
                    <a:pt x="339" y="162"/>
                    <a:pt x="353" y="162"/>
                    <a:pt x="353" y="148"/>
                  </a:cubicBezTo>
                  <a:cubicBezTo>
                    <a:pt x="367" y="120"/>
                    <a:pt x="353" y="106"/>
                    <a:pt x="339" y="106"/>
                  </a:cubicBezTo>
                  <a:lnTo>
                    <a:pt x="75" y="0"/>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378;p44">
              <a:extLst>
                <a:ext uri="{FF2B5EF4-FFF2-40B4-BE49-F238E27FC236}">
                  <a16:creationId xmlns:a16="http://schemas.microsoft.com/office/drawing/2014/main" id="{A6582F66-BEC2-42E7-A112-80858A442A54}"/>
                </a:ext>
              </a:extLst>
            </p:cNvPr>
            <p:cNvSpPr/>
            <p:nvPr/>
          </p:nvSpPr>
          <p:spPr>
            <a:xfrm>
              <a:off x="795000" y="4406025"/>
              <a:ext cx="9625" cy="2575"/>
            </a:xfrm>
            <a:custGeom>
              <a:avLst/>
              <a:gdLst/>
              <a:ahLst/>
              <a:cxnLst/>
              <a:rect l="l" t="t" r="r" b="b"/>
              <a:pathLst>
                <a:path w="385" h="103" extrusionOk="0">
                  <a:moveTo>
                    <a:pt x="61" y="0"/>
                  </a:moveTo>
                  <a:cubicBezTo>
                    <a:pt x="33" y="0"/>
                    <a:pt x="1" y="28"/>
                    <a:pt x="1" y="46"/>
                  </a:cubicBezTo>
                  <a:cubicBezTo>
                    <a:pt x="1" y="74"/>
                    <a:pt x="33" y="102"/>
                    <a:pt x="61" y="102"/>
                  </a:cubicBezTo>
                  <a:lnTo>
                    <a:pt x="339" y="102"/>
                  </a:lnTo>
                  <a:cubicBezTo>
                    <a:pt x="353" y="102"/>
                    <a:pt x="367" y="88"/>
                    <a:pt x="367" y="74"/>
                  </a:cubicBezTo>
                  <a:cubicBezTo>
                    <a:pt x="384" y="60"/>
                    <a:pt x="367" y="46"/>
                    <a:pt x="339" y="46"/>
                  </a:cubicBezTo>
                  <a:lnTo>
                    <a:pt x="61" y="0"/>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379;p44">
              <a:extLst>
                <a:ext uri="{FF2B5EF4-FFF2-40B4-BE49-F238E27FC236}">
                  <a16:creationId xmlns:a16="http://schemas.microsoft.com/office/drawing/2014/main" id="{D440B097-E44C-4523-8F10-D1019BC75B0D}"/>
                </a:ext>
              </a:extLst>
            </p:cNvPr>
            <p:cNvSpPr/>
            <p:nvPr/>
          </p:nvSpPr>
          <p:spPr>
            <a:xfrm>
              <a:off x="795800" y="4401625"/>
              <a:ext cx="9175" cy="3375"/>
            </a:xfrm>
            <a:custGeom>
              <a:avLst/>
              <a:gdLst/>
              <a:ahLst/>
              <a:cxnLst/>
              <a:rect l="l" t="t" r="r" b="b"/>
              <a:pathLst>
                <a:path w="367" h="135" extrusionOk="0">
                  <a:moveTo>
                    <a:pt x="321" y="0"/>
                  </a:moveTo>
                  <a:lnTo>
                    <a:pt x="43" y="46"/>
                  </a:lnTo>
                  <a:lnTo>
                    <a:pt x="29" y="46"/>
                  </a:lnTo>
                  <a:cubicBezTo>
                    <a:pt x="15" y="46"/>
                    <a:pt x="1" y="74"/>
                    <a:pt x="1" y="102"/>
                  </a:cubicBezTo>
                  <a:cubicBezTo>
                    <a:pt x="1" y="116"/>
                    <a:pt x="29" y="134"/>
                    <a:pt x="57" y="134"/>
                  </a:cubicBezTo>
                  <a:lnTo>
                    <a:pt x="335" y="74"/>
                  </a:lnTo>
                  <a:cubicBezTo>
                    <a:pt x="352" y="74"/>
                    <a:pt x="366" y="60"/>
                    <a:pt x="366" y="28"/>
                  </a:cubicBezTo>
                  <a:cubicBezTo>
                    <a:pt x="366" y="14"/>
                    <a:pt x="352" y="0"/>
                    <a:pt x="321"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380;p44">
              <a:extLst>
                <a:ext uri="{FF2B5EF4-FFF2-40B4-BE49-F238E27FC236}">
                  <a16:creationId xmlns:a16="http://schemas.microsoft.com/office/drawing/2014/main" id="{D6EA80FD-89C7-4238-8010-86C48A8F9DE8}"/>
                </a:ext>
              </a:extLst>
            </p:cNvPr>
            <p:cNvSpPr/>
            <p:nvPr/>
          </p:nvSpPr>
          <p:spPr>
            <a:xfrm>
              <a:off x="695025" y="4360750"/>
              <a:ext cx="34050" cy="26550"/>
            </a:xfrm>
            <a:custGeom>
              <a:avLst/>
              <a:gdLst/>
              <a:ahLst/>
              <a:cxnLst/>
              <a:rect l="l" t="t" r="r" b="b"/>
              <a:pathLst>
                <a:path w="1362" h="1062" extrusionOk="0">
                  <a:moveTo>
                    <a:pt x="609" y="1"/>
                  </a:moveTo>
                  <a:cubicBezTo>
                    <a:pt x="508" y="1"/>
                    <a:pt x="409" y="23"/>
                    <a:pt x="321" y="67"/>
                  </a:cubicBezTo>
                  <a:cubicBezTo>
                    <a:pt x="145" y="154"/>
                    <a:pt x="15" y="344"/>
                    <a:pt x="0" y="538"/>
                  </a:cubicBezTo>
                  <a:cubicBezTo>
                    <a:pt x="0" y="552"/>
                    <a:pt x="0" y="566"/>
                    <a:pt x="15" y="566"/>
                  </a:cubicBezTo>
                  <a:cubicBezTo>
                    <a:pt x="29" y="566"/>
                    <a:pt x="43" y="566"/>
                    <a:pt x="43" y="552"/>
                  </a:cubicBezTo>
                  <a:cubicBezTo>
                    <a:pt x="88" y="376"/>
                    <a:pt x="219" y="228"/>
                    <a:pt x="366" y="169"/>
                  </a:cubicBezTo>
                  <a:cubicBezTo>
                    <a:pt x="440" y="140"/>
                    <a:pt x="528" y="112"/>
                    <a:pt x="616" y="112"/>
                  </a:cubicBezTo>
                  <a:cubicBezTo>
                    <a:pt x="704" y="112"/>
                    <a:pt x="778" y="126"/>
                    <a:pt x="866" y="169"/>
                  </a:cubicBezTo>
                  <a:cubicBezTo>
                    <a:pt x="1024" y="228"/>
                    <a:pt x="1144" y="362"/>
                    <a:pt x="1218" y="520"/>
                  </a:cubicBezTo>
                  <a:cubicBezTo>
                    <a:pt x="1274" y="668"/>
                    <a:pt x="1260" y="858"/>
                    <a:pt x="1186" y="1020"/>
                  </a:cubicBezTo>
                  <a:cubicBezTo>
                    <a:pt x="1172" y="1034"/>
                    <a:pt x="1172" y="1048"/>
                    <a:pt x="1186" y="1048"/>
                  </a:cubicBezTo>
                  <a:cubicBezTo>
                    <a:pt x="1193" y="1057"/>
                    <a:pt x="1201" y="1061"/>
                    <a:pt x="1209" y="1061"/>
                  </a:cubicBezTo>
                  <a:cubicBezTo>
                    <a:pt x="1217" y="1061"/>
                    <a:pt x="1225" y="1057"/>
                    <a:pt x="1232" y="1048"/>
                  </a:cubicBezTo>
                  <a:cubicBezTo>
                    <a:pt x="1334" y="890"/>
                    <a:pt x="1362" y="668"/>
                    <a:pt x="1305" y="478"/>
                  </a:cubicBezTo>
                  <a:cubicBezTo>
                    <a:pt x="1246" y="288"/>
                    <a:pt x="1084" y="140"/>
                    <a:pt x="908" y="67"/>
                  </a:cubicBezTo>
                  <a:cubicBezTo>
                    <a:pt x="813" y="23"/>
                    <a:pt x="710" y="1"/>
                    <a:pt x="609"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381;p44">
              <a:extLst>
                <a:ext uri="{FF2B5EF4-FFF2-40B4-BE49-F238E27FC236}">
                  <a16:creationId xmlns:a16="http://schemas.microsoft.com/office/drawing/2014/main" id="{934C35E6-4603-4CA2-84AB-247235D184CC}"/>
                </a:ext>
              </a:extLst>
            </p:cNvPr>
            <p:cNvSpPr/>
            <p:nvPr/>
          </p:nvSpPr>
          <p:spPr>
            <a:xfrm>
              <a:off x="688425" y="4366175"/>
              <a:ext cx="9175" cy="5575"/>
            </a:xfrm>
            <a:custGeom>
              <a:avLst/>
              <a:gdLst/>
              <a:ahLst/>
              <a:cxnLst/>
              <a:rect l="l" t="t" r="r" b="b"/>
              <a:pathLst>
                <a:path w="367" h="223" extrusionOk="0">
                  <a:moveTo>
                    <a:pt x="36" y="1"/>
                  </a:moveTo>
                  <a:cubicBezTo>
                    <a:pt x="29" y="1"/>
                    <a:pt x="22" y="4"/>
                    <a:pt x="15" y="11"/>
                  </a:cubicBezTo>
                  <a:cubicBezTo>
                    <a:pt x="1" y="25"/>
                    <a:pt x="15" y="57"/>
                    <a:pt x="29" y="57"/>
                  </a:cubicBezTo>
                  <a:lnTo>
                    <a:pt x="279" y="215"/>
                  </a:lnTo>
                  <a:cubicBezTo>
                    <a:pt x="287" y="221"/>
                    <a:pt x="296" y="223"/>
                    <a:pt x="304" y="223"/>
                  </a:cubicBezTo>
                  <a:cubicBezTo>
                    <a:pt x="324" y="223"/>
                    <a:pt x="343" y="211"/>
                    <a:pt x="352" y="201"/>
                  </a:cubicBezTo>
                  <a:cubicBezTo>
                    <a:pt x="367" y="173"/>
                    <a:pt x="352" y="145"/>
                    <a:pt x="321" y="127"/>
                  </a:cubicBezTo>
                  <a:lnTo>
                    <a:pt x="57" y="11"/>
                  </a:lnTo>
                  <a:cubicBezTo>
                    <a:pt x="50" y="4"/>
                    <a:pt x="43" y="1"/>
                    <a:pt x="36"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382;p44">
              <a:extLst>
                <a:ext uri="{FF2B5EF4-FFF2-40B4-BE49-F238E27FC236}">
                  <a16:creationId xmlns:a16="http://schemas.microsoft.com/office/drawing/2014/main" id="{F1C59325-DDEC-4FAB-8380-ABF8004A7EEB}"/>
                </a:ext>
              </a:extLst>
            </p:cNvPr>
            <p:cNvSpPr/>
            <p:nvPr/>
          </p:nvSpPr>
          <p:spPr>
            <a:xfrm>
              <a:off x="691325" y="4362500"/>
              <a:ext cx="7775" cy="6775"/>
            </a:xfrm>
            <a:custGeom>
              <a:avLst/>
              <a:gdLst/>
              <a:ahLst/>
              <a:cxnLst/>
              <a:rect l="l" t="t" r="r" b="b"/>
              <a:pathLst>
                <a:path w="311" h="271" extrusionOk="0">
                  <a:moveTo>
                    <a:pt x="38" y="0"/>
                  </a:moveTo>
                  <a:cubicBezTo>
                    <a:pt x="30" y="0"/>
                    <a:pt x="22" y="4"/>
                    <a:pt x="15" y="11"/>
                  </a:cubicBezTo>
                  <a:cubicBezTo>
                    <a:pt x="1" y="28"/>
                    <a:pt x="1" y="42"/>
                    <a:pt x="15" y="56"/>
                  </a:cubicBezTo>
                  <a:lnTo>
                    <a:pt x="222" y="260"/>
                  </a:lnTo>
                  <a:lnTo>
                    <a:pt x="236" y="260"/>
                  </a:lnTo>
                  <a:cubicBezTo>
                    <a:pt x="243" y="267"/>
                    <a:pt x="254" y="271"/>
                    <a:pt x="265" y="271"/>
                  </a:cubicBezTo>
                  <a:cubicBezTo>
                    <a:pt x="275" y="271"/>
                    <a:pt x="286" y="267"/>
                    <a:pt x="293" y="260"/>
                  </a:cubicBezTo>
                  <a:cubicBezTo>
                    <a:pt x="310" y="232"/>
                    <a:pt x="310" y="204"/>
                    <a:pt x="293" y="186"/>
                  </a:cubicBezTo>
                  <a:lnTo>
                    <a:pt x="61" y="11"/>
                  </a:lnTo>
                  <a:cubicBezTo>
                    <a:pt x="54" y="4"/>
                    <a:pt x="46" y="0"/>
                    <a:pt x="38"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383;p44">
              <a:extLst>
                <a:ext uri="{FF2B5EF4-FFF2-40B4-BE49-F238E27FC236}">
                  <a16:creationId xmlns:a16="http://schemas.microsoft.com/office/drawing/2014/main" id="{7CC10F5B-E1F4-4963-B073-1BC3401F9FE1}"/>
                </a:ext>
              </a:extLst>
            </p:cNvPr>
            <p:cNvSpPr/>
            <p:nvPr/>
          </p:nvSpPr>
          <p:spPr>
            <a:xfrm>
              <a:off x="694675" y="4358350"/>
              <a:ext cx="6625" cy="8025"/>
            </a:xfrm>
            <a:custGeom>
              <a:avLst/>
              <a:gdLst/>
              <a:ahLst/>
              <a:cxnLst/>
              <a:rect l="l" t="t" r="r" b="b"/>
              <a:pathLst>
                <a:path w="265" h="321" extrusionOk="0">
                  <a:moveTo>
                    <a:pt x="14" y="1"/>
                  </a:moveTo>
                  <a:cubicBezTo>
                    <a:pt x="0" y="18"/>
                    <a:pt x="0" y="32"/>
                    <a:pt x="14" y="46"/>
                  </a:cubicBezTo>
                  <a:lnTo>
                    <a:pt x="176" y="296"/>
                  </a:lnTo>
                  <a:lnTo>
                    <a:pt x="176" y="310"/>
                  </a:lnTo>
                  <a:cubicBezTo>
                    <a:pt x="183" y="317"/>
                    <a:pt x="194" y="321"/>
                    <a:pt x="204" y="321"/>
                  </a:cubicBezTo>
                  <a:cubicBezTo>
                    <a:pt x="215" y="321"/>
                    <a:pt x="226" y="317"/>
                    <a:pt x="233" y="310"/>
                  </a:cubicBezTo>
                  <a:cubicBezTo>
                    <a:pt x="264" y="296"/>
                    <a:pt x="264" y="265"/>
                    <a:pt x="247" y="236"/>
                  </a:cubicBezTo>
                  <a:lnTo>
                    <a:pt x="57" y="18"/>
                  </a:lnTo>
                  <a:cubicBezTo>
                    <a:pt x="43" y="1"/>
                    <a:pt x="29" y="1"/>
                    <a:pt x="14"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384;p44">
              <a:extLst>
                <a:ext uri="{FF2B5EF4-FFF2-40B4-BE49-F238E27FC236}">
                  <a16:creationId xmlns:a16="http://schemas.microsoft.com/office/drawing/2014/main" id="{969F8241-98EB-4CDC-8A35-B81415441877}"/>
                </a:ext>
              </a:extLst>
            </p:cNvPr>
            <p:cNvSpPr/>
            <p:nvPr/>
          </p:nvSpPr>
          <p:spPr>
            <a:xfrm>
              <a:off x="806350" y="4264625"/>
              <a:ext cx="52450" cy="269625"/>
            </a:xfrm>
            <a:custGeom>
              <a:avLst/>
              <a:gdLst/>
              <a:ahLst/>
              <a:cxnLst/>
              <a:rect l="l" t="t" r="r" b="b"/>
              <a:pathLst>
                <a:path w="2098" h="10785" extrusionOk="0">
                  <a:moveTo>
                    <a:pt x="18" y="0"/>
                  </a:moveTo>
                  <a:lnTo>
                    <a:pt x="1" y="14"/>
                  </a:lnTo>
                  <a:cubicBezTo>
                    <a:pt x="940" y="394"/>
                    <a:pt x="1671" y="1217"/>
                    <a:pt x="1921" y="2184"/>
                  </a:cubicBezTo>
                  <a:cubicBezTo>
                    <a:pt x="2041" y="2666"/>
                    <a:pt x="2055" y="3180"/>
                    <a:pt x="1953" y="3662"/>
                  </a:cubicBezTo>
                  <a:cubicBezTo>
                    <a:pt x="1907" y="3912"/>
                    <a:pt x="1819" y="4147"/>
                    <a:pt x="1759" y="4397"/>
                  </a:cubicBezTo>
                  <a:cubicBezTo>
                    <a:pt x="1689" y="4629"/>
                    <a:pt x="1629" y="4879"/>
                    <a:pt x="1615" y="5129"/>
                  </a:cubicBezTo>
                  <a:cubicBezTo>
                    <a:pt x="1601" y="5378"/>
                    <a:pt x="1629" y="5642"/>
                    <a:pt x="1745" y="5878"/>
                  </a:cubicBezTo>
                  <a:cubicBezTo>
                    <a:pt x="1805" y="5980"/>
                    <a:pt x="1865" y="6096"/>
                    <a:pt x="1921" y="6198"/>
                  </a:cubicBezTo>
                  <a:cubicBezTo>
                    <a:pt x="1981" y="6318"/>
                    <a:pt x="2023" y="6434"/>
                    <a:pt x="2023" y="6550"/>
                  </a:cubicBezTo>
                  <a:cubicBezTo>
                    <a:pt x="2023" y="6624"/>
                    <a:pt x="2009" y="6683"/>
                    <a:pt x="1995" y="6740"/>
                  </a:cubicBezTo>
                  <a:cubicBezTo>
                    <a:pt x="1981" y="6799"/>
                    <a:pt x="1953" y="6859"/>
                    <a:pt x="1921" y="6901"/>
                  </a:cubicBezTo>
                  <a:cubicBezTo>
                    <a:pt x="1865" y="7021"/>
                    <a:pt x="1791" y="7109"/>
                    <a:pt x="1717" y="7211"/>
                  </a:cubicBezTo>
                  <a:cubicBezTo>
                    <a:pt x="1643" y="7313"/>
                    <a:pt x="1569" y="7415"/>
                    <a:pt x="1527" y="7531"/>
                  </a:cubicBezTo>
                  <a:cubicBezTo>
                    <a:pt x="1482" y="7665"/>
                    <a:pt x="1467" y="7795"/>
                    <a:pt x="1482" y="7914"/>
                  </a:cubicBezTo>
                  <a:cubicBezTo>
                    <a:pt x="1513" y="8164"/>
                    <a:pt x="1629" y="8396"/>
                    <a:pt x="1731" y="8632"/>
                  </a:cubicBezTo>
                  <a:cubicBezTo>
                    <a:pt x="1777" y="8734"/>
                    <a:pt x="1819" y="8850"/>
                    <a:pt x="1847" y="8984"/>
                  </a:cubicBezTo>
                  <a:cubicBezTo>
                    <a:pt x="1879" y="9100"/>
                    <a:pt x="1907" y="9219"/>
                    <a:pt x="1921" y="9350"/>
                  </a:cubicBezTo>
                  <a:cubicBezTo>
                    <a:pt x="1967" y="9849"/>
                    <a:pt x="1847" y="10363"/>
                    <a:pt x="1584" y="10785"/>
                  </a:cubicBezTo>
                  <a:lnTo>
                    <a:pt x="1601" y="10785"/>
                  </a:lnTo>
                  <a:cubicBezTo>
                    <a:pt x="1865" y="10363"/>
                    <a:pt x="1981" y="9849"/>
                    <a:pt x="1935" y="9350"/>
                  </a:cubicBezTo>
                  <a:cubicBezTo>
                    <a:pt x="1921" y="9219"/>
                    <a:pt x="1907" y="9100"/>
                    <a:pt x="1879" y="8970"/>
                  </a:cubicBezTo>
                  <a:cubicBezTo>
                    <a:pt x="1847" y="8850"/>
                    <a:pt x="1805" y="8734"/>
                    <a:pt x="1745" y="8618"/>
                  </a:cubicBezTo>
                  <a:cubicBezTo>
                    <a:pt x="1657" y="8382"/>
                    <a:pt x="1541" y="8164"/>
                    <a:pt x="1513" y="7914"/>
                  </a:cubicBezTo>
                  <a:cubicBezTo>
                    <a:pt x="1482" y="7795"/>
                    <a:pt x="1496" y="7665"/>
                    <a:pt x="1541" y="7549"/>
                  </a:cubicBezTo>
                  <a:cubicBezTo>
                    <a:pt x="1584" y="7429"/>
                    <a:pt x="1657" y="7327"/>
                    <a:pt x="1731" y="7225"/>
                  </a:cubicBezTo>
                  <a:cubicBezTo>
                    <a:pt x="1805" y="7123"/>
                    <a:pt x="1893" y="7035"/>
                    <a:pt x="1953" y="6916"/>
                  </a:cubicBezTo>
                  <a:cubicBezTo>
                    <a:pt x="1981" y="6859"/>
                    <a:pt x="2009" y="6799"/>
                    <a:pt x="2023" y="6740"/>
                  </a:cubicBezTo>
                  <a:cubicBezTo>
                    <a:pt x="2041" y="6683"/>
                    <a:pt x="2055" y="6624"/>
                    <a:pt x="2055" y="6550"/>
                  </a:cubicBezTo>
                  <a:cubicBezTo>
                    <a:pt x="2055" y="6434"/>
                    <a:pt x="2009" y="6300"/>
                    <a:pt x="1953" y="6184"/>
                  </a:cubicBezTo>
                  <a:cubicBezTo>
                    <a:pt x="1893" y="6082"/>
                    <a:pt x="1833" y="5966"/>
                    <a:pt x="1777" y="5860"/>
                  </a:cubicBezTo>
                  <a:cubicBezTo>
                    <a:pt x="1657" y="5642"/>
                    <a:pt x="1629" y="5378"/>
                    <a:pt x="1643" y="5129"/>
                  </a:cubicBezTo>
                  <a:cubicBezTo>
                    <a:pt x="1671" y="4629"/>
                    <a:pt x="1893" y="4175"/>
                    <a:pt x="1995" y="3679"/>
                  </a:cubicBezTo>
                  <a:cubicBezTo>
                    <a:pt x="2097" y="3180"/>
                    <a:pt x="2083" y="2666"/>
                    <a:pt x="1953" y="2184"/>
                  </a:cubicBezTo>
                  <a:cubicBezTo>
                    <a:pt x="1879" y="1935"/>
                    <a:pt x="1791" y="1699"/>
                    <a:pt x="1671" y="1481"/>
                  </a:cubicBezTo>
                  <a:cubicBezTo>
                    <a:pt x="1555" y="1259"/>
                    <a:pt x="1408" y="1055"/>
                    <a:pt x="1232" y="865"/>
                  </a:cubicBezTo>
                  <a:cubicBezTo>
                    <a:pt x="912" y="482"/>
                    <a:pt x="486" y="190"/>
                    <a:pt x="18"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385;p44">
              <a:extLst>
                <a:ext uri="{FF2B5EF4-FFF2-40B4-BE49-F238E27FC236}">
                  <a16:creationId xmlns:a16="http://schemas.microsoft.com/office/drawing/2014/main" id="{EF21EC84-A2BC-47DF-8BCB-94B7A7D5C108}"/>
                </a:ext>
              </a:extLst>
            </p:cNvPr>
            <p:cNvSpPr/>
            <p:nvPr/>
          </p:nvSpPr>
          <p:spPr>
            <a:xfrm>
              <a:off x="818500" y="4415950"/>
              <a:ext cx="14700" cy="108100"/>
            </a:xfrm>
            <a:custGeom>
              <a:avLst/>
              <a:gdLst/>
              <a:ahLst/>
              <a:cxnLst/>
              <a:rect l="l" t="t" r="r" b="b"/>
              <a:pathLst>
                <a:path w="588" h="4324" extrusionOk="0">
                  <a:moveTo>
                    <a:pt x="264" y="1"/>
                  </a:moveTo>
                  <a:lnTo>
                    <a:pt x="264" y="15"/>
                  </a:lnTo>
                  <a:cubicBezTo>
                    <a:pt x="306" y="29"/>
                    <a:pt x="338" y="57"/>
                    <a:pt x="380" y="103"/>
                  </a:cubicBezTo>
                  <a:cubicBezTo>
                    <a:pt x="412" y="131"/>
                    <a:pt x="440" y="177"/>
                    <a:pt x="454" y="219"/>
                  </a:cubicBezTo>
                  <a:cubicBezTo>
                    <a:pt x="514" y="307"/>
                    <a:pt x="528" y="395"/>
                    <a:pt x="542" y="497"/>
                  </a:cubicBezTo>
                  <a:cubicBezTo>
                    <a:pt x="556" y="687"/>
                    <a:pt x="514" y="880"/>
                    <a:pt x="426" y="1056"/>
                  </a:cubicBezTo>
                  <a:cubicBezTo>
                    <a:pt x="352" y="1232"/>
                    <a:pt x="250" y="1408"/>
                    <a:pt x="162" y="1584"/>
                  </a:cubicBezTo>
                  <a:cubicBezTo>
                    <a:pt x="74" y="1759"/>
                    <a:pt x="14" y="1949"/>
                    <a:pt x="14" y="2153"/>
                  </a:cubicBezTo>
                  <a:cubicBezTo>
                    <a:pt x="0" y="2357"/>
                    <a:pt x="74" y="2551"/>
                    <a:pt x="148" y="2727"/>
                  </a:cubicBezTo>
                  <a:cubicBezTo>
                    <a:pt x="236" y="2917"/>
                    <a:pt x="324" y="3079"/>
                    <a:pt x="394" y="3269"/>
                  </a:cubicBezTo>
                  <a:cubicBezTo>
                    <a:pt x="468" y="3444"/>
                    <a:pt x="528" y="3634"/>
                    <a:pt x="500" y="3824"/>
                  </a:cubicBezTo>
                  <a:cubicBezTo>
                    <a:pt x="482" y="3926"/>
                    <a:pt x="454" y="4014"/>
                    <a:pt x="412" y="4102"/>
                  </a:cubicBezTo>
                  <a:cubicBezTo>
                    <a:pt x="380" y="4148"/>
                    <a:pt x="366" y="4190"/>
                    <a:pt x="324" y="4222"/>
                  </a:cubicBezTo>
                  <a:cubicBezTo>
                    <a:pt x="292" y="4264"/>
                    <a:pt x="250" y="4292"/>
                    <a:pt x="218" y="4310"/>
                  </a:cubicBezTo>
                  <a:lnTo>
                    <a:pt x="204" y="4324"/>
                  </a:lnTo>
                  <a:lnTo>
                    <a:pt x="218" y="4324"/>
                  </a:lnTo>
                  <a:cubicBezTo>
                    <a:pt x="264" y="4310"/>
                    <a:pt x="306" y="4278"/>
                    <a:pt x="338" y="4236"/>
                  </a:cubicBezTo>
                  <a:cubicBezTo>
                    <a:pt x="380" y="4204"/>
                    <a:pt x="412" y="4162"/>
                    <a:pt x="426" y="4116"/>
                  </a:cubicBezTo>
                  <a:cubicBezTo>
                    <a:pt x="482" y="4028"/>
                    <a:pt x="514" y="3926"/>
                    <a:pt x="528" y="3838"/>
                  </a:cubicBezTo>
                  <a:cubicBezTo>
                    <a:pt x="556" y="3634"/>
                    <a:pt x="500" y="3430"/>
                    <a:pt x="426" y="3254"/>
                  </a:cubicBezTo>
                  <a:cubicBezTo>
                    <a:pt x="352" y="3061"/>
                    <a:pt x="250" y="2903"/>
                    <a:pt x="176" y="2709"/>
                  </a:cubicBezTo>
                  <a:cubicBezTo>
                    <a:pt x="102" y="2533"/>
                    <a:pt x="42" y="2343"/>
                    <a:pt x="42" y="2153"/>
                  </a:cubicBezTo>
                  <a:cubicBezTo>
                    <a:pt x="42" y="1964"/>
                    <a:pt x="116" y="1774"/>
                    <a:pt x="190" y="1598"/>
                  </a:cubicBezTo>
                  <a:cubicBezTo>
                    <a:pt x="278" y="1422"/>
                    <a:pt x="380" y="1246"/>
                    <a:pt x="454" y="1070"/>
                  </a:cubicBezTo>
                  <a:cubicBezTo>
                    <a:pt x="542" y="894"/>
                    <a:pt x="588" y="687"/>
                    <a:pt x="570" y="483"/>
                  </a:cubicBezTo>
                  <a:cubicBezTo>
                    <a:pt x="556" y="395"/>
                    <a:pt x="528" y="293"/>
                    <a:pt x="482" y="205"/>
                  </a:cubicBezTo>
                  <a:cubicBezTo>
                    <a:pt x="454" y="159"/>
                    <a:pt x="426" y="117"/>
                    <a:pt x="394" y="89"/>
                  </a:cubicBezTo>
                  <a:cubicBezTo>
                    <a:pt x="352" y="43"/>
                    <a:pt x="324" y="15"/>
                    <a:pt x="278"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386;p44">
              <a:extLst>
                <a:ext uri="{FF2B5EF4-FFF2-40B4-BE49-F238E27FC236}">
                  <a16:creationId xmlns:a16="http://schemas.microsoft.com/office/drawing/2014/main" id="{F2B4D6D6-36CB-44BD-8855-93E33ABC6B10}"/>
                </a:ext>
              </a:extLst>
            </p:cNvPr>
            <p:cNvSpPr/>
            <p:nvPr/>
          </p:nvSpPr>
          <p:spPr>
            <a:xfrm>
              <a:off x="657650" y="4404525"/>
              <a:ext cx="13575" cy="103000"/>
            </a:xfrm>
            <a:custGeom>
              <a:avLst/>
              <a:gdLst/>
              <a:ahLst/>
              <a:cxnLst/>
              <a:rect l="l" t="t" r="r" b="b"/>
              <a:pathLst>
                <a:path w="543" h="4120" extrusionOk="0">
                  <a:moveTo>
                    <a:pt x="338" y="0"/>
                  </a:moveTo>
                  <a:cubicBezTo>
                    <a:pt x="190" y="106"/>
                    <a:pt x="88" y="282"/>
                    <a:pt x="43" y="458"/>
                  </a:cubicBezTo>
                  <a:cubicBezTo>
                    <a:pt x="1" y="648"/>
                    <a:pt x="1" y="838"/>
                    <a:pt x="29" y="1013"/>
                  </a:cubicBezTo>
                  <a:cubicBezTo>
                    <a:pt x="103" y="1379"/>
                    <a:pt x="278" y="1703"/>
                    <a:pt x="395" y="2055"/>
                  </a:cubicBezTo>
                  <a:cubicBezTo>
                    <a:pt x="454" y="2216"/>
                    <a:pt x="497" y="2406"/>
                    <a:pt x="497" y="2582"/>
                  </a:cubicBezTo>
                  <a:cubicBezTo>
                    <a:pt x="514" y="2758"/>
                    <a:pt x="468" y="2948"/>
                    <a:pt x="380" y="3110"/>
                  </a:cubicBezTo>
                  <a:cubicBezTo>
                    <a:pt x="307" y="3272"/>
                    <a:pt x="190" y="3416"/>
                    <a:pt x="131" y="3578"/>
                  </a:cubicBezTo>
                  <a:cubicBezTo>
                    <a:pt x="88" y="3666"/>
                    <a:pt x="74" y="3768"/>
                    <a:pt x="74" y="3856"/>
                  </a:cubicBezTo>
                  <a:cubicBezTo>
                    <a:pt x="88" y="3944"/>
                    <a:pt x="117" y="4046"/>
                    <a:pt x="176" y="4119"/>
                  </a:cubicBezTo>
                  <a:lnTo>
                    <a:pt x="190" y="4119"/>
                  </a:lnTo>
                  <a:lnTo>
                    <a:pt x="190" y="4105"/>
                  </a:lnTo>
                  <a:cubicBezTo>
                    <a:pt x="131" y="4032"/>
                    <a:pt x="103" y="3944"/>
                    <a:pt x="103" y="3856"/>
                  </a:cubicBezTo>
                  <a:cubicBezTo>
                    <a:pt x="103" y="3768"/>
                    <a:pt x="117" y="3680"/>
                    <a:pt x="145" y="3592"/>
                  </a:cubicBezTo>
                  <a:cubicBezTo>
                    <a:pt x="219" y="3430"/>
                    <a:pt x="321" y="3286"/>
                    <a:pt x="409" y="3110"/>
                  </a:cubicBezTo>
                  <a:cubicBezTo>
                    <a:pt x="497" y="2948"/>
                    <a:pt x="542" y="2758"/>
                    <a:pt x="542" y="2582"/>
                  </a:cubicBezTo>
                  <a:cubicBezTo>
                    <a:pt x="528" y="2392"/>
                    <a:pt x="482" y="2216"/>
                    <a:pt x="426" y="2041"/>
                  </a:cubicBezTo>
                  <a:cubicBezTo>
                    <a:pt x="321" y="1689"/>
                    <a:pt x="131" y="1365"/>
                    <a:pt x="57" y="1013"/>
                  </a:cubicBezTo>
                  <a:cubicBezTo>
                    <a:pt x="29" y="824"/>
                    <a:pt x="29" y="648"/>
                    <a:pt x="74" y="472"/>
                  </a:cubicBezTo>
                  <a:cubicBezTo>
                    <a:pt x="117" y="296"/>
                    <a:pt x="205" y="120"/>
                    <a:pt x="352" y="18"/>
                  </a:cubicBezTo>
                  <a:lnTo>
                    <a:pt x="352" y="0"/>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387;p44">
              <a:extLst>
                <a:ext uri="{FF2B5EF4-FFF2-40B4-BE49-F238E27FC236}">
                  <a16:creationId xmlns:a16="http://schemas.microsoft.com/office/drawing/2014/main" id="{02EF1ED0-EC7C-4AC0-9FA5-E58CB26BBC25}"/>
                </a:ext>
              </a:extLst>
            </p:cNvPr>
            <p:cNvSpPr/>
            <p:nvPr/>
          </p:nvSpPr>
          <p:spPr>
            <a:xfrm>
              <a:off x="746650" y="4285100"/>
              <a:ext cx="80650" cy="93850"/>
            </a:xfrm>
            <a:custGeom>
              <a:avLst/>
              <a:gdLst/>
              <a:ahLst/>
              <a:cxnLst/>
              <a:rect l="l" t="t" r="r" b="b"/>
              <a:pathLst>
                <a:path w="3226" h="3754" extrusionOk="0">
                  <a:moveTo>
                    <a:pt x="0" y="1"/>
                  </a:moveTo>
                  <a:lnTo>
                    <a:pt x="0" y="15"/>
                  </a:lnTo>
                  <a:cubicBezTo>
                    <a:pt x="148" y="412"/>
                    <a:pt x="338" y="778"/>
                    <a:pt x="560" y="1144"/>
                  </a:cubicBezTo>
                  <a:cubicBezTo>
                    <a:pt x="778" y="1496"/>
                    <a:pt x="1027" y="1833"/>
                    <a:pt x="1291" y="2157"/>
                  </a:cubicBezTo>
                  <a:cubicBezTo>
                    <a:pt x="1847" y="2787"/>
                    <a:pt x="2494" y="3328"/>
                    <a:pt x="3212" y="3754"/>
                  </a:cubicBezTo>
                  <a:lnTo>
                    <a:pt x="3226" y="3740"/>
                  </a:lnTo>
                  <a:cubicBezTo>
                    <a:pt x="2508" y="3300"/>
                    <a:pt x="1861" y="2755"/>
                    <a:pt x="1319" y="2125"/>
                  </a:cubicBezTo>
                  <a:cubicBezTo>
                    <a:pt x="1056" y="1819"/>
                    <a:pt x="806" y="1482"/>
                    <a:pt x="588" y="1130"/>
                  </a:cubicBezTo>
                  <a:cubicBezTo>
                    <a:pt x="366" y="764"/>
                    <a:pt x="176" y="398"/>
                    <a:pt x="14" y="15"/>
                  </a:cubicBezTo>
                  <a:lnTo>
                    <a:pt x="0" y="1"/>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388;p44">
              <a:extLst>
                <a:ext uri="{FF2B5EF4-FFF2-40B4-BE49-F238E27FC236}">
                  <a16:creationId xmlns:a16="http://schemas.microsoft.com/office/drawing/2014/main" id="{55AA5C54-2D04-474C-8B5F-0FF275C39A02}"/>
                </a:ext>
              </a:extLst>
            </p:cNvPr>
            <p:cNvSpPr/>
            <p:nvPr/>
          </p:nvSpPr>
          <p:spPr>
            <a:xfrm>
              <a:off x="774525" y="4291700"/>
              <a:ext cx="60875" cy="61575"/>
            </a:xfrm>
            <a:custGeom>
              <a:avLst/>
              <a:gdLst/>
              <a:ahLst/>
              <a:cxnLst/>
              <a:rect l="l" t="t" r="r" b="b"/>
              <a:pathLst>
                <a:path w="2435" h="2463" extrusionOk="0">
                  <a:moveTo>
                    <a:pt x="0" y="0"/>
                  </a:moveTo>
                  <a:lnTo>
                    <a:pt x="0" y="15"/>
                  </a:lnTo>
                  <a:cubicBezTo>
                    <a:pt x="130" y="278"/>
                    <a:pt x="278" y="514"/>
                    <a:pt x="454" y="750"/>
                  </a:cubicBezTo>
                  <a:cubicBezTo>
                    <a:pt x="630" y="982"/>
                    <a:pt x="820" y="1218"/>
                    <a:pt x="1027" y="1422"/>
                  </a:cubicBezTo>
                  <a:cubicBezTo>
                    <a:pt x="1435" y="1833"/>
                    <a:pt x="1907" y="2185"/>
                    <a:pt x="2417" y="2463"/>
                  </a:cubicBezTo>
                  <a:lnTo>
                    <a:pt x="2434" y="2463"/>
                  </a:lnTo>
                  <a:lnTo>
                    <a:pt x="2434" y="2449"/>
                  </a:lnTo>
                  <a:cubicBezTo>
                    <a:pt x="1921" y="2157"/>
                    <a:pt x="1450" y="1805"/>
                    <a:pt x="1056" y="1393"/>
                  </a:cubicBezTo>
                  <a:cubicBezTo>
                    <a:pt x="852" y="1189"/>
                    <a:pt x="658" y="968"/>
                    <a:pt x="482" y="732"/>
                  </a:cubicBezTo>
                  <a:cubicBezTo>
                    <a:pt x="306" y="500"/>
                    <a:pt x="148" y="264"/>
                    <a:pt x="14"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389;p44">
              <a:extLst>
                <a:ext uri="{FF2B5EF4-FFF2-40B4-BE49-F238E27FC236}">
                  <a16:creationId xmlns:a16="http://schemas.microsoft.com/office/drawing/2014/main" id="{F505C35C-5825-4E79-87D1-01A2FEC8752B}"/>
                </a:ext>
              </a:extLst>
            </p:cNvPr>
            <p:cNvSpPr/>
            <p:nvPr/>
          </p:nvSpPr>
          <p:spPr>
            <a:xfrm>
              <a:off x="788425" y="4275250"/>
              <a:ext cx="56475" cy="78025"/>
            </a:xfrm>
            <a:custGeom>
              <a:avLst/>
              <a:gdLst/>
              <a:ahLst/>
              <a:cxnLst/>
              <a:rect l="l" t="t" r="r" b="b"/>
              <a:pathLst>
                <a:path w="2259" h="3121" extrusionOk="0">
                  <a:moveTo>
                    <a:pt x="14" y="1"/>
                  </a:moveTo>
                  <a:lnTo>
                    <a:pt x="0" y="15"/>
                  </a:lnTo>
                  <a:cubicBezTo>
                    <a:pt x="310" y="159"/>
                    <a:pt x="602" y="335"/>
                    <a:pt x="851" y="542"/>
                  </a:cubicBezTo>
                  <a:cubicBezTo>
                    <a:pt x="1115" y="746"/>
                    <a:pt x="1351" y="996"/>
                    <a:pt x="1541" y="1260"/>
                  </a:cubicBezTo>
                  <a:cubicBezTo>
                    <a:pt x="1935" y="1802"/>
                    <a:pt x="2184" y="2445"/>
                    <a:pt x="2244" y="3107"/>
                  </a:cubicBezTo>
                  <a:lnTo>
                    <a:pt x="2258" y="3121"/>
                  </a:lnTo>
                  <a:lnTo>
                    <a:pt x="2258" y="3107"/>
                  </a:lnTo>
                  <a:cubicBezTo>
                    <a:pt x="2244" y="2769"/>
                    <a:pt x="2170" y="2445"/>
                    <a:pt x="2037" y="2125"/>
                  </a:cubicBezTo>
                  <a:cubicBezTo>
                    <a:pt x="1921" y="1816"/>
                    <a:pt x="1759" y="1524"/>
                    <a:pt x="1569" y="1246"/>
                  </a:cubicBezTo>
                  <a:cubicBezTo>
                    <a:pt x="1379" y="968"/>
                    <a:pt x="1143" y="732"/>
                    <a:pt x="879" y="511"/>
                  </a:cubicBezTo>
                  <a:cubicBezTo>
                    <a:pt x="616" y="307"/>
                    <a:pt x="324" y="131"/>
                    <a:pt x="14"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390;p44">
              <a:extLst>
                <a:ext uri="{FF2B5EF4-FFF2-40B4-BE49-F238E27FC236}">
                  <a16:creationId xmlns:a16="http://schemas.microsoft.com/office/drawing/2014/main" id="{7438DF83-8EB3-4ACB-820C-B9252AA7A3DE}"/>
                </a:ext>
              </a:extLst>
            </p:cNvPr>
            <p:cNvSpPr/>
            <p:nvPr/>
          </p:nvSpPr>
          <p:spPr>
            <a:xfrm>
              <a:off x="659050" y="4275600"/>
              <a:ext cx="78825" cy="57200"/>
            </a:xfrm>
            <a:custGeom>
              <a:avLst/>
              <a:gdLst/>
              <a:ahLst/>
              <a:cxnLst/>
              <a:rect l="l" t="t" r="r" b="b"/>
              <a:pathLst>
                <a:path w="3153" h="2288" extrusionOk="0">
                  <a:moveTo>
                    <a:pt x="3153" y="1"/>
                  </a:moveTo>
                  <a:lnTo>
                    <a:pt x="3138" y="15"/>
                  </a:lnTo>
                  <a:cubicBezTo>
                    <a:pt x="2875" y="630"/>
                    <a:pt x="2435" y="1186"/>
                    <a:pt x="1893" y="1584"/>
                  </a:cubicBezTo>
                  <a:cubicBezTo>
                    <a:pt x="1615" y="1774"/>
                    <a:pt x="1306" y="1935"/>
                    <a:pt x="1000" y="2051"/>
                  </a:cubicBezTo>
                  <a:cubicBezTo>
                    <a:pt x="676" y="2185"/>
                    <a:pt x="339" y="2255"/>
                    <a:pt x="1" y="2273"/>
                  </a:cubicBezTo>
                  <a:lnTo>
                    <a:pt x="1" y="2287"/>
                  </a:lnTo>
                  <a:cubicBezTo>
                    <a:pt x="353" y="2273"/>
                    <a:pt x="690" y="2213"/>
                    <a:pt x="1014" y="2080"/>
                  </a:cubicBezTo>
                  <a:cubicBezTo>
                    <a:pt x="1320" y="1978"/>
                    <a:pt x="1629" y="1802"/>
                    <a:pt x="1907" y="1612"/>
                  </a:cubicBezTo>
                  <a:cubicBezTo>
                    <a:pt x="2185" y="1408"/>
                    <a:pt x="2435" y="1172"/>
                    <a:pt x="2639" y="894"/>
                  </a:cubicBezTo>
                  <a:cubicBezTo>
                    <a:pt x="2861" y="630"/>
                    <a:pt x="3036" y="338"/>
                    <a:pt x="3153" y="15"/>
                  </a:cubicBezTo>
                  <a:lnTo>
                    <a:pt x="3153" y="1"/>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391;p44">
              <a:extLst>
                <a:ext uri="{FF2B5EF4-FFF2-40B4-BE49-F238E27FC236}">
                  <a16:creationId xmlns:a16="http://schemas.microsoft.com/office/drawing/2014/main" id="{DEE6E150-3643-4CB7-A761-8C496346216B}"/>
                </a:ext>
              </a:extLst>
            </p:cNvPr>
            <p:cNvSpPr/>
            <p:nvPr/>
          </p:nvSpPr>
          <p:spPr>
            <a:xfrm>
              <a:off x="673400" y="4284400"/>
              <a:ext cx="49450" cy="32200"/>
            </a:xfrm>
            <a:custGeom>
              <a:avLst/>
              <a:gdLst/>
              <a:ahLst/>
              <a:cxnLst/>
              <a:rect l="l" t="t" r="r" b="b"/>
              <a:pathLst>
                <a:path w="1978" h="1288" extrusionOk="0">
                  <a:moveTo>
                    <a:pt x="1977" y="0"/>
                  </a:moveTo>
                  <a:cubicBezTo>
                    <a:pt x="1611" y="145"/>
                    <a:pt x="1259" y="338"/>
                    <a:pt x="922" y="542"/>
                  </a:cubicBezTo>
                  <a:cubicBezTo>
                    <a:pt x="763" y="644"/>
                    <a:pt x="602" y="760"/>
                    <a:pt x="440" y="894"/>
                  </a:cubicBezTo>
                  <a:cubicBezTo>
                    <a:pt x="292" y="1010"/>
                    <a:pt x="130" y="1144"/>
                    <a:pt x="0" y="1288"/>
                  </a:cubicBezTo>
                  <a:lnTo>
                    <a:pt x="14" y="1288"/>
                  </a:lnTo>
                  <a:cubicBezTo>
                    <a:pt x="162" y="1158"/>
                    <a:pt x="306" y="1042"/>
                    <a:pt x="454" y="908"/>
                  </a:cubicBezTo>
                  <a:cubicBezTo>
                    <a:pt x="616" y="792"/>
                    <a:pt x="778" y="690"/>
                    <a:pt x="939" y="570"/>
                  </a:cubicBezTo>
                  <a:cubicBezTo>
                    <a:pt x="1274" y="352"/>
                    <a:pt x="1625" y="176"/>
                    <a:pt x="1977" y="15"/>
                  </a:cubicBezTo>
                  <a:lnTo>
                    <a:pt x="1977" y="0"/>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392;p44">
              <a:extLst>
                <a:ext uri="{FF2B5EF4-FFF2-40B4-BE49-F238E27FC236}">
                  <a16:creationId xmlns:a16="http://schemas.microsoft.com/office/drawing/2014/main" id="{82F41342-B6B3-47AD-B7EF-5AFB8A04ED47}"/>
                </a:ext>
              </a:extLst>
            </p:cNvPr>
            <p:cNvSpPr/>
            <p:nvPr/>
          </p:nvSpPr>
          <p:spPr>
            <a:xfrm>
              <a:off x="510700" y="4351050"/>
              <a:ext cx="115050" cy="195700"/>
            </a:xfrm>
            <a:custGeom>
              <a:avLst/>
              <a:gdLst/>
              <a:ahLst/>
              <a:cxnLst/>
              <a:rect l="l" t="t" r="r" b="b"/>
              <a:pathLst>
                <a:path w="4602" h="7828" extrusionOk="0">
                  <a:moveTo>
                    <a:pt x="1" y="1"/>
                  </a:moveTo>
                  <a:lnTo>
                    <a:pt x="1010" y="6536"/>
                  </a:lnTo>
                  <a:lnTo>
                    <a:pt x="4602" y="7827"/>
                  </a:lnTo>
                  <a:cubicBezTo>
                    <a:pt x="4602" y="7827"/>
                    <a:pt x="3546" y="1570"/>
                    <a:pt x="3546" y="1556"/>
                  </a:cubicBezTo>
                  <a:cubicBezTo>
                    <a:pt x="2111" y="574"/>
                    <a:pt x="1" y="1"/>
                    <a:pt x="1" y="1"/>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393;p44">
              <a:extLst>
                <a:ext uri="{FF2B5EF4-FFF2-40B4-BE49-F238E27FC236}">
                  <a16:creationId xmlns:a16="http://schemas.microsoft.com/office/drawing/2014/main" id="{39A7FE1C-B63E-4841-ACCF-22E782B3791C}"/>
                </a:ext>
              </a:extLst>
            </p:cNvPr>
            <p:cNvSpPr/>
            <p:nvPr/>
          </p:nvSpPr>
          <p:spPr>
            <a:xfrm>
              <a:off x="507800" y="4355450"/>
              <a:ext cx="118300" cy="193850"/>
            </a:xfrm>
            <a:custGeom>
              <a:avLst/>
              <a:gdLst/>
              <a:ahLst/>
              <a:cxnLst/>
              <a:rect l="l" t="t" r="r" b="b"/>
              <a:pathLst>
                <a:path w="4732" h="7754" extrusionOk="0">
                  <a:moveTo>
                    <a:pt x="1" y="1"/>
                  </a:moveTo>
                  <a:lnTo>
                    <a:pt x="908" y="6434"/>
                  </a:lnTo>
                  <a:lnTo>
                    <a:pt x="4732" y="7753"/>
                  </a:lnTo>
                  <a:cubicBezTo>
                    <a:pt x="4732" y="7753"/>
                    <a:pt x="3677" y="1496"/>
                    <a:pt x="3677" y="1482"/>
                  </a:cubicBezTo>
                  <a:cubicBezTo>
                    <a:pt x="2153" y="486"/>
                    <a:pt x="1" y="1"/>
                    <a:pt x="1" y="1"/>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394;p44">
              <a:extLst>
                <a:ext uri="{FF2B5EF4-FFF2-40B4-BE49-F238E27FC236}">
                  <a16:creationId xmlns:a16="http://schemas.microsoft.com/office/drawing/2014/main" id="{8D872032-C6D1-46D0-98BE-1A8560F3D893}"/>
                </a:ext>
              </a:extLst>
            </p:cNvPr>
            <p:cNvSpPr/>
            <p:nvPr/>
          </p:nvSpPr>
          <p:spPr>
            <a:xfrm>
              <a:off x="501925" y="4359850"/>
              <a:ext cx="124175" cy="192000"/>
            </a:xfrm>
            <a:custGeom>
              <a:avLst/>
              <a:gdLst/>
              <a:ahLst/>
              <a:cxnLst/>
              <a:rect l="l" t="t" r="r" b="b"/>
              <a:pathLst>
                <a:path w="4967" h="7680" extrusionOk="0">
                  <a:moveTo>
                    <a:pt x="0" y="1"/>
                  </a:moveTo>
                  <a:lnTo>
                    <a:pt x="1143" y="6346"/>
                  </a:lnTo>
                  <a:lnTo>
                    <a:pt x="4967" y="7679"/>
                  </a:lnTo>
                  <a:cubicBezTo>
                    <a:pt x="4967" y="7679"/>
                    <a:pt x="3929" y="1408"/>
                    <a:pt x="3929" y="1393"/>
                  </a:cubicBezTo>
                  <a:cubicBezTo>
                    <a:pt x="2578" y="528"/>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395;p44">
              <a:extLst>
                <a:ext uri="{FF2B5EF4-FFF2-40B4-BE49-F238E27FC236}">
                  <a16:creationId xmlns:a16="http://schemas.microsoft.com/office/drawing/2014/main" id="{506BBF2C-8828-46B1-BE82-DB2C91AEFD83}"/>
                </a:ext>
              </a:extLst>
            </p:cNvPr>
            <p:cNvSpPr/>
            <p:nvPr/>
          </p:nvSpPr>
          <p:spPr>
            <a:xfrm>
              <a:off x="599700" y="4323175"/>
              <a:ext cx="107400" cy="223225"/>
            </a:xfrm>
            <a:custGeom>
              <a:avLst/>
              <a:gdLst/>
              <a:ahLst/>
              <a:cxnLst/>
              <a:rect l="l" t="t" r="r" b="b"/>
              <a:pathLst>
                <a:path w="4296" h="8929" extrusionOk="0">
                  <a:moveTo>
                    <a:pt x="2948" y="1"/>
                  </a:moveTo>
                  <a:cubicBezTo>
                    <a:pt x="2948" y="1"/>
                    <a:pt x="1101" y="1320"/>
                    <a:pt x="1" y="2671"/>
                  </a:cubicBezTo>
                  <a:cubicBezTo>
                    <a:pt x="18" y="2685"/>
                    <a:pt x="1161" y="8928"/>
                    <a:pt x="1161" y="8928"/>
                  </a:cubicBezTo>
                  <a:lnTo>
                    <a:pt x="4295" y="6656"/>
                  </a:lnTo>
                  <a:lnTo>
                    <a:pt x="2948" y="1"/>
                  </a:ln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396;p44">
              <a:extLst>
                <a:ext uri="{FF2B5EF4-FFF2-40B4-BE49-F238E27FC236}">
                  <a16:creationId xmlns:a16="http://schemas.microsoft.com/office/drawing/2014/main" id="{F1AB1E45-A5A7-439D-AF97-17F730B84A86}"/>
                </a:ext>
              </a:extLst>
            </p:cNvPr>
            <p:cNvSpPr/>
            <p:nvPr/>
          </p:nvSpPr>
          <p:spPr>
            <a:xfrm>
              <a:off x="600150" y="4327575"/>
              <a:ext cx="113200" cy="221375"/>
            </a:xfrm>
            <a:custGeom>
              <a:avLst/>
              <a:gdLst/>
              <a:ahLst/>
              <a:cxnLst/>
              <a:rect l="l" t="t" r="r" b="b"/>
              <a:pathLst>
                <a:path w="4528" h="8855" extrusionOk="0">
                  <a:moveTo>
                    <a:pt x="3236" y="1"/>
                  </a:moveTo>
                  <a:cubicBezTo>
                    <a:pt x="3236" y="1"/>
                    <a:pt x="1185" y="1204"/>
                    <a:pt x="0" y="2597"/>
                  </a:cubicBezTo>
                  <a:cubicBezTo>
                    <a:pt x="14" y="2597"/>
                    <a:pt x="1157" y="8854"/>
                    <a:pt x="1157" y="8854"/>
                  </a:cubicBezTo>
                  <a:lnTo>
                    <a:pt x="4527" y="6480"/>
                  </a:lnTo>
                  <a:lnTo>
                    <a:pt x="3236" y="1"/>
                  </a:ln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397;p44">
              <a:extLst>
                <a:ext uri="{FF2B5EF4-FFF2-40B4-BE49-F238E27FC236}">
                  <a16:creationId xmlns:a16="http://schemas.microsoft.com/office/drawing/2014/main" id="{8276DB49-4E18-4578-8F6D-F7CBD17CD64A}"/>
                </a:ext>
              </a:extLst>
            </p:cNvPr>
            <p:cNvSpPr/>
            <p:nvPr/>
          </p:nvSpPr>
          <p:spPr>
            <a:xfrm>
              <a:off x="600850" y="4331275"/>
              <a:ext cx="113200" cy="219875"/>
            </a:xfrm>
            <a:custGeom>
              <a:avLst/>
              <a:gdLst/>
              <a:ahLst/>
              <a:cxnLst/>
              <a:rect l="l" t="t" r="r" b="b"/>
              <a:pathLst>
                <a:path w="4528" h="8795" extrusionOk="0">
                  <a:moveTo>
                    <a:pt x="3458" y="0"/>
                  </a:moveTo>
                  <a:cubicBezTo>
                    <a:pt x="3458" y="0"/>
                    <a:pt x="1055" y="1319"/>
                    <a:pt x="0" y="2536"/>
                  </a:cubicBezTo>
                  <a:cubicBezTo>
                    <a:pt x="0" y="2551"/>
                    <a:pt x="1157" y="8794"/>
                    <a:pt x="1157" y="8794"/>
                  </a:cubicBezTo>
                  <a:lnTo>
                    <a:pt x="4527" y="6434"/>
                  </a:lnTo>
                  <a:lnTo>
                    <a:pt x="345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398;p44">
              <a:extLst>
                <a:ext uri="{FF2B5EF4-FFF2-40B4-BE49-F238E27FC236}">
                  <a16:creationId xmlns:a16="http://schemas.microsoft.com/office/drawing/2014/main" id="{4B4D7F2A-49B3-47F6-AE20-6269EAAB6729}"/>
                </a:ext>
              </a:extLst>
            </p:cNvPr>
            <p:cNvSpPr/>
            <p:nvPr/>
          </p:nvSpPr>
          <p:spPr>
            <a:xfrm>
              <a:off x="493525" y="4364850"/>
              <a:ext cx="131425" cy="200300"/>
            </a:xfrm>
            <a:custGeom>
              <a:avLst/>
              <a:gdLst/>
              <a:ahLst/>
              <a:cxnLst/>
              <a:rect l="l" t="t" r="r" b="b"/>
              <a:pathLst>
                <a:path w="5257" h="8012" extrusionOk="0">
                  <a:moveTo>
                    <a:pt x="155" y="1"/>
                  </a:moveTo>
                  <a:cubicBezTo>
                    <a:pt x="48" y="1"/>
                    <a:pt x="1" y="128"/>
                    <a:pt x="26" y="314"/>
                  </a:cubicBezTo>
                  <a:lnTo>
                    <a:pt x="1142" y="6586"/>
                  </a:lnTo>
                  <a:cubicBezTo>
                    <a:pt x="1170" y="6793"/>
                    <a:pt x="1303" y="6983"/>
                    <a:pt x="1419" y="7011"/>
                  </a:cubicBezTo>
                  <a:lnTo>
                    <a:pt x="5071" y="8007"/>
                  </a:lnTo>
                  <a:cubicBezTo>
                    <a:pt x="5082" y="8010"/>
                    <a:pt x="5093" y="8012"/>
                    <a:pt x="5104" y="8012"/>
                  </a:cubicBezTo>
                  <a:cubicBezTo>
                    <a:pt x="5200" y="8012"/>
                    <a:pt x="5256" y="7885"/>
                    <a:pt x="5215" y="7701"/>
                  </a:cubicBezTo>
                  <a:lnTo>
                    <a:pt x="4117" y="1429"/>
                  </a:lnTo>
                  <a:cubicBezTo>
                    <a:pt x="4072" y="1222"/>
                    <a:pt x="3956" y="1032"/>
                    <a:pt x="3839" y="1004"/>
                  </a:cubicBezTo>
                  <a:lnTo>
                    <a:pt x="188" y="5"/>
                  </a:lnTo>
                  <a:cubicBezTo>
                    <a:pt x="177" y="2"/>
                    <a:pt x="166" y="1"/>
                    <a:pt x="155"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399;p44">
              <a:extLst>
                <a:ext uri="{FF2B5EF4-FFF2-40B4-BE49-F238E27FC236}">
                  <a16:creationId xmlns:a16="http://schemas.microsoft.com/office/drawing/2014/main" id="{CE3752AB-B4FB-4509-B68D-39A172588B0B}"/>
                </a:ext>
              </a:extLst>
            </p:cNvPr>
            <p:cNvSpPr/>
            <p:nvPr/>
          </p:nvSpPr>
          <p:spPr>
            <a:xfrm>
              <a:off x="494675" y="4366700"/>
              <a:ext cx="130275" cy="198450"/>
            </a:xfrm>
            <a:custGeom>
              <a:avLst/>
              <a:gdLst/>
              <a:ahLst/>
              <a:cxnLst/>
              <a:rect l="l" t="t" r="r" b="b"/>
              <a:pathLst>
                <a:path w="5211" h="7938" extrusionOk="0">
                  <a:moveTo>
                    <a:pt x="156" y="1"/>
                  </a:moveTo>
                  <a:cubicBezTo>
                    <a:pt x="56" y="1"/>
                    <a:pt x="1" y="124"/>
                    <a:pt x="26" y="300"/>
                  </a:cubicBezTo>
                  <a:lnTo>
                    <a:pt x="1124" y="6526"/>
                  </a:lnTo>
                  <a:cubicBezTo>
                    <a:pt x="1169" y="6733"/>
                    <a:pt x="1285" y="6909"/>
                    <a:pt x="1405" y="6937"/>
                  </a:cubicBezTo>
                  <a:lnTo>
                    <a:pt x="5025" y="7933"/>
                  </a:lnTo>
                  <a:cubicBezTo>
                    <a:pt x="5036" y="7936"/>
                    <a:pt x="5047" y="7938"/>
                    <a:pt x="5058" y="7938"/>
                  </a:cubicBezTo>
                  <a:cubicBezTo>
                    <a:pt x="5154" y="7938"/>
                    <a:pt x="5210" y="7811"/>
                    <a:pt x="5169" y="7627"/>
                  </a:cubicBezTo>
                  <a:lnTo>
                    <a:pt x="4085" y="1397"/>
                  </a:lnTo>
                  <a:cubicBezTo>
                    <a:pt x="4043" y="1207"/>
                    <a:pt x="3924" y="1017"/>
                    <a:pt x="3808" y="986"/>
                  </a:cubicBezTo>
                  <a:lnTo>
                    <a:pt x="188" y="4"/>
                  </a:lnTo>
                  <a:cubicBezTo>
                    <a:pt x="177" y="2"/>
                    <a:pt x="167" y="1"/>
                    <a:pt x="156" y="1"/>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00;p44">
              <a:extLst>
                <a:ext uri="{FF2B5EF4-FFF2-40B4-BE49-F238E27FC236}">
                  <a16:creationId xmlns:a16="http://schemas.microsoft.com/office/drawing/2014/main" id="{BCD313E9-97B7-4223-BED3-174AB23AD948}"/>
                </a:ext>
              </a:extLst>
            </p:cNvPr>
            <p:cNvSpPr/>
            <p:nvPr/>
          </p:nvSpPr>
          <p:spPr>
            <a:xfrm>
              <a:off x="605600" y="4334400"/>
              <a:ext cx="120575" cy="227975"/>
            </a:xfrm>
            <a:custGeom>
              <a:avLst/>
              <a:gdLst/>
              <a:ahLst/>
              <a:cxnLst/>
              <a:rect l="l" t="t" r="r" b="b"/>
              <a:pathLst>
                <a:path w="4823" h="9119" extrusionOk="0">
                  <a:moveTo>
                    <a:pt x="3507" y="1"/>
                  </a:moveTo>
                  <a:cubicBezTo>
                    <a:pt x="3486" y="1"/>
                    <a:pt x="3465" y="8"/>
                    <a:pt x="3444" y="23"/>
                  </a:cubicBezTo>
                  <a:lnTo>
                    <a:pt x="162" y="2102"/>
                  </a:lnTo>
                  <a:cubicBezTo>
                    <a:pt x="60" y="2162"/>
                    <a:pt x="0" y="2383"/>
                    <a:pt x="28" y="2573"/>
                  </a:cubicBezTo>
                  <a:lnTo>
                    <a:pt x="1129" y="8859"/>
                  </a:lnTo>
                  <a:cubicBezTo>
                    <a:pt x="1162" y="9021"/>
                    <a:pt x="1234" y="9119"/>
                    <a:pt x="1319" y="9119"/>
                  </a:cubicBezTo>
                  <a:cubicBezTo>
                    <a:pt x="1343" y="9119"/>
                    <a:pt x="1368" y="9111"/>
                    <a:pt x="1393" y="9095"/>
                  </a:cubicBezTo>
                  <a:lnTo>
                    <a:pt x="4661" y="7026"/>
                  </a:lnTo>
                  <a:cubicBezTo>
                    <a:pt x="4763" y="6956"/>
                    <a:pt x="4823" y="6749"/>
                    <a:pt x="4795" y="6545"/>
                  </a:cubicBezTo>
                  <a:lnTo>
                    <a:pt x="3694" y="255"/>
                  </a:lnTo>
                  <a:cubicBezTo>
                    <a:pt x="3660" y="105"/>
                    <a:pt x="3587" y="1"/>
                    <a:pt x="3507"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01;p44">
              <a:extLst>
                <a:ext uri="{FF2B5EF4-FFF2-40B4-BE49-F238E27FC236}">
                  <a16:creationId xmlns:a16="http://schemas.microsoft.com/office/drawing/2014/main" id="{CC1213CA-A8CA-44F5-AD0A-4BB5301B1B75}"/>
                </a:ext>
              </a:extLst>
            </p:cNvPr>
            <p:cNvSpPr/>
            <p:nvPr/>
          </p:nvSpPr>
          <p:spPr>
            <a:xfrm>
              <a:off x="605950" y="4336375"/>
              <a:ext cx="119525" cy="226000"/>
            </a:xfrm>
            <a:custGeom>
              <a:avLst/>
              <a:gdLst/>
              <a:ahLst/>
              <a:cxnLst/>
              <a:rect l="l" t="t" r="r" b="b"/>
              <a:pathLst>
                <a:path w="4781" h="9040" extrusionOk="0">
                  <a:moveTo>
                    <a:pt x="3461" y="1"/>
                  </a:moveTo>
                  <a:cubicBezTo>
                    <a:pt x="3441" y="1"/>
                    <a:pt x="3421" y="6"/>
                    <a:pt x="3402" y="18"/>
                  </a:cubicBezTo>
                  <a:lnTo>
                    <a:pt x="162" y="2083"/>
                  </a:lnTo>
                  <a:cubicBezTo>
                    <a:pt x="46" y="2143"/>
                    <a:pt x="0" y="2361"/>
                    <a:pt x="32" y="2551"/>
                  </a:cubicBezTo>
                  <a:lnTo>
                    <a:pt x="1115" y="8780"/>
                  </a:lnTo>
                  <a:cubicBezTo>
                    <a:pt x="1148" y="8942"/>
                    <a:pt x="1220" y="9040"/>
                    <a:pt x="1298" y="9040"/>
                  </a:cubicBezTo>
                  <a:cubicBezTo>
                    <a:pt x="1320" y="9040"/>
                    <a:pt x="1343" y="9032"/>
                    <a:pt x="1365" y="9016"/>
                  </a:cubicBezTo>
                  <a:lnTo>
                    <a:pt x="4619" y="6965"/>
                  </a:lnTo>
                  <a:cubicBezTo>
                    <a:pt x="4721" y="6905"/>
                    <a:pt x="4781" y="6684"/>
                    <a:pt x="4749" y="6494"/>
                  </a:cubicBezTo>
                  <a:lnTo>
                    <a:pt x="3651" y="264"/>
                  </a:lnTo>
                  <a:cubicBezTo>
                    <a:pt x="3626" y="99"/>
                    <a:pt x="3545" y="1"/>
                    <a:pt x="3461" y="1"/>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02;p44">
              <a:extLst>
                <a:ext uri="{FF2B5EF4-FFF2-40B4-BE49-F238E27FC236}">
                  <a16:creationId xmlns:a16="http://schemas.microsoft.com/office/drawing/2014/main" id="{21513825-18FD-4AE3-A632-A31F37663AB2}"/>
                </a:ext>
              </a:extLst>
            </p:cNvPr>
            <p:cNvSpPr/>
            <p:nvPr/>
          </p:nvSpPr>
          <p:spPr>
            <a:xfrm>
              <a:off x="586150" y="4384325"/>
              <a:ext cx="58325" cy="183400"/>
            </a:xfrm>
            <a:custGeom>
              <a:avLst/>
              <a:gdLst/>
              <a:ahLst/>
              <a:cxnLst/>
              <a:rect l="l" t="t" r="r" b="b"/>
              <a:pathLst>
                <a:path w="2333" h="7336" extrusionOk="0">
                  <a:moveTo>
                    <a:pt x="966" y="1"/>
                  </a:moveTo>
                  <a:cubicBezTo>
                    <a:pt x="957" y="1"/>
                    <a:pt x="949" y="2"/>
                    <a:pt x="940" y="3"/>
                  </a:cubicBezTo>
                  <a:lnTo>
                    <a:pt x="149" y="193"/>
                  </a:lnTo>
                  <a:cubicBezTo>
                    <a:pt x="61" y="225"/>
                    <a:pt x="1" y="327"/>
                    <a:pt x="15" y="414"/>
                  </a:cubicBezTo>
                  <a:lnTo>
                    <a:pt x="1218" y="7186"/>
                  </a:lnTo>
                  <a:cubicBezTo>
                    <a:pt x="1231" y="7278"/>
                    <a:pt x="1303" y="7335"/>
                    <a:pt x="1382" y="7335"/>
                  </a:cubicBezTo>
                  <a:cubicBezTo>
                    <a:pt x="1391" y="7335"/>
                    <a:pt x="1399" y="7335"/>
                    <a:pt x="1408" y="7333"/>
                  </a:cubicBezTo>
                  <a:lnTo>
                    <a:pt x="2185" y="7140"/>
                  </a:lnTo>
                  <a:cubicBezTo>
                    <a:pt x="2273" y="7112"/>
                    <a:pt x="2333" y="7024"/>
                    <a:pt x="2319" y="6922"/>
                  </a:cubicBezTo>
                  <a:lnTo>
                    <a:pt x="1130" y="151"/>
                  </a:lnTo>
                  <a:cubicBezTo>
                    <a:pt x="1117" y="59"/>
                    <a:pt x="1044" y="1"/>
                    <a:pt x="966" y="1"/>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03;p44">
              <a:extLst>
                <a:ext uri="{FF2B5EF4-FFF2-40B4-BE49-F238E27FC236}">
                  <a16:creationId xmlns:a16="http://schemas.microsoft.com/office/drawing/2014/main" id="{6615C0CF-EEBF-4A9C-AB80-0529DBBFD2D0}"/>
                </a:ext>
              </a:extLst>
            </p:cNvPr>
            <p:cNvSpPr/>
            <p:nvPr/>
          </p:nvSpPr>
          <p:spPr>
            <a:xfrm>
              <a:off x="487575" y="4414100"/>
              <a:ext cx="35200" cy="47625"/>
            </a:xfrm>
            <a:custGeom>
              <a:avLst/>
              <a:gdLst/>
              <a:ahLst/>
              <a:cxnLst/>
              <a:rect l="l" t="t" r="r" b="b"/>
              <a:pathLst>
                <a:path w="1408" h="1905" extrusionOk="0">
                  <a:moveTo>
                    <a:pt x="450" y="1"/>
                  </a:moveTo>
                  <a:cubicBezTo>
                    <a:pt x="276" y="1"/>
                    <a:pt x="75" y="469"/>
                    <a:pt x="75" y="469"/>
                  </a:cubicBezTo>
                  <a:cubicBezTo>
                    <a:pt x="75" y="469"/>
                    <a:pt x="1" y="1394"/>
                    <a:pt x="264" y="1728"/>
                  </a:cubicBezTo>
                  <a:cubicBezTo>
                    <a:pt x="359" y="1856"/>
                    <a:pt x="532" y="1904"/>
                    <a:pt x="712" y="1904"/>
                  </a:cubicBezTo>
                  <a:cubicBezTo>
                    <a:pt x="1007" y="1904"/>
                    <a:pt x="1323" y="1775"/>
                    <a:pt x="1351" y="1658"/>
                  </a:cubicBezTo>
                  <a:cubicBezTo>
                    <a:pt x="1377" y="1538"/>
                    <a:pt x="1103" y="1515"/>
                    <a:pt x="889" y="1515"/>
                  </a:cubicBezTo>
                  <a:cubicBezTo>
                    <a:pt x="760" y="1515"/>
                    <a:pt x="653" y="1524"/>
                    <a:pt x="648" y="1524"/>
                  </a:cubicBezTo>
                  <a:lnTo>
                    <a:pt x="648" y="1524"/>
                  </a:lnTo>
                  <a:cubicBezTo>
                    <a:pt x="661" y="1523"/>
                    <a:pt x="1408" y="1462"/>
                    <a:pt x="1394" y="1260"/>
                  </a:cubicBezTo>
                  <a:cubicBezTo>
                    <a:pt x="1386" y="1151"/>
                    <a:pt x="1146" y="1125"/>
                    <a:pt x="926" y="1125"/>
                  </a:cubicBezTo>
                  <a:cubicBezTo>
                    <a:pt x="736" y="1125"/>
                    <a:pt x="560" y="1144"/>
                    <a:pt x="560" y="1144"/>
                  </a:cubicBezTo>
                  <a:cubicBezTo>
                    <a:pt x="560" y="1144"/>
                    <a:pt x="1306" y="1042"/>
                    <a:pt x="1278" y="792"/>
                  </a:cubicBezTo>
                  <a:cubicBezTo>
                    <a:pt x="1259" y="698"/>
                    <a:pt x="1121" y="669"/>
                    <a:pt x="962" y="669"/>
                  </a:cubicBezTo>
                  <a:cubicBezTo>
                    <a:pt x="810" y="669"/>
                    <a:pt x="639" y="695"/>
                    <a:pt x="535" y="714"/>
                  </a:cubicBezTo>
                  <a:lnTo>
                    <a:pt x="535" y="714"/>
                  </a:lnTo>
                  <a:cubicBezTo>
                    <a:pt x="763" y="667"/>
                    <a:pt x="1316" y="538"/>
                    <a:pt x="1232" y="409"/>
                  </a:cubicBezTo>
                  <a:cubicBezTo>
                    <a:pt x="1202" y="356"/>
                    <a:pt x="1105" y="339"/>
                    <a:pt x="988" y="339"/>
                  </a:cubicBezTo>
                  <a:cubicBezTo>
                    <a:pt x="753" y="339"/>
                    <a:pt x="440" y="409"/>
                    <a:pt x="440" y="409"/>
                  </a:cubicBezTo>
                  <a:cubicBezTo>
                    <a:pt x="440" y="409"/>
                    <a:pt x="634" y="15"/>
                    <a:pt x="458" y="1"/>
                  </a:cubicBezTo>
                  <a:cubicBezTo>
                    <a:pt x="455" y="1"/>
                    <a:pt x="453" y="1"/>
                    <a:pt x="450" y="1"/>
                  </a:cubicBezTo>
                  <a:close/>
                </a:path>
              </a:pathLst>
            </a:custGeom>
            <a:solidFill>
              <a:srgbClr val="F7D2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04;p44">
              <a:extLst>
                <a:ext uri="{FF2B5EF4-FFF2-40B4-BE49-F238E27FC236}">
                  <a16:creationId xmlns:a16="http://schemas.microsoft.com/office/drawing/2014/main" id="{EF0ECF2E-12EE-4C8D-B04C-38914273D0BF}"/>
                </a:ext>
              </a:extLst>
            </p:cNvPr>
            <p:cNvSpPr/>
            <p:nvPr/>
          </p:nvSpPr>
          <p:spPr>
            <a:xfrm>
              <a:off x="700825" y="4470100"/>
              <a:ext cx="47350" cy="46575"/>
            </a:xfrm>
            <a:custGeom>
              <a:avLst/>
              <a:gdLst/>
              <a:ahLst/>
              <a:cxnLst/>
              <a:rect l="l" t="t" r="r" b="b"/>
              <a:pathLst>
                <a:path w="1894" h="1863" extrusionOk="0">
                  <a:moveTo>
                    <a:pt x="958" y="0"/>
                  </a:moveTo>
                  <a:cubicBezTo>
                    <a:pt x="765" y="0"/>
                    <a:pt x="571" y="62"/>
                    <a:pt x="412" y="191"/>
                  </a:cubicBezTo>
                  <a:cubicBezTo>
                    <a:pt x="46" y="487"/>
                    <a:pt x="1" y="1029"/>
                    <a:pt x="296" y="1394"/>
                  </a:cubicBezTo>
                  <a:lnTo>
                    <a:pt x="690" y="1862"/>
                  </a:lnTo>
                  <a:cubicBezTo>
                    <a:pt x="1042" y="1658"/>
                    <a:pt x="1601" y="1247"/>
                    <a:pt x="1893" y="515"/>
                  </a:cubicBezTo>
                  <a:lnTo>
                    <a:pt x="1513" y="191"/>
                  </a:lnTo>
                  <a:cubicBezTo>
                    <a:pt x="1356" y="66"/>
                    <a:pt x="1157" y="0"/>
                    <a:pt x="958" y="0"/>
                  </a:cubicBezTo>
                  <a:close/>
                </a:path>
              </a:pathLst>
            </a:custGeom>
            <a:solidFill>
              <a:srgbClr val="F7D2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05;p44">
              <a:extLst>
                <a:ext uri="{FF2B5EF4-FFF2-40B4-BE49-F238E27FC236}">
                  <a16:creationId xmlns:a16="http://schemas.microsoft.com/office/drawing/2014/main" id="{28D8DB5C-0B1C-47FC-B1A0-F582E2991612}"/>
                </a:ext>
              </a:extLst>
            </p:cNvPr>
            <p:cNvSpPr/>
            <p:nvPr/>
          </p:nvSpPr>
          <p:spPr>
            <a:xfrm>
              <a:off x="718075" y="4482975"/>
              <a:ext cx="97550" cy="96100"/>
            </a:xfrm>
            <a:custGeom>
              <a:avLst/>
              <a:gdLst/>
              <a:ahLst/>
              <a:cxnLst/>
              <a:rect l="l" t="t" r="r" b="b"/>
              <a:pathLst>
                <a:path w="3902" h="3844" extrusionOk="0">
                  <a:moveTo>
                    <a:pt x="1203" y="0"/>
                  </a:moveTo>
                  <a:cubicBezTo>
                    <a:pt x="911" y="732"/>
                    <a:pt x="352" y="1143"/>
                    <a:pt x="0" y="1347"/>
                  </a:cubicBezTo>
                  <a:lnTo>
                    <a:pt x="1703" y="3416"/>
                  </a:lnTo>
                  <a:cubicBezTo>
                    <a:pt x="1745" y="3475"/>
                    <a:pt x="1791" y="3532"/>
                    <a:pt x="1847" y="3577"/>
                  </a:cubicBezTo>
                  <a:cubicBezTo>
                    <a:pt x="2060" y="3757"/>
                    <a:pt x="2321" y="3844"/>
                    <a:pt x="2581" y="3844"/>
                  </a:cubicBezTo>
                  <a:cubicBezTo>
                    <a:pt x="2913" y="3844"/>
                    <a:pt x="3245" y="3702"/>
                    <a:pt x="3475" y="3430"/>
                  </a:cubicBezTo>
                  <a:cubicBezTo>
                    <a:pt x="3901" y="2948"/>
                    <a:pt x="3827" y="2213"/>
                    <a:pt x="3342" y="1805"/>
                  </a:cubicBezTo>
                  <a:lnTo>
                    <a:pt x="1203" y="0"/>
                  </a:ln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06;p44">
              <a:extLst>
                <a:ext uri="{FF2B5EF4-FFF2-40B4-BE49-F238E27FC236}">
                  <a16:creationId xmlns:a16="http://schemas.microsoft.com/office/drawing/2014/main" id="{66B39C96-6FAD-41CA-9F50-BEEB85928B3C}"/>
                </a:ext>
              </a:extLst>
            </p:cNvPr>
            <p:cNvSpPr/>
            <p:nvPr/>
          </p:nvSpPr>
          <p:spPr>
            <a:xfrm>
              <a:off x="684725" y="4450975"/>
              <a:ext cx="50950" cy="52475"/>
            </a:xfrm>
            <a:custGeom>
              <a:avLst/>
              <a:gdLst/>
              <a:ahLst/>
              <a:cxnLst/>
              <a:rect l="l" t="t" r="r" b="b"/>
              <a:pathLst>
                <a:path w="2038" h="2099" extrusionOk="0">
                  <a:moveTo>
                    <a:pt x="1312" y="1"/>
                  </a:moveTo>
                  <a:cubicBezTo>
                    <a:pt x="1304" y="1"/>
                    <a:pt x="1298" y="3"/>
                    <a:pt x="1292" y="7"/>
                  </a:cubicBezTo>
                  <a:cubicBezTo>
                    <a:pt x="1158" y="109"/>
                    <a:pt x="1246" y="503"/>
                    <a:pt x="1246" y="503"/>
                  </a:cubicBezTo>
                  <a:cubicBezTo>
                    <a:pt x="1246" y="503"/>
                    <a:pt x="325" y="548"/>
                    <a:pt x="163" y="752"/>
                  </a:cubicBezTo>
                  <a:cubicBezTo>
                    <a:pt x="1" y="974"/>
                    <a:pt x="205" y="1118"/>
                    <a:pt x="205" y="1118"/>
                  </a:cubicBezTo>
                  <a:cubicBezTo>
                    <a:pt x="205" y="1118"/>
                    <a:pt x="15" y="1308"/>
                    <a:pt x="265" y="1544"/>
                  </a:cubicBezTo>
                  <a:cubicBezTo>
                    <a:pt x="265" y="1544"/>
                    <a:pt x="103" y="1808"/>
                    <a:pt x="367" y="1941"/>
                  </a:cubicBezTo>
                  <a:cubicBezTo>
                    <a:pt x="598" y="2062"/>
                    <a:pt x="791" y="2098"/>
                    <a:pt x="939" y="2098"/>
                  </a:cubicBezTo>
                  <a:cubicBezTo>
                    <a:pt x="1168" y="2098"/>
                    <a:pt x="1292" y="2012"/>
                    <a:pt x="1292" y="2012"/>
                  </a:cubicBezTo>
                  <a:lnTo>
                    <a:pt x="2038" y="869"/>
                  </a:lnTo>
                  <a:cubicBezTo>
                    <a:pt x="2038" y="869"/>
                    <a:pt x="1475" y="1"/>
                    <a:pt x="1312" y="1"/>
                  </a:cubicBezTo>
                  <a:close/>
                </a:path>
              </a:pathLst>
            </a:custGeom>
            <a:solidFill>
              <a:srgbClr val="F7D2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07;p44">
              <a:extLst>
                <a:ext uri="{FF2B5EF4-FFF2-40B4-BE49-F238E27FC236}">
                  <a16:creationId xmlns:a16="http://schemas.microsoft.com/office/drawing/2014/main" id="{6CCD7764-30BB-4835-8A98-C5D31E27D3AF}"/>
                </a:ext>
              </a:extLst>
            </p:cNvPr>
            <p:cNvSpPr/>
            <p:nvPr/>
          </p:nvSpPr>
          <p:spPr>
            <a:xfrm>
              <a:off x="686575" y="4450350"/>
              <a:ext cx="49450" cy="53575"/>
            </a:xfrm>
            <a:custGeom>
              <a:avLst/>
              <a:gdLst/>
              <a:ahLst/>
              <a:cxnLst/>
              <a:rect l="l" t="t" r="r" b="b"/>
              <a:pathLst>
                <a:path w="1978" h="2143" extrusionOk="0">
                  <a:moveTo>
                    <a:pt x="1218" y="0"/>
                  </a:moveTo>
                  <a:lnTo>
                    <a:pt x="1186" y="32"/>
                  </a:lnTo>
                  <a:lnTo>
                    <a:pt x="1172" y="46"/>
                  </a:lnTo>
                  <a:cubicBezTo>
                    <a:pt x="1158" y="74"/>
                    <a:pt x="1144" y="88"/>
                    <a:pt x="1144" y="102"/>
                  </a:cubicBezTo>
                  <a:cubicBezTo>
                    <a:pt x="1116" y="176"/>
                    <a:pt x="1116" y="250"/>
                    <a:pt x="1130" y="324"/>
                  </a:cubicBezTo>
                  <a:cubicBezTo>
                    <a:pt x="1130" y="387"/>
                    <a:pt x="1130" y="451"/>
                    <a:pt x="1139" y="503"/>
                  </a:cubicBezTo>
                  <a:lnTo>
                    <a:pt x="1139" y="503"/>
                  </a:lnTo>
                  <a:cubicBezTo>
                    <a:pt x="1021" y="514"/>
                    <a:pt x="911" y="515"/>
                    <a:pt x="792" y="528"/>
                  </a:cubicBezTo>
                  <a:cubicBezTo>
                    <a:pt x="659" y="542"/>
                    <a:pt x="528" y="573"/>
                    <a:pt x="395" y="602"/>
                  </a:cubicBezTo>
                  <a:cubicBezTo>
                    <a:pt x="338" y="616"/>
                    <a:pt x="279" y="630"/>
                    <a:pt x="219" y="661"/>
                  </a:cubicBezTo>
                  <a:cubicBezTo>
                    <a:pt x="177" y="675"/>
                    <a:pt x="149" y="690"/>
                    <a:pt x="117" y="704"/>
                  </a:cubicBezTo>
                  <a:cubicBezTo>
                    <a:pt x="89" y="718"/>
                    <a:pt x="75" y="749"/>
                    <a:pt x="43" y="777"/>
                  </a:cubicBezTo>
                  <a:cubicBezTo>
                    <a:pt x="29" y="806"/>
                    <a:pt x="15" y="851"/>
                    <a:pt x="1" y="879"/>
                  </a:cubicBezTo>
                  <a:lnTo>
                    <a:pt x="1" y="981"/>
                  </a:lnTo>
                  <a:cubicBezTo>
                    <a:pt x="13" y="1047"/>
                    <a:pt x="51" y="1101"/>
                    <a:pt x="98" y="1142"/>
                  </a:cubicBezTo>
                  <a:lnTo>
                    <a:pt x="98" y="1142"/>
                  </a:lnTo>
                  <a:cubicBezTo>
                    <a:pt x="77" y="1172"/>
                    <a:pt x="57" y="1198"/>
                    <a:pt x="43" y="1231"/>
                  </a:cubicBezTo>
                  <a:cubicBezTo>
                    <a:pt x="29" y="1277"/>
                    <a:pt x="29" y="1319"/>
                    <a:pt x="43" y="1365"/>
                  </a:cubicBezTo>
                  <a:cubicBezTo>
                    <a:pt x="43" y="1407"/>
                    <a:pt x="61" y="1453"/>
                    <a:pt x="89" y="1481"/>
                  </a:cubicBezTo>
                  <a:cubicBezTo>
                    <a:pt x="103" y="1509"/>
                    <a:pt x="117" y="1527"/>
                    <a:pt x="131" y="1541"/>
                  </a:cubicBezTo>
                  <a:lnTo>
                    <a:pt x="154" y="1572"/>
                  </a:lnTo>
                  <a:lnTo>
                    <a:pt x="154" y="1572"/>
                  </a:lnTo>
                  <a:cubicBezTo>
                    <a:pt x="128" y="1625"/>
                    <a:pt x="117" y="1678"/>
                    <a:pt x="117" y="1745"/>
                  </a:cubicBezTo>
                  <a:cubicBezTo>
                    <a:pt x="117" y="1805"/>
                    <a:pt x="149" y="1878"/>
                    <a:pt x="191" y="1921"/>
                  </a:cubicBezTo>
                  <a:cubicBezTo>
                    <a:pt x="236" y="1966"/>
                    <a:pt x="293" y="1995"/>
                    <a:pt x="353" y="2023"/>
                  </a:cubicBezTo>
                  <a:cubicBezTo>
                    <a:pt x="395" y="2037"/>
                    <a:pt x="455" y="2068"/>
                    <a:pt x="514" y="2082"/>
                  </a:cubicBezTo>
                  <a:cubicBezTo>
                    <a:pt x="630" y="2125"/>
                    <a:pt x="747" y="2142"/>
                    <a:pt x="880" y="2142"/>
                  </a:cubicBezTo>
                  <a:cubicBezTo>
                    <a:pt x="996" y="2142"/>
                    <a:pt x="1116" y="2111"/>
                    <a:pt x="1232" y="2054"/>
                  </a:cubicBezTo>
                  <a:lnTo>
                    <a:pt x="1232" y="2037"/>
                  </a:lnTo>
                  <a:cubicBezTo>
                    <a:pt x="1232" y="2023"/>
                    <a:pt x="1218" y="2023"/>
                    <a:pt x="1218" y="2023"/>
                  </a:cubicBezTo>
                  <a:cubicBezTo>
                    <a:pt x="1116" y="2082"/>
                    <a:pt x="996" y="2111"/>
                    <a:pt x="880" y="2111"/>
                  </a:cubicBezTo>
                  <a:cubicBezTo>
                    <a:pt x="764" y="2111"/>
                    <a:pt x="645" y="2082"/>
                    <a:pt x="528" y="2037"/>
                  </a:cubicBezTo>
                  <a:cubicBezTo>
                    <a:pt x="469" y="2023"/>
                    <a:pt x="426" y="2009"/>
                    <a:pt x="367" y="1980"/>
                  </a:cubicBezTo>
                  <a:cubicBezTo>
                    <a:pt x="307" y="1949"/>
                    <a:pt x="265" y="1921"/>
                    <a:pt x="219" y="1893"/>
                  </a:cubicBezTo>
                  <a:cubicBezTo>
                    <a:pt x="191" y="1847"/>
                    <a:pt x="163" y="1790"/>
                    <a:pt x="163" y="1745"/>
                  </a:cubicBezTo>
                  <a:cubicBezTo>
                    <a:pt x="163" y="1685"/>
                    <a:pt x="177" y="1629"/>
                    <a:pt x="205" y="1583"/>
                  </a:cubicBezTo>
                  <a:lnTo>
                    <a:pt x="205" y="1555"/>
                  </a:lnTo>
                  <a:lnTo>
                    <a:pt x="163" y="1509"/>
                  </a:lnTo>
                  <a:cubicBezTo>
                    <a:pt x="149" y="1495"/>
                    <a:pt x="131" y="1481"/>
                    <a:pt x="131" y="1467"/>
                  </a:cubicBezTo>
                  <a:cubicBezTo>
                    <a:pt x="103" y="1421"/>
                    <a:pt x="89" y="1393"/>
                    <a:pt x="89" y="1365"/>
                  </a:cubicBezTo>
                  <a:cubicBezTo>
                    <a:pt x="89" y="1319"/>
                    <a:pt x="89" y="1291"/>
                    <a:pt x="103" y="1245"/>
                  </a:cubicBezTo>
                  <a:cubicBezTo>
                    <a:pt x="103" y="1217"/>
                    <a:pt x="131" y="1189"/>
                    <a:pt x="149" y="1157"/>
                  </a:cubicBezTo>
                  <a:cubicBezTo>
                    <a:pt x="163" y="1143"/>
                    <a:pt x="163" y="1129"/>
                    <a:pt x="149" y="1115"/>
                  </a:cubicBezTo>
                  <a:cubicBezTo>
                    <a:pt x="103" y="1087"/>
                    <a:pt x="61" y="1027"/>
                    <a:pt x="61" y="981"/>
                  </a:cubicBezTo>
                  <a:cubicBezTo>
                    <a:pt x="43" y="925"/>
                    <a:pt x="61" y="865"/>
                    <a:pt x="103" y="806"/>
                  </a:cubicBezTo>
                  <a:cubicBezTo>
                    <a:pt x="117" y="763"/>
                    <a:pt x="177" y="735"/>
                    <a:pt x="236" y="704"/>
                  </a:cubicBezTo>
                  <a:cubicBezTo>
                    <a:pt x="293" y="690"/>
                    <a:pt x="353" y="661"/>
                    <a:pt x="412" y="647"/>
                  </a:cubicBezTo>
                  <a:cubicBezTo>
                    <a:pt x="543" y="616"/>
                    <a:pt x="659" y="602"/>
                    <a:pt x="792" y="588"/>
                  </a:cubicBezTo>
                  <a:cubicBezTo>
                    <a:pt x="922" y="573"/>
                    <a:pt x="1056" y="559"/>
                    <a:pt x="1172" y="559"/>
                  </a:cubicBezTo>
                  <a:lnTo>
                    <a:pt x="1186" y="559"/>
                  </a:lnTo>
                  <a:cubicBezTo>
                    <a:pt x="1204" y="559"/>
                    <a:pt x="1204" y="542"/>
                    <a:pt x="1204" y="528"/>
                  </a:cubicBezTo>
                  <a:cubicBezTo>
                    <a:pt x="1186" y="454"/>
                    <a:pt x="1186" y="383"/>
                    <a:pt x="1172" y="324"/>
                  </a:cubicBezTo>
                  <a:cubicBezTo>
                    <a:pt x="1172" y="250"/>
                    <a:pt x="1172" y="176"/>
                    <a:pt x="1186" y="120"/>
                  </a:cubicBezTo>
                  <a:cubicBezTo>
                    <a:pt x="1204" y="102"/>
                    <a:pt x="1204" y="88"/>
                    <a:pt x="1218" y="74"/>
                  </a:cubicBezTo>
                  <a:lnTo>
                    <a:pt x="1232" y="60"/>
                  </a:lnTo>
                  <a:lnTo>
                    <a:pt x="1260" y="60"/>
                  </a:lnTo>
                  <a:cubicBezTo>
                    <a:pt x="1274" y="74"/>
                    <a:pt x="1292" y="74"/>
                    <a:pt x="1306" y="88"/>
                  </a:cubicBezTo>
                  <a:cubicBezTo>
                    <a:pt x="1362" y="134"/>
                    <a:pt x="1408" y="176"/>
                    <a:pt x="1450" y="236"/>
                  </a:cubicBezTo>
                  <a:cubicBezTo>
                    <a:pt x="1538" y="338"/>
                    <a:pt x="1626" y="440"/>
                    <a:pt x="1714" y="559"/>
                  </a:cubicBezTo>
                  <a:cubicBezTo>
                    <a:pt x="1802" y="675"/>
                    <a:pt x="1876" y="792"/>
                    <a:pt x="1950" y="911"/>
                  </a:cubicBezTo>
                  <a:lnTo>
                    <a:pt x="1978" y="911"/>
                  </a:lnTo>
                  <a:lnTo>
                    <a:pt x="1978" y="894"/>
                  </a:lnTo>
                  <a:cubicBezTo>
                    <a:pt x="1907" y="763"/>
                    <a:pt x="1833" y="647"/>
                    <a:pt x="1746" y="542"/>
                  </a:cubicBezTo>
                  <a:cubicBezTo>
                    <a:pt x="1672" y="426"/>
                    <a:pt x="1584" y="310"/>
                    <a:pt x="1496" y="208"/>
                  </a:cubicBezTo>
                  <a:cubicBezTo>
                    <a:pt x="1436" y="148"/>
                    <a:pt x="1394" y="88"/>
                    <a:pt x="1334" y="46"/>
                  </a:cubicBezTo>
                  <a:cubicBezTo>
                    <a:pt x="1320" y="32"/>
                    <a:pt x="1306" y="32"/>
                    <a:pt x="1292" y="14"/>
                  </a:cubicBezTo>
                  <a:cubicBezTo>
                    <a:pt x="1274" y="0"/>
                    <a:pt x="1246" y="0"/>
                    <a:pt x="1218"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08;p44">
              <a:extLst>
                <a:ext uri="{FF2B5EF4-FFF2-40B4-BE49-F238E27FC236}">
                  <a16:creationId xmlns:a16="http://schemas.microsoft.com/office/drawing/2014/main" id="{0457EA61-B30C-4C5B-A2C1-AB7F790681B0}"/>
                </a:ext>
              </a:extLst>
            </p:cNvPr>
            <p:cNvSpPr/>
            <p:nvPr/>
          </p:nvSpPr>
          <p:spPr>
            <a:xfrm>
              <a:off x="644800" y="4384500"/>
              <a:ext cx="39950" cy="44900"/>
            </a:xfrm>
            <a:custGeom>
              <a:avLst/>
              <a:gdLst/>
              <a:ahLst/>
              <a:cxnLst/>
              <a:rect l="l" t="t" r="r" b="b"/>
              <a:pathLst>
                <a:path w="1598" h="1796" extrusionOk="0">
                  <a:moveTo>
                    <a:pt x="1285" y="52"/>
                  </a:moveTo>
                  <a:cubicBezTo>
                    <a:pt x="1372" y="52"/>
                    <a:pt x="1440" y="113"/>
                    <a:pt x="1450" y="218"/>
                  </a:cubicBezTo>
                  <a:lnTo>
                    <a:pt x="1524" y="713"/>
                  </a:lnTo>
                  <a:cubicBezTo>
                    <a:pt x="1556" y="875"/>
                    <a:pt x="1468" y="1065"/>
                    <a:pt x="1334" y="1139"/>
                  </a:cubicBezTo>
                  <a:lnTo>
                    <a:pt x="427" y="1698"/>
                  </a:lnTo>
                  <a:cubicBezTo>
                    <a:pt x="384" y="1726"/>
                    <a:pt x="342" y="1739"/>
                    <a:pt x="304" y="1739"/>
                  </a:cubicBezTo>
                  <a:cubicBezTo>
                    <a:pt x="222" y="1739"/>
                    <a:pt x="158" y="1680"/>
                    <a:pt x="149" y="1579"/>
                  </a:cubicBezTo>
                  <a:lnTo>
                    <a:pt x="75" y="1065"/>
                  </a:lnTo>
                  <a:cubicBezTo>
                    <a:pt x="43" y="921"/>
                    <a:pt x="131" y="731"/>
                    <a:pt x="265" y="657"/>
                  </a:cubicBezTo>
                  <a:lnTo>
                    <a:pt x="1172" y="84"/>
                  </a:lnTo>
                  <a:cubicBezTo>
                    <a:pt x="1211" y="62"/>
                    <a:pt x="1250" y="52"/>
                    <a:pt x="1285" y="52"/>
                  </a:cubicBezTo>
                  <a:close/>
                  <a:moveTo>
                    <a:pt x="1307" y="1"/>
                  </a:moveTo>
                  <a:cubicBezTo>
                    <a:pt x="1265" y="1"/>
                    <a:pt x="1219" y="14"/>
                    <a:pt x="1172" y="42"/>
                  </a:cubicBezTo>
                  <a:lnTo>
                    <a:pt x="265" y="597"/>
                  </a:lnTo>
                  <a:cubicBezTo>
                    <a:pt x="103" y="699"/>
                    <a:pt x="1" y="921"/>
                    <a:pt x="29" y="1097"/>
                  </a:cubicBezTo>
                  <a:lnTo>
                    <a:pt x="103" y="1593"/>
                  </a:lnTo>
                  <a:cubicBezTo>
                    <a:pt x="122" y="1727"/>
                    <a:pt x="199" y="1795"/>
                    <a:pt x="294" y="1795"/>
                  </a:cubicBezTo>
                  <a:cubicBezTo>
                    <a:pt x="336" y="1795"/>
                    <a:pt x="381" y="1782"/>
                    <a:pt x="427" y="1755"/>
                  </a:cubicBezTo>
                  <a:lnTo>
                    <a:pt x="1334" y="1185"/>
                  </a:lnTo>
                  <a:cubicBezTo>
                    <a:pt x="1496" y="1097"/>
                    <a:pt x="1598" y="875"/>
                    <a:pt x="1570" y="699"/>
                  </a:cubicBezTo>
                  <a:lnTo>
                    <a:pt x="1496" y="186"/>
                  </a:lnTo>
                  <a:cubicBezTo>
                    <a:pt x="1477" y="65"/>
                    <a:pt x="1401" y="1"/>
                    <a:pt x="1307"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09;p44">
              <a:extLst>
                <a:ext uri="{FF2B5EF4-FFF2-40B4-BE49-F238E27FC236}">
                  <a16:creationId xmlns:a16="http://schemas.microsoft.com/office/drawing/2014/main" id="{8BFDFAD2-044A-4031-B2AC-301615095B41}"/>
                </a:ext>
              </a:extLst>
            </p:cNvPr>
            <p:cNvSpPr/>
            <p:nvPr/>
          </p:nvSpPr>
          <p:spPr>
            <a:xfrm>
              <a:off x="645875" y="4385800"/>
              <a:ext cx="37825" cy="42200"/>
            </a:xfrm>
            <a:custGeom>
              <a:avLst/>
              <a:gdLst/>
              <a:ahLst/>
              <a:cxnLst/>
              <a:rect l="l" t="t" r="r" b="b"/>
              <a:pathLst>
                <a:path w="1513" h="1688" extrusionOk="0">
                  <a:moveTo>
                    <a:pt x="1242" y="0"/>
                  </a:moveTo>
                  <a:cubicBezTo>
                    <a:pt x="1207" y="0"/>
                    <a:pt x="1168" y="10"/>
                    <a:pt x="1129" y="32"/>
                  </a:cubicBezTo>
                  <a:lnTo>
                    <a:pt x="222" y="605"/>
                  </a:lnTo>
                  <a:cubicBezTo>
                    <a:pt x="88" y="679"/>
                    <a:pt x="0" y="869"/>
                    <a:pt x="32" y="1013"/>
                  </a:cubicBezTo>
                  <a:lnTo>
                    <a:pt x="106" y="1527"/>
                  </a:lnTo>
                  <a:cubicBezTo>
                    <a:pt x="115" y="1628"/>
                    <a:pt x="179" y="1687"/>
                    <a:pt x="261" y="1687"/>
                  </a:cubicBezTo>
                  <a:cubicBezTo>
                    <a:pt x="299" y="1687"/>
                    <a:pt x="341" y="1674"/>
                    <a:pt x="384" y="1646"/>
                  </a:cubicBezTo>
                  <a:lnTo>
                    <a:pt x="1291" y="1087"/>
                  </a:lnTo>
                  <a:cubicBezTo>
                    <a:pt x="1425" y="1013"/>
                    <a:pt x="1513" y="823"/>
                    <a:pt x="1481" y="661"/>
                  </a:cubicBezTo>
                  <a:lnTo>
                    <a:pt x="1407" y="166"/>
                  </a:lnTo>
                  <a:cubicBezTo>
                    <a:pt x="1397" y="61"/>
                    <a:pt x="1329" y="0"/>
                    <a:pt x="1242" y="0"/>
                  </a:cubicBezTo>
                  <a:close/>
                </a:path>
              </a:pathLst>
            </a:custGeom>
            <a:solidFill>
              <a:srgbClr val="F8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10;p44">
              <a:extLst>
                <a:ext uri="{FF2B5EF4-FFF2-40B4-BE49-F238E27FC236}">
                  <a16:creationId xmlns:a16="http://schemas.microsoft.com/office/drawing/2014/main" id="{B30A03AA-2DAE-4F97-9BCC-1C147A3601A2}"/>
                </a:ext>
              </a:extLst>
            </p:cNvPr>
            <p:cNvSpPr/>
            <p:nvPr/>
          </p:nvSpPr>
          <p:spPr>
            <a:xfrm>
              <a:off x="652900" y="4388775"/>
              <a:ext cx="24550" cy="15425"/>
            </a:xfrm>
            <a:custGeom>
              <a:avLst/>
              <a:gdLst/>
              <a:ahLst/>
              <a:cxnLst/>
              <a:rect l="l" t="t" r="r" b="b"/>
              <a:pathLst>
                <a:path w="982" h="617" extrusionOk="0">
                  <a:moveTo>
                    <a:pt x="982" y="1"/>
                  </a:moveTo>
                  <a:lnTo>
                    <a:pt x="950" y="15"/>
                  </a:lnTo>
                  <a:lnTo>
                    <a:pt x="950" y="32"/>
                  </a:lnTo>
                  <a:lnTo>
                    <a:pt x="982" y="15"/>
                  </a:lnTo>
                  <a:lnTo>
                    <a:pt x="982" y="1"/>
                  </a:lnTo>
                  <a:close/>
                  <a:moveTo>
                    <a:pt x="936" y="32"/>
                  </a:moveTo>
                  <a:lnTo>
                    <a:pt x="908" y="47"/>
                  </a:lnTo>
                  <a:lnTo>
                    <a:pt x="908" y="61"/>
                  </a:lnTo>
                  <a:lnTo>
                    <a:pt x="936" y="47"/>
                  </a:lnTo>
                  <a:lnTo>
                    <a:pt x="936" y="32"/>
                  </a:lnTo>
                  <a:close/>
                  <a:moveTo>
                    <a:pt x="880" y="61"/>
                  </a:moveTo>
                  <a:lnTo>
                    <a:pt x="848" y="75"/>
                  </a:lnTo>
                  <a:lnTo>
                    <a:pt x="862" y="89"/>
                  </a:lnTo>
                  <a:lnTo>
                    <a:pt x="880" y="75"/>
                  </a:lnTo>
                  <a:lnTo>
                    <a:pt x="880" y="61"/>
                  </a:lnTo>
                  <a:close/>
                  <a:moveTo>
                    <a:pt x="834" y="89"/>
                  </a:moveTo>
                  <a:lnTo>
                    <a:pt x="806" y="103"/>
                  </a:lnTo>
                  <a:lnTo>
                    <a:pt x="806" y="120"/>
                  </a:lnTo>
                  <a:lnTo>
                    <a:pt x="834" y="103"/>
                  </a:lnTo>
                  <a:lnTo>
                    <a:pt x="834" y="89"/>
                  </a:lnTo>
                  <a:close/>
                  <a:moveTo>
                    <a:pt x="570" y="251"/>
                  </a:moveTo>
                  <a:lnTo>
                    <a:pt x="556" y="265"/>
                  </a:lnTo>
                  <a:lnTo>
                    <a:pt x="556" y="279"/>
                  </a:lnTo>
                  <a:lnTo>
                    <a:pt x="585" y="265"/>
                  </a:lnTo>
                  <a:lnTo>
                    <a:pt x="570" y="251"/>
                  </a:lnTo>
                  <a:close/>
                  <a:moveTo>
                    <a:pt x="528" y="279"/>
                  </a:moveTo>
                  <a:lnTo>
                    <a:pt x="497" y="296"/>
                  </a:lnTo>
                  <a:lnTo>
                    <a:pt x="497" y="310"/>
                  </a:lnTo>
                  <a:lnTo>
                    <a:pt x="528" y="296"/>
                  </a:lnTo>
                  <a:lnTo>
                    <a:pt x="528" y="279"/>
                  </a:lnTo>
                  <a:close/>
                  <a:moveTo>
                    <a:pt x="483" y="310"/>
                  </a:moveTo>
                  <a:lnTo>
                    <a:pt x="454" y="324"/>
                  </a:lnTo>
                  <a:lnTo>
                    <a:pt x="454" y="338"/>
                  </a:lnTo>
                  <a:lnTo>
                    <a:pt x="483" y="324"/>
                  </a:lnTo>
                  <a:lnTo>
                    <a:pt x="483" y="310"/>
                  </a:lnTo>
                  <a:close/>
                  <a:moveTo>
                    <a:pt x="423" y="338"/>
                  </a:moveTo>
                  <a:lnTo>
                    <a:pt x="395" y="353"/>
                  </a:lnTo>
                  <a:lnTo>
                    <a:pt x="395" y="367"/>
                  </a:lnTo>
                  <a:lnTo>
                    <a:pt x="423" y="353"/>
                  </a:lnTo>
                  <a:lnTo>
                    <a:pt x="423" y="338"/>
                  </a:lnTo>
                  <a:close/>
                  <a:moveTo>
                    <a:pt x="176" y="500"/>
                  </a:moveTo>
                  <a:lnTo>
                    <a:pt x="145" y="514"/>
                  </a:lnTo>
                  <a:lnTo>
                    <a:pt x="145" y="528"/>
                  </a:lnTo>
                  <a:lnTo>
                    <a:pt x="176" y="514"/>
                  </a:lnTo>
                  <a:lnTo>
                    <a:pt x="176" y="500"/>
                  </a:lnTo>
                  <a:close/>
                  <a:moveTo>
                    <a:pt x="117" y="528"/>
                  </a:moveTo>
                  <a:lnTo>
                    <a:pt x="103" y="542"/>
                  </a:lnTo>
                  <a:lnTo>
                    <a:pt x="103" y="560"/>
                  </a:lnTo>
                  <a:lnTo>
                    <a:pt x="131" y="542"/>
                  </a:lnTo>
                  <a:lnTo>
                    <a:pt x="117" y="528"/>
                  </a:lnTo>
                  <a:close/>
                  <a:moveTo>
                    <a:pt x="71" y="560"/>
                  </a:moveTo>
                  <a:lnTo>
                    <a:pt x="43" y="574"/>
                  </a:lnTo>
                  <a:lnTo>
                    <a:pt x="43" y="588"/>
                  </a:lnTo>
                  <a:lnTo>
                    <a:pt x="71" y="574"/>
                  </a:lnTo>
                  <a:lnTo>
                    <a:pt x="71" y="560"/>
                  </a:lnTo>
                  <a:close/>
                  <a:moveTo>
                    <a:pt x="29" y="588"/>
                  </a:moveTo>
                  <a:lnTo>
                    <a:pt x="1" y="602"/>
                  </a:lnTo>
                  <a:lnTo>
                    <a:pt x="1" y="616"/>
                  </a:lnTo>
                  <a:lnTo>
                    <a:pt x="29" y="602"/>
                  </a:lnTo>
                  <a:lnTo>
                    <a:pt x="29" y="588"/>
                  </a:ln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11;p44">
              <a:extLst>
                <a:ext uri="{FF2B5EF4-FFF2-40B4-BE49-F238E27FC236}">
                  <a16:creationId xmlns:a16="http://schemas.microsoft.com/office/drawing/2014/main" id="{AD107771-DABB-4420-AF1D-85F0A03779D1}"/>
                </a:ext>
              </a:extLst>
            </p:cNvPr>
            <p:cNvSpPr/>
            <p:nvPr/>
          </p:nvSpPr>
          <p:spPr>
            <a:xfrm>
              <a:off x="649925" y="4396175"/>
              <a:ext cx="26050" cy="16100"/>
            </a:xfrm>
            <a:custGeom>
              <a:avLst/>
              <a:gdLst/>
              <a:ahLst/>
              <a:cxnLst/>
              <a:rect l="l" t="t" r="r" b="b"/>
              <a:pathLst>
                <a:path w="1042" h="644" extrusionOk="0">
                  <a:moveTo>
                    <a:pt x="1027" y="0"/>
                  </a:moveTo>
                  <a:lnTo>
                    <a:pt x="1013" y="14"/>
                  </a:lnTo>
                  <a:lnTo>
                    <a:pt x="1041" y="0"/>
                  </a:lnTo>
                  <a:close/>
                  <a:moveTo>
                    <a:pt x="981" y="28"/>
                  </a:moveTo>
                  <a:lnTo>
                    <a:pt x="953" y="42"/>
                  </a:lnTo>
                  <a:lnTo>
                    <a:pt x="953" y="57"/>
                  </a:lnTo>
                  <a:lnTo>
                    <a:pt x="981" y="42"/>
                  </a:lnTo>
                  <a:lnTo>
                    <a:pt x="981" y="28"/>
                  </a:lnTo>
                  <a:close/>
                  <a:moveTo>
                    <a:pt x="939" y="57"/>
                  </a:moveTo>
                  <a:lnTo>
                    <a:pt x="911" y="71"/>
                  </a:lnTo>
                  <a:lnTo>
                    <a:pt x="911" y="88"/>
                  </a:lnTo>
                  <a:lnTo>
                    <a:pt x="939" y="71"/>
                  </a:lnTo>
                  <a:lnTo>
                    <a:pt x="939" y="57"/>
                  </a:lnTo>
                  <a:close/>
                  <a:moveTo>
                    <a:pt x="879" y="88"/>
                  </a:moveTo>
                  <a:lnTo>
                    <a:pt x="851" y="102"/>
                  </a:lnTo>
                  <a:lnTo>
                    <a:pt x="851" y="116"/>
                  </a:lnTo>
                  <a:lnTo>
                    <a:pt x="879" y="102"/>
                  </a:lnTo>
                  <a:lnTo>
                    <a:pt x="879" y="88"/>
                  </a:lnTo>
                  <a:close/>
                  <a:moveTo>
                    <a:pt x="837" y="116"/>
                  </a:moveTo>
                  <a:lnTo>
                    <a:pt x="806" y="144"/>
                  </a:lnTo>
                  <a:lnTo>
                    <a:pt x="837" y="130"/>
                  </a:lnTo>
                  <a:lnTo>
                    <a:pt x="837" y="116"/>
                  </a:lnTo>
                  <a:close/>
                  <a:moveTo>
                    <a:pt x="777" y="159"/>
                  </a:moveTo>
                  <a:lnTo>
                    <a:pt x="749" y="176"/>
                  </a:lnTo>
                  <a:lnTo>
                    <a:pt x="763" y="176"/>
                  </a:lnTo>
                  <a:lnTo>
                    <a:pt x="777" y="159"/>
                  </a:lnTo>
                  <a:close/>
                  <a:moveTo>
                    <a:pt x="573" y="278"/>
                  </a:moveTo>
                  <a:lnTo>
                    <a:pt x="559" y="292"/>
                  </a:lnTo>
                  <a:lnTo>
                    <a:pt x="559" y="306"/>
                  </a:lnTo>
                  <a:lnTo>
                    <a:pt x="587" y="292"/>
                  </a:lnTo>
                  <a:lnTo>
                    <a:pt x="573" y="278"/>
                  </a:lnTo>
                  <a:close/>
                  <a:moveTo>
                    <a:pt x="528" y="306"/>
                  </a:moveTo>
                  <a:lnTo>
                    <a:pt x="499" y="320"/>
                  </a:lnTo>
                  <a:lnTo>
                    <a:pt x="499" y="334"/>
                  </a:lnTo>
                  <a:lnTo>
                    <a:pt x="528" y="320"/>
                  </a:lnTo>
                  <a:lnTo>
                    <a:pt x="528" y="306"/>
                  </a:lnTo>
                  <a:close/>
                  <a:moveTo>
                    <a:pt x="485" y="334"/>
                  </a:moveTo>
                  <a:lnTo>
                    <a:pt x="454" y="352"/>
                  </a:lnTo>
                  <a:lnTo>
                    <a:pt x="454" y="366"/>
                  </a:lnTo>
                  <a:lnTo>
                    <a:pt x="485" y="352"/>
                  </a:lnTo>
                  <a:lnTo>
                    <a:pt x="485" y="334"/>
                  </a:lnTo>
                  <a:close/>
                  <a:moveTo>
                    <a:pt x="426" y="366"/>
                  </a:moveTo>
                  <a:lnTo>
                    <a:pt x="397" y="394"/>
                  </a:lnTo>
                  <a:lnTo>
                    <a:pt x="397" y="394"/>
                  </a:lnTo>
                  <a:lnTo>
                    <a:pt x="426" y="380"/>
                  </a:lnTo>
                  <a:lnTo>
                    <a:pt x="426" y="366"/>
                  </a:lnTo>
                  <a:close/>
                  <a:moveTo>
                    <a:pt x="324" y="440"/>
                  </a:moveTo>
                  <a:lnTo>
                    <a:pt x="295" y="454"/>
                  </a:lnTo>
                  <a:lnTo>
                    <a:pt x="310" y="454"/>
                  </a:lnTo>
                  <a:lnTo>
                    <a:pt x="324" y="440"/>
                  </a:lnTo>
                  <a:close/>
                  <a:moveTo>
                    <a:pt x="222" y="496"/>
                  </a:moveTo>
                  <a:lnTo>
                    <a:pt x="208" y="510"/>
                  </a:lnTo>
                  <a:lnTo>
                    <a:pt x="208" y="528"/>
                  </a:lnTo>
                  <a:lnTo>
                    <a:pt x="222" y="496"/>
                  </a:lnTo>
                  <a:close/>
                  <a:moveTo>
                    <a:pt x="176" y="528"/>
                  </a:moveTo>
                  <a:lnTo>
                    <a:pt x="148" y="542"/>
                  </a:lnTo>
                  <a:lnTo>
                    <a:pt x="148" y="556"/>
                  </a:lnTo>
                  <a:lnTo>
                    <a:pt x="176" y="542"/>
                  </a:lnTo>
                  <a:lnTo>
                    <a:pt x="176" y="528"/>
                  </a:lnTo>
                  <a:close/>
                  <a:moveTo>
                    <a:pt x="120" y="556"/>
                  </a:moveTo>
                  <a:lnTo>
                    <a:pt x="102" y="570"/>
                  </a:lnTo>
                  <a:lnTo>
                    <a:pt x="102" y="584"/>
                  </a:lnTo>
                  <a:lnTo>
                    <a:pt x="120" y="570"/>
                  </a:lnTo>
                  <a:lnTo>
                    <a:pt x="120" y="556"/>
                  </a:lnTo>
                  <a:close/>
                  <a:moveTo>
                    <a:pt x="74" y="584"/>
                  </a:moveTo>
                  <a:lnTo>
                    <a:pt x="46" y="598"/>
                  </a:lnTo>
                  <a:lnTo>
                    <a:pt x="46" y="616"/>
                  </a:lnTo>
                  <a:lnTo>
                    <a:pt x="74" y="598"/>
                  </a:lnTo>
                  <a:lnTo>
                    <a:pt x="74" y="584"/>
                  </a:lnTo>
                  <a:close/>
                  <a:moveTo>
                    <a:pt x="32" y="616"/>
                  </a:moveTo>
                  <a:lnTo>
                    <a:pt x="0" y="644"/>
                  </a:lnTo>
                  <a:lnTo>
                    <a:pt x="32" y="630"/>
                  </a:lnTo>
                  <a:lnTo>
                    <a:pt x="32" y="616"/>
                  </a:ln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12;p44">
              <a:extLst>
                <a:ext uri="{FF2B5EF4-FFF2-40B4-BE49-F238E27FC236}">
                  <a16:creationId xmlns:a16="http://schemas.microsoft.com/office/drawing/2014/main" id="{CD9BE249-4979-49F2-9629-F619C5EDDD28}"/>
                </a:ext>
              </a:extLst>
            </p:cNvPr>
            <p:cNvSpPr/>
            <p:nvPr/>
          </p:nvSpPr>
          <p:spPr>
            <a:xfrm>
              <a:off x="650700" y="4400125"/>
              <a:ext cx="28600" cy="18050"/>
            </a:xfrm>
            <a:custGeom>
              <a:avLst/>
              <a:gdLst/>
              <a:ahLst/>
              <a:cxnLst/>
              <a:rect l="l" t="t" r="r" b="b"/>
              <a:pathLst>
                <a:path w="1144" h="722" extrusionOk="0">
                  <a:moveTo>
                    <a:pt x="1144" y="1"/>
                  </a:moveTo>
                  <a:lnTo>
                    <a:pt x="1112" y="18"/>
                  </a:lnTo>
                  <a:lnTo>
                    <a:pt x="1112" y="32"/>
                  </a:lnTo>
                  <a:lnTo>
                    <a:pt x="1144" y="18"/>
                  </a:lnTo>
                  <a:lnTo>
                    <a:pt x="1144" y="1"/>
                  </a:lnTo>
                  <a:close/>
                  <a:moveTo>
                    <a:pt x="1084" y="32"/>
                  </a:moveTo>
                  <a:lnTo>
                    <a:pt x="1056" y="60"/>
                  </a:lnTo>
                  <a:lnTo>
                    <a:pt x="1070" y="60"/>
                  </a:lnTo>
                  <a:lnTo>
                    <a:pt x="1084" y="46"/>
                  </a:lnTo>
                  <a:lnTo>
                    <a:pt x="1084" y="32"/>
                  </a:lnTo>
                  <a:close/>
                  <a:moveTo>
                    <a:pt x="880" y="162"/>
                  </a:moveTo>
                  <a:lnTo>
                    <a:pt x="862" y="176"/>
                  </a:lnTo>
                  <a:lnTo>
                    <a:pt x="862" y="194"/>
                  </a:lnTo>
                  <a:lnTo>
                    <a:pt x="880" y="162"/>
                  </a:lnTo>
                  <a:close/>
                  <a:moveTo>
                    <a:pt x="834" y="194"/>
                  </a:moveTo>
                  <a:lnTo>
                    <a:pt x="806" y="208"/>
                  </a:lnTo>
                  <a:lnTo>
                    <a:pt x="806" y="222"/>
                  </a:lnTo>
                  <a:lnTo>
                    <a:pt x="834" y="208"/>
                  </a:lnTo>
                  <a:lnTo>
                    <a:pt x="834" y="194"/>
                  </a:lnTo>
                  <a:close/>
                  <a:moveTo>
                    <a:pt x="775" y="222"/>
                  </a:moveTo>
                  <a:lnTo>
                    <a:pt x="760" y="236"/>
                  </a:lnTo>
                  <a:lnTo>
                    <a:pt x="760" y="250"/>
                  </a:lnTo>
                  <a:lnTo>
                    <a:pt x="792" y="236"/>
                  </a:lnTo>
                  <a:lnTo>
                    <a:pt x="775" y="222"/>
                  </a:lnTo>
                  <a:close/>
                  <a:moveTo>
                    <a:pt x="732" y="250"/>
                  </a:moveTo>
                  <a:lnTo>
                    <a:pt x="704" y="264"/>
                  </a:lnTo>
                  <a:lnTo>
                    <a:pt x="704" y="282"/>
                  </a:lnTo>
                  <a:lnTo>
                    <a:pt x="732" y="264"/>
                  </a:lnTo>
                  <a:lnTo>
                    <a:pt x="732" y="250"/>
                  </a:lnTo>
                  <a:close/>
                  <a:moveTo>
                    <a:pt x="687" y="282"/>
                  </a:moveTo>
                  <a:lnTo>
                    <a:pt x="658" y="310"/>
                  </a:lnTo>
                  <a:lnTo>
                    <a:pt x="687" y="296"/>
                  </a:lnTo>
                  <a:lnTo>
                    <a:pt x="687" y="282"/>
                  </a:lnTo>
                  <a:close/>
                  <a:moveTo>
                    <a:pt x="630" y="324"/>
                  </a:moveTo>
                  <a:lnTo>
                    <a:pt x="599" y="338"/>
                  </a:lnTo>
                  <a:lnTo>
                    <a:pt x="616" y="338"/>
                  </a:lnTo>
                  <a:lnTo>
                    <a:pt x="630" y="324"/>
                  </a:lnTo>
                  <a:close/>
                  <a:moveTo>
                    <a:pt x="483" y="412"/>
                  </a:moveTo>
                  <a:lnTo>
                    <a:pt x="454" y="426"/>
                  </a:lnTo>
                  <a:lnTo>
                    <a:pt x="454" y="440"/>
                  </a:lnTo>
                  <a:lnTo>
                    <a:pt x="483" y="412"/>
                  </a:lnTo>
                  <a:close/>
                  <a:moveTo>
                    <a:pt x="423" y="440"/>
                  </a:moveTo>
                  <a:lnTo>
                    <a:pt x="409" y="458"/>
                  </a:lnTo>
                  <a:lnTo>
                    <a:pt x="409" y="472"/>
                  </a:lnTo>
                  <a:lnTo>
                    <a:pt x="423" y="458"/>
                  </a:lnTo>
                  <a:lnTo>
                    <a:pt x="423" y="440"/>
                  </a:lnTo>
                  <a:close/>
                  <a:moveTo>
                    <a:pt x="381" y="472"/>
                  </a:moveTo>
                  <a:lnTo>
                    <a:pt x="352" y="486"/>
                  </a:lnTo>
                  <a:lnTo>
                    <a:pt x="352" y="500"/>
                  </a:lnTo>
                  <a:lnTo>
                    <a:pt x="381" y="486"/>
                  </a:lnTo>
                  <a:lnTo>
                    <a:pt x="381" y="472"/>
                  </a:lnTo>
                  <a:close/>
                  <a:moveTo>
                    <a:pt x="321" y="500"/>
                  </a:moveTo>
                  <a:lnTo>
                    <a:pt x="307" y="514"/>
                  </a:lnTo>
                  <a:lnTo>
                    <a:pt x="307" y="528"/>
                  </a:lnTo>
                  <a:lnTo>
                    <a:pt x="335" y="514"/>
                  </a:lnTo>
                  <a:lnTo>
                    <a:pt x="321" y="500"/>
                  </a:lnTo>
                  <a:close/>
                  <a:moveTo>
                    <a:pt x="279" y="528"/>
                  </a:moveTo>
                  <a:lnTo>
                    <a:pt x="247" y="560"/>
                  </a:lnTo>
                  <a:lnTo>
                    <a:pt x="247" y="560"/>
                  </a:lnTo>
                  <a:lnTo>
                    <a:pt x="279" y="546"/>
                  </a:lnTo>
                  <a:lnTo>
                    <a:pt x="279" y="528"/>
                  </a:lnTo>
                  <a:close/>
                  <a:moveTo>
                    <a:pt x="71" y="662"/>
                  </a:moveTo>
                  <a:lnTo>
                    <a:pt x="57" y="676"/>
                  </a:lnTo>
                  <a:lnTo>
                    <a:pt x="57" y="690"/>
                  </a:lnTo>
                  <a:lnTo>
                    <a:pt x="71" y="662"/>
                  </a:lnTo>
                  <a:close/>
                  <a:moveTo>
                    <a:pt x="29" y="690"/>
                  </a:moveTo>
                  <a:lnTo>
                    <a:pt x="1" y="704"/>
                  </a:lnTo>
                  <a:lnTo>
                    <a:pt x="1" y="722"/>
                  </a:lnTo>
                  <a:lnTo>
                    <a:pt x="29" y="704"/>
                  </a:lnTo>
                  <a:lnTo>
                    <a:pt x="29" y="690"/>
                  </a:ln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13;p44">
              <a:extLst>
                <a:ext uri="{FF2B5EF4-FFF2-40B4-BE49-F238E27FC236}">
                  <a16:creationId xmlns:a16="http://schemas.microsoft.com/office/drawing/2014/main" id="{CCF72D49-35AA-4A23-83B8-1F2EFC49CD29}"/>
                </a:ext>
              </a:extLst>
            </p:cNvPr>
            <p:cNvSpPr/>
            <p:nvPr/>
          </p:nvSpPr>
          <p:spPr>
            <a:xfrm>
              <a:off x="655450" y="4406025"/>
              <a:ext cx="24550" cy="15400"/>
            </a:xfrm>
            <a:custGeom>
              <a:avLst/>
              <a:gdLst/>
              <a:ahLst/>
              <a:cxnLst/>
              <a:rect l="l" t="t" r="r" b="b"/>
              <a:pathLst>
                <a:path w="982" h="616" extrusionOk="0">
                  <a:moveTo>
                    <a:pt x="982" y="0"/>
                  </a:moveTo>
                  <a:lnTo>
                    <a:pt x="954" y="14"/>
                  </a:lnTo>
                  <a:lnTo>
                    <a:pt x="954" y="28"/>
                  </a:lnTo>
                  <a:lnTo>
                    <a:pt x="982" y="0"/>
                  </a:lnTo>
                  <a:close/>
                  <a:moveTo>
                    <a:pt x="922" y="28"/>
                  </a:moveTo>
                  <a:lnTo>
                    <a:pt x="908" y="46"/>
                  </a:lnTo>
                  <a:lnTo>
                    <a:pt x="908" y="60"/>
                  </a:lnTo>
                  <a:lnTo>
                    <a:pt x="936" y="46"/>
                  </a:lnTo>
                  <a:lnTo>
                    <a:pt x="922" y="28"/>
                  </a:lnTo>
                  <a:close/>
                  <a:moveTo>
                    <a:pt x="880" y="60"/>
                  </a:moveTo>
                  <a:lnTo>
                    <a:pt x="848" y="74"/>
                  </a:lnTo>
                  <a:lnTo>
                    <a:pt x="848" y="88"/>
                  </a:lnTo>
                  <a:lnTo>
                    <a:pt x="880" y="74"/>
                  </a:lnTo>
                  <a:lnTo>
                    <a:pt x="880" y="60"/>
                  </a:lnTo>
                  <a:close/>
                  <a:moveTo>
                    <a:pt x="834" y="88"/>
                  </a:moveTo>
                  <a:lnTo>
                    <a:pt x="806" y="102"/>
                  </a:lnTo>
                  <a:lnTo>
                    <a:pt x="806" y="116"/>
                  </a:lnTo>
                  <a:lnTo>
                    <a:pt x="834" y="102"/>
                  </a:lnTo>
                  <a:lnTo>
                    <a:pt x="834" y="88"/>
                  </a:lnTo>
                  <a:close/>
                  <a:moveTo>
                    <a:pt x="778" y="116"/>
                  </a:moveTo>
                  <a:lnTo>
                    <a:pt x="746" y="148"/>
                  </a:lnTo>
                  <a:lnTo>
                    <a:pt x="746" y="148"/>
                  </a:lnTo>
                  <a:lnTo>
                    <a:pt x="778" y="134"/>
                  </a:lnTo>
                  <a:lnTo>
                    <a:pt x="778" y="116"/>
                  </a:lnTo>
                  <a:close/>
                  <a:moveTo>
                    <a:pt x="672" y="190"/>
                  </a:moveTo>
                  <a:lnTo>
                    <a:pt x="644" y="204"/>
                  </a:lnTo>
                  <a:lnTo>
                    <a:pt x="658" y="204"/>
                  </a:lnTo>
                  <a:lnTo>
                    <a:pt x="672" y="190"/>
                  </a:lnTo>
                  <a:close/>
                  <a:moveTo>
                    <a:pt x="570" y="250"/>
                  </a:moveTo>
                  <a:lnTo>
                    <a:pt x="556" y="264"/>
                  </a:lnTo>
                  <a:lnTo>
                    <a:pt x="556" y="278"/>
                  </a:lnTo>
                  <a:lnTo>
                    <a:pt x="570" y="250"/>
                  </a:lnTo>
                  <a:close/>
                  <a:moveTo>
                    <a:pt x="528" y="278"/>
                  </a:moveTo>
                  <a:lnTo>
                    <a:pt x="497" y="292"/>
                  </a:lnTo>
                  <a:lnTo>
                    <a:pt x="497" y="310"/>
                  </a:lnTo>
                  <a:lnTo>
                    <a:pt x="528" y="292"/>
                  </a:lnTo>
                  <a:lnTo>
                    <a:pt x="528" y="278"/>
                  </a:lnTo>
                  <a:close/>
                  <a:moveTo>
                    <a:pt x="468" y="310"/>
                  </a:moveTo>
                  <a:lnTo>
                    <a:pt x="454" y="324"/>
                  </a:lnTo>
                  <a:lnTo>
                    <a:pt x="454" y="338"/>
                  </a:lnTo>
                  <a:lnTo>
                    <a:pt x="483" y="324"/>
                  </a:lnTo>
                  <a:lnTo>
                    <a:pt x="468" y="310"/>
                  </a:lnTo>
                  <a:close/>
                  <a:moveTo>
                    <a:pt x="426" y="338"/>
                  </a:moveTo>
                  <a:lnTo>
                    <a:pt x="395" y="352"/>
                  </a:lnTo>
                  <a:lnTo>
                    <a:pt x="395" y="366"/>
                  </a:lnTo>
                  <a:lnTo>
                    <a:pt x="426" y="352"/>
                  </a:lnTo>
                  <a:lnTo>
                    <a:pt x="426" y="338"/>
                  </a:lnTo>
                  <a:close/>
                  <a:moveTo>
                    <a:pt x="381" y="366"/>
                  </a:moveTo>
                  <a:lnTo>
                    <a:pt x="352" y="398"/>
                  </a:lnTo>
                  <a:lnTo>
                    <a:pt x="381" y="380"/>
                  </a:lnTo>
                  <a:lnTo>
                    <a:pt x="381" y="366"/>
                  </a:lnTo>
                  <a:close/>
                  <a:moveTo>
                    <a:pt x="219" y="468"/>
                  </a:moveTo>
                  <a:lnTo>
                    <a:pt x="191" y="486"/>
                  </a:lnTo>
                  <a:lnTo>
                    <a:pt x="205" y="486"/>
                  </a:lnTo>
                  <a:lnTo>
                    <a:pt x="219" y="468"/>
                  </a:lnTo>
                  <a:close/>
                  <a:moveTo>
                    <a:pt x="176" y="500"/>
                  </a:moveTo>
                  <a:lnTo>
                    <a:pt x="145" y="514"/>
                  </a:lnTo>
                  <a:lnTo>
                    <a:pt x="145" y="528"/>
                  </a:lnTo>
                  <a:lnTo>
                    <a:pt x="176" y="500"/>
                  </a:lnTo>
                  <a:close/>
                  <a:moveTo>
                    <a:pt x="117" y="528"/>
                  </a:moveTo>
                  <a:lnTo>
                    <a:pt x="103" y="542"/>
                  </a:lnTo>
                  <a:lnTo>
                    <a:pt x="103" y="556"/>
                  </a:lnTo>
                  <a:lnTo>
                    <a:pt x="117" y="542"/>
                  </a:lnTo>
                  <a:lnTo>
                    <a:pt x="117" y="528"/>
                  </a:lnTo>
                  <a:close/>
                  <a:moveTo>
                    <a:pt x="74" y="556"/>
                  </a:moveTo>
                  <a:lnTo>
                    <a:pt x="43" y="574"/>
                  </a:lnTo>
                  <a:lnTo>
                    <a:pt x="43" y="588"/>
                  </a:lnTo>
                  <a:lnTo>
                    <a:pt x="74" y="574"/>
                  </a:lnTo>
                  <a:lnTo>
                    <a:pt x="74" y="556"/>
                  </a:lnTo>
                  <a:close/>
                  <a:moveTo>
                    <a:pt x="15" y="588"/>
                  </a:moveTo>
                  <a:lnTo>
                    <a:pt x="1" y="602"/>
                  </a:lnTo>
                  <a:lnTo>
                    <a:pt x="1" y="616"/>
                  </a:lnTo>
                  <a:lnTo>
                    <a:pt x="29" y="602"/>
                  </a:lnTo>
                  <a:lnTo>
                    <a:pt x="15" y="588"/>
                  </a:ln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14;p44">
              <a:extLst>
                <a:ext uri="{FF2B5EF4-FFF2-40B4-BE49-F238E27FC236}">
                  <a16:creationId xmlns:a16="http://schemas.microsoft.com/office/drawing/2014/main" id="{86300BDA-87DB-4F21-A4D1-848117C1E5F5}"/>
                </a:ext>
              </a:extLst>
            </p:cNvPr>
            <p:cNvSpPr/>
            <p:nvPr/>
          </p:nvSpPr>
          <p:spPr>
            <a:xfrm>
              <a:off x="641125" y="4476475"/>
              <a:ext cx="41075" cy="25950"/>
            </a:xfrm>
            <a:custGeom>
              <a:avLst/>
              <a:gdLst/>
              <a:ahLst/>
              <a:cxnLst/>
              <a:rect l="l" t="t" r="r" b="b"/>
              <a:pathLst>
                <a:path w="1643" h="1038" extrusionOk="0">
                  <a:moveTo>
                    <a:pt x="1018" y="0"/>
                  </a:moveTo>
                  <a:cubicBezTo>
                    <a:pt x="775" y="0"/>
                    <a:pt x="837" y="436"/>
                    <a:pt x="837" y="436"/>
                  </a:cubicBezTo>
                  <a:cubicBezTo>
                    <a:pt x="837" y="436"/>
                    <a:pt x="685" y="139"/>
                    <a:pt x="508" y="139"/>
                  </a:cubicBezTo>
                  <a:cubicBezTo>
                    <a:pt x="452" y="139"/>
                    <a:pt x="394" y="168"/>
                    <a:pt x="338" y="246"/>
                  </a:cubicBezTo>
                  <a:cubicBezTo>
                    <a:pt x="0" y="728"/>
                    <a:pt x="925" y="1037"/>
                    <a:pt x="925" y="1037"/>
                  </a:cubicBezTo>
                  <a:cubicBezTo>
                    <a:pt x="925" y="1037"/>
                    <a:pt x="1643" y="158"/>
                    <a:pt x="1087" y="10"/>
                  </a:cubicBezTo>
                  <a:cubicBezTo>
                    <a:pt x="1062" y="3"/>
                    <a:pt x="1039" y="0"/>
                    <a:pt x="1018"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15;p44">
              <a:extLst>
                <a:ext uri="{FF2B5EF4-FFF2-40B4-BE49-F238E27FC236}">
                  <a16:creationId xmlns:a16="http://schemas.microsoft.com/office/drawing/2014/main" id="{6CF474AE-0DD8-4B9D-B3AD-91D0FF94CE99}"/>
                </a:ext>
              </a:extLst>
            </p:cNvPr>
            <p:cNvSpPr/>
            <p:nvPr/>
          </p:nvSpPr>
          <p:spPr>
            <a:xfrm>
              <a:off x="643775" y="4510450"/>
              <a:ext cx="26875" cy="25350"/>
            </a:xfrm>
            <a:custGeom>
              <a:avLst/>
              <a:gdLst/>
              <a:ahLst/>
              <a:cxnLst/>
              <a:rect l="l" t="t" r="r" b="b"/>
              <a:pathLst>
                <a:path w="1075" h="1014" extrusionOk="0">
                  <a:moveTo>
                    <a:pt x="655" y="0"/>
                  </a:moveTo>
                  <a:cubicBezTo>
                    <a:pt x="625" y="0"/>
                    <a:pt x="592" y="5"/>
                    <a:pt x="556" y="16"/>
                  </a:cubicBezTo>
                  <a:cubicBezTo>
                    <a:pt x="218" y="104"/>
                    <a:pt x="541" y="498"/>
                    <a:pt x="541" y="498"/>
                  </a:cubicBezTo>
                  <a:cubicBezTo>
                    <a:pt x="541" y="498"/>
                    <a:pt x="368" y="394"/>
                    <a:pt x="223" y="394"/>
                  </a:cubicBezTo>
                  <a:cubicBezTo>
                    <a:pt x="125" y="394"/>
                    <a:pt x="39" y="441"/>
                    <a:pt x="28" y="600"/>
                  </a:cubicBezTo>
                  <a:cubicBezTo>
                    <a:pt x="0" y="945"/>
                    <a:pt x="329" y="1014"/>
                    <a:pt x="596" y="1014"/>
                  </a:cubicBezTo>
                  <a:cubicBezTo>
                    <a:pt x="772" y="1014"/>
                    <a:pt x="921" y="983"/>
                    <a:pt x="921" y="983"/>
                  </a:cubicBezTo>
                  <a:cubicBezTo>
                    <a:pt x="921" y="983"/>
                    <a:pt x="1075" y="0"/>
                    <a:pt x="655" y="0"/>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16;p44">
              <a:extLst>
                <a:ext uri="{FF2B5EF4-FFF2-40B4-BE49-F238E27FC236}">
                  <a16:creationId xmlns:a16="http://schemas.microsoft.com/office/drawing/2014/main" id="{3FC68F15-5A59-43E7-BE47-C614960A1723}"/>
                </a:ext>
              </a:extLst>
            </p:cNvPr>
            <p:cNvSpPr/>
            <p:nvPr/>
          </p:nvSpPr>
          <p:spPr>
            <a:xfrm>
              <a:off x="666100" y="4351225"/>
              <a:ext cx="39950" cy="26250"/>
            </a:xfrm>
            <a:custGeom>
              <a:avLst/>
              <a:gdLst/>
              <a:ahLst/>
              <a:cxnLst/>
              <a:rect l="l" t="t" r="r" b="b"/>
              <a:pathLst>
                <a:path w="1598" h="1050" extrusionOk="0">
                  <a:moveTo>
                    <a:pt x="975" y="0"/>
                  </a:moveTo>
                  <a:cubicBezTo>
                    <a:pt x="719" y="0"/>
                    <a:pt x="820" y="433"/>
                    <a:pt x="820" y="433"/>
                  </a:cubicBezTo>
                  <a:cubicBezTo>
                    <a:pt x="820" y="433"/>
                    <a:pt x="649" y="168"/>
                    <a:pt x="478" y="168"/>
                  </a:cubicBezTo>
                  <a:cubicBezTo>
                    <a:pt x="418" y="168"/>
                    <a:pt x="359" y="200"/>
                    <a:pt x="306" y="286"/>
                  </a:cubicBezTo>
                  <a:cubicBezTo>
                    <a:pt x="0" y="785"/>
                    <a:pt x="936" y="1049"/>
                    <a:pt x="936" y="1049"/>
                  </a:cubicBezTo>
                  <a:cubicBezTo>
                    <a:pt x="936" y="1049"/>
                    <a:pt x="1597" y="127"/>
                    <a:pt x="1038" y="8"/>
                  </a:cubicBezTo>
                  <a:cubicBezTo>
                    <a:pt x="1015" y="3"/>
                    <a:pt x="994" y="0"/>
                    <a:pt x="975" y="0"/>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3" name="Picture 2">
            <a:extLst>
              <a:ext uri="{FF2B5EF4-FFF2-40B4-BE49-F238E27FC236}">
                <a16:creationId xmlns:a16="http://schemas.microsoft.com/office/drawing/2014/main" id="{AA85A2C2-52BE-4CE8-9D33-AD9ADF5CE79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33969" y="654123"/>
            <a:ext cx="5726473" cy="3705541"/>
          </a:xfrm>
          <a:prstGeom prst="rect">
            <a:avLst/>
          </a:prstGeom>
          <a:effectLst>
            <a:innerShdw blurRad="63500" dist="50800" dir="2700000">
              <a:prstClr val="black">
                <a:alpha val="50000"/>
              </a:prstClr>
            </a:innerShdw>
          </a:effectLst>
        </p:spPr>
      </p:pic>
      <p:pic>
        <p:nvPicPr>
          <p:cNvPr id="194" name="Picture 3">
            <a:extLst>
              <a:ext uri="{FF2B5EF4-FFF2-40B4-BE49-F238E27FC236}">
                <a16:creationId xmlns:a16="http://schemas.microsoft.com/office/drawing/2014/main" id="{FA8712C8-E80A-45EE-8FCF-72CC6563437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0402360" y="76871"/>
            <a:ext cx="1679095" cy="1888552"/>
          </a:xfrm>
          <a:prstGeom prst="rect">
            <a:avLst/>
          </a:prstGeom>
        </p:spPr>
      </p:pic>
      <p:pic>
        <p:nvPicPr>
          <p:cNvPr id="195" name="Picture 5">
            <a:extLst>
              <a:ext uri="{FF2B5EF4-FFF2-40B4-BE49-F238E27FC236}">
                <a16:creationId xmlns:a16="http://schemas.microsoft.com/office/drawing/2014/main" id="{C54FC618-A91C-4015-A956-EB11CE4EC12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5752" y="4184047"/>
            <a:ext cx="4390042" cy="2815114"/>
          </a:xfrm>
          <a:prstGeom prst="rect">
            <a:avLst/>
          </a:prstGeom>
        </p:spPr>
      </p:pic>
      <p:pic>
        <p:nvPicPr>
          <p:cNvPr id="196" name="Picture 195">
            <a:extLst>
              <a:ext uri="{FF2B5EF4-FFF2-40B4-BE49-F238E27FC236}">
                <a16:creationId xmlns:a16="http://schemas.microsoft.com/office/drawing/2014/main" id="{688D70A6-21C7-4F47-B1DC-239D1B66F954}"/>
              </a:ext>
            </a:extLst>
          </p:cNvPr>
          <p:cNvPicPr>
            <a:picLocks noChangeAspect="1"/>
          </p:cNvPicPr>
          <p:nvPr/>
        </p:nvPicPr>
        <p:blipFill>
          <a:blip r:embed="rId11"/>
          <a:stretch>
            <a:fillRect/>
          </a:stretch>
        </p:blipFill>
        <p:spPr>
          <a:xfrm>
            <a:off x="2302924" y="1367374"/>
            <a:ext cx="4865030" cy="2347163"/>
          </a:xfrm>
          <a:prstGeom prst="rect">
            <a:avLst/>
          </a:prstGeom>
        </p:spPr>
      </p:pic>
    </p:spTree>
    <p:extLst>
      <p:ext uri="{BB962C8B-B14F-4D97-AF65-F5344CB8AC3E}">
        <p14:creationId xmlns:p14="http://schemas.microsoft.com/office/powerpoint/2010/main" val="17922762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93"/>
                                        </p:tgtEl>
                                        <p:attrNameLst>
                                          <p:attrName>style.visibility</p:attrName>
                                        </p:attrNameLst>
                                      </p:cBhvr>
                                      <p:to>
                                        <p:strVal val="visible"/>
                                      </p:to>
                                    </p:set>
                                    <p:animEffect transition="in" filter="circle(in)">
                                      <p:cBhvr>
                                        <p:cTn id="7" dur="2000"/>
                                        <p:tgtEl>
                                          <p:spTgt spid="1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6"/>
                                        </p:tgtEl>
                                        <p:attrNameLst>
                                          <p:attrName>style.visibility</p:attrName>
                                        </p:attrNameLst>
                                      </p:cBhvr>
                                      <p:to>
                                        <p:strVal val="visible"/>
                                      </p:to>
                                    </p:set>
                                    <p:animEffect transition="in" filter="fade">
                                      <p:cBhvr>
                                        <p:cTn id="12" dur="5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70068" y="1576229"/>
            <a:ext cx="7251863" cy="3705541"/>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52902" y="5586392"/>
            <a:ext cx="4687660" cy="1078162"/>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965058" y="162168"/>
            <a:ext cx="4687660" cy="1078162"/>
          </a:xfrm>
          <a:prstGeom prst="rect">
            <a:avLst/>
          </a:prstGeom>
        </p:spPr>
      </p:pic>
      <p:pic>
        <p:nvPicPr>
          <p:cNvPr id="7" name="Picture 11">
            <a:extLst>
              <a:ext uri="{FF2B5EF4-FFF2-40B4-BE49-F238E27FC236}">
                <a16:creationId xmlns:a16="http://schemas.microsoft.com/office/drawing/2014/main" id="{B1666A10-0172-49B1-9249-A780E5E9303C}"/>
              </a:ext>
            </a:extLst>
          </p:cNvPr>
          <p:cNvPicPr>
            <a:picLocks noChangeAspect="1"/>
          </p:cNvPicPr>
          <p:nvPr/>
        </p:nvPicPr>
        <p:blipFill>
          <a:blip r:embed="rId6"/>
          <a:srcRect/>
          <a:stretch>
            <a:fillRect/>
          </a:stretch>
        </p:blipFill>
        <p:spPr>
          <a:xfrm>
            <a:off x="7614861" y="2879500"/>
            <a:ext cx="3253156" cy="3705541"/>
          </a:xfrm>
          <a:prstGeom prst="rect">
            <a:avLst/>
          </a:prstGeom>
        </p:spPr>
      </p:pic>
      <p:pic>
        <p:nvPicPr>
          <p:cNvPr id="13" name="Graphic 12" descr="A kite">
            <a:extLst>
              <a:ext uri="{FF2B5EF4-FFF2-40B4-BE49-F238E27FC236}">
                <a16:creationId xmlns:a16="http://schemas.microsoft.com/office/drawing/2014/main" id="{878F8B5C-116C-459A-94B9-E081C6F805A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0465" y="0"/>
            <a:ext cx="4572000" cy="4572000"/>
          </a:xfrm>
          <a:prstGeom prst="rect">
            <a:avLst/>
          </a:prstGeom>
        </p:spPr>
      </p:pic>
      <p:sp>
        <p:nvSpPr>
          <p:cNvPr id="3" name="Rectangle 2">
            <a:extLst>
              <a:ext uri="{FF2B5EF4-FFF2-40B4-BE49-F238E27FC236}">
                <a16:creationId xmlns:a16="http://schemas.microsoft.com/office/drawing/2014/main" id="{7CE6D1AA-45BA-44E4-983E-A03021E6DD52}"/>
              </a:ext>
            </a:extLst>
          </p:cNvPr>
          <p:cNvSpPr/>
          <p:nvPr/>
        </p:nvSpPr>
        <p:spPr>
          <a:xfrm>
            <a:off x="3434758" y="2146947"/>
            <a:ext cx="4977645" cy="2585323"/>
          </a:xfrm>
          <a:prstGeom prst="rect">
            <a:avLst/>
          </a:prstGeom>
          <a:noFill/>
        </p:spPr>
        <p:txBody>
          <a:bodyPr wrap="none" lIns="91440" tIns="45720" rIns="91440" bIns="45720">
            <a:spAutoFit/>
          </a:bodyPr>
          <a:lstStyle/>
          <a:p>
            <a:pPr algn="ctr"/>
            <a:r>
              <a:rPr lang="en-US" sz="5400" b="0"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Chuẩn bị bài sau:</a:t>
            </a:r>
          </a:p>
          <a:p>
            <a:pPr algn="ctr"/>
            <a:r>
              <a:rPr lang="en-US" sz="540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Kiểm tra viết</a:t>
            </a:r>
          </a:p>
          <a:p>
            <a:pPr algn="ctr"/>
            <a:r>
              <a:rPr lang="en-US" sz="5400" b="0"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a:t>
            </a:r>
            <a:r>
              <a:rPr lang="en-US" sz="540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Ả NGƯỜI</a:t>
            </a:r>
            <a:endParaRPr lang="en-US" sz="5400" b="0"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7676E03-FEA6-42CE-B574-376C9E8D25D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62176"/>
            <a:ext cx="12293428" cy="6915053"/>
          </a:xfrm>
          <a:prstGeom prst="rect">
            <a:avLst/>
          </a:prstGeom>
        </p:spPr>
      </p:pic>
      <p:pic>
        <p:nvPicPr>
          <p:cNvPr id="2" name="Picture 1">
            <a:extLst>
              <a:ext uri="{FF2B5EF4-FFF2-40B4-BE49-F238E27FC236}">
                <a16:creationId xmlns:a16="http://schemas.microsoft.com/office/drawing/2014/main" id="{D64199AC-B12D-4668-A5FC-9722EEBF7863}"/>
              </a:ext>
            </a:extLst>
          </p:cNvPr>
          <p:cNvPicPr>
            <a:picLocks noChangeAspect="1"/>
          </p:cNvPicPr>
          <p:nvPr/>
        </p:nvPicPr>
        <p:blipFill>
          <a:blip r:embed="rId3"/>
          <a:stretch>
            <a:fillRect/>
          </a:stretch>
        </p:blipFill>
        <p:spPr>
          <a:xfrm>
            <a:off x="1414233" y="1814203"/>
            <a:ext cx="9363533" cy="2619993"/>
          </a:xfrm>
          <a:prstGeom prst="rect">
            <a:avLst/>
          </a:prstGeom>
        </p:spPr>
      </p:pic>
    </p:spTree>
    <p:extLst>
      <p:ext uri="{BB962C8B-B14F-4D97-AF65-F5344CB8AC3E}">
        <p14:creationId xmlns:p14="http://schemas.microsoft.com/office/powerpoint/2010/main" val="291896180"/>
      </p:ext>
    </p:extLst>
  </p:cSld>
  <p:clrMapOvr>
    <a:masterClrMapping/>
  </p:clrMapOvr>
  <p:transition spd="slow" advClick="0" advTm="5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2CDE14-5459-4273-B315-8DC72DA4E56B}"/>
              </a:ext>
            </a:extLst>
          </p:cNvPr>
          <p:cNvPicPr>
            <a:picLocks noChangeAspect="1"/>
          </p:cNvPicPr>
          <p:nvPr/>
        </p:nvPicPr>
        <p:blipFill rotWithShape="1">
          <a:blip r:embed="rId3"/>
          <a:srcRect t="25247" r="10595"/>
          <a:stretch/>
        </p:blipFill>
        <p:spPr>
          <a:xfrm>
            <a:off x="0" y="-26423"/>
            <a:ext cx="12184379" cy="6805156"/>
          </a:xfrm>
          <a:prstGeom prst="rect">
            <a:avLst/>
          </a:prstGeom>
        </p:spPr>
      </p:pic>
      <p:pic>
        <p:nvPicPr>
          <p:cNvPr id="22" name="Picture 11">
            <a:extLst>
              <a:ext uri="{FF2B5EF4-FFF2-40B4-BE49-F238E27FC236}">
                <a16:creationId xmlns:a16="http://schemas.microsoft.com/office/drawing/2014/main" id="{863E99C2-0A21-4A7E-A531-8A153E65A31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672393" flipV="1">
            <a:off x="2063408" y="945983"/>
            <a:ext cx="2505379" cy="1853980"/>
          </a:xfrm>
          <a:prstGeom prst="rect">
            <a:avLst/>
          </a:prstGeom>
          <a:effectLst>
            <a:innerShdw blurRad="63500" dist="50800" dir="18900000">
              <a:prstClr val="black">
                <a:alpha val="50000"/>
              </a:prstClr>
            </a:innerShdw>
          </a:effectLst>
        </p:spPr>
      </p:pic>
      <p:pic>
        <p:nvPicPr>
          <p:cNvPr id="23" name="Picture 11">
            <a:extLst>
              <a:ext uri="{FF2B5EF4-FFF2-40B4-BE49-F238E27FC236}">
                <a16:creationId xmlns:a16="http://schemas.microsoft.com/office/drawing/2014/main" id="{CDDB276F-E8C8-41CB-8962-87756B2FE9B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5154581">
            <a:off x="2121204" y="3974794"/>
            <a:ext cx="2505379" cy="1853980"/>
          </a:xfrm>
          <a:prstGeom prst="rect">
            <a:avLst/>
          </a:prstGeom>
          <a:effectLst>
            <a:innerShdw blurRad="63500" dist="50800" dir="18900000">
              <a:prstClr val="black">
                <a:alpha val="50000"/>
              </a:prstClr>
            </a:innerShdw>
          </a:effectLst>
        </p:spPr>
      </p:pic>
      <p:pic>
        <p:nvPicPr>
          <p:cNvPr id="21" name="Picture 5">
            <a:extLst>
              <a:ext uri="{FF2B5EF4-FFF2-40B4-BE49-F238E27FC236}">
                <a16:creationId xmlns:a16="http://schemas.microsoft.com/office/drawing/2014/main" id="{44D0E6D0-A11E-48A9-BB84-6E6CFFFE666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44270" y="2017429"/>
            <a:ext cx="4121376" cy="2823141"/>
          </a:xfrm>
          <a:prstGeom prst="rect">
            <a:avLst/>
          </a:prstGeom>
        </p:spPr>
      </p:pic>
      <p:sp>
        <p:nvSpPr>
          <p:cNvPr id="13" name="TextBox 12">
            <a:extLst>
              <a:ext uri="{FF2B5EF4-FFF2-40B4-BE49-F238E27FC236}">
                <a16:creationId xmlns:a16="http://schemas.microsoft.com/office/drawing/2014/main" id="{3A14F885-3B18-4424-BE4D-BD0DD177F35C}"/>
              </a:ext>
            </a:extLst>
          </p:cNvPr>
          <p:cNvSpPr txBox="1"/>
          <p:nvPr/>
        </p:nvSpPr>
        <p:spPr>
          <a:xfrm>
            <a:off x="1069547" y="2736500"/>
            <a:ext cx="2895601" cy="1384995"/>
          </a:xfrm>
          <a:prstGeom prst="rect">
            <a:avLst/>
          </a:prstGeom>
          <a:noFill/>
        </p:spPr>
        <p:txBody>
          <a:bodyPr wrap="square">
            <a:spAutoFit/>
          </a:bodyPr>
          <a:lstStyle/>
          <a:p>
            <a:pPr algn="ctr"/>
            <a:r>
              <a:rPr lang="en-US" sz="2800" b="1">
                <a:solidFill>
                  <a:schemeClr val="bg1"/>
                </a:solidFill>
                <a:latin typeface="UVN Van Chuong Nang" panose="00000400000000000000" pitchFamily="2" charset="0"/>
                <a:cs typeface="Times New Roman" panose="02020603050405020304" pitchFamily="18" charset="0"/>
              </a:rPr>
              <a:t>H</a:t>
            </a:r>
            <a:r>
              <a:rPr lang="vi-VN" sz="2800" b="1" i="0">
                <a:solidFill>
                  <a:schemeClr val="bg1"/>
                </a:solidFill>
                <a:effectLst/>
                <a:latin typeface="Times New Roman" panose="02020603050405020304" pitchFamily="18" charset="0"/>
                <a:cs typeface="Times New Roman" panose="02020603050405020304" pitchFamily="18" charset="0"/>
              </a:rPr>
              <a:t>ai </a:t>
            </a:r>
            <a:r>
              <a:rPr lang="en-US" sz="2800" b="1" i="0">
                <a:solidFill>
                  <a:schemeClr val="bg1"/>
                </a:solidFill>
                <a:effectLst/>
                <a:latin typeface="UVN Van Chuong Nang" panose="00000400000000000000" pitchFamily="2" charset="0"/>
                <a:cs typeface="Times New Roman" panose="02020603050405020304" pitchFamily="18" charset="0"/>
              </a:rPr>
              <a:t>cách</a:t>
            </a:r>
          </a:p>
          <a:p>
            <a:pPr algn="ctr"/>
            <a:r>
              <a:rPr lang="vi-VN" sz="2800" b="1" i="0">
                <a:solidFill>
                  <a:schemeClr val="bg1"/>
                </a:solidFill>
                <a:effectLst/>
                <a:latin typeface="Times New Roman" panose="02020603050405020304" pitchFamily="18" charset="0"/>
                <a:cs typeface="Times New Roman" panose="02020603050405020304" pitchFamily="18" charset="0"/>
              </a:rPr>
              <a:t> mở bài </a:t>
            </a:r>
            <a:endParaRPr lang="en-US" sz="2800" b="1" i="0">
              <a:solidFill>
                <a:schemeClr val="bg1"/>
              </a:solidFill>
              <a:effectLst/>
              <a:latin typeface="UVN Van Chuong Nang" panose="00000400000000000000" pitchFamily="2" charset="0"/>
              <a:cs typeface="Times New Roman" panose="02020603050405020304" pitchFamily="18" charset="0"/>
            </a:endParaRPr>
          </a:p>
          <a:p>
            <a:pPr algn="ctr"/>
            <a:r>
              <a:rPr lang="en-US" sz="2800" b="1">
                <a:solidFill>
                  <a:schemeClr val="bg1"/>
                </a:solidFill>
                <a:latin typeface="UVN Van Chuong Nang" panose="00000400000000000000" pitchFamily="2" charset="0"/>
                <a:cs typeface="Times New Roman" panose="02020603050405020304" pitchFamily="18" charset="0"/>
              </a:rPr>
              <a:t>VĂN MIÊU TẢ</a:t>
            </a:r>
          </a:p>
        </p:txBody>
      </p:sp>
      <p:grpSp>
        <p:nvGrpSpPr>
          <p:cNvPr id="19" name="Group 18">
            <a:extLst>
              <a:ext uri="{FF2B5EF4-FFF2-40B4-BE49-F238E27FC236}">
                <a16:creationId xmlns:a16="http://schemas.microsoft.com/office/drawing/2014/main" id="{6B552545-231E-4C31-8AD7-A0DCD5FE3651}"/>
              </a:ext>
            </a:extLst>
          </p:cNvPr>
          <p:cNvGrpSpPr/>
          <p:nvPr/>
        </p:nvGrpSpPr>
        <p:grpSpPr>
          <a:xfrm>
            <a:off x="4465646" y="499504"/>
            <a:ext cx="7726354" cy="2027987"/>
            <a:chOff x="3848263" y="828063"/>
            <a:chExt cx="7726354" cy="2027987"/>
          </a:xfrm>
          <a:effectLst>
            <a:innerShdw blurRad="63500" dist="50800" dir="18900000">
              <a:prstClr val="black">
                <a:alpha val="50000"/>
              </a:prstClr>
            </a:innerShdw>
          </a:effectLst>
        </p:grpSpPr>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848263" y="828063"/>
              <a:ext cx="7726354" cy="2027987"/>
            </a:xfrm>
            <a:prstGeom prst="rect">
              <a:avLst/>
            </a:prstGeom>
            <a:scene3d>
              <a:camera prst="orthographicFront"/>
              <a:lightRig rig="threePt" dir="t"/>
            </a:scene3d>
            <a:sp3d>
              <a:bevelT/>
            </a:sp3d>
          </p:spPr>
        </p:pic>
        <p:sp>
          <p:nvSpPr>
            <p:cNvPr id="16" name="TextBox 15">
              <a:extLst>
                <a:ext uri="{FF2B5EF4-FFF2-40B4-BE49-F238E27FC236}">
                  <a16:creationId xmlns:a16="http://schemas.microsoft.com/office/drawing/2014/main" id="{88EDBE42-F597-4854-97A7-E7E1A162A279}"/>
                </a:ext>
              </a:extLst>
            </p:cNvPr>
            <p:cNvSpPr txBox="1"/>
            <p:nvPr/>
          </p:nvSpPr>
          <p:spPr>
            <a:xfrm>
              <a:off x="4663440" y="1402640"/>
              <a:ext cx="6096000" cy="1015663"/>
            </a:xfrm>
            <a:prstGeom prst="rect">
              <a:avLst/>
            </a:prstGeom>
            <a:noFill/>
            <a:scene3d>
              <a:camera prst="orthographicFront"/>
              <a:lightRig rig="threePt" dir="t"/>
            </a:scene3d>
            <a:sp3d>
              <a:bevelT/>
            </a:sp3d>
          </p:spPr>
          <p:txBody>
            <a:bodyPr wrap="square">
              <a:spAutoFit/>
            </a:bodyPr>
            <a:lstStyle/>
            <a:p>
              <a:pPr algn="ctr"/>
              <a:r>
                <a:rPr lang="vi-VN" sz="3000" b="1">
                  <a:latin typeface="+mj-lt"/>
                </a:rPr>
                <a:t>Mở bài trực tiếp</a:t>
              </a:r>
              <a:r>
                <a:rPr lang="en-US" sz="3000" b="1">
                  <a:latin typeface="+mj-lt"/>
                </a:rPr>
                <a:t>:</a:t>
              </a:r>
              <a:r>
                <a:rPr lang="vi-VN" sz="3000">
                  <a:latin typeface="+mj-lt"/>
                </a:rPr>
                <a:t> giới thiệu trực tiếp và người hay sự vật định tả.</a:t>
              </a:r>
            </a:p>
          </p:txBody>
        </p:sp>
      </p:grpSp>
      <p:grpSp>
        <p:nvGrpSpPr>
          <p:cNvPr id="20" name="Group 19">
            <a:extLst>
              <a:ext uri="{FF2B5EF4-FFF2-40B4-BE49-F238E27FC236}">
                <a16:creationId xmlns:a16="http://schemas.microsoft.com/office/drawing/2014/main" id="{E42EF249-981C-4AD7-944C-C9CFFAF69FB2}"/>
              </a:ext>
            </a:extLst>
          </p:cNvPr>
          <p:cNvGrpSpPr/>
          <p:nvPr/>
        </p:nvGrpSpPr>
        <p:grpSpPr>
          <a:xfrm>
            <a:off x="4458026" y="4441366"/>
            <a:ext cx="7726354" cy="2027987"/>
            <a:chOff x="4023686" y="3637157"/>
            <a:chExt cx="7726354" cy="2027987"/>
          </a:xfrm>
          <a:effectLst>
            <a:innerShdw blurRad="63500" dist="50800" dir="18900000">
              <a:prstClr val="black">
                <a:alpha val="50000"/>
              </a:prstClr>
            </a:innerShdw>
          </a:effectLst>
        </p:grpSpPr>
        <p:pic>
          <p:nvPicPr>
            <p:cNvPr id="14" name="Picture 8">
              <a:extLst>
                <a:ext uri="{FF2B5EF4-FFF2-40B4-BE49-F238E27FC236}">
                  <a16:creationId xmlns:a16="http://schemas.microsoft.com/office/drawing/2014/main" id="{D783A9D7-194C-418C-8380-4B730A4482E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023686" y="3637157"/>
              <a:ext cx="7726354" cy="2027987"/>
            </a:xfrm>
            <a:prstGeom prst="rect">
              <a:avLst/>
            </a:prstGeom>
            <a:scene3d>
              <a:camera prst="orthographicFront"/>
              <a:lightRig rig="threePt" dir="t"/>
            </a:scene3d>
            <a:sp3d>
              <a:bevelT w="139700" h="139700" prst="divot"/>
            </a:sp3d>
          </p:spPr>
        </p:pic>
        <p:sp>
          <p:nvSpPr>
            <p:cNvPr id="18" name="TextBox 17">
              <a:extLst>
                <a:ext uri="{FF2B5EF4-FFF2-40B4-BE49-F238E27FC236}">
                  <a16:creationId xmlns:a16="http://schemas.microsoft.com/office/drawing/2014/main" id="{C7F84006-6AF2-438A-BD01-084B97591A24}"/>
                </a:ext>
              </a:extLst>
            </p:cNvPr>
            <p:cNvSpPr txBox="1"/>
            <p:nvPr/>
          </p:nvSpPr>
          <p:spPr>
            <a:xfrm>
              <a:off x="4838863" y="3912486"/>
              <a:ext cx="6096000" cy="1477328"/>
            </a:xfrm>
            <a:prstGeom prst="rect">
              <a:avLst/>
            </a:prstGeom>
            <a:noFill/>
            <a:scene3d>
              <a:camera prst="orthographicFront"/>
              <a:lightRig rig="threePt" dir="t"/>
            </a:scene3d>
            <a:sp3d>
              <a:bevelT w="139700" h="139700" prst="divot"/>
            </a:sp3d>
          </p:spPr>
          <p:txBody>
            <a:bodyPr wrap="square">
              <a:spAutoFit/>
            </a:bodyPr>
            <a:lstStyle/>
            <a:p>
              <a:pPr algn="ctr"/>
              <a:r>
                <a:rPr lang="vi-VN" sz="3000" b="1">
                  <a:latin typeface="+mj-lt"/>
                </a:rPr>
                <a:t>Mở bài gián tiếp</a:t>
              </a:r>
              <a:r>
                <a:rPr lang="en-US" sz="3000" b="1">
                  <a:latin typeface="+mj-lt"/>
                </a:rPr>
                <a:t>:</a:t>
              </a:r>
              <a:r>
                <a:rPr lang="vi-VN" sz="3000">
                  <a:latin typeface="+mj-lt"/>
                </a:rPr>
                <a:t> nói một sự việc khác, từ đó chuyển sang giới thiệu về người hay sự vậy định tả.</a:t>
              </a:r>
            </a:p>
          </p:txBody>
        </p:sp>
      </p:grpSp>
    </p:spTree>
    <p:extLst>
      <p:ext uri="{BB962C8B-B14F-4D97-AF65-F5344CB8AC3E}">
        <p14:creationId xmlns:p14="http://schemas.microsoft.com/office/powerpoint/2010/main" val="35971823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4D4BA7-4DAA-4958-B7E0-AF6F0D1EE0A9}"/>
              </a:ext>
            </a:extLst>
          </p:cNvPr>
          <p:cNvPicPr>
            <a:picLocks noChangeAspect="1"/>
          </p:cNvPicPr>
          <p:nvPr/>
        </p:nvPicPr>
        <p:blipFill>
          <a:blip r:embed="rId2"/>
          <a:stretch>
            <a:fillRect/>
          </a:stretch>
        </p:blipFill>
        <p:spPr>
          <a:xfrm>
            <a:off x="0" y="0"/>
            <a:ext cx="12191999" cy="6858000"/>
          </a:xfrm>
          <a:prstGeom prst="rect">
            <a:avLst/>
          </a:prstGeom>
        </p:spPr>
      </p:pic>
      <p:sp>
        <p:nvSpPr>
          <p:cNvPr id="2" name="Rectangle 1">
            <a:extLst>
              <a:ext uri="{FF2B5EF4-FFF2-40B4-BE49-F238E27FC236}">
                <a16:creationId xmlns:a16="http://schemas.microsoft.com/office/drawing/2014/main" id="{69CEEEE6-A7AE-401B-AE64-DE4124DE2805}"/>
              </a:ext>
            </a:extLst>
          </p:cNvPr>
          <p:cNvSpPr/>
          <p:nvPr/>
        </p:nvSpPr>
        <p:spPr>
          <a:xfrm>
            <a:off x="1819828" y="1491485"/>
            <a:ext cx="8552341" cy="1569660"/>
          </a:xfrm>
          <a:prstGeom prst="rect">
            <a:avLst/>
          </a:prstGeom>
          <a:noFill/>
        </p:spPr>
        <p:txBody>
          <a:bodyPr wrap="none" lIns="91440" tIns="45720" rIns="91440" bIns="45720">
            <a:spAutoFit/>
          </a:bodyPr>
          <a:lstStyle/>
          <a:p>
            <a:pPr algn="ctr"/>
            <a:r>
              <a:rPr lang="en-US" sz="4800" b="0" cap="none" spc="0">
                <a:ln w="0"/>
                <a:solidFill>
                  <a:srgbClr val="002060"/>
                </a:solidFill>
                <a:latin typeface="Times New Roman" panose="02020603050405020304" pitchFamily="18" charset="0"/>
                <a:cs typeface="Times New Roman" panose="02020603050405020304" pitchFamily="18" charset="0"/>
              </a:rPr>
              <a:t>Em hãy đọc đoạn mở bài trực tiếp</a:t>
            </a:r>
          </a:p>
          <a:p>
            <a:pPr algn="ctr"/>
            <a:r>
              <a:rPr lang="en-US" sz="4800">
                <a:ln w="0"/>
                <a:solidFill>
                  <a:srgbClr val="002060"/>
                </a:solidFill>
                <a:latin typeface="Times New Roman" panose="02020603050405020304" pitchFamily="18" charset="0"/>
                <a:cs typeface="Times New Roman" panose="02020603050405020304" pitchFamily="18" charset="0"/>
              </a:rPr>
              <a:t>và gián tiếp đã viết ở tiết trước.</a:t>
            </a:r>
            <a:endParaRPr lang="en-US" sz="4800" b="0" cap="none" spc="0">
              <a:ln w="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707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90">
          <a:fgClr>
            <a:srgbClr val="B3DED7"/>
          </a:fgClr>
          <a:bgClr>
            <a:schemeClr val="bg1"/>
          </a:bgClr>
        </a:pattFill>
        <a:effectLst/>
      </p:bgPr>
    </p:bg>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7F502AF2-78C0-4C17-91CE-EB7B58F948A4}"/>
              </a:ext>
            </a:extLst>
          </p:cNvPr>
          <p:cNvGrpSpPr/>
          <p:nvPr/>
        </p:nvGrpSpPr>
        <p:grpSpPr>
          <a:xfrm>
            <a:off x="526601" y="2766162"/>
            <a:ext cx="9186840" cy="4352426"/>
            <a:chOff x="346720" y="2971936"/>
            <a:chExt cx="16381526" cy="8252194"/>
          </a:xfrm>
        </p:grpSpPr>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74641">
              <a:off x="346720" y="2971936"/>
              <a:ext cx="16381526" cy="8252194"/>
            </a:xfrm>
            <a:prstGeom prst="rect">
              <a:avLst/>
            </a:prstGeom>
          </p:spPr>
        </p:pic>
        <p:pic>
          <p:nvPicPr>
            <p:cNvPr id="34" name="Picture 33">
              <a:extLst>
                <a:ext uri="{FF2B5EF4-FFF2-40B4-BE49-F238E27FC236}">
                  <a16:creationId xmlns:a16="http://schemas.microsoft.com/office/drawing/2014/main" id="{7CF23588-0E8D-4720-8125-4407CA0E6520}"/>
                </a:ext>
              </a:extLst>
            </p:cNvPr>
            <p:cNvPicPr>
              <a:picLocks noChangeAspect="1"/>
            </p:cNvPicPr>
            <p:nvPr/>
          </p:nvPicPr>
          <p:blipFill>
            <a:blip r:embed="rId5"/>
            <a:stretch>
              <a:fillRect/>
            </a:stretch>
          </p:blipFill>
          <p:spPr>
            <a:xfrm>
              <a:off x="3696145" y="5775642"/>
              <a:ext cx="810838" cy="1322947"/>
            </a:xfrm>
            <a:prstGeom prst="rect">
              <a:avLst/>
            </a:prstGeom>
          </p:spPr>
        </p:pic>
        <p:pic>
          <p:nvPicPr>
            <p:cNvPr id="35" name="Picture 34">
              <a:extLst>
                <a:ext uri="{FF2B5EF4-FFF2-40B4-BE49-F238E27FC236}">
                  <a16:creationId xmlns:a16="http://schemas.microsoft.com/office/drawing/2014/main" id="{1FDECCAD-635D-4B3A-958C-A463D4003779}"/>
                </a:ext>
              </a:extLst>
            </p:cNvPr>
            <p:cNvPicPr>
              <a:picLocks noChangeAspect="1"/>
            </p:cNvPicPr>
            <p:nvPr/>
          </p:nvPicPr>
          <p:blipFill>
            <a:blip r:embed="rId6"/>
            <a:stretch>
              <a:fillRect/>
            </a:stretch>
          </p:blipFill>
          <p:spPr>
            <a:xfrm rot="20949864">
              <a:off x="5847172" y="5617568"/>
              <a:ext cx="835224" cy="1322947"/>
            </a:xfrm>
            <a:prstGeom prst="rect">
              <a:avLst/>
            </a:prstGeom>
          </p:spPr>
        </p:pic>
        <p:pic>
          <p:nvPicPr>
            <p:cNvPr id="36" name="Picture 35">
              <a:extLst>
                <a:ext uri="{FF2B5EF4-FFF2-40B4-BE49-F238E27FC236}">
                  <a16:creationId xmlns:a16="http://schemas.microsoft.com/office/drawing/2014/main" id="{832FF95C-3399-42FC-A9A4-41015A49C1E5}"/>
                </a:ext>
              </a:extLst>
            </p:cNvPr>
            <p:cNvPicPr>
              <a:picLocks noChangeAspect="1"/>
            </p:cNvPicPr>
            <p:nvPr/>
          </p:nvPicPr>
          <p:blipFill>
            <a:blip r:embed="rId7"/>
            <a:stretch>
              <a:fillRect/>
            </a:stretch>
          </p:blipFill>
          <p:spPr>
            <a:xfrm rot="20548959">
              <a:off x="7640875" y="5143500"/>
              <a:ext cx="841321" cy="1322947"/>
            </a:xfrm>
            <a:prstGeom prst="rect">
              <a:avLst/>
            </a:prstGeom>
          </p:spPr>
        </p:pic>
        <p:pic>
          <p:nvPicPr>
            <p:cNvPr id="37" name="Picture 36">
              <a:extLst>
                <a:ext uri="{FF2B5EF4-FFF2-40B4-BE49-F238E27FC236}">
                  <a16:creationId xmlns:a16="http://schemas.microsoft.com/office/drawing/2014/main" id="{473A6BF4-9BA5-4DFB-A649-0924413F72BB}"/>
                </a:ext>
              </a:extLst>
            </p:cNvPr>
            <p:cNvPicPr>
              <a:picLocks noChangeAspect="1"/>
            </p:cNvPicPr>
            <p:nvPr/>
          </p:nvPicPr>
          <p:blipFill>
            <a:blip r:embed="rId8"/>
            <a:stretch>
              <a:fillRect/>
            </a:stretch>
          </p:blipFill>
          <p:spPr>
            <a:xfrm rot="20734938">
              <a:off x="9705479" y="4605657"/>
              <a:ext cx="829128" cy="1322947"/>
            </a:xfrm>
            <a:prstGeom prst="rect">
              <a:avLst/>
            </a:prstGeom>
          </p:spPr>
        </p:pic>
        <p:pic>
          <p:nvPicPr>
            <p:cNvPr id="38" name="Picture 37">
              <a:extLst>
                <a:ext uri="{FF2B5EF4-FFF2-40B4-BE49-F238E27FC236}">
                  <a16:creationId xmlns:a16="http://schemas.microsoft.com/office/drawing/2014/main" id="{FF90C615-AF2D-43B8-84D2-84D9EE3C363D}"/>
                </a:ext>
              </a:extLst>
            </p:cNvPr>
            <p:cNvPicPr>
              <a:picLocks noChangeAspect="1"/>
            </p:cNvPicPr>
            <p:nvPr/>
          </p:nvPicPr>
          <p:blipFill>
            <a:blip r:embed="rId9"/>
            <a:stretch>
              <a:fillRect/>
            </a:stretch>
          </p:blipFill>
          <p:spPr>
            <a:xfrm rot="21264566">
              <a:off x="11515521" y="4237637"/>
              <a:ext cx="926672" cy="1322947"/>
            </a:xfrm>
            <a:prstGeom prst="rect">
              <a:avLst/>
            </a:prstGeom>
          </p:spPr>
        </p:pic>
        <p:pic>
          <p:nvPicPr>
            <p:cNvPr id="39" name="Picture 38">
              <a:extLst>
                <a:ext uri="{FF2B5EF4-FFF2-40B4-BE49-F238E27FC236}">
                  <a16:creationId xmlns:a16="http://schemas.microsoft.com/office/drawing/2014/main" id="{21B368C8-D228-4100-A001-6A0045B3BBF5}"/>
                </a:ext>
              </a:extLst>
            </p:cNvPr>
            <p:cNvPicPr>
              <a:picLocks noChangeAspect="1"/>
            </p:cNvPicPr>
            <p:nvPr/>
          </p:nvPicPr>
          <p:blipFill>
            <a:blip r:embed="rId10"/>
            <a:stretch>
              <a:fillRect/>
            </a:stretch>
          </p:blipFill>
          <p:spPr>
            <a:xfrm>
              <a:off x="13377607" y="4090909"/>
              <a:ext cx="816935" cy="1322947"/>
            </a:xfrm>
            <a:prstGeom prst="rect">
              <a:avLst/>
            </a:prstGeom>
          </p:spPr>
        </p:pic>
        <p:pic>
          <p:nvPicPr>
            <p:cNvPr id="40" name="Picture 39">
              <a:extLst>
                <a:ext uri="{FF2B5EF4-FFF2-40B4-BE49-F238E27FC236}">
                  <a16:creationId xmlns:a16="http://schemas.microsoft.com/office/drawing/2014/main" id="{DAFF8CEA-5615-4129-8694-34FA133F9AE9}"/>
                </a:ext>
              </a:extLst>
            </p:cNvPr>
            <p:cNvPicPr>
              <a:picLocks noChangeAspect="1"/>
            </p:cNvPicPr>
            <p:nvPr/>
          </p:nvPicPr>
          <p:blipFill>
            <a:blip r:embed="rId11"/>
            <a:stretch>
              <a:fillRect/>
            </a:stretch>
          </p:blipFill>
          <p:spPr>
            <a:xfrm>
              <a:off x="15462827" y="4009948"/>
              <a:ext cx="810838" cy="1322947"/>
            </a:xfrm>
            <a:prstGeom prst="rect">
              <a:avLst/>
            </a:prstGeom>
          </p:spPr>
        </p:pic>
      </p:grpSp>
      <p:pic>
        <p:nvPicPr>
          <p:cNvPr id="4" name="Picture 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6250323" y="164896"/>
            <a:ext cx="657752" cy="1482257"/>
          </a:xfrm>
          <a:prstGeom prst="rect">
            <a:avLst/>
          </a:prstGeom>
        </p:spPr>
      </p:pic>
      <p:sp>
        <p:nvSpPr>
          <p:cNvPr id="8" name="TextBox 8"/>
          <p:cNvSpPr txBox="1"/>
          <p:nvPr/>
        </p:nvSpPr>
        <p:spPr>
          <a:xfrm>
            <a:off x="6403590" y="6222833"/>
            <a:ext cx="4721610" cy="384016"/>
          </a:xfrm>
          <a:prstGeom prst="rect">
            <a:avLst/>
          </a:prstGeom>
        </p:spPr>
        <p:txBody>
          <a:bodyPr wrap="square" lIns="0" tIns="0" rIns="0" bIns="0" rtlCol="0" anchor="t">
            <a:spAutoFit/>
          </a:bodyPr>
          <a:lstStyle/>
          <a:p>
            <a:pPr algn="ctr" defTabSz="609630">
              <a:lnSpc>
                <a:spcPts val="2886"/>
              </a:lnSpc>
            </a:pPr>
            <a:r>
              <a:rPr lang="en-US" sz="3600">
                <a:ln w="0"/>
                <a:solidFill>
                  <a:srgbClr val="002060"/>
                </a:solidFill>
                <a:effectLst>
                  <a:outerShdw blurRad="38100" dist="19050" dir="2700000" algn="tl" rotWithShape="0">
                    <a:prstClr val="black">
                      <a:alpha val="40000"/>
                    </a:prstClr>
                  </a:outerShdw>
                </a:effectLst>
                <a:latin typeface="DejaVu Serif"/>
              </a:rPr>
              <a:t>Thực hiện: EduFive</a:t>
            </a:r>
          </a:p>
        </p:txBody>
      </p:sp>
      <p:grpSp>
        <p:nvGrpSpPr>
          <p:cNvPr id="46" name="Group 45">
            <a:extLst>
              <a:ext uri="{FF2B5EF4-FFF2-40B4-BE49-F238E27FC236}">
                <a16:creationId xmlns:a16="http://schemas.microsoft.com/office/drawing/2014/main" id="{D963D91C-E8E6-4A08-9FC3-E80C7234F144}"/>
              </a:ext>
            </a:extLst>
          </p:cNvPr>
          <p:cNvGrpSpPr/>
          <p:nvPr/>
        </p:nvGrpSpPr>
        <p:grpSpPr>
          <a:xfrm>
            <a:off x="299953" y="635657"/>
            <a:ext cx="11592094" cy="2981571"/>
            <a:chOff x="-143207" y="-258183"/>
            <a:chExt cx="18753787" cy="5157292"/>
          </a:xfrm>
        </p:grpSpPr>
        <p:pic>
          <p:nvPicPr>
            <p:cNvPr id="5" name="Picture 5"/>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43207" y="-258183"/>
              <a:ext cx="18753787" cy="5157292"/>
            </a:xfrm>
            <a:prstGeom prst="rect">
              <a:avLst/>
            </a:prstGeom>
          </p:spPr>
        </p:pic>
        <p:pic>
          <p:nvPicPr>
            <p:cNvPr id="26" name="Picture 25">
              <a:extLst>
                <a:ext uri="{FF2B5EF4-FFF2-40B4-BE49-F238E27FC236}">
                  <a16:creationId xmlns:a16="http://schemas.microsoft.com/office/drawing/2014/main" id="{8EC7EBEB-14E4-40ED-9E86-C59EE4574456}"/>
                </a:ext>
              </a:extLst>
            </p:cNvPr>
            <p:cNvPicPr>
              <a:picLocks noChangeAspect="1"/>
            </p:cNvPicPr>
            <p:nvPr/>
          </p:nvPicPr>
          <p:blipFill>
            <a:blip r:embed="rId16"/>
            <a:stretch>
              <a:fillRect/>
            </a:stretch>
          </p:blipFill>
          <p:spPr>
            <a:xfrm>
              <a:off x="3343823" y="2189722"/>
              <a:ext cx="816935" cy="1329043"/>
            </a:xfrm>
            <a:prstGeom prst="rect">
              <a:avLst/>
            </a:prstGeom>
          </p:spPr>
        </p:pic>
        <p:pic>
          <p:nvPicPr>
            <p:cNvPr id="27" name="Picture 26">
              <a:extLst>
                <a:ext uri="{FF2B5EF4-FFF2-40B4-BE49-F238E27FC236}">
                  <a16:creationId xmlns:a16="http://schemas.microsoft.com/office/drawing/2014/main" id="{489D11F9-C67C-4FB8-AD16-75EF291AC367}"/>
                </a:ext>
              </a:extLst>
            </p:cNvPr>
            <p:cNvPicPr>
              <a:picLocks noChangeAspect="1"/>
            </p:cNvPicPr>
            <p:nvPr/>
          </p:nvPicPr>
          <p:blipFill>
            <a:blip r:embed="rId17"/>
            <a:stretch>
              <a:fillRect/>
            </a:stretch>
          </p:blipFill>
          <p:spPr>
            <a:xfrm>
              <a:off x="4974935" y="2019300"/>
              <a:ext cx="835224" cy="1322947"/>
            </a:xfrm>
            <a:prstGeom prst="rect">
              <a:avLst/>
            </a:prstGeom>
          </p:spPr>
        </p:pic>
        <p:pic>
          <p:nvPicPr>
            <p:cNvPr id="28" name="Picture 27">
              <a:extLst>
                <a:ext uri="{FF2B5EF4-FFF2-40B4-BE49-F238E27FC236}">
                  <a16:creationId xmlns:a16="http://schemas.microsoft.com/office/drawing/2014/main" id="{49E96019-E5DC-4630-B378-FEFE3ED53D78}"/>
                </a:ext>
              </a:extLst>
            </p:cNvPr>
            <p:cNvPicPr>
              <a:picLocks noChangeAspect="1"/>
            </p:cNvPicPr>
            <p:nvPr/>
          </p:nvPicPr>
          <p:blipFill>
            <a:blip r:embed="rId18"/>
            <a:stretch>
              <a:fillRect/>
            </a:stretch>
          </p:blipFill>
          <p:spPr>
            <a:xfrm>
              <a:off x="6480565" y="2033954"/>
              <a:ext cx="829128" cy="1322947"/>
            </a:xfrm>
            <a:prstGeom prst="rect">
              <a:avLst/>
            </a:prstGeom>
          </p:spPr>
        </p:pic>
        <p:pic>
          <p:nvPicPr>
            <p:cNvPr id="29" name="Picture 28">
              <a:extLst>
                <a:ext uri="{FF2B5EF4-FFF2-40B4-BE49-F238E27FC236}">
                  <a16:creationId xmlns:a16="http://schemas.microsoft.com/office/drawing/2014/main" id="{83F8EE17-DABB-4A4A-8B8D-099D3F78CE78}"/>
                </a:ext>
              </a:extLst>
            </p:cNvPr>
            <p:cNvPicPr>
              <a:picLocks noChangeAspect="1"/>
            </p:cNvPicPr>
            <p:nvPr/>
          </p:nvPicPr>
          <p:blipFill>
            <a:blip r:embed="rId19"/>
            <a:stretch>
              <a:fillRect/>
            </a:stretch>
          </p:blipFill>
          <p:spPr>
            <a:xfrm rot="794507">
              <a:off x="8052710" y="2196067"/>
              <a:ext cx="816935" cy="1322947"/>
            </a:xfrm>
            <a:prstGeom prst="rect">
              <a:avLst/>
            </a:prstGeom>
          </p:spPr>
        </p:pic>
        <p:pic>
          <p:nvPicPr>
            <p:cNvPr id="30" name="Picture 29">
              <a:extLst>
                <a:ext uri="{FF2B5EF4-FFF2-40B4-BE49-F238E27FC236}">
                  <a16:creationId xmlns:a16="http://schemas.microsoft.com/office/drawing/2014/main" id="{25F43B50-9CBA-4893-8582-9B2821489E09}"/>
                </a:ext>
              </a:extLst>
            </p:cNvPr>
            <p:cNvPicPr>
              <a:picLocks noChangeAspect="1"/>
            </p:cNvPicPr>
            <p:nvPr/>
          </p:nvPicPr>
          <p:blipFill>
            <a:blip r:embed="rId20"/>
            <a:stretch>
              <a:fillRect/>
            </a:stretch>
          </p:blipFill>
          <p:spPr>
            <a:xfrm rot="1001584">
              <a:off x="9622253" y="2413420"/>
              <a:ext cx="841321" cy="1322947"/>
            </a:xfrm>
            <a:prstGeom prst="rect">
              <a:avLst/>
            </a:prstGeom>
          </p:spPr>
        </p:pic>
        <p:pic>
          <p:nvPicPr>
            <p:cNvPr id="31" name="Picture 30">
              <a:extLst>
                <a:ext uri="{FF2B5EF4-FFF2-40B4-BE49-F238E27FC236}">
                  <a16:creationId xmlns:a16="http://schemas.microsoft.com/office/drawing/2014/main" id="{E8B496AA-E42B-4D15-9FB3-C3EFCD2F3436}"/>
                </a:ext>
              </a:extLst>
            </p:cNvPr>
            <p:cNvPicPr>
              <a:picLocks noChangeAspect="1"/>
            </p:cNvPicPr>
            <p:nvPr/>
          </p:nvPicPr>
          <p:blipFill>
            <a:blip r:embed="rId21"/>
            <a:stretch>
              <a:fillRect/>
            </a:stretch>
          </p:blipFill>
          <p:spPr>
            <a:xfrm>
              <a:off x="11252165" y="2695427"/>
              <a:ext cx="810838" cy="1322947"/>
            </a:xfrm>
            <a:prstGeom prst="rect">
              <a:avLst/>
            </a:prstGeom>
          </p:spPr>
        </p:pic>
        <p:pic>
          <p:nvPicPr>
            <p:cNvPr id="32" name="Picture 31">
              <a:extLst>
                <a:ext uri="{FF2B5EF4-FFF2-40B4-BE49-F238E27FC236}">
                  <a16:creationId xmlns:a16="http://schemas.microsoft.com/office/drawing/2014/main" id="{968D58F5-3FB7-4702-9667-A7525C541D19}"/>
                </a:ext>
              </a:extLst>
            </p:cNvPr>
            <p:cNvPicPr>
              <a:picLocks noChangeAspect="1"/>
            </p:cNvPicPr>
            <p:nvPr/>
          </p:nvPicPr>
          <p:blipFill>
            <a:blip r:embed="rId22"/>
            <a:stretch>
              <a:fillRect/>
            </a:stretch>
          </p:blipFill>
          <p:spPr>
            <a:xfrm>
              <a:off x="13006951" y="2695427"/>
              <a:ext cx="829128" cy="1322947"/>
            </a:xfrm>
            <a:prstGeom prst="rect">
              <a:avLst/>
            </a:prstGeom>
          </p:spPr>
        </p:pic>
        <p:pic>
          <p:nvPicPr>
            <p:cNvPr id="33" name="Picture 32">
              <a:extLst>
                <a:ext uri="{FF2B5EF4-FFF2-40B4-BE49-F238E27FC236}">
                  <a16:creationId xmlns:a16="http://schemas.microsoft.com/office/drawing/2014/main" id="{75730C2B-C53F-4E08-8B40-F5C5F343CC76}"/>
                </a:ext>
              </a:extLst>
            </p:cNvPr>
            <p:cNvPicPr>
              <a:picLocks noChangeAspect="1"/>
            </p:cNvPicPr>
            <p:nvPr/>
          </p:nvPicPr>
          <p:blipFill>
            <a:blip r:embed="rId23"/>
            <a:stretch>
              <a:fillRect/>
            </a:stretch>
          </p:blipFill>
          <p:spPr>
            <a:xfrm rot="20512530">
              <a:off x="14585967" y="2476499"/>
              <a:ext cx="816935" cy="1322947"/>
            </a:xfrm>
            <a:prstGeom prst="rect">
              <a:avLst/>
            </a:prstGeom>
          </p:spPr>
        </p:pic>
      </p:grpSp>
      <p:pic>
        <p:nvPicPr>
          <p:cNvPr id="42" name="Picture 41">
            <a:extLst>
              <a:ext uri="{FF2B5EF4-FFF2-40B4-BE49-F238E27FC236}">
                <a16:creationId xmlns:a16="http://schemas.microsoft.com/office/drawing/2014/main" id="{819B92B2-08B3-4CC2-A156-4196D81698FB}"/>
              </a:ext>
            </a:extLst>
          </p:cNvPr>
          <p:cNvPicPr>
            <a:picLocks noChangeAspect="1"/>
          </p:cNvPicPr>
          <p:nvPr/>
        </p:nvPicPr>
        <p:blipFill>
          <a:blip r:embed="rId24"/>
          <a:stretch>
            <a:fillRect/>
          </a:stretch>
        </p:blipFill>
        <p:spPr>
          <a:xfrm>
            <a:off x="6951365" y="429970"/>
            <a:ext cx="2788145" cy="1142083"/>
          </a:xfrm>
          <a:prstGeom prst="rect">
            <a:avLst/>
          </a:prstGeom>
        </p:spPr>
      </p:pic>
      <p:pic>
        <p:nvPicPr>
          <p:cNvPr id="47" name="Picture 4">
            <a:extLst>
              <a:ext uri="{FF2B5EF4-FFF2-40B4-BE49-F238E27FC236}">
                <a16:creationId xmlns:a16="http://schemas.microsoft.com/office/drawing/2014/main" id="{43D4B7A4-B993-4B5A-B096-202A2DAA07C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H="1">
            <a:off x="9768661" y="129155"/>
            <a:ext cx="657752" cy="1482257"/>
          </a:xfrm>
          <a:prstGeom prst="rect">
            <a:avLst/>
          </a:prstGeom>
        </p:spPr>
      </p:pic>
      <p:pic>
        <p:nvPicPr>
          <p:cNvPr id="48" name="Picture 47">
            <a:extLst>
              <a:ext uri="{FF2B5EF4-FFF2-40B4-BE49-F238E27FC236}">
                <a16:creationId xmlns:a16="http://schemas.microsoft.com/office/drawing/2014/main" id="{CC56B6AF-FE3A-4781-96E8-ECF90C7B2F77}"/>
              </a:ext>
            </a:extLst>
          </p:cNvPr>
          <p:cNvPicPr>
            <a:picLocks noChangeAspect="1"/>
          </p:cNvPicPr>
          <p:nvPr/>
        </p:nvPicPr>
        <p:blipFill>
          <a:blip r:embed="rId25"/>
          <a:stretch>
            <a:fillRect/>
          </a:stretch>
        </p:blipFill>
        <p:spPr>
          <a:xfrm>
            <a:off x="4849669" y="4639774"/>
            <a:ext cx="7157324" cy="14794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par>
                                <p:cTn id="10" presetID="16" presetClass="entr" presetSubtype="37" fill="hold" nodeType="with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barn(outVertical)">
                                      <p:cBhvr>
                                        <p:cTn id="12" dur="500"/>
                                        <p:tgtEl>
                                          <p:spTgt spid="46"/>
                                        </p:tgtEl>
                                      </p:cBhvr>
                                    </p:animEffect>
                                  </p:childTnLst>
                                </p:cTn>
                              </p:par>
                              <p:par>
                                <p:cTn id="13" presetID="22" presetClass="entr" presetSubtype="8"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left)">
                                      <p:cBhvr>
                                        <p:cTn id="15" dur="500"/>
                                        <p:tgtEl>
                                          <p:spTgt spid="45"/>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48"/>
                                        </p:tgtEl>
                                        <p:attrNameLst>
                                          <p:attrName>style.visibility</p:attrName>
                                        </p:attrNameLst>
                                      </p:cBhvr>
                                      <p:to>
                                        <p:strVal val="visible"/>
                                      </p:to>
                                    </p:set>
                                    <p:anim calcmode="lin" valueType="num">
                                      <p:cBhvr>
                                        <p:cTn id="20" dur="500" fill="hold"/>
                                        <p:tgtEl>
                                          <p:spTgt spid="48"/>
                                        </p:tgtEl>
                                        <p:attrNameLst>
                                          <p:attrName>ppt_w</p:attrName>
                                        </p:attrNameLst>
                                      </p:cBhvr>
                                      <p:tavLst>
                                        <p:tav tm="0">
                                          <p:val>
                                            <p:fltVal val="0"/>
                                          </p:val>
                                        </p:tav>
                                        <p:tav tm="100000">
                                          <p:val>
                                            <p:strVal val="#ppt_w"/>
                                          </p:val>
                                        </p:tav>
                                      </p:tavLst>
                                    </p:anim>
                                    <p:anim calcmode="lin" valueType="num">
                                      <p:cBhvr>
                                        <p:cTn id="21" dur="500" fill="hold"/>
                                        <p:tgtEl>
                                          <p:spTgt spid="48"/>
                                        </p:tgtEl>
                                        <p:attrNameLst>
                                          <p:attrName>ppt_h</p:attrName>
                                        </p:attrNameLst>
                                      </p:cBhvr>
                                      <p:tavLst>
                                        <p:tav tm="0">
                                          <p:val>
                                            <p:fltVal val="0"/>
                                          </p:val>
                                        </p:tav>
                                        <p:tav tm="100000">
                                          <p:val>
                                            <p:strVal val="#ppt_h"/>
                                          </p:val>
                                        </p:tav>
                                      </p:tavLst>
                                    </p:anim>
                                    <p:animEffect transition="in" filter="fade">
                                      <p:cBhvr>
                                        <p:cTn id="22" dur="500"/>
                                        <p:tgtEl>
                                          <p:spTgt spid="4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75B184-0B7A-41EA-85FC-019D75CBA9B4}"/>
              </a:ext>
            </a:extLst>
          </p:cNvPr>
          <p:cNvPicPr>
            <a:picLocks noChangeAspect="1"/>
          </p:cNvPicPr>
          <p:nvPr/>
        </p:nvPicPr>
        <p:blipFill>
          <a:blip r:embed="rId2"/>
          <a:stretch>
            <a:fillRect/>
          </a:stretch>
        </p:blipFill>
        <p:spPr>
          <a:xfrm>
            <a:off x="0" y="234"/>
            <a:ext cx="12192000" cy="6857531"/>
          </a:xfrm>
          <a:prstGeom prst="rect">
            <a:avLst/>
          </a:prstGeom>
        </p:spPr>
      </p:pic>
      <p:pic>
        <p:nvPicPr>
          <p:cNvPr id="4" name="Picture 2">
            <a:extLst>
              <a:ext uri="{FF2B5EF4-FFF2-40B4-BE49-F238E27FC236}">
                <a16:creationId xmlns:a16="http://schemas.microsoft.com/office/drawing/2014/main" id="{FB079C4D-9DBE-4D0D-BDDE-B85BFED3BFE0}"/>
              </a:ext>
            </a:extLst>
          </p:cNvPr>
          <p:cNvPicPr>
            <a:picLocks noChangeAspect="1"/>
          </p:cNvPicPr>
          <p:nvPr/>
        </p:nvPicPr>
        <p:blipFill>
          <a:blip r:embed="rId3"/>
          <a:srcRect/>
          <a:stretch>
            <a:fillRect/>
          </a:stretch>
        </p:blipFill>
        <p:spPr>
          <a:xfrm>
            <a:off x="286502" y="1956985"/>
            <a:ext cx="1561697" cy="1564631"/>
          </a:xfrm>
          <a:prstGeom prst="rect">
            <a:avLst/>
          </a:prstGeom>
        </p:spPr>
      </p:pic>
      <p:pic>
        <p:nvPicPr>
          <p:cNvPr id="5" name="Picture 2">
            <a:extLst>
              <a:ext uri="{FF2B5EF4-FFF2-40B4-BE49-F238E27FC236}">
                <a16:creationId xmlns:a16="http://schemas.microsoft.com/office/drawing/2014/main" id="{E6DB1BE7-9094-480A-A1E2-8653794F9376}"/>
              </a:ext>
            </a:extLst>
          </p:cNvPr>
          <p:cNvPicPr>
            <a:picLocks noChangeAspect="1"/>
          </p:cNvPicPr>
          <p:nvPr/>
        </p:nvPicPr>
        <p:blipFill>
          <a:blip r:embed="rId3"/>
          <a:srcRect/>
          <a:stretch>
            <a:fillRect/>
          </a:stretch>
        </p:blipFill>
        <p:spPr>
          <a:xfrm>
            <a:off x="247843" y="3521616"/>
            <a:ext cx="1561697" cy="1564631"/>
          </a:xfrm>
          <a:prstGeom prst="rect">
            <a:avLst/>
          </a:prstGeom>
        </p:spPr>
      </p:pic>
      <p:pic>
        <p:nvPicPr>
          <p:cNvPr id="6" name="Picture 5">
            <a:extLst>
              <a:ext uri="{FF2B5EF4-FFF2-40B4-BE49-F238E27FC236}">
                <a16:creationId xmlns:a16="http://schemas.microsoft.com/office/drawing/2014/main" id="{6B107103-090B-4F72-8618-B3F8E2D6C309}"/>
              </a:ext>
            </a:extLst>
          </p:cNvPr>
          <p:cNvPicPr>
            <a:picLocks noChangeAspect="1"/>
          </p:cNvPicPr>
          <p:nvPr/>
        </p:nvPicPr>
        <p:blipFill>
          <a:blip r:embed="rId4"/>
          <a:stretch>
            <a:fillRect/>
          </a:stretch>
        </p:blipFill>
        <p:spPr>
          <a:xfrm>
            <a:off x="691665" y="49488"/>
            <a:ext cx="10552983" cy="2300749"/>
          </a:xfrm>
          <a:prstGeom prst="rect">
            <a:avLst/>
          </a:prstGeom>
        </p:spPr>
      </p:pic>
      <p:sp>
        <p:nvSpPr>
          <p:cNvPr id="8" name="TextBox 7">
            <a:extLst>
              <a:ext uri="{FF2B5EF4-FFF2-40B4-BE49-F238E27FC236}">
                <a16:creationId xmlns:a16="http://schemas.microsoft.com/office/drawing/2014/main" id="{A30053B7-C559-411D-A66C-0C40A148A98E}"/>
              </a:ext>
            </a:extLst>
          </p:cNvPr>
          <p:cNvSpPr txBox="1"/>
          <p:nvPr/>
        </p:nvSpPr>
        <p:spPr>
          <a:xfrm>
            <a:off x="1975419" y="1973229"/>
            <a:ext cx="9269229" cy="1315425"/>
          </a:xfrm>
          <a:prstGeom prst="rect">
            <a:avLst/>
          </a:prstGeom>
          <a:noFill/>
        </p:spPr>
        <p:txBody>
          <a:bodyPr wrap="square">
            <a:spAutoFit/>
          </a:bodyPr>
          <a:lstStyle/>
          <a:p>
            <a:pPr marL="0" marR="0" algn="just">
              <a:lnSpc>
                <a:spcPct val="115000"/>
              </a:lnSpc>
              <a:spcBef>
                <a:spcPts val="0"/>
              </a:spcBef>
              <a:spcAft>
                <a:spcPts val="0"/>
              </a:spcAft>
            </a:pPr>
            <a:r>
              <a:rPr lang="pt-BR" sz="3600" b="1">
                <a:effectLst/>
                <a:latin typeface="Times New Roman" panose="02020603050405020304" pitchFamily="18" charset="0"/>
                <a:ea typeface="Calibri" panose="020F0502020204030204" pitchFamily="34" charset="0"/>
                <a:cs typeface="Times New Roman" panose="02020603050405020304" pitchFamily="18" charset="0"/>
              </a:rPr>
              <a:t>Nhận biết được hai kiểu </a:t>
            </a:r>
            <a:r>
              <a:rPr lang="pt-BR" sz="3600" b="1">
                <a:latin typeface="Times New Roman" panose="02020603050405020304" pitchFamily="18" charset="0"/>
                <a:ea typeface="Calibri" panose="020F0502020204030204" pitchFamily="34" charset="0"/>
                <a:cs typeface="Times New Roman" panose="02020603050405020304" pitchFamily="18" charset="0"/>
              </a:rPr>
              <a:t>kết</a:t>
            </a:r>
            <a:r>
              <a:rPr lang="pt-BR" sz="3600" b="1">
                <a:effectLst/>
                <a:latin typeface="Times New Roman" panose="02020603050405020304" pitchFamily="18" charset="0"/>
                <a:ea typeface="Calibri" panose="020F0502020204030204" pitchFamily="34" charset="0"/>
                <a:cs typeface="Times New Roman" panose="02020603050405020304" pitchFamily="18" charset="0"/>
              </a:rPr>
              <a:t> bài (mở rộng và không mở rộng) trong bài văn tả người.</a:t>
            </a:r>
            <a:endParaRPr lang="en-US" sz="3600" b="1">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1F30AB34-A9F9-4A0F-8CD5-230541EF6B40}"/>
              </a:ext>
            </a:extLst>
          </p:cNvPr>
          <p:cNvSpPr txBox="1"/>
          <p:nvPr/>
        </p:nvSpPr>
        <p:spPr>
          <a:xfrm>
            <a:off x="2057382" y="3521616"/>
            <a:ext cx="9920758" cy="1200329"/>
          </a:xfrm>
          <a:prstGeom prst="rect">
            <a:avLst/>
          </a:prstGeom>
          <a:noFill/>
        </p:spPr>
        <p:txBody>
          <a:bodyPr wrap="square">
            <a:spAutoFit/>
          </a:bodyPr>
          <a:lstStyle/>
          <a:p>
            <a:r>
              <a:rPr lang="pt-BR" sz="3600" b="1">
                <a:effectLst/>
                <a:latin typeface="Times New Roman" panose="02020603050405020304" pitchFamily="18" charset="0"/>
                <a:ea typeface="Calibri" panose="020F0502020204030204" pitchFamily="34" charset="0"/>
                <a:cs typeface="Times New Roman" panose="02020603050405020304" pitchFamily="18" charset="0"/>
              </a:rPr>
              <a:t>Viết được đoạn kết bài theo theo hai cách </a:t>
            </a:r>
            <a:r>
              <a:rPr lang="pt-BR" sz="3600" b="1">
                <a:latin typeface="Times New Roman" panose="02020603050405020304" pitchFamily="18" charset="0"/>
                <a:ea typeface="Calibri" panose="020F0502020204030204" pitchFamily="34" charset="0"/>
                <a:cs typeface="Times New Roman" panose="02020603050405020304" pitchFamily="18" charset="0"/>
              </a:rPr>
              <a:t>(mở rộng và không mở rộng) </a:t>
            </a:r>
            <a:r>
              <a:rPr lang="pt-BR" sz="3600" b="1">
                <a:effectLst/>
                <a:latin typeface="Times New Roman" panose="02020603050405020304" pitchFamily="18" charset="0"/>
                <a:ea typeface="Calibri" panose="020F0502020204030204" pitchFamily="34" charset="0"/>
                <a:cs typeface="Times New Roman" panose="02020603050405020304" pitchFamily="18" charset="0"/>
              </a:rPr>
              <a:t>cho 2 trong 4 đề bài.</a:t>
            </a:r>
            <a:endParaRPr lang="en-US" sz="36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68592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5000">
        <p15:prstTrans prst="curtains"/>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B5B8AA-FF86-4DC0-8120-3887CEC8DAA8}"/>
              </a:ext>
            </a:extLst>
          </p:cNvPr>
          <p:cNvPicPr>
            <a:picLocks noChangeAspect="1"/>
          </p:cNvPicPr>
          <p:nvPr/>
        </p:nvPicPr>
        <p:blipFill>
          <a:blip r:embed="rId2"/>
          <a:stretch>
            <a:fillRect/>
          </a:stretch>
        </p:blipFill>
        <p:spPr>
          <a:xfrm>
            <a:off x="0" y="0"/>
            <a:ext cx="12192000" cy="6858000"/>
          </a:xfrm>
          <a:prstGeom prst="rect">
            <a:avLst/>
          </a:prstGeom>
        </p:spPr>
      </p:pic>
      <p:pic>
        <p:nvPicPr>
          <p:cNvPr id="3" name="Picture 6">
            <a:extLst>
              <a:ext uri="{FF2B5EF4-FFF2-40B4-BE49-F238E27FC236}">
                <a16:creationId xmlns:a16="http://schemas.microsoft.com/office/drawing/2014/main" id="{B864FC47-8B33-4BBA-8524-1DE5E6EC48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333818">
            <a:off x="5700781" y="-1454034"/>
            <a:ext cx="2380603" cy="8214910"/>
          </a:xfrm>
          <a:prstGeom prst="rect">
            <a:avLst/>
          </a:prstGeom>
        </p:spPr>
      </p:pic>
      <p:sp>
        <p:nvSpPr>
          <p:cNvPr id="4" name="TextBox 3">
            <a:extLst>
              <a:ext uri="{FF2B5EF4-FFF2-40B4-BE49-F238E27FC236}">
                <a16:creationId xmlns:a16="http://schemas.microsoft.com/office/drawing/2014/main" id="{32BAB4B2-A9C2-4448-BE64-50854C3FB84E}"/>
              </a:ext>
            </a:extLst>
          </p:cNvPr>
          <p:cNvSpPr txBox="1"/>
          <p:nvPr/>
        </p:nvSpPr>
        <p:spPr>
          <a:xfrm>
            <a:off x="3003353" y="2176367"/>
            <a:ext cx="7366906" cy="954107"/>
          </a:xfrm>
          <a:prstGeom prst="rect">
            <a:avLst/>
          </a:prstGeom>
          <a:noFill/>
        </p:spPr>
        <p:txBody>
          <a:bodyPr wrap="square">
            <a:spAutoFit/>
          </a:bodyPr>
          <a:lstStyle/>
          <a:p>
            <a:r>
              <a:rPr lang="vi-VN" sz="2800" b="1">
                <a:solidFill>
                  <a:srgbClr val="000000"/>
                </a:solidFill>
                <a:latin typeface="+mj-lt"/>
              </a:rPr>
              <a:t>Đọc hai đoạn kết bài dưới đây và cho biết cách kết bài ở hai đoạn này có gì khác nhau:</a:t>
            </a:r>
          </a:p>
        </p:txBody>
      </p:sp>
      <p:pic>
        <p:nvPicPr>
          <p:cNvPr id="8" name="Picture 5">
            <a:extLst>
              <a:ext uri="{FF2B5EF4-FFF2-40B4-BE49-F238E27FC236}">
                <a16:creationId xmlns:a16="http://schemas.microsoft.com/office/drawing/2014/main" id="{3245AECD-11CA-4373-8E82-900AD8FFB55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446174" y="3778623"/>
            <a:ext cx="4802148" cy="3079377"/>
          </a:xfrm>
          <a:prstGeom prst="rect">
            <a:avLst/>
          </a:prstGeom>
        </p:spPr>
      </p:pic>
      <p:pic>
        <p:nvPicPr>
          <p:cNvPr id="9" name="Picture 12">
            <a:extLst>
              <a:ext uri="{FF2B5EF4-FFF2-40B4-BE49-F238E27FC236}">
                <a16:creationId xmlns:a16="http://schemas.microsoft.com/office/drawing/2014/main" id="{310D1EDB-28AB-4200-B11F-EEAE18FDE29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8991538" y="2637030"/>
            <a:ext cx="3163252" cy="4114800"/>
          </a:xfrm>
          <a:prstGeom prst="rect">
            <a:avLst/>
          </a:prstGeom>
        </p:spPr>
      </p:pic>
      <p:pic>
        <p:nvPicPr>
          <p:cNvPr id="10" name="Picture 9">
            <a:extLst>
              <a:ext uri="{FF2B5EF4-FFF2-40B4-BE49-F238E27FC236}">
                <a16:creationId xmlns:a16="http://schemas.microsoft.com/office/drawing/2014/main" id="{D245F8FC-85CC-4EC9-AC34-1FD9D84C5CFB}"/>
              </a:ext>
            </a:extLst>
          </p:cNvPr>
          <p:cNvPicPr>
            <a:picLocks noChangeAspect="1"/>
          </p:cNvPicPr>
          <p:nvPr/>
        </p:nvPicPr>
        <p:blipFill>
          <a:blip r:embed="rId9"/>
          <a:stretch>
            <a:fillRect/>
          </a:stretch>
        </p:blipFill>
        <p:spPr>
          <a:xfrm>
            <a:off x="488540" y="2968509"/>
            <a:ext cx="2469094" cy="1518036"/>
          </a:xfrm>
          <a:prstGeom prst="rect">
            <a:avLst/>
          </a:prstGeom>
        </p:spPr>
      </p:pic>
    </p:spTree>
    <p:extLst>
      <p:ext uri="{BB962C8B-B14F-4D97-AF65-F5344CB8AC3E}">
        <p14:creationId xmlns:p14="http://schemas.microsoft.com/office/powerpoint/2010/main" val="350565719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68609" y="255849"/>
            <a:ext cx="1521031" cy="153059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286000" y="1193800"/>
            <a:ext cx="4876800" cy="332713"/>
          </a:xfrm>
          <a:prstGeom prst="rect">
            <a:avLst/>
          </a:prstGeom>
        </p:spPr>
      </p:pic>
      <p:sp>
        <p:nvSpPr>
          <p:cNvPr id="7" name="TextBox 6">
            <a:extLst>
              <a:ext uri="{FF2B5EF4-FFF2-40B4-BE49-F238E27FC236}">
                <a16:creationId xmlns:a16="http://schemas.microsoft.com/office/drawing/2014/main" id="{9B71236E-7637-499A-83C2-5BB6BEED8086}"/>
              </a:ext>
            </a:extLst>
          </p:cNvPr>
          <p:cNvSpPr txBox="1"/>
          <p:nvPr/>
        </p:nvSpPr>
        <p:spPr>
          <a:xfrm>
            <a:off x="850421" y="2736502"/>
            <a:ext cx="6754340" cy="1384995"/>
          </a:xfrm>
          <a:prstGeom prst="rect">
            <a:avLst/>
          </a:prstGeom>
          <a:noFill/>
        </p:spPr>
        <p:txBody>
          <a:bodyPr wrap="square">
            <a:spAutoFit/>
          </a:bodyPr>
          <a:lstStyle/>
          <a:p>
            <a:r>
              <a:rPr lang="vi-VN" sz="2800" b="0" i="0">
                <a:solidFill>
                  <a:srgbClr val="000000"/>
                </a:solidFill>
                <a:effectLst/>
                <a:latin typeface="Times New Roman (Headings)"/>
              </a:rPr>
              <a:t>a) </a:t>
            </a:r>
            <a:r>
              <a:rPr lang="vi-VN" sz="2800">
                <a:solidFill>
                  <a:srgbClr val="000000"/>
                </a:solidFill>
                <a:latin typeface="Times New Roman (Headings)"/>
              </a:rPr>
              <a:t>Đến nay, bà đã đi xa nhưng những kỉ niệm về bà vẫn đọng mãi trong tâm trí tôi.</a:t>
            </a:r>
          </a:p>
          <a:p>
            <a:endParaRPr lang="vi-VN" sz="2800">
              <a:solidFill>
                <a:srgbClr val="000000"/>
              </a:solidFill>
              <a:latin typeface="Times New Roman (Headings)"/>
            </a:endParaRPr>
          </a:p>
        </p:txBody>
      </p:sp>
      <p:sp>
        <p:nvSpPr>
          <p:cNvPr id="8" name="TextBox 7">
            <a:extLst>
              <a:ext uri="{FF2B5EF4-FFF2-40B4-BE49-F238E27FC236}">
                <a16:creationId xmlns:a16="http://schemas.microsoft.com/office/drawing/2014/main" id="{CE1053B6-4DF1-4D38-B1B4-5B779CA08415}"/>
              </a:ext>
            </a:extLst>
          </p:cNvPr>
          <p:cNvSpPr txBox="1"/>
          <p:nvPr/>
        </p:nvSpPr>
        <p:spPr>
          <a:xfrm>
            <a:off x="850421" y="4854432"/>
            <a:ext cx="4701540" cy="954107"/>
          </a:xfrm>
          <a:prstGeom prst="rect">
            <a:avLst/>
          </a:prstGeom>
          <a:solidFill>
            <a:schemeClr val="accent2">
              <a:lumMod val="40000"/>
              <a:lumOff val="60000"/>
            </a:schemeClr>
          </a:solidFill>
        </p:spPr>
        <p:txBody>
          <a:bodyPr wrap="square">
            <a:spAutoFit/>
          </a:bodyPr>
          <a:lstStyle/>
          <a:p>
            <a:pPr algn="ctr"/>
            <a:r>
              <a:rPr lang="vi-VN" sz="2800" b="1" i="0">
                <a:solidFill>
                  <a:srgbClr val="000000"/>
                </a:solidFill>
                <a:effectLst/>
                <a:latin typeface="Times New Roman (Headings)"/>
              </a:rPr>
              <a:t>Đề bài: Tả một người thân trong gia đì</a:t>
            </a:r>
            <a:r>
              <a:rPr lang="en-US" sz="2800" b="1" i="0">
                <a:solidFill>
                  <a:srgbClr val="000000"/>
                </a:solidFill>
                <a:effectLst/>
                <a:latin typeface="Times New Roman (Headings)"/>
              </a:rPr>
              <a:t>nh em.</a:t>
            </a:r>
            <a:endParaRPr lang="en-US" sz="2800" b="1">
              <a:latin typeface="Times New Roman (Headings)"/>
            </a:endParaRPr>
          </a:p>
        </p:txBody>
      </p:sp>
      <p:sp>
        <p:nvSpPr>
          <p:cNvPr id="9" name="TextBox 8">
            <a:extLst>
              <a:ext uri="{FF2B5EF4-FFF2-40B4-BE49-F238E27FC236}">
                <a16:creationId xmlns:a16="http://schemas.microsoft.com/office/drawing/2014/main" id="{FD5C4BBA-A2CE-4C39-8DF5-9568A4A6509C}"/>
              </a:ext>
            </a:extLst>
          </p:cNvPr>
          <p:cNvSpPr txBox="1"/>
          <p:nvPr/>
        </p:nvSpPr>
        <p:spPr>
          <a:xfrm>
            <a:off x="2007189" y="230655"/>
            <a:ext cx="9194211" cy="954107"/>
          </a:xfrm>
          <a:prstGeom prst="rect">
            <a:avLst/>
          </a:prstGeom>
          <a:solidFill>
            <a:schemeClr val="accent4">
              <a:lumMod val="20000"/>
              <a:lumOff val="80000"/>
            </a:schemeClr>
          </a:solidFill>
        </p:spPr>
        <p:txBody>
          <a:bodyPr wrap="square">
            <a:spAutoFit/>
          </a:bodyPr>
          <a:lstStyle/>
          <a:p>
            <a:pPr algn="l"/>
            <a:r>
              <a:rPr lang="vi-VN" sz="2800" b="1" i="0">
                <a:solidFill>
                  <a:srgbClr val="2888E1"/>
                </a:solidFill>
                <a:effectLst/>
                <a:latin typeface="+mj-lt"/>
              </a:rPr>
              <a:t>Câu 1</a:t>
            </a:r>
            <a:r>
              <a:rPr lang="en-US" sz="2800" b="1" i="0">
                <a:solidFill>
                  <a:srgbClr val="2888E1"/>
                </a:solidFill>
                <a:effectLst/>
                <a:latin typeface="+mj-lt"/>
              </a:rPr>
              <a:t>. </a:t>
            </a:r>
            <a:r>
              <a:rPr lang="vi-VN" sz="2800" b="1" i="0">
                <a:solidFill>
                  <a:srgbClr val="000000"/>
                </a:solidFill>
                <a:effectLst/>
                <a:latin typeface="+mj-lt"/>
              </a:rPr>
              <a:t>Đọc hai đoạn kết bài dưới đây và cho biết cách kết bài ở hai đoạn này có gì khác nhau:</a:t>
            </a:r>
            <a:endParaRPr lang="vi-VN" sz="2800" b="0" i="0">
              <a:solidFill>
                <a:srgbClr val="000000"/>
              </a:solidFill>
              <a:effectLst/>
              <a:latin typeface="+mj-lt"/>
            </a:endParaRPr>
          </a:p>
        </p:txBody>
      </p:sp>
      <p:pic>
        <p:nvPicPr>
          <p:cNvPr id="6" name="Picture 2">
            <a:extLst>
              <a:ext uri="{FF2B5EF4-FFF2-40B4-BE49-F238E27FC236}">
                <a16:creationId xmlns:a16="http://schemas.microsoft.com/office/drawing/2014/main" id="{277713E5-4A60-4D3E-AB84-CBDED210300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048321" y="1044118"/>
            <a:ext cx="6304280" cy="5583227"/>
          </a:xfrm>
          <a:prstGeom prst="rect">
            <a:avLst/>
          </a:prstGeom>
        </p:spPr>
      </p:pic>
    </p:spTree>
    <p:extLst>
      <p:ext uri="{BB962C8B-B14F-4D97-AF65-F5344CB8AC3E}">
        <p14:creationId xmlns:p14="http://schemas.microsoft.com/office/powerpoint/2010/main" val="21390645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68609" y="255849"/>
            <a:ext cx="1521031" cy="153059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286000" y="1193800"/>
            <a:ext cx="4876800" cy="332713"/>
          </a:xfrm>
          <a:prstGeom prst="rect">
            <a:avLst/>
          </a:prstGeom>
        </p:spPr>
      </p:pic>
      <p:pic>
        <p:nvPicPr>
          <p:cNvPr id="7" name="Picture 3">
            <a:extLst>
              <a:ext uri="{FF2B5EF4-FFF2-40B4-BE49-F238E27FC236}">
                <a16:creationId xmlns:a16="http://schemas.microsoft.com/office/drawing/2014/main" id="{F21D7F19-03DC-438D-8469-DE6EE4338C6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43989" y="3499389"/>
            <a:ext cx="6036435" cy="2931906"/>
          </a:xfrm>
          <a:prstGeom prst="rect">
            <a:avLst/>
          </a:prstGeom>
        </p:spPr>
      </p:pic>
      <p:sp>
        <p:nvSpPr>
          <p:cNvPr id="9" name="TextBox 8">
            <a:extLst>
              <a:ext uri="{FF2B5EF4-FFF2-40B4-BE49-F238E27FC236}">
                <a16:creationId xmlns:a16="http://schemas.microsoft.com/office/drawing/2014/main" id="{99169FAA-7CC3-4A8D-B8DF-1A9842B0591F}"/>
              </a:ext>
            </a:extLst>
          </p:cNvPr>
          <p:cNvSpPr txBox="1"/>
          <p:nvPr/>
        </p:nvSpPr>
        <p:spPr>
          <a:xfrm>
            <a:off x="2007188" y="2167111"/>
            <a:ext cx="9686265" cy="1815882"/>
          </a:xfrm>
          <a:prstGeom prst="rect">
            <a:avLst/>
          </a:prstGeom>
          <a:noFill/>
        </p:spPr>
        <p:txBody>
          <a:bodyPr wrap="square">
            <a:spAutoFit/>
          </a:bodyPr>
          <a:lstStyle/>
          <a:p>
            <a:pPr algn="just"/>
            <a:r>
              <a:rPr lang="vi-VN" sz="2800">
                <a:solidFill>
                  <a:srgbClr val="000000"/>
                </a:solidFill>
                <a:latin typeface="Times New Roman (Headings)"/>
              </a:rPr>
              <a:t>b) Nhìn bác Tư cần mẫn cày ruộng giữa buổi trưa hè nắng gắt, em rất cảm phục bác. Em cũng hiểu thêm điều này: có được hạt gạo nuôi tất cả chúng ta là nhờ có công sức lao động vất vả của những người nông dân như bác Tư.</a:t>
            </a:r>
          </a:p>
        </p:txBody>
      </p:sp>
      <p:sp>
        <p:nvSpPr>
          <p:cNvPr id="10" name="TextBox 9">
            <a:extLst>
              <a:ext uri="{FF2B5EF4-FFF2-40B4-BE49-F238E27FC236}">
                <a16:creationId xmlns:a16="http://schemas.microsoft.com/office/drawing/2014/main" id="{B8A7F0EA-2FED-47CD-9054-A7AB01DECE72}"/>
              </a:ext>
            </a:extLst>
          </p:cNvPr>
          <p:cNvSpPr txBox="1"/>
          <p:nvPr/>
        </p:nvSpPr>
        <p:spPr>
          <a:xfrm>
            <a:off x="2007189" y="230655"/>
            <a:ext cx="8795969" cy="954107"/>
          </a:xfrm>
          <a:prstGeom prst="rect">
            <a:avLst/>
          </a:prstGeom>
          <a:solidFill>
            <a:schemeClr val="accent4">
              <a:lumMod val="20000"/>
              <a:lumOff val="80000"/>
            </a:schemeClr>
          </a:solidFill>
        </p:spPr>
        <p:txBody>
          <a:bodyPr wrap="square">
            <a:spAutoFit/>
          </a:bodyPr>
          <a:lstStyle/>
          <a:p>
            <a:pPr algn="l"/>
            <a:r>
              <a:rPr lang="vi-VN" sz="2800" b="1" i="0">
                <a:solidFill>
                  <a:srgbClr val="2888E1"/>
                </a:solidFill>
                <a:effectLst/>
                <a:latin typeface="+mj-lt"/>
              </a:rPr>
              <a:t>Câu 1</a:t>
            </a:r>
            <a:r>
              <a:rPr lang="en-US" sz="2800" b="1" i="0">
                <a:solidFill>
                  <a:srgbClr val="2888E1"/>
                </a:solidFill>
                <a:effectLst/>
                <a:latin typeface="+mj-lt"/>
              </a:rPr>
              <a:t>. </a:t>
            </a:r>
            <a:r>
              <a:rPr lang="vi-VN" sz="2800" b="1" i="0">
                <a:solidFill>
                  <a:srgbClr val="000000"/>
                </a:solidFill>
                <a:effectLst/>
                <a:latin typeface="+mj-lt"/>
              </a:rPr>
              <a:t>Đọc hai đoạn kết bài dưới đây và cho biết cách kết bài ở hai đoạn này có gì khác nhau:</a:t>
            </a:r>
          </a:p>
        </p:txBody>
      </p:sp>
      <p:pic>
        <p:nvPicPr>
          <p:cNvPr id="8" name="Picture 2">
            <a:extLst>
              <a:ext uri="{FF2B5EF4-FFF2-40B4-BE49-F238E27FC236}">
                <a16:creationId xmlns:a16="http://schemas.microsoft.com/office/drawing/2014/main" id="{641FF2EB-36EF-4A56-A345-50C55A56E81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244961" y="273752"/>
            <a:ext cx="1344000" cy="1135351"/>
          </a:xfrm>
          <a:prstGeom prst="rect">
            <a:avLst/>
          </a:prstGeom>
        </p:spPr>
      </p:pic>
      <p:sp>
        <p:nvSpPr>
          <p:cNvPr id="12" name="TextBox 11">
            <a:extLst>
              <a:ext uri="{FF2B5EF4-FFF2-40B4-BE49-F238E27FC236}">
                <a16:creationId xmlns:a16="http://schemas.microsoft.com/office/drawing/2014/main" id="{DD16DA62-8D1A-4A7A-931F-359680C5A96A}"/>
              </a:ext>
            </a:extLst>
          </p:cNvPr>
          <p:cNvSpPr txBox="1"/>
          <p:nvPr/>
        </p:nvSpPr>
        <p:spPr>
          <a:xfrm>
            <a:off x="6680424" y="5187146"/>
            <a:ext cx="4701540" cy="954107"/>
          </a:xfrm>
          <a:prstGeom prst="rect">
            <a:avLst/>
          </a:prstGeom>
          <a:solidFill>
            <a:schemeClr val="accent2">
              <a:lumMod val="40000"/>
              <a:lumOff val="60000"/>
            </a:schemeClr>
          </a:solidFill>
        </p:spPr>
        <p:txBody>
          <a:bodyPr wrap="square">
            <a:spAutoFit/>
          </a:bodyPr>
          <a:lstStyle/>
          <a:p>
            <a:pPr algn="ctr"/>
            <a:r>
              <a:rPr lang="vi-VN" sz="2800" b="1" i="0">
                <a:solidFill>
                  <a:srgbClr val="000000"/>
                </a:solidFill>
                <a:effectLst/>
                <a:latin typeface="Times New Roman (Headings)"/>
              </a:rPr>
              <a:t>Đề bài: Tả một bác nông dân đang cày ruộng</a:t>
            </a:r>
            <a:r>
              <a:rPr lang="en-US" sz="2800" b="1" i="0">
                <a:solidFill>
                  <a:srgbClr val="000000"/>
                </a:solidFill>
                <a:effectLst/>
                <a:latin typeface="Times New Roman (Headings)"/>
              </a:rPr>
              <a:t>.</a:t>
            </a:r>
            <a:endParaRPr lang="en-US" sz="2800" b="1">
              <a:latin typeface="Times New Roman (Headings)"/>
            </a:endParaRPr>
          </a:p>
        </p:txBody>
      </p:sp>
    </p:spTree>
    <p:extLst>
      <p:ext uri="{BB962C8B-B14F-4D97-AF65-F5344CB8AC3E}">
        <p14:creationId xmlns:p14="http://schemas.microsoft.com/office/powerpoint/2010/main" val="36960891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FILL" val="a1"/>
</p:tagLst>
</file>

<file path=ppt/tags/tag2.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577</TotalTime>
  <Words>1420</Words>
  <Application>Microsoft Office PowerPoint</Application>
  <PresentationFormat>Widescreen</PresentationFormat>
  <Paragraphs>94</Paragraphs>
  <Slides>22</Slides>
  <Notes>11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22</vt:i4>
      </vt:variant>
    </vt:vector>
  </HeadingPairs>
  <TitlesOfParts>
    <vt:vector size="34" baseType="lpstr">
      <vt:lpstr>Arial</vt:lpstr>
      <vt:lpstr>Calibri</vt:lpstr>
      <vt:lpstr>Calibri Light</vt:lpstr>
      <vt:lpstr>Cambria</vt:lpstr>
      <vt:lpstr>DejaVu Serif</vt:lpstr>
      <vt:lpstr>OpenSans</vt:lpstr>
      <vt:lpstr>Times New Roman</vt:lpstr>
      <vt:lpstr>Times New Roman (Headings)</vt:lpstr>
      <vt:lpstr>UVN Van Chuong Nang</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EduFive</dc:title>
  <dc:creator>EduFive</dc:creator>
  <cp:keywords>EduFive</cp:keywords>
  <cp:lastModifiedBy>ADMIN</cp:lastModifiedBy>
  <cp:revision>54</cp:revision>
  <dcterms:created xsi:type="dcterms:W3CDTF">2021-12-08T16:11:41Z</dcterms:created>
  <dcterms:modified xsi:type="dcterms:W3CDTF">2022-01-08T09:19:15Z</dcterms:modified>
</cp:coreProperties>
</file>