
<file path=[Content_Types].xml><?xml version="1.0" encoding="utf-8"?>
<Types xmlns="http://schemas.openxmlformats.org/package/2006/content-types">
  <Default ContentType="image/jpeg" Extension="jpg"/>
  <Default ContentType="application/vnd.openxmlformats-officedocument.vmlDrawing" Extension="vml"/>
  <Default ContentType="application/x-fontdata" Extension="fntdata"/>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oleObject" PartName="/ppt/embeddings/oleObject2.bin"/>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4" r:id="rId6"/>
    <p:sldMasterId id="2147483656" r:id="rId7"/>
    <p:sldMasterId id="2147483658"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Lst>
  <p:sldSz cy="6858000" cx="12192000"/>
  <p:notesSz cx="6858000" cy="9144000"/>
  <p:embeddedFontLst>
    <p:embeddedFont>
      <p:font typeface="Oi"/>
      <p:regular r:id="rId52"/>
    </p:embeddedFont>
    <p:embeddedFont>
      <p:font typeface="Helvetica Neue"/>
      <p:regular r:id="rId53"/>
      <p:bold r:id="rId54"/>
      <p:italic r:id="rId55"/>
      <p:boldItalic r:id="rId56"/>
    </p:embeddedFont>
    <p:embeddedFont>
      <p:font typeface="Noticia Text"/>
      <p:bold r:id="rId57"/>
      <p:boldItalic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3840">
          <p15:clr>
            <a:srgbClr val="000000"/>
          </p15:clr>
        </p15:guide>
      </p15:sldGuideLst>
    </p:ext>
    <p:ext uri="http://customooxmlschemas.google.com/">
      <go:slidesCustomData xmlns:go="http://customooxmlschemas.google.com/" r:id="rId59" roundtripDataSignature="AMtx7mgzVrqia7GFQs8GKKpGLBhkokUvM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8FC9135-547D-4127-8DC4-C5FBDCB39A31}">
  <a:tblStyle styleId="{A8FC9135-547D-4127-8DC4-C5FBDCB39A3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20" Type="http://schemas.openxmlformats.org/officeDocument/2006/relationships/slide" Target="slides/slide11.xml"/><Relationship Id="rId22" Type="http://schemas.openxmlformats.org/officeDocument/2006/relationships/slide" Target="slides/slide13.xml"/><Relationship Id="rId21" Type="http://schemas.openxmlformats.org/officeDocument/2006/relationships/slide" Target="slides/slide12.xml"/><Relationship Id="rId24" Type="http://schemas.openxmlformats.org/officeDocument/2006/relationships/slide" Target="slides/slide15.xml"/><Relationship Id="rId23" Type="http://schemas.openxmlformats.org/officeDocument/2006/relationships/slide" Target="slides/slide14.xml"/><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font" Target="fonts/HelveticaNeue-regular.fntdata"/><Relationship Id="rId52" Type="http://schemas.openxmlformats.org/officeDocument/2006/relationships/font" Target="fonts/Oi-regular.fntdata"/><Relationship Id="rId11" Type="http://schemas.openxmlformats.org/officeDocument/2006/relationships/slide" Target="slides/slide2.xml"/><Relationship Id="rId55" Type="http://schemas.openxmlformats.org/officeDocument/2006/relationships/font" Target="fonts/HelveticaNeue-italic.fntdata"/><Relationship Id="rId10" Type="http://schemas.openxmlformats.org/officeDocument/2006/relationships/slide" Target="slides/slide1.xml"/><Relationship Id="rId54" Type="http://schemas.openxmlformats.org/officeDocument/2006/relationships/font" Target="fonts/HelveticaNeue-bold.fntdata"/><Relationship Id="rId13" Type="http://schemas.openxmlformats.org/officeDocument/2006/relationships/slide" Target="slides/slide4.xml"/><Relationship Id="rId57" Type="http://schemas.openxmlformats.org/officeDocument/2006/relationships/font" Target="fonts/NoticiaText-bold.fntdata"/><Relationship Id="rId12" Type="http://schemas.openxmlformats.org/officeDocument/2006/relationships/slide" Target="slides/slide3.xml"/><Relationship Id="rId56" Type="http://schemas.openxmlformats.org/officeDocument/2006/relationships/font" Target="fonts/HelveticaNeue-boldItalic.fntdata"/><Relationship Id="rId15" Type="http://schemas.openxmlformats.org/officeDocument/2006/relationships/slide" Target="slides/slide6.xml"/><Relationship Id="rId59" Type="http://customschemas.google.com/relationships/presentationmetadata" Target="metadata"/><Relationship Id="rId14" Type="http://schemas.openxmlformats.org/officeDocument/2006/relationships/slide" Target="slides/slide5.xml"/><Relationship Id="rId58" Type="http://schemas.openxmlformats.org/officeDocument/2006/relationships/font" Target="fonts/NoticiaText-boldItalic.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7"/>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1pPr>
            <a:lvl2pPr lvl="1"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2pPr>
            <a:lvl3pPr lvl="2"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3pPr>
            <a:lvl4pPr lvl="3"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4pPr>
            <a:lvl5pPr lvl="4"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5pPr>
            <a:lvl6pPr lvl="5"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6pPr>
            <a:lvl7pPr lvl="6"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7pPr>
            <a:lvl8pPr lvl="7"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8pPr>
            <a:lvl9pPr lvl="8"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9pPr>
          </a:lstStyle>
          <a:p/>
        </p:txBody>
      </p:sp>
      <p:sp>
        <p:nvSpPr>
          <p:cNvPr id="4" name="Google Shape;4;n"/>
          <p:cNvSpPr txBox="1"/>
          <p:nvPr>
            <p:ph idx="10" type="dt"/>
          </p:nvPr>
        </p:nvSpPr>
        <p:spPr>
          <a:xfrm>
            <a:off x="3884612" y="0"/>
            <a:ext cx="2971800" cy="458787"/>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SzPts val="1400"/>
              <a:buNone/>
              <a:defRPr b="0" i="0" sz="1200" u="none" cap="none" strike="noStrike">
                <a:solidFill>
                  <a:srgbClr val="000000"/>
                </a:solidFill>
                <a:latin typeface="Oi"/>
                <a:ea typeface="Oi"/>
                <a:cs typeface="Oi"/>
                <a:sym typeface="Oi"/>
              </a:defRPr>
            </a:lvl1pPr>
            <a:lvl2pPr lvl="1"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2pPr>
            <a:lvl3pPr lvl="2"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3pPr>
            <a:lvl4pPr lvl="3"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4pPr>
            <a:lvl5pPr lvl="4"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5pPr>
            <a:lvl6pPr lvl="5"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6pPr>
            <a:lvl7pPr lvl="6"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7pPr>
            <a:lvl8pPr lvl="7"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8pPr>
            <a:lvl9pPr lvl="8"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5212"/>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1pPr>
            <a:lvl2pPr lvl="1"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2pPr>
            <a:lvl3pPr lvl="2"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3pPr>
            <a:lvl4pPr lvl="3"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4pPr>
            <a:lvl5pPr lvl="4"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5pPr>
            <a:lvl6pPr lvl="5"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6pPr>
            <a:lvl7pPr lvl="6"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7pPr>
            <a:lvl8pPr lvl="7"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8pPr>
            <a:lvl9pPr lvl="8" marR="0" rtl="0" algn="l">
              <a:lnSpc>
                <a:spcPct val="100000"/>
              </a:lnSpc>
              <a:spcBef>
                <a:spcPts val="0"/>
              </a:spcBef>
              <a:spcAft>
                <a:spcPts val="0"/>
              </a:spcAft>
              <a:buSzPts val="1400"/>
              <a:buNone/>
              <a:defRPr b="0" i="0" sz="1800" u="none" cap="none" strike="noStrike">
                <a:solidFill>
                  <a:srgbClr val="000000"/>
                </a:solidFill>
                <a:latin typeface="Oi"/>
                <a:ea typeface="Oi"/>
                <a:cs typeface="Oi"/>
                <a:sym typeface="Oi"/>
              </a:defRPr>
            </a:lvl9pPr>
          </a:lstStyle>
          <a:p/>
        </p:txBody>
      </p:sp>
      <p:sp>
        <p:nvSpPr>
          <p:cNvPr id="8" name="Google Shape;8;n"/>
          <p:cNvSpPr txBox="1"/>
          <p:nvPr>
            <p:ph idx="12" type="sldNum"/>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Oi"/>
              <a:buNone/>
            </a:pPr>
            <a:fld id="{00000000-1234-1234-1234-123412341234}" type="slidenum">
              <a:rPr b="0" i="0" lang="en-US" sz="1200" u="none" cap="none" strike="noStrike">
                <a:solidFill>
                  <a:srgbClr val="000000"/>
                </a:solidFill>
                <a:latin typeface="Oi"/>
                <a:ea typeface="Oi"/>
                <a:cs typeface="Oi"/>
                <a:sym typeface="Oi"/>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7" name="Google Shape;397;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5" name="Google Shape;41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1" name="Google Shape;431;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5" name="Google Shape;46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5" name="Google Shape;48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2" name="Google Shape;512;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562" name="Google Shape;56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p19: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Oi"/>
              <a:buNone/>
            </a:pPr>
            <a:fld id="{00000000-1234-1234-1234-123412341234}" type="slidenum">
              <a:rPr b="0" i="0" lang="en-US" sz="1200" u="none">
                <a:solidFill>
                  <a:srgbClr val="000000"/>
                </a:solidFill>
                <a:latin typeface="Oi"/>
                <a:ea typeface="Oi"/>
                <a:cs typeface="Oi"/>
                <a:sym typeface="Oi"/>
              </a:rPr>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2" name="Google Shape;57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9" name="Google Shape;609;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5" name="Google Shape;625;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5" name="Google Shape;675;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3" name="Google Shape;693;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4" name="Google Shape;704;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2" name="Google Shape;72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8" name="Google Shape;748;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4" name="Google Shape;75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7" name="Google Shape;777;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91" name="Google Shape;791;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2" name="Google Shape;792;p32: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Oi"/>
              <a:buNone/>
            </a:pPr>
            <a:fld id="{00000000-1234-1234-1234-123412341234}" type="slidenum">
              <a:rPr b="0" i="0" lang="en-US" sz="1200" u="none">
                <a:solidFill>
                  <a:srgbClr val="000000"/>
                </a:solidFill>
                <a:latin typeface="Oi"/>
                <a:ea typeface="Oi"/>
                <a:cs typeface="Oi"/>
                <a:sym typeface="Oi"/>
              </a:rPr>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798" name="Google Shape;798;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9" name="Google Shape;799;p33: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Oi"/>
              <a:buNone/>
            </a:pPr>
            <a:fld id="{00000000-1234-1234-1234-123412341234}" type="slidenum">
              <a:rPr b="0" i="0" lang="en-US" sz="1200" u="none">
                <a:solidFill>
                  <a:srgbClr val="000000"/>
                </a:solidFill>
                <a:latin typeface="Oi"/>
                <a:ea typeface="Oi"/>
                <a:cs typeface="Oi"/>
                <a:sym typeface="Oi"/>
              </a:rPr>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15" name="Google Shape;815;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6" name="Google Shape;816;p34: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Oi"/>
              <a:buNone/>
            </a:pPr>
            <a:fld id="{00000000-1234-1234-1234-123412341234}" type="slidenum">
              <a:rPr b="0" i="0" lang="en-US" sz="1200" u="none">
                <a:solidFill>
                  <a:srgbClr val="000000"/>
                </a:solidFill>
                <a:latin typeface="Oi"/>
                <a:ea typeface="Oi"/>
                <a:cs typeface="Oi"/>
                <a:sym typeface="Oi"/>
              </a:rPr>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28" name="Google Shape;828;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9" name="Google Shape;829;p35: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Oi"/>
              <a:buNone/>
            </a:pPr>
            <a:fld id="{00000000-1234-1234-1234-123412341234}" type="slidenum">
              <a:rPr b="0" i="0" lang="en-US" sz="1200" u="none">
                <a:solidFill>
                  <a:srgbClr val="000000"/>
                </a:solidFill>
                <a:latin typeface="Oi"/>
                <a:ea typeface="Oi"/>
                <a:cs typeface="Oi"/>
                <a:sym typeface="Oi"/>
              </a:rPr>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5" name="Google Shape;835;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41" name="Google Shape;841;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42" name="Google Shape;842;p37: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Oi"/>
              <a:buNone/>
            </a:pPr>
            <a:fld id="{00000000-1234-1234-1234-123412341234}" type="slidenum">
              <a:rPr b="0" i="0" lang="en-US" sz="1200" u="none">
                <a:solidFill>
                  <a:srgbClr val="000000"/>
                </a:solidFill>
                <a:latin typeface="Oi"/>
                <a:ea typeface="Oi"/>
                <a:cs typeface="Oi"/>
                <a:sym typeface="Oi"/>
              </a:rPr>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7" name="Google Shape;857;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5" name="Google Shape;875;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893" name="Google Shape;893;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4" name="Google Shape;894;p40: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a:solidFill>
                  <a:srgbClr val="000000"/>
                </a:solidFill>
                <a:latin typeface="Arial"/>
                <a:ea typeface="Arial"/>
                <a:cs typeface="Arial"/>
                <a:sym typeface="Arial"/>
              </a:rPr>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934" name="Google Shape;934;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5" name="Google Shape;935;p41: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Oi"/>
              <a:buNone/>
            </a:pPr>
            <a:fld id="{00000000-1234-1234-1234-123412341234}" type="slidenum">
              <a:rPr b="0" i="0" lang="en-US" sz="1200" u="none">
                <a:solidFill>
                  <a:srgbClr val="000000"/>
                </a:solidFill>
                <a:latin typeface="Oi"/>
                <a:ea typeface="Oi"/>
                <a:cs typeface="Oi"/>
                <a:sym typeface="Oi"/>
              </a:rPr>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4" name="Google Shape;944;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53" name="Google Shape;35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4" name="Google Shape;354;p7: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Oi"/>
              <a:buNone/>
            </a:pPr>
            <a:fld id="{00000000-1234-1234-1234-123412341234}" type="slidenum">
              <a:rPr b="0" i="0" lang="en-US" sz="1200" u="none">
                <a:solidFill>
                  <a:srgbClr val="000000"/>
                </a:solidFill>
                <a:latin typeface="Oi"/>
                <a:ea typeface="Oi"/>
                <a:cs typeface="Oi"/>
                <a:sym typeface="Oi"/>
              </a:rPr>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68" name="Google Shape;36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9" name="Google Shape;369;p8: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Oi"/>
              <a:buNone/>
            </a:pPr>
            <a:fld id="{00000000-1234-1234-1234-123412341234}" type="slidenum">
              <a:rPr b="0" i="0" lang="en-US" sz="1200" u="none">
                <a:solidFill>
                  <a:srgbClr val="000000"/>
                </a:solidFill>
                <a:latin typeface="Oi"/>
                <a:ea typeface="Oi"/>
                <a:cs typeface="Oi"/>
                <a:sym typeface="Oi"/>
              </a:rPr>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524288"/>
            <a:headEnd len="sm" w="sm" type="none"/>
            <a:tailEnd len="sm" w="sm" type="none"/>
          </a:ln>
        </p:spPr>
      </p:sp>
      <p:sp>
        <p:nvSpPr>
          <p:cNvPr id="383" name="Google Shape;383;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p9:notes"/>
          <p:cNvSpPr txBox="1"/>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Oi"/>
              <a:buNone/>
            </a:pPr>
            <a:fld id="{00000000-1234-1234-1234-123412341234}" type="slidenum">
              <a:rPr b="0" i="0" lang="en-US" sz="1200" u="none">
                <a:solidFill>
                  <a:srgbClr val="000000"/>
                </a:solidFill>
                <a:latin typeface="Oi"/>
                <a:ea typeface="Oi"/>
                <a:cs typeface="Oi"/>
                <a:sym typeface="Oi"/>
              </a:rPr>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 name="Shape 22"/>
        <p:cNvGrpSpPr/>
        <p:nvPr/>
      </p:nvGrpSpPr>
      <p:grpSpPr>
        <a:xfrm>
          <a:off x="0" y="0"/>
          <a:ext cx="0" cy="0"/>
          <a:chOff x="0" y="0"/>
          <a:chExt cx="0" cy="0"/>
        </a:xfrm>
      </p:grpSpPr>
      <p:sp>
        <p:nvSpPr>
          <p:cNvPr id="23" name="Google Shape;23;p44"/>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SzPts val="1400"/>
              <a:buNone/>
              <a:defRPr sz="60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24" name="Google Shape;24;p44"/>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rgbClr val="7F7F7F"/>
              </a:buClr>
              <a:buSzPts val="2400"/>
              <a:buNone/>
              <a:defRPr sz="2400"/>
            </a:lvl1pPr>
            <a:lvl2pPr lvl="1" algn="ctr">
              <a:lnSpc>
                <a:spcPct val="90000"/>
              </a:lnSpc>
              <a:spcBef>
                <a:spcPts val="500"/>
              </a:spcBef>
              <a:spcAft>
                <a:spcPts val="0"/>
              </a:spcAft>
              <a:buClr>
                <a:srgbClr val="7F7F7F"/>
              </a:buClr>
              <a:buSzPts val="2000"/>
              <a:buNone/>
              <a:defRPr sz="2000"/>
            </a:lvl2pPr>
            <a:lvl3pPr lvl="2" algn="ctr">
              <a:lnSpc>
                <a:spcPct val="90000"/>
              </a:lnSpc>
              <a:spcBef>
                <a:spcPts val="500"/>
              </a:spcBef>
              <a:spcAft>
                <a:spcPts val="0"/>
              </a:spcAft>
              <a:buClr>
                <a:srgbClr val="7F7F7F"/>
              </a:buClr>
              <a:buSzPts val="1800"/>
              <a:buNone/>
              <a:defRPr sz="1800"/>
            </a:lvl3pPr>
            <a:lvl4pPr lvl="3" algn="ctr">
              <a:lnSpc>
                <a:spcPct val="90000"/>
              </a:lnSpc>
              <a:spcBef>
                <a:spcPts val="500"/>
              </a:spcBef>
              <a:spcAft>
                <a:spcPts val="0"/>
              </a:spcAft>
              <a:buClr>
                <a:srgbClr val="7F7F7F"/>
              </a:buClr>
              <a:buSzPts val="1600"/>
              <a:buNone/>
              <a:defRPr sz="1600"/>
            </a:lvl4pPr>
            <a:lvl5pPr lvl="4" algn="ctr">
              <a:lnSpc>
                <a:spcPct val="90000"/>
              </a:lnSpc>
              <a:spcBef>
                <a:spcPts val="500"/>
              </a:spcBef>
              <a:spcAft>
                <a:spcPts val="0"/>
              </a:spcAft>
              <a:buClr>
                <a:srgbClr val="7F7F7F"/>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5" name="Google Shape;25;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1pPr>
            <a:lvl2pPr indent="0" lvl="1"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2pPr>
            <a:lvl3pPr indent="0" lvl="2"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3pPr>
            <a:lvl4pPr indent="0" lvl="3"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4pPr>
            <a:lvl5pPr indent="0" lvl="4"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5pPr>
            <a:lvl6pPr indent="0" lvl="5"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6pPr>
            <a:lvl7pPr indent="0" lvl="6"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7pPr>
            <a:lvl8pPr indent="0" lvl="7"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8pPr>
            <a:lvl9pPr indent="0" lvl="8"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8" name="Shape 28"/>
        <p:cNvGrpSpPr/>
        <p:nvPr/>
      </p:nvGrpSpPr>
      <p:grpSpPr>
        <a:xfrm>
          <a:off x="0" y="0"/>
          <a:ext cx="0" cy="0"/>
          <a:chOff x="0" y="0"/>
          <a:chExt cx="0" cy="0"/>
        </a:xfrm>
      </p:grpSpPr>
      <p:sp>
        <p:nvSpPr>
          <p:cNvPr id="29" name="Google Shape;29;p45"/>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0" name="Google Shape;30;p45"/>
          <p:cNvSpPr txBox="1"/>
          <p:nvPr>
            <p:ph idx="1" type="body"/>
          </p:nvPr>
        </p:nvSpPr>
        <p:spPr>
          <a:xfrm>
            <a:off x="838200" y="1825625"/>
            <a:ext cx="10515600" cy="4351337"/>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rgbClr val="7F7F7F"/>
              </a:buClr>
              <a:buSzPts val="1800"/>
              <a:buChar char="•"/>
              <a:defRPr/>
            </a:lvl1pPr>
            <a:lvl2pPr indent="-342900" lvl="1" marL="914400" algn="l">
              <a:lnSpc>
                <a:spcPct val="90000"/>
              </a:lnSpc>
              <a:spcBef>
                <a:spcPts val="500"/>
              </a:spcBef>
              <a:spcAft>
                <a:spcPts val="0"/>
              </a:spcAft>
              <a:buClr>
                <a:srgbClr val="7F7F7F"/>
              </a:buClr>
              <a:buSzPts val="1800"/>
              <a:buChar char="•"/>
              <a:defRPr/>
            </a:lvl2pPr>
            <a:lvl3pPr indent="-342900" lvl="2" marL="1371600" algn="l">
              <a:lnSpc>
                <a:spcPct val="90000"/>
              </a:lnSpc>
              <a:spcBef>
                <a:spcPts val="500"/>
              </a:spcBef>
              <a:spcAft>
                <a:spcPts val="0"/>
              </a:spcAft>
              <a:buClr>
                <a:srgbClr val="7F7F7F"/>
              </a:buClr>
              <a:buSzPts val="1800"/>
              <a:buChar char="•"/>
              <a:defRPr/>
            </a:lvl3pPr>
            <a:lvl4pPr indent="-342900" lvl="3" marL="1828800" algn="l">
              <a:lnSpc>
                <a:spcPct val="90000"/>
              </a:lnSpc>
              <a:spcBef>
                <a:spcPts val="500"/>
              </a:spcBef>
              <a:spcAft>
                <a:spcPts val="0"/>
              </a:spcAft>
              <a:buClr>
                <a:srgbClr val="7F7F7F"/>
              </a:buClr>
              <a:buSzPts val="1800"/>
              <a:buChar char="•"/>
              <a:defRPr/>
            </a:lvl4pPr>
            <a:lvl5pPr indent="-342900" lvl="4" marL="2286000" algn="l">
              <a:lnSpc>
                <a:spcPct val="90000"/>
              </a:lnSpc>
              <a:spcBef>
                <a:spcPts val="500"/>
              </a:spcBef>
              <a:spcAft>
                <a:spcPts val="0"/>
              </a:spcAft>
              <a:buClr>
                <a:srgbClr val="7F7F7F"/>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1pPr>
            <a:lvl2pPr indent="0" lvl="1"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2pPr>
            <a:lvl3pPr indent="0" lvl="2"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3pPr>
            <a:lvl4pPr indent="0" lvl="3"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4pPr>
            <a:lvl5pPr indent="0" lvl="4"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5pPr>
            <a:lvl6pPr indent="0" lvl="5"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6pPr>
            <a:lvl7pPr indent="0" lvl="6"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7pPr>
            <a:lvl8pPr indent="0" lvl="7"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8pPr>
            <a:lvl9pPr indent="0" lvl="8"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52"/>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36" name="Google Shape;36;p5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5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5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1pPr>
            <a:lvl2pPr indent="0" lvl="1"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2pPr>
            <a:lvl3pPr indent="0" lvl="2"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3pPr>
            <a:lvl4pPr indent="0" lvl="3"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4pPr>
            <a:lvl5pPr indent="0" lvl="4"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5pPr>
            <a:lvl6pPr indent="0" lvl="5"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6pPr>
            <a:lvl7pPr indent="0" lvl="6"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7pPr>
            <a:lvl8pPr indent="0" lvl="7"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8pPr>
            <a:lvl9pPr indent="0" lvl="8"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able" type="tbl">
  <p:cSld name="TABLE">
    <p:spTree>
      <p:nvGrpSpPr>
        <p:cNvPr id="39" name="Shape 39"/>
        <p:cNvGrpSpPr/>
        <p:nvPr/>
      </p:nvGrpSpPr>
      <p:grpSpPr>
        <a:xfrm>
          <a:off x="0" y="0"/>
          <a:ext cx="0" cy="0"/>
          <a:chOff x="0" y="0"/>
          <a:chExt cx="0" cy="0"/>
        </a:xfrm>
      </p:grpSpPr>
      <p:sp>
        <p:nvSpPr>
          <p:cNvPr id="40" name="Google Shape;40;p53"/>
          <p:cNvSpPr txBox="1"/>
          <p:nvPr>
            <p:ph type="title"/>
          </p:nvPr>
        </p:nvSpPr>
        <p:spPr>
          <a:xfrm>
            <a:off x="914400" y="533400"/>
            <a:ext cx="10363200" cy="10668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1" name="Google Shape;41;p5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5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5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1pPr>
            <a:lvl2pPr indent="0" lvl="1"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2pPr>
            <a:lvl3pPr indent="0" lvl="2"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3pPr>
            <a:lvl4pPr indent="0" lvl="3"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4pPr>
            <a:lvl5pPr indent="0" lvl="4"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5pPr>
            <a:lvl6pPr indent="0" lvl="5"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6pPr>
            <a:lvl7pPr indent="0" lvl="6"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7pPr>
            <a:lvl8pPr indent="0" lvl="7"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8pPr>
            <a:lvl9pPr indent="0" lvl="8"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4" name="Shape 44"/>
        <p:cNvGrpSpPr/>
        <p:nvPr/>
      </p:nvGrpSpPr>
      <p:grpSpPr>
        <a:xfrm>
          <a:off x="0" y="0"/>
          <a:ext cx="0" cy="0"/>
          <a:chOff x="0" y="0"/>
          <a:chExt cx="0" cy="0"/>
        </a:xfrm>
      </p:grpSpPr>
      <p:sp>
        <p:nvSpPr>
          <p:cNvPr id="45" name="Google Shape;45;p5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SzPts val="1400"/>
              <a:buNone/>
              <a:defRPr sz="32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p:txBody>
      </p:sp>
      <p:sp>
        <p:nvSpPr>
          <p:cNvPr id="46" name="Google Shape;46;p54"/>
          <p:cNvSpPr/>
          <p:nvPr>
            <p:ph idx="2" type="pic"/>
          </p:nvPr>
        </p:nvSpPr>
        <p:spPr>
          <a:xfrm>
            <a:off x="5183188" y="987425"/>
            <a:ext cx="6172200" cy="4873625"/>
          </a:xfrm>
          <a:prstGeom prst="rect">
            <a:avLst/>
          </a:prstGeom>
          <a:noFill/>
          <a:ln>
            <a:noFill/>
          </a:ln>
        </p:spPr>
      </p:sp>
      <p:sp>
        <p:nvSpPr>
          <p:cNvPr id="47" name="Google Shape;47;p54"/>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7F7F7F"/>
              </a:buClr>
              <a:buSzPts val="1600"/>
              <a:buNone/>
              <a:defRPr sz="1600"/>
            </a:lvl1pPr>
            <a:lvl2pPr indent="-228600" lvl="1" marL="914400" algn="l">
              <a:lnSpc>
                <a:spcPct val="90000"/>
              </a:lnSpc>
              <a:spcBef>
                <a:spcPts val="500"/>
              </a:spcBef>
              <a:spcAft>
                <a:spcPts val="0"/>
              </a:spcAft>
              <a:buClr>
                <a:srgbClr val="7F7F7F"/>
              </a:buClr>
              <a:buSzPts val="1400"/>
              <a:buNone/>
              <a:defRPr sz="1400"/>
            </a:lvl2pPr>
            <a:lvl3pPr indent="-228600" lvl="2" marL="1371600" algn="l">
              <a:lnSpc>
                <a:spcPct val="90000"/>
              </a:lnSpc>
              <a:spcBef>
                <a:spcPts val="500"/>
              </a:spcBef>
              <a:spcAft>
                <a:spcPts val="0"/>
              </a:spcAft>
              <a:buClr>
                <a:srgbClr val="7F7F7F"/>
              </a:buClr>
              <a:buSzPts val="1200"/>
              <a:buNone/>
              <a:defRPr sz="1200"/>
            </a:lvl3pPr>
            <a:lvl4pPr indent="-228600" lvl="3" marL="1828800" algn="l">
              <a:lnSpc>
                <a:spcPct val="90000"/>
              </a:lnSpc>
              <a:spcBef>
                <a:spcPts val="500"/>
              </a:spcBef>
              <a:spcAft>
                <a:spcPts val="0"/>
              </a:spcAft>
              <a:buClr>
                <a:srgbClr val="7F7F7F"/>
              </a:buClr>
              <a:buSzPts val="1000"/>
              <a:buNone/>
              <a:defRPr sz="1000"/>
            </a:lvl4pPr>
            <a:lvl5pPr indent="-228600" lvl="4" marL="2286000" algn="l">
              <a:lnSpc>
                <a:spcPct val="90000"/>
              </a:lnSpc>
              <a:spcBef>
                <a:spcPts val="500"/>
              </a:spcBef>
              <a:spcAft>
                <a:spcPts val="0"/>
              </a:spcAft>
              <a:buClr>
                <a:srgbClr val="7F7F7F"/>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8" name="Google Shape;48;p5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5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5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1pPr>
            <a:lvl2pPr indent="0" lvl="1"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2pPr>
            <a:lvl3pPr indent="0" lvl="2"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3pPr>
            <a:lvl4pPr indent="0" lvl="3"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4pPr>
            <a:lvl5pPr indent="0" lvl="4"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5pPr>
            <a:lvl6pPr indent="0" lvl="5"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6pPr>
            <a:lvl7pPr indent="0" lvl="6"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7pPr>
            <a:lvl8pPr indent="0" lvl="7"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8pPr>
            <a:lvl9pPr indent="0" lvl="8"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
        <p:nvSpPr>
          <p:cNvPr id="67" name="Google Shape;67;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1pPr>
            <a:lvl2pPr indent="0" lvl="1"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2pPr>
            <a:lvl3pPr indent="0" lvl="2"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3pPr>
            <a:lvl4pPr indent="0" lvl="3"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4pPr>
            <a:lvl5pPr indent="0" lvl="4"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5pPr>
            <a:lvl6pPr indent="0" lvl="5"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6pPr>
            <a:lvl7pPr indent="0" lvl="6"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7pPr>
            <a:lvl8pPr indent="0" lvl="7"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8pPr>
            <a:lvl9pPr indent="0" lvl="8" marL="0" marR="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较">
  <p:cSld name="比较">
    <p:spTree>
      <p:nvGrpSpPr>
        <p:cNvPr id="81" name="Shape 81"/>
        <p:cNvGrpSpPr/>
        <p:nvPr/>
      </p:nvGrpSpPr>
      <p:grpSpPr>
        <a:xfrm>
          <a:off x="0" y="0"/>
          <a:ext cx="0" cy="0"/>
          <a:chOff x="0" y="0"/>
          <a:chExt cx="0" cy="0"/>
        </a:xfrm>
      </p:grpSpPr>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仅标题">
  <p:cSld name="仅标题">
    <p:spTree>
      <p:nvGrpSpPr>
        <p:cNvPr id="93" name="Shape 93"/>
        <p:cNvGrpSpPr/>
        <p:nvPr/>
      </p:nvGrpSpPr>
      <p:grpSpPr>
        <a:xfrm>
          <a:off x="0" y="0"/>
          <a:ext cx="0" cy="0"/>
          <a:chOff x="0" y="0"/>
          <a:chExt cx="0" cy="0"/>
        </a:xfrm>
      </p:grpSpPr>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6.xml"/><Relationship Id="rId3"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7.xml"/><Relationship Id="rId3" Type="http://schemas.openxmlformats.org/officeDocument/2006/relationships/theme" Target="../theme/theme5.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8.xml"/><Relationship Id="rId3"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3"/>
          <p:cNvSpPr txBox="1"/>
          <p:nvPr/>
        </p:nvSpPr>
        <p:spPr>
          <a:xfrm>
            <a:off x="0" y="-1512887"/>
            <a:ext cx="12192000" cy="36988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CFCFCF"/>
              </a:buClr>
              <a:buSzPts val="2400"/>
              <a:buFont typeface="Oi"/>
              <a:buNone/>
            </a:pPr>
            <a:r>
              <a:rPr b="0" i="0" lang="en-US" sz="2400" u="none" cap="none" strike="noStrike">
                <a:solidFill>
                  <a:srgbClr val="CFCFCF"/>
                </a:solidFill>
                <a:latin typeface="Oi"/>
                <a:ea typeface="Oi"/>
                <a:cs typeface="Oi"/>
                <a:sym typeface="Oi"/>
              </a:rPr>
              <a:t>www.9slide.vn</a:t>
            </a:r>
            <a:endParaRPr/>
          </a:p>
        </p:txBody>
      </p:sp>
      <p:sp>
        <p:nvSpPr>
          <p:cNvPr id="11" name="Google Shape;11;p43"/>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12" name="Google Shape;12;p43"/>
          <p:cNvSpPr txBox="1"/>
          <p:nvPr>
            <p:ph idx="1" type="body"/>
          </p:nvPr>
        </p:nvSpPr>
        <p:spPr>
          <a:xfrm>
            <a:off x="838200" y="1825625"/>
            <a:ext cx="10515600" cy="435133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F7F7F"/>
              </a:buClr>
              <a:buSzPts val="2800"/>
              <a:buFont typeface="Arial"/>
              <a:buChar char="•"/>
              <a:defRPr b="0" i="0" sz="2800" u="none" cap="none" strike="noStrike">
                <a:solidFill>
                  <a:srgbClr val="7F7F7F"/>
                </a:solidFill>
                <a:latin typeface="Oi"/>
                <a:ea typeface="Oi"/>
                <a:cs typeface="Oi"/>
                <a:sym typeface="Oi"/>
              </a:defRPr>
            </a:lvl1pPr>
            <a:lvl2pPr indent="-381000" lvl="1" marL="914400" marR="0" rtl="0" algn="l">
              <a:lnSpc>
                <a:spcPct val="90000"/>
              </a:lnSpc>
              <a:spcBef>
                <a:spcPts val="500"/>
              </a:spcBef>
              <a:spcAft>
                <a:spcPts val="0"/>
              </a:spcAft>
              <a:buClr>
                <a:srgbClr val="7F7F7F"/>
              </a:buClr>
              <a:buSzPts val="2400"/>
              <a:buFont typeface="Arial"/>
              <a:buChar char="•"/>
              <a:defRPr b="0" i="0" sz="2400" u="none" cap="none" strike="noStrike">
                <a:solidFill>
                  <a:srgbClr val="7F7F7F"/>
                </a:solidFill>
                <a:latin typeface="Oi"/>
                <a:ea typeface="Oi"/>
                <a:cs typeface="Oi"/>
                <a:sym typeface="Oi"/>
              </a:defRPr>
            </a:lvl2pPr>
            <a:lvl3pPr indent="-355600" lvl="2" marL="1371600" marR="0" rtl="0" algn="l">
              <a:lnSpc>
                <a:spcPct val="90000"/>
              </a:lnSpc>
              <a:spcBef>
                <a:spcPts val="500"/>
              </a:spcBef>
              <a:spcAft>
                <a:spcPts val="0"/>
              </a:spcAft>
              <a:buClr>
                <a:srgbClr val="7F7F7F"/>
              </a:buClr>
              <a:buSzPts val="2000"/>
              <a:buFont typeface="Arial"/>
              <a:buChar char="•"/>
              <a:defRPr b="0" i="0" sz="2000" u="none" cap="none" strike="noStrike">
                <a:solidFill>
                  <a:srgbClr val="7F7F7F"/>
                </a:solidFill>
                <a:latin typeface="Oi"/>
                <a:ea typeface="Oi"/>
                <a:cs typeface="Oi"/>
                <a:sym typeface="Oi"/>
              </a:defRPr>
            </a:lvl3pPr>
            <a:lvl4pPr indent="-342900" lvl="3" marL="1828800" marR="0" rtl="0" algn="l">
              <a:lnSpc>
                <a:spcPct val="90000"/>
              </a:lnSpc>
              <a:spcBef>
                <a:spcPts val="500"/>
              </a:spcBef>
              <a:spcAft>
                <a:spcPts val="0"/>
              </a:spcAft>
              <a:buClr>
                <a:srgbClr val="7F7F7F"/>
              </a:buClr>
              <a:buSzPts val="1800"/>
              <a:buFont typeface="Arial"/>
              <a:buChar char="•"/>
              <a:defRPr b="0" i="0" sz="1800" u="none" cap="none" strike="noStrike">
                <a:solidFill>
                  <a:srgbClr val="7F7F7F"/>
                </a:solidFill>
                <a:latin typeface="Oi"/>
                <a:ea typeface="Oi"/>
                <a:cs typeface="Oi"/>
                <a:sym typeface="Oi"/>
              </a:defRPr>
            </a:lvl4pPr>
            <a:lvl5pPr indent="-342900" lvl="4" marL="2286000" marR="0" rtl="0" algn="l">
              <a:lnSpc>
                <a:spcPct val="90000"/>
              </a:lnSpc>
              <a:spcBef>
                <a:spcPts val="500"/>
              </a:spcBef>
              <a:spcAft>
                <a:spcPts val="0"/>
              </a:spcAft>
              <a:buClr>
                <a:srgbClr val="7F7F7F"/>
              </a:buClr>
              <a:buSzPts val="1800"/>
              <a:buFont typeface="Arial"/>
              <a:buChar char="•"/>
              <a:defRPr b="0" i="0" sz="1800" u="none" cap="none" strike="noStrike">
                <a:solidFill>
                  <a:srgbClr val="7F7F7F"/>
                </a:solidFill>
                <a:latin typeface="Oi"/>
                <a:ea typeface="Oi"/>
                <a:cs typeface="Oi"/>
                <a:sym typeface="O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i"/>
                <a:ea typeface="Oi"/>
                <a:cs typeface="Oi"/>
                <a:sym typeface="O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i"/>
                <a:ea typeface="Oi"/>
                <a:cs typeface="Oi"/>
                <a:sym typeface="O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i"/>
                <a:ea typeface="Oi"/>
                <a:cs typeface="Oi"/>
                <a:sym typeface="O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i"/>
                <a:ea typeface="Oi"/>
                <a:cs typeface="Oi"/>
                <a:sym typeface="Oi"/>
              </a:defRPr>
            </a:lvl9pPr>
          </a:lstStyle>
          <a:p/>
        </p:txBody>
      </p:sp>
      <p:sp>
        <p:nvSpPr>
          <p:cNvPr id="13" name="Google Shape;13;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cap="none" strike="noStrike">
                <a:solidFill>
                  <a:srgbClr val="898989"/>
                </a:solidFill>
                <a:latin typeface="Oi"/>
                <a:ea typeface="Oi"/>
                <a:cs typeface="Oi"/>
                <a:sym typeface="Oi"/>
              </a:defRPr>
            </a:lvl1pPr>
            <a:lvl2pPr lvl="1"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2pPr>
            <a:lvl3pPr lvl="2"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3pPr>
            <a:lvl4pPr lvl="3"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4pPr>
            <a:lvl5pPr lvl="4"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5pPr>
            <a:lvl6pPr lvl="5"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6pPr>
            <a:lvl7pPr lvl="6"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7pPr>
            <a:lvl8pPr lvl="7"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8pPr>
            <a:lvl9pPr lvl="8"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9pPr>
          </a:lstStyle>
          <a:p/>
        </p:txBody>
      </p:sp>
      <p:sp>
        <p:nvSpPr>
          <p:cNvPr id="14" name="Google Shape;14;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1pPr>
            <a:lvl2pPr lvl="1"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2pPr>
            <a:lvl3pPr lvl="2"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3pPr>
            <a:lvl4pPr lvl="3"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4pPr>
            <a:lvl5pPr lvl="4"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5pPr>
            <a:lvl6pPr lvl="5"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6pPr>
            <a:lvl7pPr lvl="6"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7pPr>
            <a:lvl8pPr lvl="7"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8pPr>
            <a:lvl9pPr lvl="8"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9pPr>
          </a:lstStyle>
          <a:p/>
        </p:txBody>
      </p:sp>
      <p:sp>
        <p:nvSpPr>
          <p:cNvPr id="15" name="Google Shape;15;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Oi"/>
              <a:buNone/>
              <a:defRPr b="0" i="0" sz="1200" u="none" cap="none" strike="noStrike">
                <a:solidFill>
                  <a:srgbClr val="898989"/>
                </a:solidFill>
                <a:latin typeface="Oi"/>
                <a:ea typeface="Oi"/>
                <a:cs typeface="Oi"/>
                <a:sym typeface="Oi"/>
              </a:defRPr>
            </a:lvl1pPr>
            <a:lvl2pPr indent="0" lvl="1" marL="0" marR="0" rtl="0" algn="r">
              <a:lnSpc>
                <a:spcPct val="100000"/>
              </a:lnSpc>
              <a:spcBef>
                <a:spcPts val="0"/>
              </a:spcBef>
              <a:spcAft>
                <a:spcPts val="0"/>
              </a:spcAft>
              <a:buClr>
                <a:srgbClr val="898989"/>
              </a:buClr>
              <a:buSzPts val="1200"/>
              <a:buFont typeface="Oi"/>
              <a:buNone/>
              <a:defRPr b="0" i="0" sz="1200" u="none" cap="none" strike="noStrike">
                <a:solidFill>
                  <a:srgbClr val="898989"/>
                </a:solidFill>
                <a:latin typeface="Oi"/>
                <a:ea typeface="Oi"/>
                <a:cs typeface="Oi"/>
                <a:sym typeface="Oi"/>
              </a:defRPr>
            </a:lvl2pPr>
            <a:lvl3pPr indent="0" lvl="2" marL="0" marR="0" rtl="0" algn="r">
              <a:lnSpc>
                <a:spcPct val="100000"/>
              </a:lnSpc>
              <a:spcBef>
                <a:spcPts val="0"/>
              </a:spcBef>
              <a:spcAft>
                <a:spcPts val="0"/>
              </a:spcAft>
              <a:buClr>
                <a:srgbClr val="898989"/>
              </a:buClr>
              <a:buSzPts val="1200"/>
              <a:buFont typeface="Oi"/>
              <a:buNone/>
              <a:defRPr b="0" i="0" sz="1200" u="none" cap="none" strike="noStrike">
                <a:solidFill>
                  <a:srgbClr val="898989"/>
                </a:solidFill>
                <a:latin typeface="Oi"/>
                <a:ea typeface="Oi"/>
                <a:cs typeface="Oi"/>
                <a:sym typeface="Oi"/>
              </a:defRPr>
            </a:lvl3pPr>
            <a:lvl4pPr indent="0" lvl="3" marL="0" marR="0" rtl="0" algn="r">
              <a:lnSpc>
                <a:spcPct val="100000"/>
              </a:lnSpc>
              <a:spcBef>
                <a:spcPts val="0"/>
              </a:spcBef>
              <a:spcAft>
                <a:spcPts val="0"/>
              </a:spcAft>
              <a:buClr>
                <a:srgbClr val="898989"/>
              </a:buClr>
              <a:buSzPts val="1200"/>
              <a:buFont typeface="Oi"/>
              <a:buNone/>
              <a:defRPr b="0" i="0" sz="1200" u="none" cap="none" strike="noStrike">
                <a:solidFill>
                  <a:srgbClr val="898989"/>
                </a:solidFill>
                <a:latin typeface="Oi"/>
                <a:ea typeface="Oi"/>
                <a:cs typeface="Oi"/>
                <a:sym typeface="Oi"/>
              </a:defRPr>
            </a:lvl4pPr>
            <a:lvl5pPr indent="0" lvl="4" marL="0" marR="0" rtl="0" algn="r">
              <a:lnSpc>
                <a:spcPct val="100000"/>
              </a:lnSpc>
              <a:spcBef>
                <a:spcPts val="0"/>
              </a:spcBef>
              <a:spcAft>
                <a:spcPts val="0"/>
              </a:spcAft>
              <a:buClr>
                <a:srgbClr val="898989"/>
              </a:buClr>
              <a:buSzPts val="1200"/>
              <a:buFont typeface="Oi"/>
              <a:buNone/>
              <a:defRPr b="0" i="0" sz="1200" u="none" cap="none" strike="noStrike">
                <a:solidFill>
                  <a:srgbClr val="898989"/>
                </a:solidFill>
                <a:latin typeface="Oi"/>
                <a:ea typeface="Oi"/>
                <a:cs typeface="Oi"/>
                <a:sym typeface="Oi"/>
              </a:defRPr>
            </a:lvl5pPr>
            <a:lvl6pPr indent="0" lvl="5" marL="0" marR="0" rtl="0" algn="r">
              <a:lnSpc>
                <a:spcPct val="100000"/>
              </a:lnSpc>
              <a:spcBef>
                <a:spcPts val="0"/>
              </a:spcBef>
              <a:spcAft>
                <a:spcPts val="0"/>
              </a:spcAft>
              <a:buClr>
                <a:srgbClr val="898989"/>
              </a:buClr>
              <a:buSzPts val="1200"/>
              <a:buFont typeface="Oi"/>
              <a:buNone/>
              <a:defRPr b="0" i="0" sz="1200" u="none" cap="none" strike="noStrike">
                <a:solidFill>
                  <a:srgbClr val="898989"/>
                </a:solidFill>
                <a:latin typeface="Oi"/>
                <a:ea typeface="Oi"/>
                <a:cs typeface="Oi"/>
                <a:sym typeface="Oi"/>
              </a:defRPr>
            </a:lvl6pPr>
            <a:lvl7pPr indent="0" lvl="6" marL="0" marR="0" rtl="0" algn="r">
              <a:lnSpc>
                <a:spcPct val="100000"/>
              </a:lnSpc>
              <a:spcBef>
                <a:spcPts val="0"/>
              </a:spcBef>
              <a:spcAft>
                <a:spcPts val="0"/>
              </a:spcAft>
              <a:buClr>
                <a:srgbClr val="898989"/>
              </a:buClr>
              <a:buSzPts val="1200"/>
              <a:buFont typeface="Oi"/>
              <a:buNone/>
              <a:defRPr b="0" i="0" sz="1200" u="none" cap="none" strike="noStrike">
                <a:solidFill>
                  <a:srgbClr val="898989"/>
                </a:solidFill>
                <a:latin typeface="Oi"/>
                <a:ea typeface="Oi"/>
                <a:cs typeface="Oi"/>
                <a:sym typeface="Oi"/>
              </a:defRPr>
            </a:lvl7pPr>
            <a:lvl8pPr indent="0" lvl="7" marL="0" marR="0" rtl="0" algn="r">
              <a:lnSpc>
                <a:spcPct val="100000"/>
              </a:lnSpc>
              <a:spcBef>
                <a:spcPts val="0"/>
              </a:spcBef>
              <a:spcAft>
                <a:spcPts val="0"/>
              </a:spcAft>
              <a:buClr>
                <a:srgbClr val="898989"/>
              </a:buClr>
              <a:buSzPts val="1200"/>
              <a:buFont typeface="Oi"/>
              <a:buNone/>
              <a:defRPr b="0" i="0" sz="1200" u="none" cap="none" strike="noStrike">
                <a:solidFill>
                  <a:srgbClr val="898989"/>
                </a:solidFill>
                <a:latin typeface="Oi"/>
                <a:ea typeface="Oi"/>
                <a:cs typeface="Oi"/>
                <a:sym typeface="Oi"/>
              </a:defRPr>
            </a:lvl8pPr>
            <a:lvl9pPr indent="0" lvl="8" marL="0" marR="0" rtl="0" algn="r">
              <a:lnSpc>
                <a:spcPct val="100000"/>
              </a:lnSpc>
              <a:spcBef>
                <a:spcPts val="0"/>
              </a:spcBef>
              <a:spcAft>
                <a:spcPts val="0"/>
              </a:spcAft>
              <a:buClr>
                <a:srgbClr val="898989"/>
              </a:buClr>
              <a:buSzPts val="1200"/>
              <a:buFont typeface="Oi"/>
              <a:buNone/>
              <a:defRPr b="0" i="0" sz="1200" u="none" cap="none" strike="noStrike">
                <a:solidFill>
                  <a:srgbClr val="898989"/>
                </a:solidFill>
                <a:latin typeface="Oi"/>
                <a:ea typeface="Oi"/>
                <a:cs typeface="Oi"/>
                <a:sym typeface="O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grpSp>
        <p:nvGrpSpPr>
          <p:cNvPr id="16" name="Google Shape;16;p43"/>
          <p:cNvGrpSpPr/>
          <p:nvPr/>
        </p:nvGrpSpPr>
        <p:grpSpPr>
          <a:xfrm>
            <a:off x="-2201862" y="-2224087"/>
            <a:ext cx="16595725" cy="11283950"/>
            <a:chOff x="-2202100" y="-2224223"/>
            <a:chExt cx="16596200" cy="11284323"/>
          </a:xfrm>
        </p:grpSpPr>
        <p:sp>
          <p:nvSpPr>
            <p:cNvPr id="17" name="Google Shape;17;p43"/>
            <p:cNvSpPr txBox="1"/>
            <p:nvPr/>
          </p:nvSpPr>
          <p:spPr>
            <a:xfrm>
              <a:off x="4851364" y="8494931"/>
              <a:ext cx="2489271" cy="565169"/>
            </a:xfrm>
            <a:prstGeom prst="rect">
              <a:avLst/>
            </a:prstGeom>
            <a:noFill/>
            <a:ln cap="flat" cmpd="sng" w="21575">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8" name="Google Shape;18;p43"/>
            <p:cNvSpPr/>
            <p:nvPr/>
          </p:nvSpPr>
          <p:spPr>
            <a:xfrm>
              <a:off x="5006944" y="8647336"/>
              <a:ext cx="2178112" cy="260359"/>
            </a:xfrm>
            <a:custGeom>
              <a:rect b="b" l="l" r="r" t="t"/>
              <a:pathLst>
                <a:path extrusionOk="0" h="260524" w="2178025">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lnTo>
                    <a:pt x="1855700" y="76014"/>
                  </a:lnTo>
                  <a:close/>
                  <a:moveTo>
                    <a:pt x="1333370" y="76014"/>
                  </a:moveTo>
                  <a:lnTo>
                    <a:pt x="1364344" y="76014"/>
                  </a:lnTo>
                  <a:lnTo>
                    <a:pt x="1364344" y="257175"/>
                  </a:lnTo>
                  <a:lnTo>
                    <a:pt x="1333370" y="257175"/>
                  </a:lnTo>
                  <a:lnTo>
                    <a:pt x="1333370" y="76014"/>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lnTo>
                    <a:pt x="514350" y="76014"/>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lnTo>
                    <a:pt x="257175" y="76014"/>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lnTo>
                    <a:pt x="0" y="76014"/>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lnTo>
                    <a:pt x="1530771" y="0"/>
                  </a:lnTo>
                  <a:close/>
                  <a:moveTo>
                    <a:pt x="1247645" y="0"/>
                  </a:moveTo>
                  <a:lnTo>
                    <a:pt x="1278619" y="0"/>
                  </a:lnTo>
                  <a:lnTo>
                    <a:pt x="1278619" y="257175"/>
                  </a:lnTo>
                  <a:lnTo>
                    <a:pt x="1247645" y="257175"/>
                  </a:lnTo>
                  <a:lnTo>
                    <a:pt x="1247645"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9" name="Google Shape;19;p43"/>
            <p:cNvSpPr txBox="1"/>
            <p:nvPr/>
          </p:nvSpPr>
          <p:spPr>
            <a:xfrm>
              <a:off x="-2202100" y="-2224223"/>
              <a:ext cx="16596200" cy="1128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sp>
        <p:nvSpPr>
          <p:cNvPr id="20" name="Google Shape;20;p43"/>
          <p:cNvSpPr/>
          <p:nvPr/>
        </p:nvSpPr>
        <p:spPr>
          <a:xfrm>
            <a:off x="6091237" y="-8915400"/>
            <a:ext cx="9525" cy="9525"/>
          </a:xfrm>
          <a:prstGeom prst="ellipse">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1" name="Google Shape;21;p43"/>
          <p:cNvSpPr/>
          <p:nvPr/>
        </p:nvSpPr>
        <p:spPr>
          <a:xfrm>
            <a:off x="6091237" y="15763875"/>
            <a:ext cx="9525" cy="9525"/>
          </a:xfrm>
          <a:prstGeom prst="ellipse">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1" name="Shape 51"/>
        <p:cNvGrpSpPr/>
        <p:nvPr/>
      </p:nvGrpSpPr>
      <p:grpSpPr>
        <a:xfrm>
          <a:off x="0" y="0"/>
          <a:ext cx="0" cy="0"/>
          <a:chOff x="0" y="0"/>
          <a:chExt cx="0" cy="0"/>
        </a:xfrm>
      </p:grpSpPr>
      <p:sp>
        <p:nvSpPr>
          <p:cNvPr id="52" name="Google Shape;52;p46"/>
          <p:cNvSpPr txBox="1"/>
          <p:nvPr/>
        </p:nvSpPr>
        <p:spPr>
          <a:xfrm>
            <a:off x="0" y="-1512887"/>
            <a:ext cx="12192000" cy="36988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CFCFCF"/>
              </a:buClr>
              <a:buSzPts val="2400"/>
              <a:buFont typeface="Oi"/>
              <a:buNone/>
            </a:pPr>
            <a:r>
              <a:rPr b="0" i="0" lang="en-US" sz="2400" u="none">
                <a:solidFill>
                  <a:srgbClr val="CFCFCF"/>
                </a:solidFill>
                <a:latin typeface="Oi"/>
                <a:ea typeface="Oi"/>
                <a:cs typeface="Oi"/>
                <a:sym typeface="Oi"/>
              </a:rPr>
              <a:t>www.9slide.vn</a:t>
            </a:r>
            <a:endParaRPr/>
          </a:p>
        </p:txBody>
      </p:sp>
      <p:grpSp>
        <p:nvGrpSpPr>
          <p:cNvPr id="53" name="Google Shape;53;p46"/>
          <p:cNvGrpSpPr/>
          <p:nvPr/>
        </p:nvGrpSpPr>
        <p:grpSpPr>
          <a:xfrm>
            <a:off x="-2201862" y="-2224087"/>
            <a:ext cx="16595725" cy="11283950"/>
            <a:chOff x="-2202100" y="-2224223"/>
            <a:chExt cx="16596200" cy="11284323"/>
          </a:xfrm>
        </p:grpSpPr>
        <p:sp>
          <p:nvSpPr>
            <p:cNvPr id="54" name="Google Shape;54;p46"/>
            <p:cNvSpPr txBox="1"/>
            <p:nvPr/>
          </p:nvSpPr>
          <p:spPr>
            <a:xfrm>
              <a:off x="4851364" y="8494931"/>
              <a:ext cx="2489271" cy="565169"/>
            </a:xfrm>
            <a:prstGeom prst="rect">
              <a:avLst/>
            </a:prstGeom>
            <a:noFill/>
            <a:ln cap="flat" cmpd="sng" w="21575">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55" name="Google Shape;55;p46"/>
            <p:cNvSpPr/>
            <p:nvPr/>
          </p:nvSpPr>
          <p:spPr>
            <a:xfrm>
              <a:off x="5006944" y="8647336"/>
              <a:ext cx="2178112" cy="260359"/>
            </a:xfrm>
            <a:custGeom>
              <a:rect b="b" l="l" r="r" t="t"/>
              <a:pathLst>
                <a:path extrusionOk="0" h="260524" w="2178025">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lnTo>
                    <a:pt x="1855700" y="76014"/>
                  </a:lnTo>
                  <a:close/>
                  <a:moveTo>
                    <a:pt x="1333370" y="76014"/>
                  </a:moveTo>
                  <a:lnTo>
                    <a:pt x="1364344" y="76014"/>
                  </a:lnTo>
                  <a:lnTo>
                    <a:pt x="1364344" y="257175"/>
                  </a:lnTo>
                  <a:lnTo>
                    <a:pt x="1333370" y="257175"/>
                  </a:lnTo>
                  <a:lnTo>
                    <a:pt x="1333370" y="76014"/>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lnTo>
                    <a:pt x="514350" y="76014"/>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lnTo>
                    <a:pt x="257175" y="76014"/>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lnTo>
                    <a:pt x="0" y="76014"/>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lnTo>
                    <a:pt x="1530771" y="0"/>
                  </a:lnTo>
                  <a:close/>
                  <a:moveTo>
                    <a:pt x="1247645" y="0"/>
                  </a:moveTo>
                  <a:lnTo>
                    <a:pt x="1278619" y="0"/>
                  </a:lnTo>
                  <a:lnTo>
                    <a:pt x="1278619" y="257175"/>
                  </a:lnTo>
                  <a:lnTo>
                    <a:pt x="1247645" y="257175"/>
                  </a:lnTo>
                  <a:lnTo>
                    <a:pt x="1247645"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56" name="Google Shape;56;p46"/>
            <p:cNvSpPr txBox="1"/>
            <p:nvPr/>
          </p:nvSpPr>
          <p:spPr>
            <a:xfrm>
              <a:off x="-2202100" y="-2224223"/>
              <a:ext cx="16596200" cy="1128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sp>
        <p:nvSpPr>
          <p:cNvPr id="57" name="Google Shape;57;p46"/>
          <p:cNvSpPr/>
          <p:nvPr/>
        </p:nvSpPr>
        <p:spPr>
          <a:xfrm>
            <a:off x="6091237" y="-8915400"/>
            <a:ext cx="9525" cy="9525"/>
          </a:xfrm>
          <a:prstGeom prst="ellipse">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58" name="Google Shape;58;p46"/>
          <p:cNvSpPr/>
          <p:nvPr/>
        </p:nvSpPr>
        <p:spPr>
          <a:xfrm>
            <a:off x="6091237" y="15763875"/>
            <a:ext cx="9525" cy="9525"/>
          </a:xfrm>
          <a:prstGeom prst="ellipse">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59" name="Google Shape;59;p46"/>
          <p:cNvSpPr/>
          <p:nvPr/>
        </p:nvSpPr>
        <p:spPr>
          <a:xfrm>
            <a:off x="0" y="12700"/>
            <a:ext cx="12192000" cy="6858000"/>
          </a:xfrm>
          <a:prstGeom prst="rect">
            <a:avLst/>
          </a:prstGeom>
          <a:blipFill rotWithShape="1">
            <a:blip r:embed="rId1">
              <a:alphaModFix amt="8000"/>
            </a:blip>
            <a:stretch>
              <a:fillRect b="-38886" l="0" r="0" t="-38888"/>
            </a:stretch>
          </a:blip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i"/>
              <a:buNone/>
            </a:pPr>
            <a:r>
              <a:t/>
            </a:r>
            <a:endParaRPr b="0" i="0" sz="1800" u="none" cap="none" strike="noStrike">
              <a:solidFill>
                <a:schemeClr val="lt1"/>
              </a:solidFill>
              <a:latin typeface="Oi"/>
              <a:ea typeface="Oi"/>
              <a:cs typeface="Oi"/>
              <a:sym typeface="Oi"/>
            </a:endParaRPr>
          </a:p>
        </p:txBody>
      </p:sp>
      <p:sp>
        <p:nvSpPr>
          <p:cNvPr id="60" name="Google Shape;60;p46"/>
          <p:cNvSpPr/>
          <p:nvPr/>
        </p:nvSpPr>
        <p:spPr>
          <a:xfrm>
            <a:off x="0" y="0"/>
            <a:ext cx="990600" cy="990600"/>
          </a:xfrm>
          <a:prstGeom prst="ellipse">
            <a:avLst/>
          </a:prstGeom>
          <a:blipFill rotWithShape="1">
            <a:blip r:embed="rId1">
              <a:alphaModFix amt="23000"/>
            </a:blip>
            <a:stretch>
              <a:fillRect b="0" l="0" r="0" t="0"/>
            </a:stretch>
          </a:blip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61" name="Google Shape;61;p46"/>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62" name="Google Shape;62;p46"/>
          <p:cNvSpPr txBox="1"/>
          <p:nvPr>
            <p:ph idx="1" type="body"/>
          </p:nvPr>
        </p:nvSpPr>
        <p:spPr>
          <a:xfrm>
            <a:off x="838200" y="1825625"/>
            <a:ext cx="10515600" cy="435133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F7F7F"/>
              </a:buClr>
              <a:buSzPts val="2800"/>
              <a:buFont typeface="Arial"/>
              <a:buChar char="•"/>
              <a:defRPr b="0" i="0" sz="2800" u="none" cap="none" strike="noStrike">
                <a:solidFill>
                  <a:srgbClr val="7F7F7F"/>
                </a:solidFill>
                <a:latin typeface="Oi"/>
                <a:ea typeface="Oi"/>
                <a:cs typeface="Oi"/>
                <a:sym typeface="Oi"/>
              </a:defRPr>
            </a:lvl1pPr>
            <a:lvl2pPr indent="-381000" lvl="1" marL="914400" marR="0" rtl="0" algn="l">
              <a:lnSpc>
                <a:spcPct val="90000"/>
              </a:lnSpc>
              <a:spcBef>
                <a:spcPts val="500"/>
              </a:spcBef>
              <a:spcAft>
                <a:spcPts val="0"/>
              </a:spcAft>
              <a:buClr>
                <a:srgbClr val="7F7F7F"/>
              </a:buClr>
              <a:buSzPts val="2400"/>
              <a:buFont typeface="Arial"/>
              <a:buChar char="•"/>
              <a:defRPr b="0" i="0" sz="2400" u="none" cap="none" strike="noStrike">
                <a:solidFill>
                  <a:srgbClr val="7F7F7F"/>
                </a:solidFill>
                <a:latin typeface="Oi"/>
                <a:ea typeface="Oi"/>
                <a:cs typeface="Oi"/>
                <a:sym typeface="Oi"/>
              </a:defRPr>
            </a:lvl2pPr>
            <a:lvl3pPr indent="-355600" lvl="2" marL="1371600" marR="0" rtl="0" algn="l">
              <a:lnSpc>
                <a:spcPct val="90000"/>
              </a:lnSpc>
              <a:spcBef>
                <a:spcPts val="500"/>
              </a:spcBef>
              <a:spcAft>
                <a:spcPts val="0"/>
              </a:spcAft>
              <a:buClr>
                <a:srgbClr val="7F7F7F"/>
              </a:buClr>
              <a:buSzPts val="2000"/>
              <a:buFont typeface="Arial"/>
              <a:buChar char="•"/>
              <a:defRPr b="0" i="0" sz="2000" u="none" cap="none" strike="noStrike">
                <a:solidFill>
                  <a:srgbClr val="7F7F7F"/>
                </a:solidFill>
                <a:latin typeface="Oi"/>
                <a:ea typeface="Oi"/>
                <a:cs typeface="Oi"/>
                <a:sym typeface="Oi"/>
              </a:defRPr>
            </a:lvl3pPr>
            <a:lvl4pPr indent="-342900" lvl="3" marL="1828800" marR="0" rtl="0" algn="l">
              <a:lnSpc>
                <a:spcPct val="90000"/>
              </a:lnSpc>
              <a:spcBef>
                <a:spcPts val="500"/>
              </a:spcBef>
              <a:spcAft>
                <a:spcPts val="0"/>
              </a:spcAft>
              <a:buClr>
                <a:srgbClr val="7F7F7F"/>
              </a:buClr>
              <a:buSzPts val="1800"/>
              <a:buFont typeface="Arial"/>
              <a:buChar char="•"/>
              <a:defRPr b="0" i="0" sz="1800" u="none" cap="none" strike="noStrike">
                <a:solidFill>
                  <a:srgbClr val="7F7F7F"/>
                </a:solidFill>
                <a:latin typeface="Oi"/>
                <a:ea typeface="Oi"/>
                <a:cs typeface="Oi"/>
                <a:sym typeface="Oi"/>
              </a:defRPr>
            </a:lvl4pPr>
            <a:lvl5pPr indent="-342900" lvl="4" marL="2286000" marR="0" rtl="0" algn="l">
              <a:lnSpc>
                <a:spcPct val="90000"/>
              </a:lnSpc>
              <a:spcBef>
                <a:spcPts val="500"/>
              </a:spcBef>
              <a:spcAft>
                <a:spcPts val="0"/>
              </a:spcAft>
              <a:buClr>
                <a:srgbClr val="7F7F7F"/>
              </a:buClr>
              <a:buSzPts val="1800"/>
              <a:buFont typeface="Arial"/>
              <a:buChar char="•"/>
              <a:defRPr b="0" i="0" sz="1800" u="none" cap="none" strike="noStrike">
                <a:solidFill>
                  <a:srgbClr val="7F7F7F"/>
                </a:solidFill>
                <a:latin typeface="Oi"/>
                <a:ea typeface="Oi"/>
                <a:cs typeface="Oi"/>
                <a:sym typeface="O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i"/>
                <a:ea typeface="Oi"/>
                <a:cs typeface="Oi"/>
                <a:sym typeface="O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i"/>
                <a:ea typeface="Oi"/>
                <a:cs typeface="Oi"/>
                <a:sym typeface="O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i"/>
                <a:ea typeface="Oi"/>
                <a:cs typeface="Oi"/>
                <a:sym typeface="O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i"/>
                <a:ea typeface="Oi"/>
                <a:cs typeface="Oi"/>
                <a:sym typeface="Oi"/>
              </a:defRPr>
            </a:lvl9pPr>
          </a:lstStyle>
          <a:p/>
        </p:txBody>
      </p:sp>
      <p:sp>
        <p:nvSpPr>
          <p:cNvPr id="63" name="Google Shape;63;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200" u="none">
                <a:solidFill>
                  <a:srgbClr val="898989"/>
                </a:solidFill>
                <a:latin typeface="Oi"/>
                <a:ea typeface="Oi"/>
                <a:cs typeface="Oi"/>
                <a:sym typeface="Oi"/>
              </a:defRPr>
            </a:lvl1pPr>
            <a:lvl2pPr lvl="1"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2pPr>
            <a:lvl3pPr lvl="2"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3pPr>
            <a:lvl4pPr lvl="3"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4pPr>
            <a:lvl5pPr lvl="4"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5pPr>
            <a:lvl6pPr lvl="5"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6pPr>
            <a:lvl7pPr lvl="6"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7pPr>
            <a:lvl8pPr lvl="7"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8pPr>
            <a:lvl9pPr lvl="8"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9pPr>
          </a:lstStyle>
          <a:p/>
        </p:txBody>
      </p:sp>
      <p:sp>
        <p:nvSpPr>
          <p:cNvPr id="64" name="Google Shape;64;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1800" u="none">
                <a:solidFill>
                  <a:schemeClr val="dk1"/>
                </a:solidFill>
                <a:latin typeface="Oi"/>
                <a:ea typeface="Oi"/>
                <a:cs typeface="Oi"/>
                <a:sym typeface="Oi"/>
              </a:defRPr>
            </a:lvl1pPr>
            <a:lvl2pPr lvl="1"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2pPr>
            <a:lvl3pPr lvl="2"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3pPr>
            <a:lvl4pPr lvl="3"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4pPr>
            <a:lvl5pPr lvl="4"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5pPr>
            <a:lvl6pPr lvl="5"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6pPr>
            <a:lvl7pPr lvl="6"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7pPr>
            <a:lvl8pPr lvl="7"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8pPr>
            <a:lvl9pPr lvl="8" marR="0" rtl="0" algn="l">
              <a:lnSpc>
                <a:spcPct val="100000"/>
              </a:lnSpc>
              <a:spcBef>
                <a:spcPts val="0"/>
              </a:spcBef>
              <a:spcAft>
                <a:spcPts val="0"/>
              </a:spcAft>
              <a:buSzPts val="1400"/>
              <a:buNone/>
              <a:defRPr b="0" i="0" sz="1800" u="none" cap="none" strike="noStrike">
                <a:solidFill>
                  <a:schemeClr val="dk1"/>
                </a:solidFill>
                <a:latin typeface="Oi"/>
                <a:ea typeface="Oi"/>
                <a:cs typeface="Oi"/>
                <a:sym typeface="Oi"/>
              </a:defRPr>
            </a:lvl9pPr>
          </a:lstStyle>
          <a:p/>
        </p:txBody>
      </p:sp>
      <p:sp>
        <p:nvSpPr>
          <p:cNvPr id="65" name="Google Shape;65;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1pPr>
            <a:lvl2pPr indent="0" lvl="1" marL="0" marR="0" rtl="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2pPr>
            <a:lvl3pPr indent="0" lvl="2" marL="0" marR="0" rtl="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3pPr>
            <a:lvl4pPr indent="0" lvl="3" marL="0" marR="0" rtl="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4pPr>
            <a:lvl5pPr indent="0" lvl="4" marL="0" marR="0" rtl="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5pPr>
            <a:lvl6pPr indent="0" lvl="5" marL="0" marR="0" rtl="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6pPr>
            <a:lvl7pPr indent="0" lvl="6" marL="0" marR="0" rtl="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7pPr>
            <a:lvl8pPr indent="0" lvl="7" marL="0" marR="0" rtl="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8pPr>
            <a:lvl9pPr indent="0" lvl="8" marL="0" marR="0" rtl="0" algn="r">
              <a:lnSpc>
                <a:spcPct val="100000"/>
              </a:lnSpc>
              <a:spcBef>
                <a:spcPts val="0"/>
              </a:spcBef>
              <a:spcAft>
                <a:spcPts val="0"/>
              </a:spcAft>
              <a:buClr>
                <a:srgbClr val="898989"/>
              </a:buClr>
              <a:buSzPts val="1200"/>
              <a:buFont typeface="Oi"/>
              <a:buNone/>
              <a:defRPr b="0" i="0" sz="1200" u="none">
                <a:solidFill>
                  <a:srgbClr val="898989"/>
                </a:solidFill>
                <a:latin typeface="Oi"/>
                <a:ea typeface="Oi"/>
                <a:cs typeface="Oi"/>
                <a:sym typeface="O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5" r:id="rId2"/>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0" name="Shape 70"/>
        <p:cNvGrpSpPr/>
        <p:nvPr/>
      </p:nvGrpSpPr>
      <p:grpSpPr>
        <a:xfrm>
          <a:off x="0" y="0"/>
          <a:ext cx="0" cy="0"/>
          <a:chOff x="0" y="0"/>
          <a:chExt cx="0" cy="0"/>
        </a:xfrm>
      </p:grpSpPr>
      <p:sp>
        <p:nvSpPr>
          <p:cNvPr id="71" name="Google Shape;71;p48"/>
          <p:cNvSpPr txBox="1"/>
          <p:nvPr/>
        </p:nvSpPr>
        <p:spPr>
          <a:xfrm>
            <a:off x="0" y="-1512887"/>
            <a:ext cx="12192000" cy="36988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CFCFCF"/>
              </a:buClr>
              <a:buSzPts val="2400"/>
              <a:buFont typeface="Oi"/>
              <a:buNone/>
            </a:pPr>
            <a:r>
              <a:rPr b="0" i="0" lang="en-US" sz="2400" u="none">
                <a:solidFill>
                  <a:srgbClr val="CFCFCF"/>
                </a:solidFill>
                <a:latin typeface="Oi"/>
                <a:ea typeface="Oi"/>
                <a:cs typeface="Oi"/>
                <a:sym typeface="Oi"/>
              </a:rPr>
              <a:t>www.9slide.vn</a:t>
            </a:r>
            <a:endParaRPr/>
          </a:p>
        </p:txBody>
      </p:sp>
      <p:grpSp>
        <p:nvGrpSpPr>
          <p:cNvPr id="72" name="Google Shape;72;p48"/>
          <p:cNvGrpSpPr/>
          <p:nvPr/>
        </p:nvGrpSpPr>
        <p:grpSpPr>
          <a:xfrm>
            <a:off x="-2201862" y="-2224087"/>
            <a:ext cx="16595725" cy="11283950"/>
            <a:chOff x="-2202100" y="-2224223"/>
            <a:chExt cx="16596200" cy="11284323"/>
          </a:xfrm>
        </p:grpSpPr>
        <p:sp>
          <p:nvSpPr>
            <p:cNvPr id="73" name="Google Shape;73;p48"/>
            <p:cNvSpPr txBox="1"/>
            <p:nvPr/>
          </p:nvSpPr>
          <p:spPr>
            <a:xfrm>
              <a:off x="4851364" y="8494931"/>
              <a:ext cx="2489271" cy="565169"/>
            </a:xfrm>
            <a:prstGeom prst="rect">
              <a:avLst/>
            </a:prstGeom>
            <a:noFill/>
            <a:ln cap="flat" cmpd="sng" w="21575">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4" name="Google Shape;74;p48"/>
            <p:cNvSpPr/>
            <p:nvPr/>
          </p:nvSpPr>
          <p:spPr>
            <a:xfrm>
              <a:off x="5006944" y="8647336"/>
              <a:ext cx="2178112" cy="260359"/>
            </a:xfrm>
            <a:custGeom>
              <a:rect b="b" l="l" r="r" t="t"/>
              <a:pathLst>
                <a:path extrusionOk="0" h="260524" w="2178025">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lnTo>
                    <a:pt x="1855700" y="76014"/>
                  </a:lnTo>
                  <a:close/>
                  <a:moveTo>
                    <a:pt x="1333370" y="76014"/>
                  </a:moveTo>
                  <a:lnTo>
                    <a:pt x="1364344" y="76014"/>
                  </a:lnTo>
                  <a:lnTo>
                    <a:pt x="1364344" y="257175"/>
                  </a:lnTo>
                  <a:lnTo>
                    <a:pt x="1333370" y="257175"/>
                  </a:lnTo>
                  <a:lnTo>
                    <a:pt x="1333370" y="76014"/>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lnTo>
                    <a:pt x="514350" y="76014"/>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lnTo>
                    <a:pt x="257175" y="76014"/>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lnTo>
                    <a:pt x="0" y="76014"/>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lnTo>
                    <a:pt x="1530771" y="0"/>
                  </a:lnTo>
                  <a:close/>
                  <a:moveTo>
                    <a:pt x="1247645" y="0"/>
                  </a:moveTo>
                  <a:lnTo>
                    <a:pt x="1278619" y="0"/>
                  </a:lnTo>
                  <a:lnTo>
                    <a:pt x="1278619" y="257175"/>
                  </a:lnTo>
                  <a:lnTo>
                    <a:pt x="1247645" y="257175"/>
                  </a:lnTo>
                  <a:lnTo>
                    <a:pt x="1247645"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5" name="Google Shape;75;p48"/>
            <p:cNvSpPr txBox="1"/>
            <p:nvPr/>
          </p:nvSpPr>
          <p:spPr>
            <a:xfrm>
              <a:off x="-2202100" y="-2224223"/>
              <a:ext cx="16596200" cy="1128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sp>
        <p:nvSpPr>
          <p:cNvPr id="76" name="Google Shape;76;p48"/>
          <p:cNvSpPr/>
          <p:nvPr/>
        </p:nvSpPr>
        <p:spPr>
          <a:xfrm>
            <a:off x="6091237" y="-8915400"/>
            <a:ext cx="9525" cy="9525"/>
          </a:xfrm>
          <a:prstGeom prst="ellipse">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7" name="Google Shape;77;p48"/>
          <p:cNvSpPr/>
          <p:nvPr/>
        </p:nvSpPr>
        <p:spPr>
          <a:xfrm>
            <a:off x="6091237" y="15763875"/>
            <a:ext cx="9525" cy="9525"/>
          </a:xfrm>
          <a:prstGeom prst="ellipse">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78" name="Google Shape;78;p48"/>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79" name="Google Shape;79;p48"/>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80" name="Google Shape;80;p48"/>
          <p:cNvSpPr txBox="1"/>
          <p:nvPr>
            <p:ph idx="1" type="body"/>
          </p:nvPr>
        </p:nvSpPr>
        <p:spPr>
          <a:xfrm>
            <a:off x="838200" y="1825625"/>
            <a:ext cx="10515600" cy="435133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F7F7F"/>
              </a:buClr>
              <a:buSzPts val="2800"/>
              <a:buFont typeface="Arial"/>
              <a:buChar char="•"/>
              <a:defRPr b="0" i="0" sz="2800" u="none" cap="none" strike="noStrike">
                <a:solidFill>
                  <a:srgbClr val="7F7F7F"/>
                </a:solidFill>
                <a:latin typeface="Oi"/>
                <a:ea typeface="Oi"/>
                <a:cs typeface="Oi"/>
                <a:sym typeface="Oi"/>
              </a:defRPr>
            </a:lvl1pPr>
            <a:lvl2pPr indent="-381000" lvl="1" marL="914400" marR="0" rtl="0" algn="l">
              <a:lnSpc>
                <a:spcPct val="90000"/>
              </a:lnSpc>
              <a:spcBef>
                <a:spcPts val="500"/>
              </a:spcBef>
              <a:spcAft>
                <a:spcPts val="0"/>
              </a:spcAft>
              <a:buClr>
                <a:srgbClr val="7F7F7F"/>
              </a:buClr>
              <a:buSzPts val="2400"/>
              <a:buFont typeface="Arial"/>
              <a:buChar char="•"/>
              <a:defRPr b="0" i="0" sz="2400" u="none" cap="none" strike="noStrike">
                <a:solidFill>
                  <a:srgbClr val="7F7F7F"/>
                </a:solidFill>
                <a:latin typeface="Oi"/>
                <a:ea typeface="Oi"/>
                <a:cs typeface="Oi"/>
                <a:sym typeface="Oi"/>
              </a:defRPr>
            </a:lvl2pPr>
            <a:lvl3pPr indent="-355600" lvl="2" marL="1371600" marR="0" rtl="0" algn="l">
              <a:lnSpc>
                <a:spcPct val="90000"/>
              </a:lnSpc>
              <a:spcBef>
                <a:spcPts val="500"/>
              </a:spcBef>
              <a:spcAft>
                <a:spcPts val="0"/>
              </a:spcAft>
              <a:buClr>
                <a:srgbClr val="7F7F7F"/>
              </a:buClr>
              <a:buSzPts val="2000"/>
              <a:buFont typeface="Arial"/>
              <a:buChar char="•"/>
              <a:defRPr b="0" i="0" sz="2000" u="none" cap="none" strike="noStrike">
                <a:solidFill>
                  <a:srgbClr val="7F7F7F"/>
                </a:solidFill>
                <a:latin typeface="Oi"/>
                <a:ea typeface="Oi"/>
                <a:cs typeface="Oi"/>
                <a:sym typeface="Oi"/>
              </a:defRPr>
            </a:lvl3pPr>
            <a:lvl4pPr indent="-342900" lvl="3" marL="1828800" marR="0" rtl="0" algn="l">
              <a:lnSpc>
                <a:spcPct val="90000"/>
              </a:lnSpc>
              <a:spcBef>
                <a:spcPts val="500"/>
              </a:spcBef>
              <a:spcAft>
                <a:spcPts val="0"/>
              </a:spcAft>
              <a:buClr>
                <a:srgbClr val="7F7F7F"/>
              </a:buClr>
              <a:buSzPts val="1800"/>
              <a:buFont typeface="Arial"/>
              <a:buChar char="•"/>
              <a:defRPr b="0" i="0" sz="1800" u="none" cap="none" strike="noStrike">
                <a:solidFill>
                  <a:srgbClr val="7F7F7F"/>
                </a:solidFill>
                <a:latin typeface="Oi"/>
                <a:ea typeface="Oi"/>
                <a:cs typeface="Oi"/>
                <a:sym typeface="Oi"/>
              </a:defRPr>
            </a:lvl4pPr>
            <a:lvl5pPr indent="-342900" lvl="4" marL="2286000" marR="0" rtl="0" algn="l">
              <a:lnSpc>
                <a:spcPct val="90000"/>
              </a:lnSpc>
              <a:spcBef>
                <a:spcPts val="500"/>
              </a:spcBef>
              <a:spcAft>
                <a:spcPts val="0"/>
              </a:spcAft>
              <a:buClr>
                <a:srgbClr val="7F7F7F"/>
              </a:buClr>
              <a:buSzPts val="1800"/>
              <a:buFont typeface="Arial"/>
              <a:buChar char="•"/>
              <a:defRPr b="0" i="0" sz="1800" u="none" cap="none" strike="noStrike">
                <a:solidFill>
                  <a:srgbClr val="7F7F7F"/>
                </a:solidFill>
                <a:latin typeface="Oi"/>
                <a:ea typeface="Oi"/>
                <a:cs typeface="Oi"/>
                <a:sym typeface="O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i"/>
                <a:ea typeface="Oi"/>
                <a:cs typeface="Oi"/>
                <a:sym typeface="O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i"/>
                <a:ea typeface="Oi"/>
                <a:cs typeface="Oi"/>
                <a:sym typeface="O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i"/>
                <a:ea typeface="Oi"/>
                <a:cs typeface="Oi"/>
                <a:sym typeface="O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i"/>
                <a:ea typeface="Oi"/>
                <a:cs typeface="Oi"/>
                <a:sym typeface="Oi"/>
              </a:defRPr>
            </a:lvl9pPr>
          </a:lstStyle>
          <a:p/>
        </p:txBody>
      </p:sp>
    </p:spTree>
  </p:cSld>
  <p:clrMap accent1="accent1" accent2="accent2" accent3="accent3" accent4="accent4" accent5="accent5" accent6="accent6" bg1="lt1" bg2="dk2" tx1="dk1" tx2="lt2" folHlink="folHlink" hlink="hlink"/>
  <p:sldLayoutIdLst>
    <p:sldLayoutId id="2147483657" r:id="rId2"/>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 name="Shape 82"/>
        <p:cNvGrpSpPr/>
        <p:nvPr/>
      </p:nvGrpSpPr>
      <p:grpSpPr>
        <a:xfrm>
          <a:off x="0" y="0"/>
          <a:ext cx="0" cy="0"/>
          <a:chOff x="0" y="0"/>
          <a:chExt cx="0" cy="0"/>
        </a:xfrm>
      </p:grpSpPr>
      <p:sp>
        <p:nvSpPr>
          <p:cNvPr id="83" name="Google Shape;83;p50"/>
          <p:cNvSpPr txBox="1"/>
          <p:nvPr/>
        </p:nvSpPr>
        <p:spPr>
          <a:xfrm>
            <a:off x="0" y="-1512887"/>
            <a:ext cx="12192000" cy="36988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CFCFCF"/>
              </a:buClr>
              <a:buSzPts val="2400"/>
              <a:buFont typeface="Oi"/>
              <a:buNone/>
            </a:pPr>
            <a:r>
              <a:rPr b="0" i="0" lang="en-US" sz="2400" u="none">
                <a:solidFill>
                  <a:srgbClr val="CFCFCF"/>
                </a:solidFill>
                <a:latin typeface="Oi"/>
                <a:ea typeface="Oi"/>
                <a:cs typeface="Oi"/>
                <a:sym typeface="Oi"/>
              </a:rPr>
              <a:t>www.9slide.vn</a:t>
            </a:r>
            <a:endParaRPr/>
          </a:p>
        </p:txBody>
      </p:sp>
      <p:grpSp>
        <p:nvGrpSpPr>
          <p:cNvPr id="84" name="Google Shape;84;p50"/>
          <p:cNvGrpSpPr/>
          <p:nvPr/>
        </p:nvGrpSpPr>
        <p:grpSpPr>
          <a:xfrm>
            <a:off x="-2201862" y="-2224087"/>
            <a:ext cx="16595725" cy="11283950"/>
            <a:chOff x="-2202100" y="-2224223"/>
            <a:chExt cx="16596200" cy="11284323"/>
          </a:xfrm>
        </p:grpSpPr>
        <p:sp>
          <p:nvSpPr>
            <p:cNvPr id="85" name="Google Shape;85;p50"/>
            <p:cNvSpPr txBox="1"/>
            <p:nvPr/>
          </p:nvSpPr>
          <p:spPr>
            <a:xfrm>
              <a:off x="4851364" y="8494931"/>
              <a:ext cx="2489271" cy="565169"/>
            </a:xfrm>
            <a:prstGeom prst="rect">
              <a:avLst/>
            </a:prstGeom>
            <a:noFill/>
            <a:ln cap="flat" cmpd="sng" w="21575">
              <a:solidFill>
                <a:srgbClr val="BFBFB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86" name="Google Shape;86;p50"/>
            <p:cNvSpPr/>
            <p:nvPr/>
          </p:nvSpPr>
          <p:spPr>
            <a:xfrm>
              <a:off x="5006944" y="8647336"/>
              <a:ext cx="2178112" cy="260359"/>
            </a:xfrm>
            <a:custGeom>
              <a:rect b="b" l="l" r="r" t="t"/>
              <a:pathLst>
                <a:path extrusionOk="0" h="260524" w="2178025">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lnTo>
                    <a:pt x="1855700" y="76014"/>
                  </a:lnTo>
                  <a:close/>
                  <a:moveTo>
                    <a:pt x="1333370" y="76014"/>
                  </a:moveTo>
                  <a:lnTo>
                    <a:pt x="1364344" y="76014"/>
                  </a:lnTo>
                  <a:lnTo>
                    <a:pt x="1364344" y="257175"/>
                  </a:lnTo>
                  <a:lnTo>
                    <a:pt x="1333370" y="257175"/>
                  </a:lnTo>
                  <a:lnTo>
                    <a:pt x="1333370" y="76014"/>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lnTo>
                    <a:pt x="514350" y="76014"/>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lnTo>
                    <a:pt x="257175" y="76014"/>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lnTo>
                    <a:pt x="0" y="76014"/>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lnTo>
                    <a:pt x="1530771" y="0"/>
                  </a:lnTo>
                  <a:close/>
                  <a:moveTo>
                    <a:pt x="1247645" y="0"/>
                  </a:moveTo>
                  <a:lnTo>
                    <a:pt x="1278619" y="0"/>
                  </a:lnTo>
                  <a:lnTo>
                    <a:pt x="1278619" y="257175"/>
                  </a:lnTo>
                  <a:lnTo>
                    <a:pt x="1247645" y="257175"/>
                  </a:lnTo>
                  <a:lnTo>
                    <a:pt x="1247645" y="0"/>
                  </a:lnTo>
                  <a:close/>
                </a:path>
              </a:pathLst>
            </a:custGeom>
            <a:solidFill>
              <a:srgbClr val="BFBFB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87" name="Google Shape;87;p50"/>
            <p:cNvSpPr txBox="1"/>
            <p:nvPr/>
          </p:nvSpPr>
          <p:spPr>
            <a:xfrm>
              <a:off x="-2202100" y="-2224223"/>
              <a:ext cx="16596200" cy="112843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sp>
        <p:nvSpPr>
          <p:cNvPr id="88" name="Google Shape;88;p50"/>
          <p:cNvSpPr/>
          <p:nvPr/>
        </p:nvSpPr>
        <p:spPr>
          <a:xfrm>
            <a:off x="6091237" y="-8915400"/>
            <a:ext cx="9525" cy="9525"/>
          </a:xfrm>
          <a:prstGeom prst="ellipse">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89" name="Google Shape;89;p50"/>
          <p:cNvSpPr/>
          <p:nvPr/>
        </p:nvSpPr>
        <p:spPr>
          <a:xfrm>
            <a:off x="6091237" y="15763875"/>
            <a:ext cx="9525" cy="9525"/>
          </a:xfrm>
          <a:prstGeom prst="ellipse">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90" name="Google Shape;90;p50"/>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91" name="Google Shape;91;p50"/>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1pPr>
            <a:lvl2pPr lvl="1"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2pPr>
            <a:lvl3pPr lvl="2"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3pPr>
            <a:lvl4pPr lvl="3"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4pPr>
            <a:lvl5pPr lvl="4"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5pPr>
            <a:lvl6pPr lvl="5"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6pPr>
            <a:lvl7pPr lvl="6"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7pPr>
            <a:lvl8pPr lvl="7"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8pPr>
            <a:lvl9pPr lvl="8" marR="0" rtl="0" algn="l">
              <a:lnSpc>
                <a:spcPct val="90000"/>
              </a:lnSpc>
              <a:spcBef>
                <a:spcPts val="0"/>
              </a:spcBef>
              <a:spcAft>
                <a:spcPts val="0"/>
              </a:spcAft>
              <a:buSzPts val="1400"/>
              <a:buNone/>
              <a:defRPr b="0" i="0" sz="4400" u="none" cap="none" strike="noStrike">
                <a:solidFill>
                  <a:schemeClr val="dk2"/>
                </a:solidFill>
                <a:latin typeface="Arial"/>
                <a:ea typeface="Arial"/>
                <a:cs typeface="Arial"/>
                <a:sym typeface="Arial"/>
              </a:defRPr>
            </a:lvl9pPr>
          </a:lstStyle>
          <a:p/>
        </p:txBody>
      </p:sp>
      <p:sp>
        <p:nvSpPr>
          <p:cNvPr id="92" name="Google Shape;92;p50"/>
          <p:cNvSpPr txBox="1"/>
          <p:nvPr>
            <p:ph idx="1" type="body"/>
          </p:nvPr>
        </p:nvSpPr>
        <p:spPr>
          <a:xfrm>
            <a:off x="838200" y="1825625"/>
            <a:ext cx="10515600" cy="435133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7F7F7F"/>
              </a:buClr>
              <a:buSzPts val="2800"/>
              <a:buFont typeface="Arial"/>
              <a:buChar char="•"/>
              <a:defRPr b="0" i="0" sz="2800" u="none" cap="none" strike="noStrike">
                <a:solidFill>
                  <a:srgbClr val="7F7F7F"/>
                </a:solidFill>
                <a:latin typeface="Oi"/>
                <a:ea typeface="Oi"/>
                <a:cs typeface="Oi"/>
                <a:sym typeface="Oi"/>
              </a:defRPr>
            </a:lvl1pPr>
            <a:lvl2pPr indent="-381000" lvl="1" marL="914400" marR="0" rtl="0" algn="l">
              <a:lnSpc>
                <a:spcPct val="90000"/>
              </a:lnSpc>
              <a:spcBef>
                <a:spcPts val="500"/>
              </a:spcBef>
              <a:spcAft>
                <a:spcPts val="0"/>
              </a:spcAft>
              <a:buClr>
                <a:srgbClr val="7F7F7F"/>
              </a:buClr>
              <a:buSzPts val="2400"/>
              <a:buFont typeface="Arial"/>
              <a:buChar char="•"/>
              <a:defRPr b="0" i="0" sz="2400" u="none" cap="none" strike="noStrike">
                <a:solidFill>
                  <a:srgbClr val="7F7F7F"/>
                </a:solidFill>
                <a:latin typeface="Oi"/>
                <a:ea typeface="Oi"/>
                <a:cs typeface="Oi"/>
                <a:sym typeface="Oi"/>
              </a:defRPr>
            </a:lvl2pPr>
            <a:lvl3pPr indent="-355600" lvl="2" marL="1371600" marR="0" rtl="0" algn="l">
              <a:lnSpc>
                <a:spcPct val="90000"/>
              </a:lnSpc>
              <a:spcBef>
                <a:spcPts val="500"/>
              </a:spcBef>
              <a:spcAft>
                <a:spcPts val="0"/>
              </a:spcAft>
              <a:buClr>
                <a:srgbClr val="7F7F7F"/>
              </a:buClr>
              <a:buSzPts val="2000"/>
              <a:buFont typeface="Arial"/>
              <a:buChar char="•"/>
              <a:defRPr b="0" i="0" sz="2000" u="none" cap="none" strike="noStrike">
                <a:solidFill>
                  <a:srgbClr val="7F7F7F"/>
                </a:solidFill>
                <a:latin typeface="Oi"/>
                <a:ea typeface="Oi"/>
                <a:cs typeface="Oi"/>
                <a:sym typeface="Oi"/>
              </a:defRPr>
            </a:lvl3pPr>
            <a:lvl4pPr indent="-342900" lvl="3" marL="1828800" marR="0" rtl="0" algn="l">
              <a:lnSpc>
                <a:spcPct val="90000"/>
              </a:lnSpc>
              <a:spcBef>
                <a:spcPts val="500"/>
              </a:spcBef>
              <a:spcAft>
                <a:spcPts val="0"/>
              </a:spcAft>
              <a:buClr>
                <a:srgbClr val="7F7F7F"/>
              </a:buClr>
              <a:buSzPts val="1800"/>
              <a:buFont typeface="Arial"/>
              <a:buChar char="•"/>
              <a:defRPr b="0" i="0" sz="1800" u="none" cap="none" strike="noStrike">
                <a:solidFill>
                  <a:srgbClr val="7F7F7F"/>
                </a:solidFill>
                <a:latin typeface="Oi"/>
                <a:ea typeface="Oi"/>
                <a:cs typeface="Oi"/>
                <a:sym typeface="Oi"/>
              </a:defRPr>
            </a:lvl4pPr>
            <a:lvl5pPr indent="-342900" lvl="4" marL="2286000" marR="0" rtl="0" algn="l">
              <a:lnSpc>
                <a:spcPct val="90000"/>
              </a:lnSpc>
              <a:spcBef>
                <a:spcPts val="500"/>
              </a:spcBef>
              <a:spcAft>
                <a:spcPts val="0"/>
              </a:spcAft>
              <a:buClr>
                <a:srgbClr val="7F7F7F"/>
              </a:buClr>
              <a:buSzPts val="1800"/>
              <a:buFont typeface="Arial"/>
              <a:buChar char="•"/>
              <a:defRPr b="0" i="0" sz="1800" u="none" cap="none" strike="noStrike">
                <a:solidFill>
                  <a:srgbClr val="7F7F7F"/>
                </a:solidFill>
                <a:latin typeface="Oi"/>
                <a:ea typeface="Oi"/>
                <a:cs typeface="Oi"/>
                <a:sym typeface="O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i"/>
                <a:ea typeface="Oi"/>
                <a:cs typeface="Oi"/>
                <a:sym typeface="O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i"/>
                <a:ea typeface="Oi"/>
                <a:cs typeface="Oi"/>
                <a:sym typeface="O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i"/>
                <a:ea typeface="Oi"/>
                <a:cs typeface="Oi"/>
                <a:sym typeface="O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Oi"/>
                <a:ea typeface="Oi"/>
                <a:cs typeface="Oi"/>
                <a:sym typeface="Oi"/>
              </a:defRPr>
            </a:lvl9pPr>
          </a:lstStyle>
          <a:p/>
        </p:txBody>
      </p:sp>
    </p:spTree>
  </p:cSld>
  <p:clrMap accent1="accent1" accent2="accent2" accent3="accent3" accent4="accent4" accent5="accent5" accent6="accent6" bg1="lt1" bg2="dk2" tx1="dk1" tx2="lt2" folHlink="folHlink" hlink="hlink"/>
  <p:sldLayoutIdLst>
    <p:sldLayoutId id="2147483659" r:id="rId2"/>
  </p:sldLayoutIdLst>
  <p:transition>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jpg"/><Relationship Id="rId4" Type="http://schemas.openxmlformats.org/officeDocument/2006/relationships/image" Target="../media/image5.png"/><Relationship Id="rId5" Type="http://schemas.openxmlformats.org/officeDocument/2006/relationships/image" Target="../media/image4.png"/><Relationship Id="rId6"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9.png"/><Relationship Id="rId4" Type="http://schemas.openxmlformats.org/officeDocument/2006/relationships/image" Target="../media/image20.png"/><Relationship Id="rId10" Type="http://schemas.openxmlformats.org/officeDocument/2006/relationships/image" Target="../media/image50.png"/><Relationship Id="rId9" Type="http://schemas.openxmlformats.org/officeDocument/2006/relationships/image" Target="../media/image27.png"/><Relationship Id="rId5" Type="http://schemas.openxmlformats.org/officeDocument/2006/relationships/image" Target="../media/image52.png"/><Relationship Id="rId6" Type="http://schemas.openxmlformats.org/officeDocument/2006/relationships/image" Target="../media/image44.png"/><Relationship Id="rId7" Type="http://schemas.openxmlformats.org/officeDocument/2006/relationships/image" Target="../media/image23.png"/><Relationship Id="rId8" Type="http://schemas.openxmlformats.org/officeDocument/2006/relationships/image" Target="../media/image2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47.png"/><Relationship Id="rId4"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51.png"/><Relationship Id="rId4" Type="http://schemas.openxmlformats.org/officeDocument/2006/relationships/image" Target="../media/image50.png"/><Relationship Id="rId11" Type="http://schemas.openxmlformats.org/officeDocument/2006/relationships/image" Target="../media/image65.png"/><Relationship Id="rId10" Type="http://schemas.openxmlformats.org/officeDocument/2006/relationships/image" Target="../media/image60.png"/><Relationship Id="rId12" Type="http://schemas.openxmlformats.org/officeDocument/2006/relationships/image" Target="../media/image62.png"/><Relationship Id="rId9" Type="http://schemas.openxmlformats.org/officeDocument/2006/relationships/image" Target="../media/image61.png"/><Relationship Id="rId5" Type="http://schemas.openxmlformats.org/officeDocument/2006/relationships/image" Target="../media/image57.png"/><Relationship Id="rId6" Type="http://schemas.openxmlformats.org/officeDocument/2006/relationships/image" Target="../media/image63.png"/><Relationship Id="rId7" Type="http://schemas.openxmlformats.org/officeDocument/2006/relationships/image" Target="../media/image47.png"/><Relationship Id="rId8" Type="http://schemas.openxmlformats.org/officeDocument/2006/relationships/image" Target="../media/image5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64.png"/><Relationship Id="rId4" Type="http://schemas.openxmlformats.org/officeDocument/2006/relationships/image" Target="../media/image20.png"/><Relationship Id="rId9" Type="http://schemas.openxmlformats.org/officeDocument/2006/relationships/image" Target="../media/image74.png"/><Relationship Id="rId5" Type="http://schemas.openxmlformats.org/officeDocument/2006/relationships/image" Target="../media/image69.png"/><Relationship Id="rId6" Type="http://schemas.openxmlformats.org/officeDocument/2006/relationships/image" Target="../media/image68.png"/><Relationship Id="rId7" Type="http://schemas.openxmlformats.org/officeDocument/2006/relationships/image" Target="../media/image66.png"/><Relationship Id="rId8" Type="http://schemas.openxmlformats.org/officeDocument/2006/relationships/image" Target="../media/image7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8.jp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8.jp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8.jpg"/><Relationship Id="rId4" Type="http://schemas.openxmlformats.org/officeDocument/2006/relationships/image" Target="../media/image78.png"/><Relationship Id="rId5"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9.png"/><Relationship Id="rId4" Type="http://schemas.openxmlformats.org/officeDocument/2006/relationships/image" Target="../media/image83.png"/><Relationship Id="rId5" Type="http://schemas.openxmlformats.org/officeDocument/2006/relationships/image" Target="../media/image8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3.png"/><Relationship Id="rId5" Type="http://schemas.openxmlformats.org/officeDocument/2006/relationships/image" Target="../media/image19.png"/><Relationship Id="rId6" Type="http://schemas.openxmlformats.org/officeDocument/2006/relationships/image" Target="../media/image17.png"/><Relationship Id="rId7" Type="http://schemas.openxmlformats.org/officeDocument/2006/relationships/image" Target="../media/image13.png"/><Relationship Id="rId8"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64.png"/><Relationship Id="rId4" Type="http://schemas.openxmlformats.org/officeDocument/2006/relationships/image" Target="../media/image20.png"/><Relationship Id="rId9" Type="http://schemas.openxmlformats.org/officeDocument/2006/relationships/image" Target="../media/image74.png"/><Relationship Id="rId5" Type="http://schemas.openxmlformats.org/officeDocument/2006/relationships/image" Target="../media/image69.png"/><Relationship Id="rId6" Type="http://schemas.openxmlformats.org/officeDocument/2006/relationships/image" Target="../media/image68.png"/><Relationship Id="rId7" Type="http://schemas.openxmlformats.org/officeDocument/2006/relationships/image" Target="../media/image66.png"/><Relationship Id="rId8" Type="http://schemas.openxmlformats.org/officeDocument/2006/relationships/image" Target="../media/image7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7.png"/><Relationship Id="rId4" Type="http://schemas.openxmlformats.org/officeDocument/2006/relationships/image" Target="../media/image30.png"/><Relationship Id="rId5" Type="http://schemas.openxmlformats.org/officeDocument/2006/relationships/image" Target="../media/image9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vmlDrawing" Target="../drawings/vmlDrawing1.vml"/><Relationship Id="rId4" Type="http://schemas.openxmlformats.org/officeDocument/2006/relationships/oleObject" Target="../embeddings/oleObject1.bin"/><Relationship Id="rId11" Type="http://schemas.openxmlformats.org/officeDocument/2006/relationships/image" Target="../media/image28.png"/><Relationship Id="rId10" Type="http://schemas.openxmlformats.org/officeDocument/2006/relationships/image" Target="../media/image91.jpg"/><Relationship Id="rId12" Type="http://schemas.openxmlformats.org/officeDocument/2006/relationships/image" Target="../media/image30.png"/><Relationship Id="rId9" Type="http://schemas.openxmlformats.org/officeDocument/2006/relationships/image" Target="../media/image93.png"/><Relationship Id="rId5" Type="http://schemas.openxmlformats.org/officeDocument/2006/relationships/oleObject" Target="../embeddings/oleObject1.bin"/><Relationship Id="rId6" Type="http://schemas.openxmlformats.org/officeDocument/2006/relationships/image" Target="../media/image96.png"/><Relationship Id="rId7" Type="http://schemas.openxmlformats.org/officeDocument/2006/relationships/image" Target="../media/image90.jpg"/><Relationship Id="rId8" Type="http://schemas.openxmlformats.org/officeDocument/2006/relationships/image" Target="../media/image95.jpg"/></Relationships>
</file>

<file path=ppt/slides/_rels/slide23.xml.rels><?xml version="1.0" encoding="UTF-8" standalone="yes"?><Relationships xmlns="http://schemas.openxmlformats.org/package/2006/relationships"><Relationship Id="rId11" Type="http://schemas.openxmlformats.org/officeDocument/2006/relationships/image" Target="../media/image96.png"/><Relationship Id="rId10" Type="http://schemas.openxmlformats.org/officeDocument/2006/relationships/oleObject" Target="../embeddings/oleObject2.bin"/><Relationship Id="rId13" Type="http://schemas.openxmlformats.org/officeDocument/2006/relationships/image" Target="../media/image95.jpg"/><Relationship Id="rId12" Type="http://schemas.openxmlformats.org/officeDocument/2006/relationships/image" Target="../media/image90.jpg"/><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vmlDrawing" Target="../drawings/vmlDrawing2.vml"/><Relationship Id="rId4" Type="http://schemas.openxmlformats.org/officeDocument/2006/relationships/image" Target="../media/image50.png"/><Relationship Id="rId9" Type="http://schemas.openxmlformats.org/officeDocument/2006/relationships/oleObject" Target="../embeddings/oleObject2.bin"/><Relationship Id="rId14" Type="http://schemas.openxmlformats.org/officeDocument/2006/relationships/image" Target="../media/image93.png"/><Relationship Id="rId5" Type="http://schemas.openxmlformats.org/officeDocument/2006/relationships/image" Target="../media/image30.png"/><Relationship Id="rId6" Type="http://schemas.openxmlformats.org/officeDocument/2006/relationships/image" Target="../media/image28.png"/><Relationship Id="rId7" Type="http://schemas.openxmlformats.org/officeDocument/2006/relationships/image" Target="../media/image100.png"/><Relationship Id="rId8" Type="http://schemas.openxmlformats.org/officeDocument/2006/relationships/image" Target="../media/image9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92.jpg"/><Relationship Id="rId6" Type="http://schemas.openxmlformats.org/officeDocument/2006/relationships/image" Target="../media/image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92.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07.jpg"/><Relationship Id="rId4" Type="http://schemas.openxmlformats.org/officeDocument/2006/relationships/image" Target="../media/image102.jpg"/><Relationship Id="rId5" Type="http://schemas.openxmlformats.org/officeDocument/2006/relationships/image" Target="../media/image30.png"/><Relationship Id="rId6"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9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9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g"/><Relationship Id="rId4" Type="http://schemas.openxmlformats.org/officeDocument/2006/relationships/image" Target="../media/image3.png"/><Relationship Id="rId5" Type="http://schemas.openxmlformats.org/officeDocument/2006/relationships/image" Target="../media/image6.png"/><Relationship Id="rId6" Type="http://schemas.openxmlformats.org/officeDocument/2006/relationships/image" Target="../media/image19.png"/><Relationship Id="rId7" Type="http://schemas.openxmlformats.org/officeDocument/2006/relationships/image" Target="../media/image17.png"/><Relationship Id="rId8"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8.jpg"/><Relationship Id="rId4" Type="http://schemas.openxmlformats.org/officeDocument/2006/relationships/image" Target="../media/image104.png"/><Relationship Id="rId5" Type="http://schemas.openxmlformats.org/officeDocument/2006/relationships/image" Target="../media/image10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47.png"/><Relationship Id="rId4" Type="http://schemas.openxmlformats.org/officeDocument/2006/relationships/image" Target="../media/image23.png"/><Relationship Id="rId5" Type="http://schemas.openxmlformats.org/officeDocument/2006/relationships/image" Target="../media/image22.png"/><Relationship Id="rId6" Type="http://schemas.openxmlformats.org/officeDocument/2006/relationships/image" Target="../media/image27.png"/><Relationship Id="rId7" Type="http://schemas.openxmlformats.org/officeDocument/2006/relationships/image" Target="../media/image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2.xml"/><Relationship Id="rId3" Type="http://schemas.openxmlformats.org/officeDocument/2006/relationships/image" Target="../media/image10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3.xml"/><Relationship Id="rId3" Type="http://schemas.openxmlformats.org/officeDocument/2006/relationships/image" Target="../media/image110.jpg"/><Relationship Id="rId4" Type="http://schemas.openxmlformats.org/officeDocument/2006/relationships/image" Target="../media/image103.jpg"/><Relationship Id="rId5" Type="http://schemas.openxmlformats.org/officeDocument/2006/relationships/image" Target="../media/image105.jpg"/><Relationship Id="rId6" Type="http://schemas.openxmlformats.org/officeDocument/2006/relationships/image" Target="../media/image115.png"/><Relationship Id="rId7" Type="http://schemas.openxmlformats.org/officeDocument/2006/relationships/image" Target="../media/image111.jpg"/><Relationship Id="rId8" Type="http://schemas.openxmlformats.org/officeDocument/2006/relationships/image" Target="../media/image10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112.jpg"/><Relationship Id="rId4" Type="http://schemas.openxmlformats.org/officeDocument/2006/relationships/image" Target="../media/image118.jpg"/><Relationship Id="rId5" Type="http://schemas.openxmlformats.org/officeDocument/2006/relationships/image" Target="../media/image116.jpg"/><Relationship Id="rId6" Type="http://schemas.openxmlformats.org/officeDocument/2006/relationships/image" Target="../media/image11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5.xml"/><Relationship Id="rId3" Type="http://schemas.openxmlformats.org/officeDocument/2006/relationships/image" Target="../media/image1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6.xml"/><Relationship Id="rId3" Type="http://schemas.openxmlformats.org/officeDocument/2006/relationships/image" Target="../media/image1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124.jpg"/><Relationship Id="rId4" Type="http://schemas.openxmlformats.org/officeDocument/2006/relationships/image" Target="../media/image121.png"/><Relationship Id="rId5" Type="http://schemas.openxmlformats.org/officeDocument/2006/relationships/image" Target="../media/image120.png"/><Relationship Id="rId6" Type="http://schemas.openxmlformats.org/officeDocument/2006/relationships/image" Target="../media/image123.png"/><Relationship Id="rId7" Type="http://schemas.openxmlformats.org/officeDocument/2006/relationships/image" Target="../media/image1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50.png"/><Relationship Id="rId4" Type="http://schemas.openxmlformats.org/officeDocument/2006/relationships/image" Target="../media/image57.png"/><Relationship Id="rId5" Type="http://schemas.openxmlformats.org/officeDocument/2006/relationships/image" Target="../media/image59.png"/><Relationship Id="rId6" Type="http://schemas.openxmlformats.org/officeDocument/2006/relationships/image" Target="../media/image126.png"/></Relationships>
</file>

<file path=ppt/slides/_rels/slide39.xml.rels><?xml version="1.0" encoding="UTF-8" standalone="yes"?><Relationships xmlns="http://schemas.openxmlformats.org/package/2006/relationships"><Relationship Id="rId10" Type="http://schemas.openxmlformats.org/officeDocument/2006/relationships/image" Target="../media/image50.png"/><Relationship Id="rId1" Type="http://schemas.openxmlformats.org/officeDocument/2006/relationships/slideLayout" Target="../slideLayouts/slideLayout6.xml"/><Relationship Id="rId2" Type="http://schemas.openxmlformats.org/officeDocument/2006/relationships/notesSlide" Target="../notesSlides/notesSlide39.xml"/><Relationship Id="rId3" Type="http://schemas.openxmlformats.org/officeDocument/2006/relationships/image" Target="../media/image49.png"/><Relationship Id="rId4" Type="http://schemas.openxmlformats.org/officeDocument/2006/relationships/image" Target="../media/image20.png"/><Relationship Id="rId9" Type="http://schemas.openxmlformats.org/officeDocument/2006/relationships/image" Target="../media/image27.png"/><Relationship Id="rId5" Type="http://schemas.openxmlformats.org/officeDocument/2006/relationships/image" Target="../media/image52.png"/><Relationship Id="rId6" Type="http://schemas.openxmlformats.org/officeDocument/2006/relationships/image" Target="../media/image44.png"/><Relationship Id="rId7" Type="http://schemas.openxmlformats.org/officeDocument/2006/relationships/image" Target="../media/image23.png"/><Relationship Id="rId8"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7.png"/><Relationship Id="rId8" Type="http://schemas.openxmlformats.org/officeDocument/2006/relationships/image" Target="../media/image3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57.png"/><Relationship Id="rId4" Type="http://schemas.openxmlformats.org/officeDocument/2006/relationships/image" Target="../media/image1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1.xml"/><Relationship Id="rId3" Type="http://schemas.openxmlformats.org/officeDocument/2006/relationships/image" Target="../media/image81.png"/><Relationship Id="rId4" Type="http://schemas.openxmlformats.org/officeDocument/2006/relationships/image" Target="../media/image134.png"/><Relationship Id="rId5" Type="http://schemas.openxmlformats.org/officeDocument/2006/relationships/image" Target="../media/image133.png"/><Relationship Id="rId6" Type="http://schemas.openxmlformats.org/officeDocument/2006/relationships/image" Target="../media/image1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136.png"/><Relationship Id="rId4" Type="http://schemas.openxmlformats.org/officeDocument/2006/relationships/image" Target="../media/image20.png"/><Relationship Id="rId9" Type="http://schemas.openxmlformats.org/officeDocument/2006/relationships/image" Target="../media/image74.png"/><Relationship Id="rId5" Type="http://schemas.openxmlformats.org/officeDocument/2006/relationships/image" Target="../media/image69.png"/><Relationship Id="rId6" Type="http://schemas.openxmlformats.org/officeDocument/2006/relationships/image" Target="../media/image68.png"/><Relationship Id="rId7" Type="http://schemas.openxmlformats.org/officeDocument/2006/relationships/image" Target="../media/image66.png"/><Relationship Id="rId8"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26.png"/><Relationship Id="rId5" Type="http://schemas.openxmlformats.org/officeDocument/2006/relationships/image" Target="../media/image35.png"/><Relationship Id="rId6"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30.png"/><Relationship Id="rId4" Type="http://schemas.openxmlformats.org/officeDocument/2006/relationships/image" Target="../media/image28.png"/><Relationship Id="rId5"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3.png"/><Relationship Id="rId4" Type="http://schemas.openxmlformats.org/officeDocument/2006/relationships/image" Target="../media/image31.png"/><Relationship Id="rId5"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8.jp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43.png"/><Relationship Id="rId4" Type="http://schemas.openxmlformats.org/officeDocument/2006/relationships/image" Target="../media/image5.png"/><Relationship Id="rId5"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7" name="Shape 97"/>
        <p:cNvGrpSpPr/>
        <p:nvPr/>
      </p:nvGrpSpPr>
      <p:grpSpPr>
        <a:xfrm>
          <a:off x="0" y="0"/>
          <a:ext cx="0" cy="0"/>
          <a:chOff x="0" y="0"/>
          <a:chExt cx="0" cy="0"/>
        </a:xfrm>
      </p:grpSpPr>
      <p:sp>
        <p:nvSpPr>
          <p:cNvPr id="98" name="Google Shape;98;p1"/>
          <p:cNvSpPr/>
          <p:nvPr/>
        </p:nvSpPr>
        <p:spPr>
          <a:xfrm>
            <a:off x="5943600" y="0"/>
            <a:ext cx="5377685" cy="2020355"/>
          </a:xfrm>
          <a:prstGeom prst="cloudCallout">
            <a:avLst>
              <a:gd fmla="val -37851" name="adj1"/>
              <a:gd fmla="val 60001" name="adj2"/>
            </a:avLst>
          </a:prstGeom>
          <a:solidFill>
            <a:srgbClr val="FAF0EA"/>
          </a:solidFill>
          <a:ln cap="flat" cmpd="sng" w="12700">
            <a:solidFill>
              <a:srgbClr val="FF0000"/>
            </a:solidFill>
            <a:prstDash val="dash"/>
            <a:miter lim="800000"/>
            <a:headEnd len="sm" w="sm" type="none"/>
            <a:tailEnd len="sm" w="sm" type="none"/>
          </a:ln>
          <a:effectLst>
            <a:outerShdw blurRad="50800" rotWithShape="0" algn="r" dir="108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accent3"/>
              </a:buClr>
              <a:buSzPts val="3200"/>
              <a:buFont typeface="Arial"/>
              <a:buNone/>
            </a:pPr>
            <a:r>
              <a:t/>
            </a:r>
            <a:endParaRPr b="0" i="0" sz="3200" u="none" cap="none" strike="noStrike">
              <a:solidFill>
                <a:srgbClr val="069DB6"/>
              </a:solidFill>
              <a:latin typeface="Times New Roman"/>
              <a:ea typeface="Times New Roman"/>
              <a:cs typeface="Times New Roman"/>
              <a:sym typeface="Times New Roman"/>
            </a:endParaRPr>
          </a:p>
        </p:txBody>
      </p:sp>
      <p:pic>
        <p:nvPicPr>
          <p:cNvPr id="99" name="Google Shape;99;p1"/>
          <p:cNvPicPr preferRelativeResize="0"/>
          <p:nvPr/>
        </p:nvPicPr>
        <p:blipFill rotWithShape="1">
          <a:blip r:embed="rId4">
            <a:alphaModFix/>
          </a:blip>
          <a:srcRect b="0" l="15661" r="10696" t="3009"/>
          <a:stretch/>
        </p:blipFill>
        <p:spPr>
          <a:xfrm>
            <a:off x="-76200" y="2057400"/>
            <a:ext cx="3840162" cy="5057775"/>
          </a:xfrm>
          <a:prstGeom prst="rect">
            <a:avLst/>
          </a:prstGeom>
          <a:noFill/>
          <a:ln>
            <a:noFill/>
          </a:ln>
        </p:spPr>
      </p:pic>
      <p:sp>
        <p:nvSpPr>
          <p:cNvPr id="100" name="Google Shape;100;p1"/>
          <p:cNvSpPr txBox="1"/>
          <p:nvPr/>
        </p:nvSpPr>
        <p:spPr>
          <a:xfrm>
            <a:off x="6376987" y="471487"/>
            <a:ext cx="4945062" cy="10779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alibri"/>
              <a:buNone/>
            </a:pPr>
            <a:r>
              <a:rPr b="0" i="0" lang="en-US" sz="3200" u="none">
                <a:solidFill>
                  <a:schemeClr val="dk1"/>
                </a:solidFill>
                <a:latin typeface="Calibri"/>
                <a:ea typeface="Calibri"/>
                <a:cs typeface="Calibri"/>
                <a:sym typeface="Calibri"/>
              </a:rPr>
              <a:t>Doraemon ơi! Bài tập của tớ khó quá. Cậu giúp tớ với!</a:t>
            </a:r>
            <a:endParaRPr/>
          </a:p>
        </p:txBody>
      </p:sp>
      <p:pic>
        <p:nvPicPr>
          <p:cNvPr id="101" name="Google Shape;101;p1"/>
          <p:cNvPicPr preferRelativeResize="0"/>
          <p:nvPr/>
        </p:nvPicPr>
        <p:blipFill rotWithShape="1">
          <a:blip r:embed="rId5">
            <a:alphaModFix/>
          </a:blip>
          <a:srcRect b="0" l="0" r="0" t="0"/>
          <a:stretch/>
        </p:blipFill>
        <p:spPr>
          <a:xfrm>
            <a:off x="-381000" y="2444750"/>
            <a:ext cx="304800" cy="304800"/>
          </a:xfrm>
          <a:prstGeom prst="rect">
            <a:avLst/>
          </a:prstGeom>
          <a:noFill/>
          <a:ln>
            <a:noFill/>
          </a:ln>
        </p:spPr>
      </p:pic>
      <p:sp>
        <p:nvSpPr>
          <p:cNvPr id="102" name="Google Shape;102;p1"/>
          <p:cNvSpPr/>
          <p:nvPr/>
        </p:nvSpPr>
        <p:spPr>
          <a:xfrm rot="228886">
            <a:off x="58816" y="196372"/>
            <a:ext cx="4504149" cy="1918080"/>
          </a:xfrm>
          <a:prstGeom prst="cloudCallout">
            <a:avLst>
              <a:gd fmla="val 14176" name="adj1"/>
              <a:gd fmla="val 67602" name="adj2"/>
            </a:avLst>
          </a:prstGeom>
          <a:solidFill>
            <a:srgbClr val="99FFCC"/>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i"/>
              <a:buNone/>
            </a:pPr>
            <a:r>
              <a:t/>
            </a:r>
            <a:endParaRPr b="0" i="0" sz="1800" u="none" cap="none" strike="noStrike">
              <a:solidFill>
                <a:schemeClr val="lt1"/>
              </a:solidFill>
              <a:latin typeface="Oi"/>
              <a:ea typeface="Oi"/>
              <a:cs typeface="Oi"/>
              <a:sym typeface="Oi"/>
            </a:endParaRPr>
          </a:p>
        </p:txBody>
      </p:sp>
      <p:sp>
        <p:nvSpPr>
          <p:cNvPr id="103" name="Google Shape;103;p1"/>
          <p:cNvSpPr txBox="1"/>
          <p:nvPr/>
        </p:nvSpPr>
        <p:spPr>
          <a:xfrm>
            <a:off x="528637" y="304800"/>
            <a:ext cx="3662362" cy="157003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3200"/>
              <a:buFont typeface="Calibri"/>
              <a:buNone/>
            </a:pPr>
            <a:r>
              <a:rPr b="0" i="0" lang="en-US" sz="3200" u="none">
                <a:solidFill>
                  <a:schemeClr val="dk1"/>
                </a:solidFill>
                <a:latin typeface="Calibri"/>
                <a:ea typeface="Calibri"/>
                <a:cs typeface="Calibri"/>
                <a:sym typeface="Calibri"/>
              </a:rPr>
              <a:t>Cố lên nào. Nếu cậu làm đúng tớ sẽ đưa cậu đi chơi nhé! </a:t>
            </a:r>
            <a:endParaRPr/>
          </a:p>
        </p:txBody>
      </p:sp>
      <p:pic>
        <p:nvPicPr>
          <p:cNvPr id="104" name="Google Shape;104;p1"/>
          <p:cNvPicPr preferRelativeResize="0"/>
          <p:nvPr/>
        </p:nvPicPr>
        <p:blipFill rotWithShape="1">
          <a:blip r:embed="rId6">
            <a:alphaModFix/>
          </a:blip>
          <a:srcRect b="0" l="0" r="0" t="0"/>
          <a:stretch/>
        </p:blipFill>
        <p:spPr>
          <a:xfrm rot="-900000">
            <a:off x="6486525" y="4248150"/>
            <a:ext cx="1187450" cy="1185862"/>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2000"/>
                                        <p:tgtEl>
                                          <p:spTgt spid="1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500"/>
                                        <p:tgtEl>
                                          <p:spTgt spid="99"/>
                                        </p:tgtEl>
                                        <p:attrNameLst>
                                          <p:attrName>ppt_w</p:attrName>
                                        </p:attrNameLst>
                                      </p:cBhvr>
                                      <p:tavLst>
                                        <p:tav fmla="" tm="0">
                                          <p:val>
                                            <p:strVal val="0"/>
                                          </p:val>
                                        </p:tav>
                                        <p:tav fmla="" tm="100000">
                                          <p:val>
                                            <p:strVal val="#ppt_w"/>
                                          </p:val>
                                        </p:tav>
                                      </p:tavLst>
                                    </p:anim>
                                    <p:anim calcmode="lin" valueType="num">
                                      <p:cBhvr additive="base">
                                        <p:cTn dur="500"/>
                                        <p:tgtEl>
                                          <p:spTgt spid="99"/>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2000"/>
                                        <p:tgtEl>
                                          <p:spTgt spid="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descr="The Earth" id="399" name="Google Shape;399;p10"/>
          <p:cNvPicPr preferRelativeResize="0"/>
          <p:nvPr/>
        </p:nvPicPr>
        <p:blipFill rotWithShape="1">
          <a:blip r:embed="rId3">
            <a:alphaModFix/>
          </a:blip>
          <a:srcRect b="0" l="0" r="0" t="0"/>
          <a:stretch/>
        </p:blipFill>
        <p:spPr>
          <a:xfrm>
            <a:off x="4572000" y="2335212"/>
            <a:ext cx="2944812" cy="2986087"/>
          </a:xfrm>
          <a:prstGeom prst="rect">
            <a:avLst/>
          </a:prstGeom>
          <a:noFill/>
          <a:ln>
            <a:noFill/>
          </a:ln>
        </p:spPr>
      </p:pic>
      <p:grpSp>
        <p:nvGrpSpPr>
          <p:cNvPr id="400" name="Google Shape;400;p10"/>
          <p:cNvGrpSpPr/>
          <p:nvPr/>
        </p:nvGrpSpPr>
        <p:grpSpPr>
          <a:xfrm>
            <a:off x="-419100" y="0"/>
            <a:ext cx="12954000" cy="7010400"/>
            <a:chOff x="-419735" y="0"/>
            <a:chExt cx="12954635" cy="7010400"/>
          </a:xfrm>
        </p:grpSpPr>
        <p:sp>
          <p:nvSpPr>
            <p:cNvPr id="401" name="Google Shape;401;p10"/>
            <p:cNvSpPr txBox="1"/>
            <p:nvPr/>
          </p:nvSpPr>
          <p:spPr>
            <a:xfrm>
              <a:off x="339127" y="392113"/>
              <a:ext cx="11452786" cy="6073775"/>
            </a:xfrm>
            <a:prstGeom prst="rect">
              <a:avLst/>
            </a:prstGeom>
            <a:solidFill>
              <a:schemeClr val="lt1">
                <a:alpha val="91764"/>
              </a:schemeClr>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402" name="Google Shape;402;p10"/>
            <p:cNvPicPr preferRelativeResize="0"/>
            <p:nvPr/>
          </p:nvPicPr>
          <p:blipFill rotWithShape="1">
            <a:blip r:embed="rId4">
              <a:alphaModFix/>
            </a:blip>
            <a:srcRect b="0" l="0" r="0" t="0"/>
            <a:stretch/>
          </p:blipFill>
          <p:spPr>
            <a:xfrm>
              <a:off x="10591800" y="4953299"/>
              <a:ext cx="1943100" cy="2057101"/>
            </a:xfrm>
            <a:prstGeom prst="rect">
              <a:avLst/>
            </a:prstGeom>
            <a:noFill/>
            <a:ln>
              <a:noFill/>
            </a:ln>
          </p:spPr>
        </p:pic>
        <p:pic>
          <p:nvPicPr>
            <p:cNvPr id="403" name="Google Shape;403;p10"/>
            <p:cNvPicPr preferRelativeResize="0"/>
            <p:nvPr/>
          </p:nvPicPr>
          <p:blipFill rotWithShape="1">
            <a:blip r:embed="rId4">
              <a:alphaModFix/>
            </a:blip>
            <a:srcRect b="0" l="0" r="0" t="0"/>
            <a:stretch/>
          </p:blipFill>
          <p:spPr>
            <a:xfrm flipH="1">
              <a:off x="-419735" y="4876800"/>
              <a:ext cx="2038404" cy="2057101"/>
            </a:xfrm>
            <a:prstGeom prst="rect">
              <a:avLst/>
            </a:prstGeom>
            <a:noFill/>
            <a:ln>
              <a:noFill/>
            </a:ln>
          </p:spPr>
        </p:pic>
        <p:sp>
          <p:nvSpPr>
            <p:cNvPr id="404" name="Google Shape;404;p10"/>
            <p:cNvSpPr txBox="1"/>
            <p:nvPr/>
          </p:nvSpPr>
          <p:spPr>
            <a:xfrm>
              <a:off x="-30779" y="0"/>
              <a:ext cx="12192599" cy="6858000"/>
            </a:xfrm>
            <a:prstGeom prst="rect">
              <a:avLst/>
            </a:prstGeom>
            <a:solidFill>
              <a:schemeClr val="lt2"/>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sp>
        <p:nvSpPr>
          <p:cNvPr id="405" name="Google Shape;405;p10"/>
          <p:cNvSpPr txBox="1"/>
          <p:nvPr/>
        </p:nvSpPr>
        <p:spPr>
          <a:xfrm>
            <a:off x="338137" y="392112"/>
            <a:ext cx="11453812" cy="6073775"/>
          </a:xfrm>
          <a:prstGeom prst="rect">
            <a:avLst/>
          </a:prstGeom>
          <a:solidFill>
            <a:schemeClr val="lt1">
              <a:alpha val="91764"/>
            </a:schemeClr>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406" name="Google Shape;406;p10"/>
          <p:cNvPicPr preferRelativeResize="0"/>
          <p:nvPr/>
        </p:nvPicPr>
        <p:blipFill rotWithShape="1">
          <a:blip r:embed="rId5">
            <a:alphaModFix/>
          </a:blip>
          <a:srcRect b="0" l="17778" r="17778" t="0"/>
          <a:stretch/>
        </p:blipFill>
        <p:spPr>
          <a:xfrm>
            <a:off x="4881562" y="-250825"/>
            <a:ext cx="4779962" cy="7416800"/>
          </a:xfrm>
          <a:prstGeom prst="rect">
            <a:avLst/>
          </a:prstGeom>
          <a:noFill/>
          <a:ln>
            <a:noFill/>
          </a:ln>
        </p:spPr>
      </p:pic>
      <p:pic>
        <p:nvPicPr>
          <p:cNvPr id="407" name="Google Shape;407;p10"/>
          <p:cNvPicPr preferRelativeResize="0"/>
          <p:nvPr/>
        </p:nvPicPr>
        <p:blipFill rotWithShape="1">
          <a:blip r:embed="rId6">
            <a:alphaModFix/>
          </a:blip>
          <a:srcRect b="0" l="0" r="5546" t="0"/>
          <a:stretch/>
        </p:blipFill>
        <p:spPr>
          <a:xfrm>
            <a:off x="8285162" y="0"/>
            <a:ext cx="4779962" cy="7416800"/>
          </a:xfrm>
          <a:prstGeom prst="rect">
            <a:avLst/>
          </a:prstGeom>
          <a:noFill/>
          <a:ln>
            <a:noFill/>
          </a:ln>
        </p:spPr>
      </p:pic>
      <p:pic>
        <p:nvPicPr>
          <p:cNvPr id="408" name="Google Shape;408;p10"/>
          <p:cNvPicPr preferRelativeResize="0"/>
          <p:nvPr/>
        </p:nvPicPr>
        <p:blipFill rotWithShape="1">
          <a:blip r:embed="rId7">
            <a:alphaModFix/>
          </a:blip>
          <a:srcRect b="0" l="0" r="0" t="0"/>
          <a:stretch/>
        </p:blipFill>
        <p:spPr>
          <a:xfrm>
            <a:off x="2281237" y="5149850"/>
            <a:ext cx="6745287" cy="2987675"/>
          </a:xfrm>
          <a:prstGeom prst="rect">
            <a:avLst/>
          </a:prstGeom>
          <a:noFill/>
          <a:ln>
            <a:noFill/>
          </a:ln>
        </p:spPr>
      </p:pic>
      <p:pic>
        <p:nvPicPr>
          <p:cNvPr id="409" name="Google Shape;409;p10"/>
          <p:cNvPicPr preferRelativeResize="0"/>
          <p:nvPr/>
        </p:nvPicPr>
        <p:blipFill rotWithShape="1">
          <a:blip r:embed="rId8">
            <a:alphaModFix/>
          </a:blip>
          <a:srcRect b="0" l="0" r="0" t="0"/>
          <a:stretch/>
        </p:blipFill>
        <p:spPr>
          <a:xfrm>
            <a:off x="-660400" y="5676900"/>
            <a:ext cx="5337175" cy="2362200"/>
          </a:xfrm>
          <a:prstGeom prst="rect">
            <a:avLst/>
          </a:prstGeom>
          <a:noFill/>
          <a:ln>
            <a:noFill/>
          </a:ln>
        </p:spPr>
      </p:pic>
      <p:pic>
        <p:nvPicPr>
          <p:cNvPr id="410" name="Google Shape;410;p10"/>
          <p:cNvPicPr preferRelativeResize="0"/>
          <p:nvPr/>
        </p:nvPicPr>
        <p:blipFill rotWithShape="1">
          <a:blip r:embed="rId9">
            <a:alphaModFix/>
          </a:blip>
          <a:srcRect b="0" l="0" r="0" t="0"/>
          <a:stretch/>
        </p:blipFill>
        <p:spPr>
          <a:xfrm>
            <a:off x="7640637" y="4919662"/>
            <a:ext cx="6365875" cy="2819400"/>
          </a:xfrm>
          <a:prstGeom prst="rect">
            <a:avLst/>
          </a:prstGeom>
          <a:noFill/>
          <a:ln>
            <a:noFill/>
          </a:ln>
        </p:spPr>
      </p:pic>
      <p:pic>
        <p:nvPicPr>
          <p:cNvPr id="411" name="Google Shape;411;p10"/>
          <p:cNvPicPr preferRelativeResize="0"/>
          <p:nvPr/>
        </p:nvPicPr>
        <p:blipFill rotWithShape="1">
          <a:blip r:embed="rId10">
            <a:alphaModFix/>
          </a:blip>
          <a:srcRect b="0" l="0" r="0" t="0"/>
          <a:stretch/>
        </p:blipFill>
        <p:spPr>
          <a:xfrm rot="-1140000">
            <a:off x="-3475037" y="-1652587"/>
            <a:ext cx="9286875" cy="5387975"/>
          </a:xfrm>
          <a:prstGeom prst="rect">
            <a:avLst/>
          </a:prstGeom>
          <a:noFill/>
          <a:ln>
            <a:noFill/>
          </a:ln>
          <a:effectLst>
            <a:outerShdw blurRad="63500" dir="16200000" dist="38100">
              <a:srgbClr val="000000">
                <a:alpha val="39607"/>
              </a:srgbClr>
            </a:outerShdw>
          </a:effectLst>
        </p:spPr>
      </p:pic>
      <p:sp>
        <p:nvSpPr>
          <p:cNvPr id="412" name="Google Shape;412;p10"/>
          <p:cNvSpPr txBox="1"/>
          <p:nvPr/>
        </p:nvSpPr>
        <p:spPr>
          <a:xfrm>
            <a:off x="601662" y="687387"/>
            <a:ext cx="4879975" cy="157003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3200"/>
              <a:buFont typeface="Times New Roman"/>
              <a:buNone/>
            </a:pPr>
            <a:r>
              <a:rPr b="0" i="0" lang="en-US" sz="3200" u="none">
                <a:solidFill>
                  <a:schemeClr val="dk1"/>
                </a:solidFill>
                <a:latin typeface="Times New Roman"/>
                <a:ea typeface="Times New Roman"/>
                <a:cs typeface="Times New Roman"/>
                <a:sym typeface="Times New Roman"/>
              </a:rPr>
              <a:t>Cậu giỏi lắm. Bây giờ tớ sẽ đưa cậu đến một nơi rất xinh đẹp. Đó chính là Châu Á. </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2000"/>
                                        <p:tgtEl>
                                          <p:spTgt spid="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11"/>
          <p:cNvSpPr txBox="1"/>
          <p:nvPr/>
        </p:nvSpPr>
        <p:spPr>
          <a:xfrm>
            <a:off x="0" y="0"/>
            <a:ext cx="12192000" cy="6858000"/>
          </a:xfrm>
          <a:prstGeom prst="rect">
            <a:avLst/>
          </a:prstGeom>
          <a:solidFill>
            <a:srgbClr val="FFE5B5"/>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418" name="Google Shape;418;p11"/>
          <p:cNvSpPr/>
          <p:nvPr/>
        </p:nvSpPr>
        <p:spPr>
          <a:xfrm>
            <a:off x="336550" y="571500"/>
            <a:ext cx="11518900" cy="5715000"/>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2DA">
              <a:alpha val="91764"/>
            </a:srgbClr>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419" name="Google Shape;419;p11"/>
          <p:cNvSpPr/>
          <p:nvPr/>
        </p:nvSpPr>
        <p:spPr>
          <a:xfrm rot="-7680000">
            <a:off x="-1050131" y="-797718"/>
            <a:ext cx="2667000" cy="2344737"/>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420" name="Google Shape;420;p11"/>
          <p:cNvSpPr/>
          <p:nvPr/>
        </p:nvSpPr>
        <p:spPr>
          <a:xfrm>
            <a:off x="10712450" y="-954087"/>
            <a:ext cx="2667000" cy="2344737"/>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421" name="Google Shape;421;p11"/>
          <p:cNvPicPr preferRelativeResize="0"/>
          <p:nvPr/>
        </p:nvPicPr>
        <p:blipFill rotWithShape="1">
          <a:blip r:embed="rId3">
            <a:alphaModFix/>
          </a:blip>
          <a:srcRect b="0" l="0" r="0" t="0"/>
          <a:stretch/>
        </p:blipFill>
        <p:spPr>
          <a:xfrm>
            <a:off x="-958850" y="-584200"/>
            <a:ext cx="3556000" cy="3556000"/>
          </a:xfrm>
          <a:prstGeom prst="rect">
            <a:avLst/>
          </a:prstGeom>
          <a:noFill/>
          <a:ln>
            <a:noFill/>
          </a:ln>
        </p:spPr>
      </p:pic>
      <p:pic>
        <p:nvPicPr>
          <p:cNvPr id="422" name="Google Shape;422;p11"/>
          <p:cNvPicPr preferRelativeResize="0"/>
          <p:nvPr/>
        </p:nvPicPr>
        <p:blipFill rotWithShape="1">
          <a:blip r:embed="rId3">
            <a:alphaModFix/>
          </a:blip>
          <a:srcRect b="0" l="0" r="0" t="0"/>
          <a:stretch/>
        </p:blipFill>
        <p:spPr>
          <a:xfrm>
            <a:off x="9548812" y="-484187"/>
            <a:ext cx="3556000" cy="3556000"/>
          </a:xfrm>
          <a:prstGeom prst="rect">
            <a:avLst/>
          </a:prstGeom>
          <a:noFill/>
          <a:ln>
            <a:noFill/>
          </a:ln>
        </p:spPr>
      </p:pic>
      <p:sp>
        <p:nvSpPr>
          <p:cNvPr id="423" name="Google Shape;423;p11"/>
          <p:cNvSpPr/>
          <p:nvPr/>
        </p:nvSpPr>
        <p:spPr>
          <a:xfrm>
            <a:off x="9972675" y="5991225"/>
            <a:ext cx="6535737" cy="3925887"/>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chemeClr val="lt1">
              <a:alpha val="25490"/>
            </a:schemeClr>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424" name="Google Shape;424;p11"/>
          <p:cNvSpPr txBox="1"/>
          <p:nvPr/>
        </p:nvSpPr>
        <p:spPr>
          <a:xfrm>
            <a:off x="2814637" y="2620962"/>
            <a:ext cx="6894512" cy="2216150"/>
          </a:xfrm>
          <a:prstGeom prst="rect">
            <a:avLst/>
          </a:prstGeom>
          <a:noFill/>
          <a:ln>
            <a:noFill/>
          </a:ln>
        </p:spPr>
        <p:txBody>
          <a:bodyPr anchorCtr="0" anchor="t" bIns="45700" lIns="91425" spcFirstLastPara="1" rIns="91425" wrap="square" tIns="45700">
            <a:spAutoFit/>
          </a:bodyPr>
          <a:lstStyle/>
          <a:p>
            <a:pPr indent="-342900" lvl="0" marL="342900" marR="0" rtl="0" algn="ctr">
              <a:lnSpc>
                <a:spcPct val="100000"/>
              </a:lnSpc>
              <a:spcBef>
                <a:spcPts val="0"/>
              </a:spcBef>
              <a:spcAft>
                <a:spcPts val="0"/>
              </a:spcAft>
              <a:buClr>
                <a:srgbClr val="FF0000"/>
              </a:buClr>
              <a:buSzPts val="13800"/>
              <a:buFont typeface="Arial"/>
              <a:buNone/>
            </a:pPr>
            <a:r>
              <a:rPr b="1" i="0" lang="en-US" sz="13800" u="none">
                <a:solidFill>
                  <a:srgbClr val="FF0000"/>
                </a:solidFill>
                <a:latin typeface="Arial"/>
                <a:ea typeface="Arial"/>
                <a:cs typeface="Arial"/>
                <a:sym typeface="Arial"/>
              </a:rPr>
              <a:t>CHÂU Á</a:t>
            </a:r>
            <a:endParaRPr/>
          </a:p>
        </p:txBody>
      </p:sp>
      <p:pic>
        <p:nvPicPr>
          <p:cNvPr id="425" name="Google Shape;425;p11"/>
          <p:cNvPicPr preferRelativeResize="0"/>
          <p:nvPr/>
        </p:nvPicPr>
        <p:blipFill rotWithShape="1">
          <a:blip r:embed="rId4">
            <a:alphaModFix/>
          </a:blip>
          <a:srcRect b="0" l="0" r="0" t="0"/>
          <a:stretch/>
        </p:blipFill>
        <p:spPr>
          <a:xfrm>
            <a:off x="1784350" y="5435600"/>
            <a:ext cx="6821487" cy="2987675"/>
          </a:xfrm>
          <a:prstGeom prst="rect">
            <a:avLst/>
          </a:prstGeom>
          <a:noFill/>
          <a:ln>
            <a:noFill/>
          </a:ln>
        </p:spPr>
      </p:pic>
      <p:pic>
        <p:nvPicPr>
          <p:cNvPr id="426" name="Google Shape;426;p11"/>
          <p:cNvPicPr preferRelativeResize="0"/>
          <p:nvPr/>
        </p:nvPicPr>
        <p:blipFill rotWithShape="1">
          <a:blip r:embed="rId5">
            <a:alphaModFix/>
          </a:blip>
          <a:srcRect b="0" l="0" r="0" t="0"/>
          <a:stretch/>
        </p:blipFill>
        <p:spPr>
          <a:xfrm rot="780000">
            <a:off x="-1652587" y="5380037"/>
            <a:ext cx="5335587" cy="2362200"/>
          </a:xfrm>
          <a:prstGeom prst="rect">
            <a:avLst/>
          </a:prstGeom>
          <a:noFill/>
          <a:ln>
            <a:noFill/>
          </a:ln>
        </p:spPr>
      </p:pic>
      <p:pic>
        <p:nvPicPr>
          <p:cNvPr id="427" name="Google Shape;427;p11"/>
          <p:cNvPicPr preferRelativeResize="0"/>
          <p:nvPr/>
        </p:nvPicPr>
        <p:blipFill rotWithShape="1">
          <a:blip r:embed="rId6">
            <a:alphaModFix/>
          </a:blip>
          <a:srcRect b="0" l="0" r="0" t="0"/>
          <a:stretch/>
        </p:blipFill>
        <p:spPr>
          <a:xfrm rot="-420000">
            <a:off x="7620000" y="5445125"/>
            <a:ext cx="6364287" cy="2819400"/>
          </a:xfrm>
          <a:prstGeom prst="rect">
            <a:avLst/>
          </a:prstGeom>
          <a:noFill/>
          <a:ln>
            <a:noFill/>
          </a:ln>
        </p:spPr>
      </p:pic>
      <p:sp>
        <p:nvSpPr>
          <p:cNvPr id="428" name="Google Shape;428;p11"/>
          <p:cNvSpPr txBox="1"/>
          <p:nvPr/>
        </p:nvSpPr>
        <p:spPr>
          <a:xfrm>
            <a:off x="4763710" y="1432916"/>
            <a:ext cx="3124200" cy="110799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i="0" lang="en-US" sz="6600" u="none" cap="none" strike="noStrike">
                <a:solidFill>
                  <a:srgbClr val="236EED"/>
                </a:solidFill>
                <a:latin typeface="Times New Roman"/>
                <a:ea typeface="Times New Roman"/>
                <a:cs typeface="Times New Roman"/>
                <a:sym typeface="Times New Roman"/>
              </a:rPr>
              <a:t>ĐỊA LÍ</a:t>
            </a:r>
            <a:endParaRPr b="1" i="0" sz="6600" u="none" cap="none" strike="noStrike">
              <a:solidFill>
                <a:srgbClr val="236EED"/>
              </a:solidFill>
              <a:latin typeface="Times New Roman"/>
              <a:ea typeface="Times New Roman"/>
              <a:cs typeface="Times New Roman"/>
              <a:sym typeface="Times New Roman"/>
            </a:endParaRPr>
          </a:p>
        </p:txBody>
      </p:sp>
    </p:spTree>
  </p:cSld>
  <p:clrMapOvr>
    <a:masterClrMapping/>
  </p:clrMapOvr>
  <p:transition>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42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p12"/>
          <p:cNvSpPr txBox="1"/>
          <p:nvPr/>
        </p:nvSpPr>
        <p:spPr>
          <a:xfrm>
            <a:off x="0" y="0"/>
            <a:ext cx="12192000" cy="6858000"/>
          </a:xfrm>
          <a:prstGeom prst="rect">
            <a:avLst/>
          </a:prstGeom>
          <a:solidFill>
            <a:schemeClr val="lt2"/>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434" name="Google Shape;434;p12"/>
          <p:cNvPicPr preferRelativeResize="0"/>
          <p:nvPr/>
        </p:nvPicPr>
        <p:blipFill rotWithShape="1">
          <a:blip r:embed="rId3">
            <a:alphaModFix/>
          </a:blip>
          <a:srcRect b="0" l="0" r="0" t="0"/>
          <a:stretch/>
        </p:blipFill>
        <p:spPr>
          <a:xfrm>
            <a:off x="7624762" y="-2695575"/>
            <a:ext cx="9285287" cy="4113212"/>
          </a:xfrm>
          <a:prstGeom prst="rect">
            <a:avLst/>
          </a:prstGeom>
          <a:noFill/>
          <a:ln>
            <a:noFill/>
          </a:ln>
          <a:effectLst>
            <a:outerShdw blurRad="63500" dir="16200000" dist="38100">
              <a:srgbClr val="000000">
                <a:alpha val="39607"/>
              </a:srgbClr>
            </a:outerShdw>
          </a:effectLst>
        </p:spPr>
      </p:pic>
      <p:pic>
        <p:nvPicPr>
          <p:cNvPr id="435" name="Google Shape;435;p12"/>
          <p:cNvPicPr preferRelativeResize="0"/>
          <p:nvPr/>
        </p:nvPicPr>
        <p:blipFill rotWithShape="1">
          <a:blip r:embed="rId4">
            <a:alphaModFix/>
          </a:blip>
          <a:srcRect b="0" l="0" r="0" t="0"/>
          <a:stretch/>
        </p:blipFill>
        <p:spPr>
          <a:xfrm>
            <a:off x="-3440112" y="-2590800"/>
            <a:ext cx="9285287" cy="4113212"/>
          </a:xfrm>
          <a:prstGeom prst="rect">
            <a:avLst/>
          </a:prstGeom>
          <a:noFill/>
          <a:ln>
            <a:noFill/>
          </a:ln>
          <a:effectLst>
            <a:outerShdw blurRad="63500" dir="16200000" dist="38100">
              <a:srgbClr val="000000">
                <a:alpha val="39607"/>
              </a:srgbClr>
            </a:outerShdw>
          </a:effectLst>
        </p:spPr>
      </p:pic>
      <p:sp>
        <p:nvSpPr>
          <p:cNvPr id="436" name="Google Shape;436;p12"/>
          <p:cNvSpPr txBox="1"/>
          <p:nvPr/>
        </p:nvSpPr>
        <p:spPr>
          <a:xfrm>
            <a:off x="800100" y="839787"/>
            <a:ext cx="10591800" cy="5256212"/>
          </a:xfrm>
          <a:prstGeom prst="rect">
            <a:avLst/>
          </a:prstGeom>
          <a:solidFill>
            <a:schemeClr val="lt1">
              <a:alpha val="91764"/>
            </a:schemeClr>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437" name="Google Shape;437;p12"/>
          <p:cNvPicPr preferRelativeResize="0"/>
          <p:nvPr/>
        </p:nvPicPr>
        <p:blipFill rotWithShape="1">
          <a:blip r:embed="rId5">
            <a:alphaModFix/>
          </a:blip>
          <a:srcRect b="0" l="0" r="0" t="0"/>
          <a:stretch/>
        </p:blipFill>
        <p:spPr>
          <a:xfrm>
            <a:off x="1527175" y="5219700"/>
            <a:ext cx="1905000" cy="1714500"/>
          </a:xfrm>
          <a:prstGeom prst="rect">
            <a:avLst/>
          </a:prstGeom>
          <a:noFill/>
          <a:ln>
            <a:noFill/>
          </a:ln>
        </p:spPr>
      </p:pic>
      <p:pic>
        <p:nvPicPr>
          <p:cNvPr id="438" name="Google Shape;438;p12"/>
          <p:cNvPicPr preferRelativeResize="0"/>
          <p:nvPr/>
        </p:nvPicPr>
        <p:blipFill rotWithShape="1">
          <a:blip r:embed="rId5">
            <a:alphaModFix/>
          </a:blip>
          <a:srcRect b="0" l="0" r="0" t="0"/>
          <a:stretch/>
        </p:blipFill>
        <p:spPr>
          <a:xfrm>
            <a:off x="3340100" y="5219700"/>
            <a:ext cx="1905000" cy="1714500"/>
          </a:xfrm>
          <a:prstGeom prst="rect">
            <a:avLst/>
          </a:prstGeom>
          <a:noFill/>
          <a:ln>
            <a:noFill/>
          </a:ln>
        </p:spPr>
      </p:pic>
      <p:pic>
        <p:nvPicPr>
          <p:cNvPr id="439" name="Google Shape;439;p12"/>
          <p:cNvPicPr preferRelativeResize="0"/>
          <p:nvPr/>
        </p:nvPicPr>
        <p:blipFill rotWithShape="1">
          <a:blip r:embed="rId5">
            <a:alphaModFix/>
          </a:blip>
          <a:srcRect b="0" l="0" r="0" t="0"/>
          <a:stretch/>
        </p:blipFill>
        <p:spPr>
          <a:xfrm>
            <a:off x="5153025" y="5219700"/>
            <a:ext cx="1905000" cy="1714500"/>
          </a:xfrm>
          <a:prstGeom prst="rect">
            <a:avLst/>
          </a:prstGeom>
          <a:noFill/>
          <a:ln>
            <a:noFill/>
          </a:ln>
        </p:spPr>
      </p:pic>
      <p:pic>
        <p:nvPicPr>
          <p:cNvPr id="440" name="Google Shape;440;p12"/>
          <p:cNvPicPr preferRelativeResize="0"/>
          <p:nvPr/>
        </p:nvPicPr>
        <p:blipFill rotWithShape="1">
          <a:blip r:embed="rId5">
            <a:alphaModFix/>
          </a:blip>
          <a:srcRect b="0" l="0" r="0" t="0"/>
          <a:stretch/>
        </p:blipFill>
        <p:spPr>
          <a:xfrm>
            <a:off x="6965950" y="5219700"/>
            <a:ext cx="1905000" cy="1714500"/>
          </a:xfrm>
          <a:prstGeom prst="rect">
            <a:avLst/>
          </a:prstGeom>
          <a:noFill/>
          <a:ln>
            <a:noFill/>
          </a:ln>
        </p:spPr>
      </p:pic>
      <p:pic>
        <p:nvPicPr>
          <p:cNvPr id="441" name="Google Shape;441;p12"/>
          <p:cNvPicPr preferRelativeResize="0"/>
          <p:nvPr/>
        </p:nvPicPr>
        <p:blipFill rotWithShape="1">
          <a:blip r:embed="rId5">
            <a:alphaModFix/>
          </a:blip>
          <a:srcRect b="0" l="0" r="0" t="0"/>
          <a:stretch/>
        </p:blipFill>
        <p:spPr>
          <a:xfrm>
            <a:off x="8778875" y="5219700"/>
            <a:ext cx="1905000" cy="1714500"/>
          </a:xfrm>
          <a:prstGeom prst="rect">
            <a:avLst/>
          </a:prstGeom>
          <a:noFill/>
          <a:ln>
            <a:noFill/>
          </a:ln>
        </p:spPr>
      </p:pic>
      <p:pic>
        <p:nvPicPr>
          <p:cNvPr id="442" name="Google Shape;442;p12"/>
          <p:cNvPicPr preferRelativeResize="0"/>
          <p:nvPr/>
        </p:nvPicPr>
        <p:blipFill rotWithShape="1">
          <a:blip r:embed="rId6">
            <a:alphaModFix/>
          </a:blip>
          <a:srcRect b="0" l="0" r="0" t="0"/>
          <a:stretch/>
        </p:blipFill>
        <p:spPr>
          <a:xfrm>
            <a:off x="3238500" y="38100"/>
            <a:ext cx="5715000" cy="1565275"/>
          </a:xfrm>
          <a:prstGeom prst="rect">
            <a:avLst/>
          </a:prstGeom>
          <a:noFill/>
          <a:ln>
            <a:noFill/>
          </a:ln>
        </p:spPr>
      </p:pic>
      <p:sp>
        <p:nvSpPr>
          <p:cNvPr id="443" name="Google Shape;443;p12"/>
          <p:cNvSpPr txBox="1"/>
          <p:nvPr/>
        </p:nvSpPr>
        <p:spPr>
          <a:xfrm>
            <a:off x="5083175" y="928687"/>
            <a:ext cx="2781300" cy="6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3600"/>
              <a:buFont typeface="Calibri"/>
              <a:buNone/>
            </a:pPr>
            <a:r>
              <a:rPr b="1" i="0" lang="en-US" sz="3600" u="none">
                <a:solidFill>
                  <a:schemeClr val="lt1"/>
                </a:solidFill>
                <a:latin typeface="Calibri"/>
                <a:ea typeface="Calibri"/>
                <a:cs typeface="Calibri"/>
                <a:sym typeface="Calibri"/>
              </a:rPr>
              <a:t>MỤC TIÊU</a:t>
            </a:r>
            <a:endParaRPr/>
          </a:p>
        </p:txBody>
      </p:sp>
      <p:pic>
        <p:nvPicPr>
          <p:cNvPr id="444" name="Google Shape;444;p12"/>
          <p:cNvPicPr preferRelativeResize="0"/>
          <p:nvPr/>
        </p:nvPicPr>
        <p:blipFill rotWithShape="1">
          <a:blip r:embed="rId7">
            <a:alphaModFix/>
          </a:blip>
          <a:srcRect b="0" l="0" r="0" t="0"/>
          <a:stretch/>
        </p:blipFill>
        <p:spPr>
          <a:xfrm>
            <a:off x="-958850" y="-584200"/>
            <a:ext cx="3556000" cy="3556000"/>
          </a:xfrm>
          <a:prstGeom prst="rect">
            <a:avLst/>
          </a:prstGeom>
          <a:noFill/>
          <a:ln>
            <a:noFill/>
          </a:ln>
        </p:spPr>
      </p:pic>
      <p:pic>
        <p:nvPicPr>
          <p:cNvPr id="445" name="Google Shape;445;p12"/>
          <p:cNvPicPr preferRelativeResize="0"/>
          <p:nvPr/>
        </p:nvPicPr>
        <p:blipFill rotWithShape="1">
          <a:blip r:embed="rId7">
            <a:alphaModFix/>
          </a:blip>
          <a:srcRect b="0" l="0" r="0" t="0"/>
          <a:stretch/>
        </p:blipFill>
        <p:spPr>
          <a:xfrm>
            <a:off x="9718675" y="-534987"/>
            <a:ext cx="3556000" cy="3556000"/>
          </a:xfrm>
          <a:prstGeom prst="rect">
            <a:avLst/>
          </a:prstGeom>
          <a:noFill/>
          <a:ln>
            <a:noFill/>
          </a:ln>
        </p:spPr>
      </p:pic>
      <p:sp>
        <p:nvSpPr>
          <p:cNvPr id="446" name="Google Shape;446;p12"/>
          <p:cNvSpPr/>
          <p:nvPr/>
        </p:nvSpPr>
        <p:spPr>
          <a:xfrm flipH="1" rot="-1320000">
            <a:off x="-1195387" y="5173662"/>
            <a:ext cx="2667000" cy="2343150"/>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FFF"/>
          </a:solidFill>
          <a:ln>
            <a:noFill/>
          </a:ln>
          <a:effectLst>
            <a:outerShdw blurRad="63500" dir="16200000" dist="381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447" name="Google Shape;447;p12"/>
          <p:cNvSpPr/>
          <p:nvPr/>
        </p:nvSpPr>
        <p:spPr>
          <a:xfrm rot="1320000">
            <a:off x="10920412" y="5173662"/>
            <a:ext cx="2667000" cy="2343150"/>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FFF"/>
          </a:solidFill>
          <a:ln>
            <a:noFill/>
          </a:ln>
          <a:effectLst>
            <a:outerShdw blurRad="63500" dir="16200000" dist="381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448" name="Google Shape;448;p12"/>
          <p:cNvPicPr preferRelativeResize="0"/>
          <p:nvPr/>
        </p:nvPicPr>
        <p:blipFill rotWithShape="1">
          <a:blip r:embed="rId8">
            <a:alphaModFix/>
          </a:blip>
          <a:srcRect b="0" l="0" r="5546" t="0"/>
          <a:stretch/>
        </p:blipFill>
        <p:spPr>
          <a:xfrm>
            <a:off x="11430000" y="5472112"/>
            <a:ext cx="852487" cy="1323975"/>
          </a:xfrm>
          <a:prstGeom prst="rect">
            <a:avLst/>
          </a:prstGeom>
          <a:noFill/>
          <a:ln>
            <a:noFill/>
          </a:ln>
        </p:spPr>
      </p:pic>
      <p:pic>
        <p:nvPicPr>
          <p:cNvPr id="449" name="Google Shape;449;p12"/>
          <p:cNvPicPr preferRelativeResize="0"/>
          <p:nvPr/>
        </p:nvPicPr>
        <p:blipFill rotWithShape="1">
          <a:blip r:embed="rId9">
            <a:alphaModFix/>
          </a:blip>
          <a:srcRect b="0" l="5545" r="0" t="0"/>
          <a:stretch/>
        </p:blipFill>
        <p:spPr>
          <a:xfrm>
            <a:off x="109537" y="5497512"/>
            <a:ext cx="862012" cy="1336675"/>
          </a:xfrm>
          <a:prstGeom prst="rect">
            <a:avLst/>
          </a:prstGeom>
          <a:noFill/>
          <a:ln>
            <a:noFill/>
          </a:ln>
        </p:spPr>
      </p:pic>
      <p:grpSp>
        <p:nvGrpSpPr>
          <p:cNvPr id="450" name="Google Shape;450;p12"/>
          <p:cNvGrpSpPr/>
          <p:nvPr/>
        </p:nvGrpSpPr>
        <p:grpSpPr>
          <a:xfrm>
            <a:off x="2016125" y="1727200"/>
            <a:ext cx="8947150" cy="3662362"/>
            <a:chOff x="1729748" y="2730555"/>
            <a:chExt cx="8946748" cy="3660163"/>
          </a:xfrm>
        </p:grpSpPr>
        <p:sp>
          <p:nvSpPr>
            <p:cNvPr id="451" name="Google Shape;451;p12"/>
            <p:cNvSpPr txBox="1"/>
            <p:nvPr/>
          </p:nvSpPr>
          <p:spPr>
            <a:xfrm>
              <a:off x="1771573" y="2730555"/>
              <a:ext cx="8872948" cy="107675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3200"/>
                <a:buFont typeface="Calibri"/>
                <a:buNone/>
              </a:pPr>
              <a:r>
                <a:rPr b="0" i="0" lang="en-US" sz="3200" u="none">
                  <a:solidFill>
                    <a:schemeClr val="dk1"/>
                  </a:solidFill>
                  <a:latin typeface="Calibri"/>
                  <a:ea typeface="Calibri"/>
                  <a:cs typeface="Calibri"/>
                  <a:sym typeface="Calibri"/>
                </a:rPr>
                <a:t>Mô tả sơ lược về vị trí địa lí và giới hạn lãnh thổ châu Á. </a:t>
              </a:r>
              <a:endParaRPr/>
            </a:p>
          </p:txBody>
        </p:sp>
        <p:sp>
          <p:nvSpPr>
            <p:cNvPr id="452" name="Google Shape;452;p12"/>
            <p:cNvSpPr txBox="1"/>
            <p:nvPr/>
          </p:nvSpPr>
          <p:spPr>
            <a:xfrm>
              <a:off x="2637757" y="3073249"/>
              <a:ext cx="2952617" cy="82976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453" name="Google Shape;453;p12"/>
            <p:cNvSpPr txBox="1"/>
            <p:nvPr/>
          </p:nvSpPr>
          <p:spPr>
            <a:xfrm>
              <a:off x="1761723" y="3992709"/>
              <a:ext cx="8914773" cy="107675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3200"/>
                <a:buFont typeface="Calibri"/>
                <a:buNone/>
              </a:pPr>
              <a:r>
                <a:rPr b="0" i="0" lang="en-US" sz="3200" u="none">
                  <a:solidFill>
                    <a:schemeClr val="dk1"/>
                  </a:solidFill>
                  <a:latin typeface="Calibri"/>
                  <a:ea typeface="Calibri"/>
                  <a:cs typeface="Calibri"/>
                  <a:sym typeface="Calibri"/>
                </a:rPr>
                <a:t>Nêu được một số đặc điểm về địa hình, khí hậu, cảnh quan thiên nhiên của châu Á. </a:t>
              </a:r>
              <a:endParaRPr/>
            </a:p>
          </p:txBody>
        </p:sp>
        <p:sp>
          <p:nvSpPr>
            <p:cNvPr id="454" name="Google Shape;454;p12"/>
            <p:cNvSpPr txBox="1"/>
            <p:nvPr/>
          </p:nvSpPr>
          <p:spPr>
            <a:xfrm>
              <a:off x="1729748" y="5313963"/>
              <a:ext cx="8914773" cy="107675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3200"/>
                <a:buFont typeface="Calibri"/>
                <a:buNone/>
              </a:pPr>
              <a:r>
                <a:rPr b="0" i="0" lang="en-US" sz="3200" u="none">
                  <a:solidFill>
                    <a:schemeClr val="dk1"/>
                  </a:solidFill>
                  <a:latin typeface="Calibri"/>
                  <a:ea typeface="Calibri"/>
                  <a:cs typeface="Calibri"/>
                  <a:sym typeface="Calibri"/>
                </a:rPr>
                <a:t>Đọc được tên các dãy núi cao, các đồng bằng lớn và các con sông của châu Á trên lược đồ. </a:t>
              </a:r>
              <a:endParaRPr/>
            </a:p>
          </p:txBody>
        </p:sp>
      </p:grpSp>
      <p:grpSp>
        <p:nvGrpSpPr>
          <p:cNvPr id="455" name="Google Shape;455;p12"/>
          <p:cNvGrpSpPr/>
          <p:nvPr/>
        </p:nvGrpSpPr>
        <p:grpSpPr>
          <a:xfrm>
            <a:off x="1014412" y="1687512"/>
            <a:ext cx="827087" cy="868362"/>
            <a:chOff x="6219365" y="418888"/>
            <a:chExt cx="910170" cy="1109471"/>
          </a:xfrm>
        </p:grpSpPr>
        <p:sp>
          <p:nvSpPr>
            <p:cNvPr id="456" name="Google Shape;456;p12"/>
            <p:cNvSpPr/>
            <p:nvPr/>
          </p:nvSpPr>
          <p:spPr>
            <a:xfrm>
              <a:off x="6219365" y="601434"/>
              <a:ext cx="910170" cy="908671"/>
            </a:xfrm>
            <a:prstGeom prst="ellipse">
              <a:avLst/>
            </a:prstGeom>
            <a:solidFill>
              <a:srgbClr val="97F1E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457" name="Google Shape;457;p12"/>
            <p:cNvPicPr preferRelativeResize="0"/>
            <p:nvPr/>
          </p:nvPicPr>
          <p:blipFill rotWithShape="1">
            <a:blip r:embed="rId10">
              <a:alphaModFix/>
            </a:blip>
            <a:srcRect b="67495" l="0" r="83311" t="0"/>
            <a:stretch/>
          </p:blipFill>
          <p:spPr>
            <a:xfrm>
              <a:off x="6473953" y="418888"/>
              <a:ext cx="562601" cy="1109471"/>
            </a:xfrm>
            <a:prstGeom prst="rect">
              <a:avLst/>
            </a:prstGeom>
            <a:noFill/>
            <a:ln>
              <a:noFill/>
            </a:ln>
          </p:spPr>
        </p:pic>
      </p:grpSp>
      <p:sp>
        <p:nvSpPr>
          <p:cNvPr id="458" name="Google Shape;458;p12"/>
          <p:cNvSpPr txBox="1"/>
          <p:nvPr/>
        </p:nvSpPr>
        <p:spPr>
          <a:xfrm>
            <a:off x="3082925" y="4441825"/>
            <a:ext cx="2952750" cy="33496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Clr>
                <a:schemeClr val="lt1"/>
              </a:buClr>
              <a:buSzPts val="1200"/>
              <a:buFont typeface="Microsoft YaHei"/>
              <a:buNone/>
            </a:pPr>
            <a:r>
              <a:rPr b="1" i="0" lang="en-US" sz="1200" u="none">
                <a:solidFill>
                  <a:schemeClr val="lt1"/>
                </a:solidFill>
                <a:latin typeface="Microsoft YaHei"/>
                <a:ea typeface="Microsoft YaHei"/>
                <a:cs typeface="Microsoft YaHei"/>
                <a:sym typeface="Microsoft YaHei"/>
              </a:rPr>
              <a:t> </a:t>
            </a:r>
            <a:endParaRPr/>
          </a:p>
        </p:txBody>
      </p:sp>
      <p:grpSp>
        <p:nvGrpSpPr>
          <p:cNvPr id="459" name="Google Shape;459;p12"/>
          <p:cNvGrpSpPr/>
          <p:nvPr/>
        </p:nvGrpSpPr>
        <p:grpSpPr>
          <a:xfrm>
            <a:off x="1012825" y="4284662"/>
            <a:ext cx="820737" cy="827087"/>
            <a:chOff x="6206833" y="2768691"/>
            <a:chExt cx="910170" cy="950573"/>
          </a:xfrm>
        </p:grpSpPr>
        <p:sp>
          <p:nvSpPr>
            <p:cNvPr id="460" name="Google Shape;460;p12"/>
            <p:cNvSpPr/>
            <p:nvPr/>
          </p:nvSpPr>
          <p:spPr>
            <a:xfrm>
              <a:off x="6206833" y="2794234"/>
              <a:ext cx="910170" cy="910434"/>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461" name="Google Shape;461;p12"/>
            <p:cNvPicPr preferRelativeResize="0"/>
            <p:nvPr/>
          </p:nvPicPr>
          <p:blipFill rotWithShape="1">
            <a:blip r:embed="rId11">
              <a:alphaModFix/>
            </a:blip>
            <a:srcRect b="67495" l="46951" r="30051" t="0"/>
            <a:stretch/>
          </p:blipFill>
          <p:spPr>
            <a:xfrm>
              <a:off x="6335689" y="2768691"/>
              <a:ext cx="664253" cy="950573"/>
            </a:xfrm>
            <a:prstGeom prst="rect">
              <a:avLst/>
            </a:prstGeom>
            <a:noFill/>
            <a:ln>
              <a:noFill/>
            </a:ln>
          </p:spPr>
        </p:pic>
      </p:grpSp>
      <p:pic>
        <p:nvPicPr>
          <p:cNvPr id="462" name="Google Shape;462;p12"/>
          <p:cNvPicPr preferRelativeResize="0"/>
          <p:nvPr/>
        </p:nvPicPr>
        <p:blipFill rotWithShape="1">
          <a:blip r:embed="rId12">
            <a:alphaModFix/>
          </a:blip>
          <a:srcRect b="0" l="0" r="0" t="0"/>
          <a:stretch/>
        </p:blipFill>
        <p:spPr>
          <a:xfrm>
            <a:off x="1045603" y="3032595"/>
            <a:ext cx="756443" cy="767283"/>
          </a:xfrm>
          <a:prstGeom prst="ellipse">
            <a:avLst/>
          </a:prstGeom>
          <a:noFill/>
          <a:ln>
            <a:noFill/>
          </a:ln>
          <a:effectLst>
            <a:outerShdw blurRad="381000" sx="-80000" rotWithShape="0" dir="5400000" dist="292100" sy="-18000">
              <a:srgbClr val="000000">
                <a:alpha val="21960"/>
              </a:srgbClr>
            </a:outerShdw>
          </a:effectLst>
        </p:spPr>
      </p:pic>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36"/>
                                        </p:tgtEl>
                                        <p:attrNameLst>
                                          <p:attrName>style.visibility</p:attrName>
                                        </p:attrNameLst>
                                      </p:cBhvr>
                                      <p:to>
                                        <p:strVal val="visible"/>
                                      </p:to>
                                    </p:set>
                                    <p:animEffect filter="fade" transition="in">
                                      <p:cBhvr>
                                        <p:cTn dur="1000"/>
                                        <p:tgtEl>
                                          <p:spTgt spid="4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descr="The Earth" id="467" name="Google Shape;467;p13"/>
          <p:cNvPicPr preferRelativeResize="0"/>
          <p:nvPr/>
        </p:nvPicPr>
        <p:blipFill rotWithShape="1">
          <a:blip r:embed="rId3">
            <a:alphaModFix/>
          </a:blip>
          <a:srcRect b="0" l="0" r="0" t="0"/>
          <a:stretch/>
        </p:blipFill>
        <p:spPr>
          <a:xfrm>
            <a:off x="4572000" y="2066925"/>
            <a:ext cx="2987675" cy="2986087"/>
          </a:xfrm>
          <a:prstGeom prst="rect">
            <a:avLst/>
          </a:prstGeom>
          <a:noFill/>
          <a:ln>
            <a:noFill/>
          </a:ln>
        </p:spPr>
      </p:pic>
      <p:grpSp>
        <p:nvGrpSpPr>
          <p:cNvPr id="468" name="Google Shape;468;p13"/>
          <p:cNvGrpSpPr/>
          <p:nvPr/>
        </p:nvGrpSpPr>
        <p:grpSpPr>
          <a:xfrm>
            <a:off x="-419100" y="0"/>
            <a:ext cx="12954000" cy="7010400"/>
            <a:chOff x="-419735" y="0"/>
            <a:chExt cx="12954635" cy="7010400"/>
          </a:xfrm>
        </p:grpSpPr>
        <p:sp>
          <p:nvSpPr>
            <p:cNvPr id="469" name="Google Shape;469;p13"/>
            <p:cNvSpPr txBox="1"/>
            <p:nvPr/>
          </p:nvSpPr>
          <p:spPr>
            <a:xfrm>
              <a:off x="339127" y="392113"/>
              <a:ext cx="11452786" cy="6073775"/>
            </a:xfrm>
            <a:prstGeom prst="rect">
              <a:avLst/>
            </a:prstGeom>
            <a:solidFill>
              <a:schemeClr val="lt1">
                <a:alpha val="91764"/>
              </a:schemeClr>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470" name="Google Shape;470;p13"/>
            <p:cNvPicPr preferRelativeResize="0"/>
            <p:nvPr/>
          </p:nvPicPr>
          <p:blipFill rotWithShape="1">
            <a:blip r:embed="rId4">
              <a:alphaModFix/>
            </a:blip>
            <a:srcRect b="0" l="0" r="0" t="0"/>
            <a:stretch/>
          </p:blipFill>
          <p:spPr>
            <a:xfrm>
              <a:off x="10591800" y="4953299"/>
              <a:ext cx="1943100" cy="2057101"/>
            </a:xfrm>
            <a:prstGeom prst="rect">
              <a:avLst/>
            </a:prstGeom>
            <a:noFill/>
            <a:ln>
              <a:noFill/>
            </a:ln>
          </p:spPr>
        </p:pic>
        <p:pic>
          <p:nvPicPr>
            <p:cNvPr id="471" name="Google Shape;471;p13"/>
            <p:cNvPicPr preferRelativeResize="0"/>
            <p:nvPr/>
          </p:nvPicPr>
          <p:blipFill rotWithShape="1">
            <a:blip r:embed="rId4">
              <a:alphaModFix/>
            </a:blip>
            <a:srcRect b="0" l="0" r="0" t="0"/>
            <a:stretch/>
          </p:blipFill>
          <p:spPr>
            <a:xfrm flipH="1">
              <a:off x="-419735" y="4876800"/>
              <a:ext cx="2038404" cy="2057101"/>
            </a:xfrm>
            <a:prstGeom prst="rect">
              <a:avLst/>
            </a:prstGeom>
            <a:noFill/>
            <a:ln>
              <a:noFill/>
            </a:ln>
          </p:spPr>
        </p:pic>
        <p:sp>
          <p:nvSpPr>
            <p:cNvPr id="472" name="Google Shape;472;p13"/>
            <p:cNvSpPr txBox="1"/>
            <p:nvPr/>
          </p:nvSpPr>
          <p:spPr>
            <a:xfrm>
              <a:off x="-30779" y="0"/>
              <a:ext cx="12192599" cy="6858000"/>
            </a:xfrm>
            <a:prstGeom prst="rect">
              <a:avLst/>
            </a:prstGeom>
            <a:solidFill>
              <a:schemeClr val="lt2"/>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sp>
        <p:nvSpPr>
          <p:cNvPr id="473" name="Google Shape;473;p13"/>
          <p:cNvSpPr/>
          <p:nvPr/>
        </p:nvSpPr>
        <p:spPr>
          <a:xfrm>
            <a:off x="338137" y="392112"/>
            <a:ext cx="11453812" cy="6073775"/>
          </a:xfrm>
          <a:prstGeom prst="bevel">
            <a:avLst>
              <a:gd fmla="val 12500" name="adj"/>
            </a:avLst>
          </a:prstGeom>
          <a:solidFill>
            <a:schemeClr val="lt1">
              <a:alpha val="91764"/>
            </a:schemeClr>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474" name="Google Shape;474;p13"/>
          <p:cNvPicPr preferRelativeResize="0"/>
          <p:nvPr/>
        </p:nvPicPr>
        <p:blipFill rotWithShape="1">
          <a:blip r:embed="rId5">
            <a:alphaModFix/>
          </a:blip>
          <a:srcRect b="0" l="0" r="0" t="68876"/>
          <a:stretch/>
        </p:blipFill>
        <p:spPr>
          <a:xfrm>
            <a:off x="-33337" y="4673600"/>
            <a:ext cx="12192000" cy="2184400"/>
          </a:xfrm>
          <a:prstGeom prst="rect">
            <a:avLst/>
          </a:prstGeom>
          <a:noFill/>
          <a:ln>
            <a:noFill/>
          </a:ln>
        </p:spPr>
      </p:pic>
      <p:pic>
        <p:nvPicPr>
          <p:cNvPr id="475" name="Google Shape;475;p13"/>
          <p:cNvPicPr preferRelativeResize="0"/>
          <p:nvPr/>
        </p:nvPicPr>
        <p:blipFill rotWithShape="1">
          <a:blip r:embed="rId5">
            <a:alphaModFix/>
          </a:blip>
          <a:srcRect b="62667" l="0" r="0" t="0"/>
          <a:stretch/>
        </p:blipFill>
        <p:spPr>
          <a:xfrm>
            <a:off x="-52387" y="-1587"/>
            <a:ext cx="12274550" cy="2620962"/>
          </a:xfrm>
          <a:prstGeom prst="rect">
            <a:avLst/>
          </a:prstGeom>
          <a:noFill/>
          <a:ln>
            <a:noFill/>
          </a:ln>
        </p:spPr>
      </p:pic>
      <p:pic>
        <p:nvPicPr>
          <p:cNvPr id="476" name="Google Shape;476;p13"/>
          <p:cNvPicPr preferRelativeResize="0"/>
          <p:nvPr/>
        </p:nvPicPr>
        <p:blipFill rotWithShape="1">
          <a:blip r:embed="rId6">
            <a:alphaModFix/>
          </a:blip>
          <a:srcRect b="0" l="0" r="0" t="0"/>
          <a:stretch/>
        </p:blipFill>
        <p:spPr>
          <a:xfrm rot="720000">
            <a:off x="1555750" y="39687"/>
            <a:ext cx="2035175" cy="1946275"/>
          </a:xfrm>
          <a:prstGeom prst="rect">
            <a:avLst/>
          </a:prstGeom>
          <a:noFill/>
          <a:ln>
            <a:noFill/>
          </a:ln>
        </p:spPr>
      </p:pic>
      <p:pic>
        <p:nvPicPr>
          <p:cNvPr id="477" name="Google Shape;477;p13"/>
          <p:cNvPicPr preferRelativeResize="0"/>
          <p:nvPr/>
        </p:nvPicPr>
        <p:blipFill rotWithShape="1">
          <a:blip r:embed="rId7">
            <a:alphaModFix/>
          </a:blip>
          <a:srcRect b="0" l="0" r="0" t="0"/>
          <a:stretch/>
        </p:blipFill>
        <p:spPr>
          <a:xfrm>
            <a:off x="-1746250" y="2314575"/>
            <a:ext cx="609600" cy="609600"/>
          </a:xfrm>
          <a:prstGeom prst="rect">
            <a:avLst/>
          </a:prstGeom>
          <a:noFill/>
          <a:ln>
            <a:noFill/>
          </a:ln>
        </p:spPr>
      </p:pic>
      <p:pic>
        <p:nvPicPr>
          <p:cNvPr id="478" name="Google Shape;478;p13"/>
          <p:cNvPicPr preferRelativeResize="0"/>
          <p:nvPr/>
        </p:nvPicPr>
        <p:blipFill rotWithShape="1">
          <a:blip r:embed="rId8">
            <a:alphaModFix/>
          </a:blip>
          <a:srcRect b="6617" l="0" r="0" t="0"/>
          <a:stretch/>
        </p:blipFill>
        <p:spPr>
          <a:xfrm>
            <a:off x="-793750" y="546100"/>
            <a:ext cx="7339012" cy="6403975"/>
          </a:xfrm>
          <a:prstGeom prst="rect">
            <a:avLst/>
          </a:prstGeom>
          <a:noFill/>
          <a:ln>
            <a:noFill/>
          </a:ln>
        </p:spPr>
      </p:pic>
      <p:pic>
        <p:nvPicPr>
          <p:cNvPr id="479" name="Google Shape;479;p13"/>
          <p:cNvPicPr preferRelativeResize="0"/>
          <p:nvPr/>
        </p:nvPicPr>
        <p:blipFill rotWithShape="1">
          <a:blip r:embed="rId9">
            <a:alphaModFix/>
          </a:blip>
          <a:srcRect b="6617" l="0" r="0" t="0"/>
          <a:stretch/>
        </p:blipFill>
        <p:spPr>
          <a:xfrm>
            <a:off x="6529387" y="457200"/>
            <a:ext cx="6272212" cy="6403975"/>
          </a:xfrm>
          <a:prstGeom prst="rect">
            <a:avLst/>
          </a:prstGeom>
          <a:noFill/>
          <a:ln>
            <a:noFill/>
          </a:ln>
        </p:spPr>
      </p:pic>
      <p:pic>
        <p:nvPicPr>
          <p:cNvPr id="480" name="Google Shape;480;p13"/>
          <p:cNvPicPr preferRelativeResize="0"/>
          <p:nvPr/>
        </p:nvPicPr>
        <p:blipFill rotWithShape="1">
          <a:blip r:embed="rId8">
            <a:alphaModFix/>
          </a:blip>
          <a:srcRect b="6617" l="0" r="0" t="0"/>
          <a:stretch/>
        </p:blipFill>
        <p:spPr>
          <a:xfrm>
            <a:off x="-787400" y="530225"/>
            <a:ext cx="7339012" cy="6403975"/>
          </a:xfrm>
          <a:prstGeom prst="rect">
            <a:avLst/>
          </a:prstGeom>
          <a:noFill/>
          <a:ln>
            <a:noFill/>
          </a:ln>
        </p:spPr>
      </p:pic>
      <p:pic>
        <p:nvPicPr>
          <p:cNvPr id="481" name="Google Shape;481;p13"/>
          <p:cNvPicPr preferRelativeResize="0"/>
          <p:nvPr/>
        </p:nvPicPr>
        <p:blipFill rotWithShape="1">
          <a:blip r:embed="rId9">
            <a:alphaModFix/>
          </a:blip>
          <a:srcRect b="6617" l="0" r="0" t="0"/>
          <a:stretch/>
        </p:blipFill>
        <p:spPr>
          <a:xfrm>
            <a:off x="6529387" y="523875"/>
            <a:ext cx="6272212" cy="6403975"/>
          </a:xfrm>
          <a:prstGeom prst="rect">
            <a:avLst/>
          </a:prstGeom>
          <a:noFill/>
          <a:ln>
            <a:noFill/>
          </a:ln>
        </p:spPr>
      </p:pic>
      <p:sp>
        <p:nvSpPr>
          <p:cNvPr id="482" name="Google Shape;482;p13"/>
          <p:cNvSpPr txBox="1"/>
          <p:nvPr/>
        </p:nvSpPr>
        <p:spPr>
          <a:xfrm>
            <a:off x="0" y="3011487"/>
            <a:ext cx="12192000" cy="9239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0000"/>
              </a:buClr>
              <a:buSzPts val="6000"/>
              <a:buFont typeface="Noticia Text"/>
              <a:buNone/>
            </a:pPr>
            <a:r>
              <a:rPr b="1" i="0" lang="en-US" sz="6000" u="none">
                <a:solidFill>
                  <a:srgbClr val="FF0000"/>
                </a:solidFill>
                <a:latin typeface="Noticia Text"/>
                <a:ea typeface="Noticia Text"/>
                <a:cs typeface="Noticia Text"/>
                <a:sym typeface="Noticia Text"/>
              </a:rPr>
              <a:t>1. Vị trí địa lí và giới hạn</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475"/>
                                        </p:tgtEl>
                                        <p:attrNameLst>
                                          <p:attrName>style.visibility</p:attrName>
                                        </p:attrNameLst>
                                      </p:cBhvr>
                                      <p:to>
                                        <p:strVal val="visible"/>
                                      </p:to>
                                    </p:set>
                                    <p:anim calcmode="lin" valueType="num">
                                      <p:cBhvr additive="base">
                                        <p:cTn dur="750"/>
                                        <p:tgtEl>
                                          <p:spTgt spid="47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474"/>
                                        </p:tgtEl>
                                        <p:attrNameLst>
                                          <p:attrName>style.visibility</p:attrName>
                                        </p:attrNameLst>
                                      </p:cBhvr>
                                      <p:to>
                                        <p:strVal val="visible"/>
                                      </p:to>
                                    </p:set>
                                    <p:anim calcmode="lin" valueType="num">
                                      <p:cBhvr additive="base">
                                        <p:cTn dur="500"/>
                                        <p:tgtEl>
                                          <p:spTgt spid="474"/>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500"/>
                                        <p:tgtEl>
                                          <p:spTgt spid="478"/>
                                        </p:tgtEl>
                                      </p:cBhvr>
                                    </p:animEffect>
                                  </p:childTnLst>
                                </p:cTn>
                              </p:par>
                              <p:par>
                                <p:cTn fill="hold" nodeType="withEffect" presetClass="entr" presetID="10" presetSubtype="0">
                                  <p:stCondLst>
                                    <p:cond delay="0"/>
                                  </p:stCondLst>
                                  <p:childTnLst>
                                    <p:set>
                                      <p:cBhvr>
                                        <p:cTn dur="1" fill="hold">
                                          <p:stCondLst>
                                            <p:cond delay="0"/>
                                          </p:stCondLst>
                                        </p:cTn>
                                        <p:tgtEl>
                                          <p:spTgt spid="479"/>
                                        </p:tgtEl>
                                        <p:attrNameLst>
                                          <p:attrName>style.visibility</p:attrName>
                                        </p:attrNameLst>
                                      </p:cBhvr>
                                      <p:to>
                                        <p:strVal val="visible"/>
                                      </p:to>
                                    </p:set>
                                    <p:animEffect filter="fade" transition="in">
                                      <p:cBhvr>
                                        <p:cTn dur="500"/>
                                        <p:tgtEl>
                                          <p:spTgt spid="479"/>
                                        </p:tgtEl>
                                      </p:cBhvr>
                                    </p:animEffect>
                                  </p:childTnLst>
                                </p:cTn>
                              </p:par>
                              <p:par>
                                <p:cTn fill="hold" nodeType="withEffect" presetClass="entr" presetID="10" presetSubtype="0">
                                  <p:stCondLst>
                                    <p:cond delay="0"/>
                                  </p:stCondLst>
                                  <p:childTnLst>
                                    <p:set>
                                      <p:cBhvr>
                                        <p:cTn dur="1" fill="hold">
                                          <p:stCondLst>
                                            <p:cond delay="0"/>
                                          </p:stCondLst>
                                        </p:cTn>
                                        <p:tgtEl>
                                          <p:spTgt spid="480"/>
                                        </p:tgtEl>
                                        <p:attrNameLst>
                                          <p:attrName>style.visibility</p:attrName>
                                        </p:attrNameLst>
                                      </p:cBhvr>
                                      <p:to>
                                        <p:strVal val="visible"/>
                                      </p:to>
                                    </p:set>
                                    <p:animEffect filter="fade" transition="in">
                                      <p:cBhvr>
                                        <p:cTn dur="500"/>
                                        <p:tgtEl>
                                          <p:spTgt spid="480"/>
                                        </p:tgtEl>
                                      </p:cBhvr>
                                    </p:animEffect>
                                  </p:childTnLst>
                                </p:cTn>
                              </p:par>
                              <p:par>
                                <p:cTn fill="hold" nodeType="with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par>
                                <p:cTn fill="hold" nodeType="withEffect" presetClass="entr" presetID="23" presetSubtype="16">
                                  <p:stCondLst>
                                    <p:cond delay="0"/>
                                  </p:stCondLst>
                                  <p:childTnLst>
                                    <p:set>
                                      <p:cBhvr>
                                        <p:cTn dur="1" fill="hold">
                                          <p:stCondLst>
                                            <p:cond delay="0"/>
                                          </p:stCondLst>
                                        </p:cTn>
                                        <p:tgtEl>
                                          <p:spTgt spid="476"/>
                                        </p:tgtEl>
                                        <p:attrNameLst>
                                          <p:attrName>style.visibility</p:attrName>
                                        </p:attrNameLst>
                                      </p:cBhvr>
                                      <p:to>
                                        <p:strVal val="visible"/>
                                      </p:to>
                                    </p:set>
                                    <p:anim calcmode="lin" valueType="num">
                                      <p:cBhvr additive="base">
                                        <p:cTn dur="500"/>
                                        <p:tgtEl>
                                          <p:spTgt spid="476"/>
                                        </p:tgtEl>
                                        <p:attrNameLst>
                                          <p:attrName>ppt_w</p:attrName>
                                        </p:attrNameLst>
                                      </p:cBhvr>
                                      <p:tavLst>
                                        <p:tav fmla="" tm="0">
                                          <p:val>
                                            <p:strVal val="0"/>
                                          </p:val>
                                        </p:tav>
                                        <p:tav fmla="" tm="100000">
                                          <p:val>
                                            <p:strVal val="#ppt_w"/>
                                          </p:val>
                                        </p:tav>
                                      </p:tavLst>
                                    </p:anim>
                                    <p:anim calcmode="lin" valueType="num">
                                      <p:cBhvr additive="base">
                                        <p:cTn dur="500"/>
                                        <p:tgtEl>
                                          <p:spTgt spid="476"/>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700"/>
                                  </p:stCondLst>
                                  <p:childTnLst>
                                    <p:set>
                                      <p:cBhvr>
                                        <p:cTn dur="1" fill="hold">
                                          <p:stCondLst>
                                            <p:cond delay="0"/>
                                          </p:stCondLst>
                                        </p:cTn>
                                        <p:tgtEl>
                                          <p:spTgt spid="482"/>
                                        </p:tgtEl>
                                        <p:attrNameLst>
                                          <p:attrName>style.visibility</p:attrName>
                                        </p:attrNameLst>
                                      </p:cBhvr>
                                      <p:to>
                                        <p:strVal val="visible"/>
                                      </p:to>
                                    </p:set>
                                    <p:animEffect filter="fade" transition="in">
                                      <p:cBhvr>
                                        <p:cTn dur="1700"/>
                                        <p:tgtEl>
                                          <p:spTgt spid="4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p14"/>
          <p:cNvPicPr preferRelativeResize="0"/>
          <p:nvPr/>
        </p:nvPicPr>
        <p:blipFill rotWithShape="1">
          <a:blip r:embed="rId3">
            <a:alphaModFix/>
          </a:blip>
          <a:srcRect b="0" l="0" r="0" t="0"/>
          <a:stretch/>
        </p:blipFill>
        <p:spPr>
          <a:xfrm>
            <a:off x="1524000" y="908050"/>
            <a:ext cx="9144000" cy="5389562"/>
          </a:xfrm>
          <a:prstGeom prst="rect">
            <a:avLst/>
          </a:prstGeom>
          <a:noFill/>
          <a:ln cap="flat" cmpd="sng" w="28575">
            <a:solidFill>
              <a:srgbClr val="0000CC"/>
            </a:solidFill>
            <a:prstDash val="solid"/>
            <a:miter lim="800000"/>
            <a:headEnd len="sm" w="sm" type="none"/>
            <a:tailEnd len="sm" w="sm" type="none"/>
          </a:ln>
        </p:spPr>
      </p:pic>
      <p:sp>
        <p:nvSpPr>
          <p:cNvPr id="488" name="Google Shape;488;p14"/>
          <p:cNvSpPr/>
          <p:nvPr/>
        </p:nvSpPr>
        <p:spPr>
          <a:xfrm>
            <a:off x="6705600" y="1219200"/>
            <a:ext cx="2895600" cy="2362200"/>
          </a:xfrm>
          <a:custGeom>
            <a:rect b="b" l="l" r="r" t="t"/>
            <a:pathLst>
              <a:path extrusionOk="0" h="2353111" w="2885460">
                <a:moveTo>
                  <a:pt x="449580" y="1912620"/>
                </a:moveTo>
                <a:cubicBezTo>
                  <a:pt x="455930" y="1908810"/>
                  <a:pt x="470219" y="1906265"/>
                  <a:pt x="472440" y="1897380"/>
                </a:cubicBezTo>
                <a:cubicBezTo>
                  <a:pt x="484131" y="1850614"/>
                  <a:pt x="468751" y="1852970"/>
                  <a:pt x="441960" y="1844040"/>
                </a:cubicBezTo>
                <a:cubicBezTo>
                  <a:pt x="434323" y="1821129"/>
                  <a:pt x="435513" y="1818015"/>
                  <a:pt x="419100" y="1798320"/>
                </a:cubicBezTo>
                <a:cubicBezTo>
                  <a:pt x="412201" y="1790041"/>
                  <a:pt x="403139" y="1783739"/>
                  <a:pt x="396240" y="1775460"/>
                </a:cubicBezTo>
                <a:cubicBezTo>
                  <a:pt x="378669" y="1754375"/>
                  <a:pt x="383185" y="1746436"/>
                  <a:pt x="358140" y="1729740"/>
                </a:cubicBezTo>
                <a:cubicBezTo>
                  <a:pt x="351457" y="1725285"/>
                  <a:pt x="342900" y="1724660"/>
                  <a:pt x="335280" y="1722120"/>
                </a:cubicBezTo>
                <a:cubicBezTo>
                  <a:pt x="333095" y="1700266"/>
                  <a:pt x="333771" y="1650521"/>
                  <a:pt x="320040" y="1623060"/>
                </a:cubicBezTo>
                <a:cubicBezTo>
                  <a:pt x="315944" y="1614869"/>
                  <a:pt x="309880" y="1607820"/>
                  <a:pt x="304800" y="1600200"/>
                </a:cubicBezTo>
                <a:cubicBezTo>
                  <a:pt x="288081" y="1533326"/>
                  <a:pt x="311908" y="1599585"/>
                  <a:pt x="274320" y="1554480"/>
                </a:cubicBezTo>
                <a:cubicBezTo>
                  <a:pt x="261862" y="1539531"/>
                  <a:pt x="248578" y="1492493"/>
                  <a:pt x="243840" y="1478280"/>
                </a:cubicBezTo>
                <a:lnTo>
                  <a:pt x="228600" y="1432560"/>
                </a:lnTo>
                <a:lnTo>
                  <a:pt x="220980" y="1409700"/>
                </a:lnTo>
                <a:cubicBezTo>
                  <a:pt x="223520" y="1369060"/>
                  <a:pt x="222249" y="1328001"/>
                  <a:pt x="228600" y="1287780"/>
                </a:cubicBezTo>
                <a:cubicBezTo>
                  <a:pt x="230028" y="1278734"/>
                  <a:pt x="239744" y="1273111"/>
                  <a:pt x="243840" y="1264920"/>
                </a:cubicBezTo>
                <a:cubicBezTo>
                  <a:pt x="247432" y="1257736"/>
                  <a:pt x="248920" y="1249680"/>
                  <a:pt x="251460" y="1242060"/>
                </a:cubicBezTo>
                <a:cubicBezTo>
                  <a:pt x="248920" y="1224280"/>
                  <a:pt x="258784" y="1198683"/>
                  <a:pt x="243840" y="1188720"/>
                </a:cubicBezTo>
                <a:cubicBezTo>
                  <a:pt x="226801" y="1177361"/>
                  <a:pt x="203257" y="1194302"/>
                  <a:pt x="182880" y="1196340"/>
                </a:cubicBezTo>
                <a:cubicBezTo>
                  <a:pt x="152446" y="1199383"/>
                  <a:pt x="121920" y="1201420"/>
                  <a:pt x="91440" y="1203960"/>
                </a:cubicBezTo>
                <a:cubicBezTo>
                  <a:pt x="83820" y="1201420"/>
                  <a:pt x="76421" y="1198082"/>
                  <a:pt x="68580" y="1196340"/>
                </a:cubicBezTo>
                <a:cubicBezTo>
                  <a:pt x="53498" y="1192988"/>
                  <a:pt x="34487" y="1198894"/>
                  <a:pt x="22860" y="1188720"/>
                </a:cubicBezTo>
                <a:cubicBezTo>
                  <a:pt x="10770" y="1178142"/>
                  <a:pt x="12700" y="1158240"/>
                  <a:pt x="7620" y="1143000"/>
                </a:cubicBezTo>
                <a:lnTo>
                  <a:pt x="0" y="1120140"/>
                </a:lnTo>
                <a:cubicBezTo>
                  <a:pt x="2540" y="1107440"/>
                  <a:pt x="436" y="1092816"/>
                  <a:pt x="7620" y="1082040"/>
                </a:cubicBezTo>
                <a:cubicBezTo>
                  <a:pt x="12075" y="1075357"/>
                  <a:pt x="22557" y="1075740"/>
                  <a:pt x="30480" y="1074420"/>
                </a:cubicBezTo>
                <a:cubicBezTo>
                  <a:pt x="53168" y="1070639"/>
                  <a:pt x="76200" y="1069340"/>
                  <a:pt x="99060" y="1066800"/>
                </a:cubicBezTo>
                <a:cubicBezTo>
                  <a:pt x="104140" y="1059180"/>
                  <a:pt x="106534" y="1048794"/>
                  <a:pt x="114300" y="1043940"/>
                </a:cubicBezTo>
                <a:cubicBezTo>
                  <a:pt x="127923" y="1035426"/>
                  <a:pt x="160020" y="1028700"/>
                  <a:pt x="160020" y="1028700"/>
                </a:cubicBezTo>
                <a:cubicBezTo>
                  <a:pt x="177800" y="1031240"/>
                  <a:pt x="195748" y="1032798"/>
                  <a:pt x="213360" y="1036320"/>
                </a:cubicBezTo>
                <a:cubicBezTo>
                  <a:pt x="221236" y="1037895"/>
                  <a:pt x="228188" y="1043940"/>
                  <a:pt x="236220" y="1043940"/>
                </a:cubicBezTo>
                <a:cubicBezTo>
                  <a:pt x="266806" y="1043940"/>
                  <a:pt x="297180" y="1038860"/>
                  <a:pt x="327660" y="1036320"/>
                </a:cubicBezTo>
                <a:cubicBezTo>
                  <a:pt x="330200" y="1026160"/>
                  <a:pt x="325011" y="1007894"/>
                  <a:pt x="335280" y="1005840"/>
                </a:cubicBezTo>
                <a:cubicBezTo>
                  <a:pt x="373722" y="998152"/>
                  <a:pt x="436485" y="1012365"/>
                  <a:pt x="480060" y="1021080"/>
                </a:cubicBezTo>
                <a:cubicBezTo>
                  <a:pt x="482600" y="1033780"/>
                  <a:pt x="481254" y="1047935"/>
                  <a:pt x="487680" y="1059180"/>
                </a:cubicBezTo>
                <a:cubicBezTo>
                  <a:pt x="492224" y="1067131"/>
                  <a:pt x="504819" y="1067269"/>
                  <a:pt x="510540" y="1074420"/>
                </a:cubicBezTo>
                <a:cubicBezTo>
                  <a:pt x="515558" y="1080692"/>
                  <a:pt x="513142" y="1091008"/>
                  <a:pt x="518160" y="1097280"/>
                </a:cubicBezTo>
                <a:cubicBezTo>
                  <a:pt x="523881" y="1104431"/>
                  <a:pt x="533985" y="1106657"/>
                  <a:pt x="541020" y="1112520"/>
                </a:cubicBezTo>
                <a:cubicBezTo>
                  <a:pt x="549299" y="1119419"/>
                  <a:pt x="556260" y="1127760"/>
                  <a:pt x="563880" y="1135380"/>
                </a:cubicBezTo>
                <a:cubicBezTo>
                  <a:pt x="566420" y="1143000"/>
                  <a:pt x="569293" y="1150517"/>
                  <a:pt x="571500" y="1158240"/>
                </a:cubicBezTo>
                <a:cubicBezTo>
                  <a:pt x="585823" y="1208370"/>
                  <a:pt x="565333" y="1190443"/>
                  <a:pt x="640080" y="1181100"/>
                </a:cubicBezTo>
                <a:cubicBezTo>
                  <a:pt x="637946" y="1164029"/>
                  <a:pt x="625473" y="1052193"/>
                  <a:pt x="617220" y="1043940"/>
                </a:cubicBezTo>
                <a:cubicBezTo>
                  <a:pt x="609600" y="1036320"/>
                  <a:pt x="601259" y="1029359"/>
                  <a:pt x="594360" y="1021080"/>
                </a:cubicBezTo>
                <a:cubicBezTo>
                  <a:pt x="588497" y="1014045"/>
                  <a:pt x="585204" y="1005065"/>
                  <a:pt x="579120" y="998220"/>
                </a:cubicBezTo>
                <a:cubicBezTo>
                  <a:pt x="564801" y="982111"/>
                  <a:pt x="533400" y="952500"/>
                  <a:pt x="533400" y="952500"/>
                </a:cubicBezTo>
                <a:cubicBezTo>
                  <a:pt x="530860" y="944880"/>
                  <a:pt x="523240" y="937260"/>
                  <a:pt x="525780" y="929640"/>
                </a:cubicBezTo>
                <a:cubicBezTo>
                  <a:pt x="534894" y="902297"/>
                  <a:pt x="559396" y="880784"/>
                  <a:pt x="579120" y="861060"/>
                </a:cubicBezTo>
                <a:cubicBezTo>
                  <a:pt x="520715" y="841592"/>
                  <a:pt x="589126" y="862394"/>
                  <a:pt x="464820" y="845820"/>
                </a:cubicBezTo>
                <a:cubicBezTo>
                  <a:pt x="456858" y="844758"/>
                  <a:pt x="449580" y="840740"/>
                  <a:pt x="441960" y="838200"/>
                </a:cubicBezTo>
                <a:cubicBezTo>
                  <a:pt x="431800" y="830580"/>
                  <a:pt x="420460" y="824320"/>
                  <a:pt x="411480" y="815340"/>
                </a:cubicBezTo>
                <a:cubicBezTo>
                  <a:pt x="405004" y="808864"/>
                  <a:pt x="392144" y="800671"/>
                  <a:pt x="396240" y="792480"/>
                </a:cubicBezTo>
                <a:cubicBezTo>
                  <a:pt x="400924" y="783113"/>
                  <a:pt x="416560" y="787400"/>
                  <a:pt x="426720" y="784860"/>
                </a:cubicBezTo>
                <a:cubicBezTo>
                  <a:pt x="431800" y="777240"/>
                  <a:pt x="434194" y="766854"/>
                  <a:pt x="441960" y="762000"/>
                </a:cubicBezTo>
                <a:cubicBezTo>
                  <a:pt x="493844" y="729572"/>
                  <a:pt x="668054" y="739429"/>
                  <a:pt x="670560" y="739140"/>
                </a:cubicBezTo>
                <a:cubicBezTo>
                  <a:pt x="677697" y="738317"/>
                  <a:pt x="680720" y="728980"/>
                  <a:pt x="685800" y="723900"/>
                </a:cubicBezTo>
                <a:cubicBezTo>
                  <a:pt x="690880" y="716280"/>
                  <a:pt x="699534" y="710073"/>
                  <a:pt x="701040" y="701040"/>
                </a:cubicBezTo>
                <a:cubicBezTo>
                  <a:pt x="702360" y="693117"/>
                  <a:pt x="695627" y="685903"/>
                  <a:pt x="693420" y="678180"/>
                </a:cubicBezTo>
                <a:cubicBezTo>
                  <a:pt x="692812" y="676050"/>
                  <a:pt x="682240" y="629915"/>
                  <a:pt x="678180" y="624840"/>
                </a:cubicBezTo>
                <a:cubicBezTo>
                  <a:pt x="672459" y="617689"/>
                  <a:pt x="662940" y="614680"/>
                  <a:pt x="655320" y="609600"/>
                </a:cubicBezTo>
                <a:cubicBezTo>
                  <a:pt x="637184" y="555192"/>
                  <a:pt x="648991" y="577246"/>
                  <a:pt x="624840" y="541020"/>
                </a:cubicBezTo>
                <a:cubicBezTo>
                  <a:pt x="619760" y="520700"/>
                  <a:pt x="621218" y="497488"/>
                  <a:pt x="609600" y="480060"/>
                </a:cubicBezTo>
                <a:cubicBezTo>
                  <a:pt x="589905" y="450517"/>
                  <a:pt x="597256" y="465888"/>
                  <a:pt x="586740" y="434340"/>
                </a:cubicBezTo>
                <a:cubicBezTo>
                  <a:pt x="581660" y="381000"/>
                  <a:pt x="588444" y="325152"/>
                  <a:pt x="571500" y="274320"/>
                </a:cubicBezTo>
                <a:cubicBezTo>
                  <a:pt x="568960" y="266700"/>
                  <a:pt x="567781" y="258481"/>
                  <a:pt x="563880" y="251460"/>
                </a:cubicBezTo>
                <a:cubicBezTo>
                  <a:pt x="554985" y="235449"/>
                  <a:pt x="546352" y="218692"/>
                  <a:pt x="533400" y="205740"/>
                </a:cubicBezTo>
                <a:lnTo>
                  <a:pt x="510540" y="182880"/>
                </a:lnTo>
                <a:cubicBezTo>
                  <a:pt x="518160" y="177800"/>
                  <a:pt x="524313" y="168776"/>
                  <a:pt x="533400" y="167640"/>
                </a:cubicBezTo>
                <a:cubicBezTo>
                  <a:pt x="568684" y="163230"/>
                  <a:pt x="569065" y="177853"/>
                  <a:pt x="594360" y="190500"/>
                </a:cubicBezTo>
                <a:cubicBezTo>
                  <a:pt x="601544" y="194092"/>
                  <a:pt x="609600" y="195580"/>
                  <a:pt x="617220" y="198120"/>
                </a:cubicBezTo>
                <a:cubicBezTo>
                  <a:pt x="632460" y="195580"/>
                  <a:pt x="652015" y="201425"/>
                  <a:pt x="662940" y="190500"/>
                </a:cubicBezTo>
                <a:cubicBezTo>
                  <a:pt x="670345" y="183095"/>
                  <a:pt x="662216" y="167902"/>
                  <a:pt x="655320" y="160020"/>
                </a:cubicBezTo>
                <a:cubicBezTo>
                  <a:pt x="643259" y="146236"/>
                  <a:pt x="609600" y="129540"/>
                  <a:pt x="609600" y="129540"/>
                </a:cubicBezTo>
                <a:cubicBezTo>
                  <a:pt x="613311" y="110986"/>
                  <a:pt x="608334" y="78529"/>
                  <a:pt x="640080" y="83820"/>
                </a:cubicBezTo>
                <a:cubicBezTo>
                  <a:pt x="649113" y="85326"/>
                  <a:pt x="655320" y="93980"/>
                  <a:pt x="662940" y="99060"/>
                </a:cubicBezTo>
                <a:cubicBezTo>
                  <a:pt x="674185" y="115928"/>
                  <a:pt x="683439" y="133046"/>
                  <a:pt x="701040" y="144780"/>
                </a:cubicBezTo>
                <a:cubicBezTo>
                  <a:pt x="707723" y="149235"/>
                  <a:pt x="716280" y="149860"/>
                  <a:pt x="723900" y="152400"/>
                </a:cubicBezTo>
                <a:cubicBezTo>
                  <a:pt x="731520" y="149860"/>
                  <a:pt x="741080" y="150460"/>
                  <a:pt x="746760" y="144780"/>
                </a:cubicBezTo>
                <a:cubicBezTo>
                  <a:pt x="773598" y="117942"/>
                  <a:pt x="719309" y="98050"/>
                  <a:pt x="784860" y="76200"/>
                </a:cubicBezTo>
                <a:lnTo>
                  <a:pt x="830580" y="60960"/>
                </a:lnTo>
                <a:cubicBezTo>
                  <a:pt x="838200" y="58420"/>
                  <a:pt x="845470" y="54336"/>
                  <a:pt x="853440" y="53340"/>
                </a:cubicBezTo>
                <a:lnTo>
                  <a:pt x="914400" y="45720"/>
                </a:lnTo>
                <a:cubicBezTo>
                  <a:pt x="929640" y="40640"/>
                  <a:pt x="945752" y="37664"/>
                  <a:pt x="960120" y="30480"/>
                </a:cubicBezTo>
                <a:cubicBezTo>
                  <a:pt x="970280" y="25400"/>
                  <a:pt x="979824" y="18832"/>
                  <a:pt x="990600" y="15240"/>
                </a:cubicBezTo>
                <a:cubicBezTo>
                  <a:pt x="1010471" y="8616"/>
                  <a:pt x="1051560" y="0"/>
                  <a:pt x="1051560" y="0"/>
                </a:cubicBezTo>
                <a:lnTo>
                  <a:pt x="1257300" y="7620"/>
                </a:lnTo>
                <a:cubicBezTo>
                  <a:pt x="1267610" y="9461"/>
                  <a:pt x="1259111" y="29386"/>
                  <a:pt x="1264920" y="38100"/>
                </a:cubicBezTo>
                <a:cubicBezTo>
                  <a:pt x="1274609" y="52633"/>
                  <a:pt x="1303922" y="58570"/>
                  <a:pt x="1318260" y="60960"/>
                </a:cubicBezTo>
                <a:cubicBezTo>
                  <a:pt x="1418379" y="77646"/>
                  <a:pt x="1539146" y="73426"/>
                  <a:pt x="1630680" y="76200"/>
                </a:cubicBezTo>
                <a:cubicBezTo>
                  <a:pt x="1638300" y="81280"/>
                  <a:pt x="1644965" y="88224"/>
                  <a:pt x="1653540" y="91440"/>
                </a:cubicBezTo>
                <a:cubicBezTo>
                  <a:pt x="1665667" y="95988"/>
                  <a:pt x="1680864" y="91876"/>
                  <a:pt x="1691640" y="99060"/>
                </a:cubicBezTo>
                <a:cubicBezTo>
                  <a:pt x="1698323" y="103515"/>
                  <a:pt x="1693580" y="116240"/>
                  <a:pt x="1699260" y="121920"/>
                </a:cubicBezTo>
                <a:cubicBezTo>
                  <a:pt x="1704940" y="127600"/>
                  <a:pt x="1714500" y="127000"/>
                  <a:pt x="1722120" y="129540"/>
                </a:cubicBezTo>
                <a:cubicBezTo>
                  <a:pt x="1793240" y="127000"/>
                  <a:pt x="1864445" y="126225"/>
                  <a:pt x="1935480" y="121920"/>
                </a:cubicBezTo>
                <a:cubicBezTo>
                  <a:pt x="1948408" y="121136"/>
                  <a:pt x="1960628" y="114300"/>
                  <a:pt x="1973580" y="114300"/>
                </a:cubicBezTo>
                <a:cubicBezTo>
                  <a:pt x="2014299" y="114300"/>
                  <a:pt x="2054860" y="119380"/>
                  <a:pt x="2095500" y="121920"/>
                </a:cubicBezTo>
                <a:cubicBezTo>
                  <a:pt x="2103120" y="127000"/>
                  <a:pt x="2109317" y="135713"/>
                  <a:pt x="2118360" y="137160"/>
                </a:cubicBezTo>
                <a:cubicBezTo>
                  <a:pt x="2173766" y="146025"/>
                  <a:pt x="2286000" y="152400"/>
                  <a:pt x="2286000" y="152400"/>
                </a:cubicBezTo>
                <a:cubicBezTo>
                  <a:pt x="2288540" y="160020"/>
                  <a:pt x="2287940" y="169580"/>
                  <a:pt x="2293620" y="175260"/>
                </a:cubicBezTo>
                <a:cubicBezTo>
                  <a:pt x="2299300" y="180940"/>
                  <a:pt x="2308577" y="181443"/>
                  <a:pt x="2316480" y="182880"/>
                </a:cubicBezTo>
                <a:cubicBezTo>
                  <a:pt x="2336628" y="186543"/>
                  <a:pt x="2356981" y="189610"/>
                  <a:pt x="2377440" y="190500"/>
                </a:cubicBezTo>
                <a:cubicBezTo>
                  <a:pt x="2473902" y="194694"/>
                  <a:pt x="2570480" y="195580"/>
                  <a:pt x="2667000" y="198120"/>
                </a:cubicBezTo>
                <a:cubicBezTo>
                  <a:pt x="2724459" y="217273"/>
                  <a:pt x="2653634" y="191437"/>
                  <a:pt x="2712720" y="220980"/>
                </a:cubicBezTo>
                <a:cubicBezTo>
                  <a:pt x="2719904" y="224572"/>
                  <a:pt x="2727960" y="226060"/>
                  <a:pt x="2735580" y="228600"/>
                </a:cubicBezTo>
                <a:cubicBezTo>
                  <a:pt x="2740660" y="236220"/>
                  <a:pt x="2744344" y="244984"/>
                  <a:pt x="2750820" y="251460"/>
                </a:cubicBezTo>
                <a:cubicBezTo>
                  <a:pt x="2768361" y="269001"/>
                  <a:pt x="2780842" y="268491"/>
                  <a:pt x="2804160" y="274320"/>
                </a:cubicBezTo>
                <a:cubicBezTo>
                  <a:pt x="2839720" y="327660"/>
                  <a:pt x="2819400" y="309880"/>
                  <a:pt x="2857500" y="335280"/>
                </a:cubicBezTo>
                <a:cubicBezTo>
                  <a:pt x="2862580" y="342900"/>
                  <a:pt x="2869132" y="349722"/>
                  <a:pt x="2872740" y="358140"/>
                </a:cubicBezTo>
                <a:cubicBezTo>
                  <a:pt x="2881038" y="377502"/>
                  <a:pt x="2885460" y="407640"/>
                  <a:pt x="2872740" y="426720"/>
                </a:cubicBezTo>
                <a:cubicBezTo>
                  <a:pt x="2868285" y="433403"/>
                  <a:pt x="2857500" y="431800"/>
                  <a:pt x="2849880" y="434340"/>
                </a:cubicBezTo>
                <a:cubicBezTo>
                  <a:pt x="2844800" y="441960"/>
                  <a:pt x="2843555" y="455102"/>
                  <a:pt x="2834640" y="457200"/>
                </a:cubicBezTo>
                <a:cubicBezTo>
                  <a:pt x="2662949" y="497598"/>
                  <a:pt x="2763684" y="435924"/>
                  <a:pt x="2697480" y="480060"/>
                </a:cubicBezTo>
                <a:cubicBezTo>
                  <a:pt x="2694940" y="487680"/>
                  <a:pt x="2689860" y="494888"/>
                  <a:pt x="2689860" y="502920"/>
                </a:cubicBezTo>
                <a:cubicBezTo>
                  <a:pt x="2689860" y="518370"/>
                  <a:pt x="2690570" y="534821"/>
                  <a:pt x="2697480" y="548640"/>
                </a:cubicBezTo>
                <a:cubicBezTo>
                  <a:pt x="2704759" y="563199"/>
                  <a:pt x="2731179" y="565489"/>
                  <a:pt x="2743200" y="571500"/>
                </a:cubicBezTo>
                <a:cubicBezTo>
                  <a:pt x="2751391" y="575596"/>
                  <a:pt x="2758440" y="581660"/>
                  <a:pt x="2766060" y="586740"/>
                </a:cubicBezTo>
                <a:cubicBezTo>
                  <a:pt x="2771140" y="601980"/>
                  <a:pt x="2778659" y="616614"/>
                  <a:pt x="2781300" y="632460"/>
                </a:cubicBezTo>
                <a:cubicBezTo>
                  <a:pt x="2790240" y="686103"/>
                  <a:pt x="2784034" y="663523"/>
                  <a:pt x="2796540" y="701040"/>
                </a:cubicBezTo>
                <a:cubicBezTo>
                  <a:pt x="2794000" y="711200"/>
                  <a:pt x="2798990" y="728643"/>
                  <a:pt x="2788920" y="731520"/>
                </a:cubicBezTo>
                <a:cubicBezTo>
                  <a:pt x="2773474" y="735933"/>
                  <a:pt x="2743200" y="716280"/>
                  <a:pt x="2743200" y="716280"/>
                </a:cubicBezTo>
                <a:cubicBezTo>
                  <a:pt x="2738120" y="708660"/>
                  <a:pt x="2734852" y="699451"/>
                  <a:pt x="2727960" y="693420"/>
                </a:cubicBezTo>
                <a:cubicBezTo>
                  <a:pt x="2687877" y="658347"/>
                  <a:pt x="2686600" y="675077"/>
                  <a:pt x="2659380" y="640080"/>
                </a:cubicBezTo>
                <a:cubicBezTo>
                  <a:pt x="2648135" y="625622"/>
                  <a:pt x="2634692" y="611736"/>
                  <a:pt x="2628900" y="594360"/>
                </a:cubicBezTo>
                <a:lnTo>
                  <a:pt x="2613660" y="548640"/>
                </a:lnTo>
                <a:cubicBezTo>
                  <a:pt x="2616200" y="510540"/>
                  <a:pt x="2617063" y="472291"/>
                  <a:pt x="2621280" y="434340"/>
                </a:cubicBezTo>
                <a:cubicBezTo>
                  <a:pt x="2622167" y="426357"/>
                  <a:pt x="2632492" y="418664"/>
                  <a:pt x="2628900" y="411480"/>
                </a:cubicBezTo>
                <a:cubicBezTo>
                  <a:pt x="2625308" y="404296"/>
                  <a:pt x="2613660" y="406400"/>
                  <a:pt x="2606040" y="403860"/>
                </a:cubicBezTo>
                <a:cubicBezTo>
                  <a:pt x="2598420" y="406400"/>
                  <a:pt x="2591056" y="409905"/>
                  <a:pt x="2583180" y="411480"/>
                </a:cubicBezTo>
                <a:cubicBezTo>
                  <a:pt x="2565568" y="415002"/>
                  <a:pt x="2546253" y="411806"/>
                  <a:pt x="2529840" y="419100"/>
                </a:cubicBezTo>
                <a:cubicBezTo>
                  <a:pt x="2518910" y="423958"/>
                  <a:pt x="2509808" y="454923"/>
                  <a:pt x="2506980" y="464820"/>
                </a:cubicBezTo>
                <a:cubicBezTo>
                  <a:pt x="2504103" y="474890"/>
                  <a:pt x="2509670" y="493459"/>
                  <a:pt x="2499360" y="495300"/>
                </a:cubicBezTo>
                <a:cubicBezTo>
                  <a:pt x="2431802" y="507364"/>
                  <a:pt x="2362200" y="500380"/>
                  <a:pt x="2293620" y="502920"/>
                </a:cubicBezTo>
                <a:cubicBezTo>
                  <a:pt x="2286000" y="505460"/>
                  <a:pt x="2277032" y="505522"/>
                  <a:pt x="2270760" y="510540"/>
                </a:cubicBezTo>
                <a:cubicBezTo>
                  <a:pt x="2257331" y="521283"/>
                  <a:pt x="2252920" y="541201"/>
                  <a:pt x="2247900" y="556260"/>
                </a:cubicBezTo>
                <a:cubicBezTo>
                  <a:pt x="2250440" y="574040"/>
                  <a:pt x="2247488" y="593536"/>
                  <a:pt x="2255520" y="609600"/>
                </a:cubicBezTo>
                <a:cubicBezTo>
                  <a:pt x="2259112" y="616784"/>
                  <a:pt x="2270418" y="616158"/>
                  <a:pt x="2278380" y="617220"/>
                </a:cubicBezTo>
                <a:cubicBezTo>
                  <a:pt x="2308697" y="621262"/>
                  <a:pt x="2339340" y="622300"/>
                  <a:pt x="2369820" y="624840"/>
                </a:cubicBezTo>
                <a:cubicBezTo>
                  <a:pt x="2387078" y="650727"/>
                  <a:pt x="2394255" y="657148"/>
                  <a:pt x="2400300" y="693420"/>
                </a:cubicBezTo>
                <a:cubicBezTo>
                  <a:pt x="2402840" y="708660"/>
                  <a:pt x="2401010" y="725321"/>
                  <a:pt x="2407920" y="739140"/>
                </a:cubicBezTo>
                <a:cubicBezTo>
                  <a:pt x="2412016" y="747331"/>
                  <a:pt x="2423160" y="749300"/>
                  <a:pt x="2430780" y="754380"/>
                </a:cubicBezTo>
                <a:cubicBezTo>
                  <a:pt x="2435860" y="762000"/>
                  <a:pt x="2442412" y="768822"/>
                  <a:pt x="2446020" y="777240"/>
                </a:cubicBezTo>
                <a:cubicBezTo>
                  <a:pt x="2450055" y="786656"/>
                  <a:pt x="2459904" y="839039"/>
                  <a:pt x="2461260" y="845820"/>
                </a:cubicBezTo>
                <a:cubicBezTo>
                  <a:pt x="2458720" y="894080"/>
                  <a:pt x="2465361" y="943716"/>
                  <a:pt x="2453640" y="990600"/>
                </a:cubicBezTo>
                <a:cubicBezTo>
                  <a:pt x="2451100" y="1000760"/>
                  <a:pt x="2432253" y="993024"/>
                  <a:pt x="2423160" y="998220"/>
                </a:cubicBezTo>
                <a:cubicBezTo>
                  <a:pt x="2413804" y="1003567"/>
                  <a:pt x="2407920" y="1013460"/>
                  <a:pt x="2400300" y="1021080"/>
                </a:cubicBezTo>
                <a:cubicBezTo>
                  <a:pt x="2397760" y="1028700"/>
                  <a:pt x="2396581" y="1036919"/>
                  <a:pt x="2392680" y="1043940"/>
                </a:cubicBezTo>
                <a:cubicBezTo>
                  <a:pt x="2383785" y="1059951"/>
                  <a:pt x="2362200" y="1089660"/>
                  <a:pt x="2362200" y="1089660"/>
                </a:cubicBezTo>
                <a:cubicBezTo>
                  <a:pt x="2366009" y="1112513"/>
                  <a:pt x="2371643" y="1160974"/>
                  <a:pt x="2385060" y="1181100"/>
                </a:cubicBezTo>
                <a:cubicBezTo>
                  <a:pt x="2390140" y="1188720"/>
                  <a:pt x="2393824" y="1197484"/>
                  <a:pt x="2400300" y="1203960"/>
                </a:cubicBezTo>
                <a:cubicBezTo>
                  <a:pt x="2406776" y="1210436"/>
                  <a:pt x="2415540" y="1214120"/>
                  <a:pt x="2423160" y="1219200"/>
                </a:cubicBezTo>
                <a:cubicBezTo>
                  <a:pt x="2420620" y="1229360"/>
                  <a:pt x="2421349" y="1240966"/>
                  <a:pt x="2415540" y="1249680"/>
                </a:cubicBezTo>
                <a:cubicBezTo>
                  <a:pt x="2407099" y="1262341"/>
                  <a:pt x="2382860" y="1268193"/>
                  <a:pt x="2369820" y="1272540"/>
                </a:cubicBezTo>
                <a:cubicBezTo>
                  <a:pt x="2364740" y="1262380"/>
                  <a:pt x="2361182" y="1251303"/>
                  <a:pt x="2354580" y="1242060"/>
                </a:cubicBezTo>
                <a:cubicBezTo>
                  <a:pt x="2333469" y="1212504"/>
                  <a:pt x="2330708" y="1228354"/>
                  <a:pt x="2316480" y="1196340"/>
                </a:cubicBezTo>
                <a:cubicBezTo>
                  <a:pt x="2309956" y="1181660"/>
                  <a:pt x="2310151" y="1163986"/>
                  <a:pt x="2301240" y="1150620"/>
                </a:cubicBezTo>
                <a:lnTo>
                  <a:pt x="2270760" y="1104900"/>
                </a:lnTo>
                <a:cubicBezTo>
                  <a:pt x="2260600" y="1107440"/>
                  <a:pt x="2248994" y="1106711"/>
                  <a:pt x="2240280" y="1112520"/>
                </a:cubicBezTo>
                <a:cubicBezTo>
                  <a:pt x="2204172" y="1136592"/>
                  <a:pt x="2248123" y="1143074"/>
                  <a:pt x="2202180" y="1127760"/>
                </a:cubicBezTo>
                <a:cubicBezTo>
                  <a:pt x="2200126" y="1119546"/>
                  <a:pt x="2196464" y="1075849"/>
                  <a:pt x="2171700" y="1082040"/>
                </a:cubicBezTo>
                <a:cubicBezTo>
                  <a:pt x="2163908" y="1083988"/>
                  <a:pt x="2169760" y="1099220"/>
                  <a:pt x="2164080" y="1104900"/>
                </a:cubicBezTo>
                <a:cubicBezTo>
                  <a:pt x="2158400" y="1110580"/>
                  <a:pt x="2148840" y="1109980"/>
                  <a:pt x="2141220" y="1112520"/>
                </a:cubicBezTo>
                <a:cubicBezTo>
                  <a:pt x="2138680" y="1120140"/>
                  <a:pt x="2133600" y="1127348"/>
                  <a:pt x="2133600" y="1135380"/>
                </a:cubicBezTo>
                <a:cubicBezTo>
                  <a:pt x="2133600" y="1160216"/>
                  <a:pt x="2143760" y="1161344"/>
                  <a:pt x="2164080" y="1165860"/>
                </a:cubicBezTo>
                <a:cubicBezTo>
                  <a:pt x="2179162" y="1169212"/>
                  <a:pt x="2194599" y="1170716"/>
                  <a:pt x="2209800" y="1173480"/>
                </a:cubicBezTo>
                <a:cubicBezTo>
                  <a:pt x="2222543" y="1175797"/>
                  <a:pt x="2235200" y="1178560"/>
                  <a:pt x="2247900" y="1181100"/>
                </a:cubicBezTo>
                <a:cubicBezTo>
                  <a:pt x="2245360" y="1188720"/>
                  <a:pt x="2245960" y="1198280"/>
                  <a:pt x="2240280" y="1203960"/>
                </a:cubicBezTo>
                <a:cubicBezTo>
                  <a:pt x="2234600" y="1209640"/>
                  <a:pt x="2219162" y="1203739"/>
                  <a:pt x="2217420" y="1211580"/>
                </a:cubicBezTo>
                <a:cubicBezTo>
                  <a:pt x="2212978" y="1231570"/>
                  <a:pt x="2213297" y="1255764"/>
                  <a:pt x="2225040" y="1272540"/>
                </a:cubicBezTo>
                <a:cubicBezTo>
                  <a:pt x="2234252" y="1285700"/>
                  <a:pt x="2270760" y="1287780"/>
                  <a:pt x="2270760" y="1287780"/>
                </a:cubicBezTo>
                <a:cubicBezTo>
                  <a:pt x="2263140" y="1290320"/>
                  <a:pt x="2247900" y="1287368"/>
                  <a:pt x="2247900" y="1295400"/>
                </a:cubicBezTo>
                <a:cubicBezTo>
                  <a:pt x="2247900" y="1303432"/>
                  <a:pt x="2265080" y="1297340"/>
                  <a:pt x="2270760" y="1303020"/>
                </a:cubicBezTo>
                <a:cubicBezTo>
                  <a:pt x="2274467" y="1306727"/>
                  <a:pt x="2285852" y="1356014"/>
                  <a:pt x="2286000" y="1356360"/>
                </a:cubicBezTo>
                <a:cubicBezTo>
                  <a:pt x="2289608" y="1364778"/>
                  <a:pt x="2297144" y="1371029"/>
                  <a:pt x="2301240" y="1379220"/>
                </a:cubicBezTo>
                <a:cubicBezTo>
                  <a:pt x="2304832" y="1386404"/>
                  <a:pt x="2306320" y="1394460"/>
                  <a:pt x="2308860" y="1402080"/>
                </a:cubicBezTo>
                <a:cubicBezTo>
                  <a:pt x="2317446" y="1462180"/>
                  <a:pt x="2325850" y="1494139"/>
                  <a:pt x="2308860" y="1562100"/>
                </a:cubicBezTo>
                <a:cubicBezTo>
                  <a:pt x="2306639" y="1570985"/>
                  <a:pt x="2293620" y="1572260"/>
                  <a:pt x="2286000" y="1577340"/>
                </a:cubicBezTo>
                <a:cubicBezTo>
                  <a:pt x="2283460" y="1584960"/>
                  <a:pt x="2282835" y="1593517"/>
                  <a:pt x="2278380" y="1600200"/>
                </a:cubicBezTo>
                <a:cubicBezTo>
                  <a:pt x="2261684" y="1625245"/>
                  <a:pt x="2253745" y="1620729"/>
                  <a:pt x="2232660" y="1638300"/>
                </a:cubicBezTo>
                <a:cubicBezTo>
                  <a:pt x="2224381" y="1645199"/>
                  <a:pt x="2219220" y="1655927"/>
                  <a:pt x="2209800" y="1661160"/>
                </a:cubicBezTo>
                <a:cubicBezTo>
                  <a:pt x="2195757" y="1668962"/>
                  <a:pt x="2164080" y="1676400"/>
                  <a:pt x="2164080" y="1676400"/>
                </a:cubicBezTo>
                <a:cubicBezTo>
                  <a:pt x="2159000" y="1684020"/>
                  <a:pt x="2152448" y="1690842"/>
                  <a:pt x="2148840" y="1699260"/>
                </a:cubicBezTo>
                <a:cubicBezTo>
                  <a:pt x="2144715" y="1708886"/>
                  <a:pt x="2147762" y="1721562"/>
                  <a:pt x="2141220" y="1729740"/>
                </a:cubicBezTo>
                <a:cubicBezTo>
                  <a:pt x="2136202" y="1736012"/>
                  <a:pt x="2125980" y="1734820"/>
                  <a:pt x="2118360" y="1737360"/>
                </a:cubicBezTo>
                <a:cubicBezTo>
                  <a:pt x="2115820" y="1744980"/>
                  <a:pt x="2118532" y="1758272"/>
                  <a:pt x="2110740" y="1760220"/>
                </a:cubicBezTo>
                <a:cubicBezTo>
                  <a:pt x="2083678" y="1766986"/>
                  <a:pt x="2088600" y="1730460"/>
                  <a:pt x="2080260" y="1722120"/>
                </a:cubicBezTo>
                <a:cubicBezTo>
                  <a:pt x="2074580" y="1716440"/>
                  <a:pt x="2057400" y="1714500"/>
                  <a:pt x="2057400" y="1714500"/>
                </a:cubicBezTo>
                <a:cubicBezTo>
                  <a:pt x="2041116" y="1709072"/>
                  <a:pt x="2020804" y="1697756"/>
                  <a:pt x="2004060" y="1714500"/>
                </a:cubicBezTo>
                <a:cubicBezTo>
                  <a:pt x="1996655" y="1721905"/>
                  <a:pt x="1998980" y="1734820"/>
                  <a:pt x="1996440" y="1744980"/>
                </a:cubicBezTo>
                <a:cubicBezTo>
                  <a:pt x="1998980" y="1762760"/>
                  <a:pt x="1997390" y="1781644"/>
                  <a:pt x="2004060" y="1798320"/>
                </a:cubicBezTo>
                <a:cubicBezTo>
                  <a:pt x="2008062" y="1808326"/>
                  <a:pt x="2020021" y="1812901"/>
                  <a:pt x="2026920" y="1821180"/>
                </a:cubicBezTo>
                <a:cubicBezTo>
                  <a:pt x="2058670" y="1859280"/>
                  <a:pt x="2023110" y="1831340"/>
                  <a:pt x="2065020" y="1859280"/>
                </a:cubicBezTo>
                <a:cubicBezTo>
                  <a:pt x="2067560" y="1866900"/>
                  <a:pt x="2067622" y="1875868"/>
                  <a:pt x="2072640" y="1882140"/>
                </a:cubicBezTo>
                <a:cubicBezTo>
                  <a:pt x="2078361" y="1889291"/>
                  <a:pt x="2092420" y="1888755"/>
                  <a:pt x="2095500" y="1897380"/>
                </a:cubicBezTo>
                <a:cubicBezTo>
                  <a:pt x="2105893" y="1926480"/>
                  <a:pt x="2110740" y="1988820"/>
                  <a:pt x="2110740" y="1988820"/>
                </a:cubicBezTo>
                <a:cubicBezTo>
                  <a:pt x="2108200" y="2019300"/>
                  <a:pt x="2111523" y="2050851"/>
                  <a:pt x="2103120" y="2080260"/>
                </a:cubicBezTo>
                <a:cubicBezTo>
                  <a:pt x="2100604" y="2089066"/>
                  <a:pt x="2088629" y="2091781"/>
                  <a:pt x="2080260" y="2095500"/>
                </a:cubicBezTo>
                <a:cubicBezTo>
                  <a:pt x="2065580" y="2102024"/>
                  <a:pt x="2049780" y="2105660"/>
                  <a:pt x="2034540" y="2110740"/>
                </a:cubicBezTo>
                <a:lnTo>
                  <a:pt x="2011680" y="2118360"/>
                </a:lnTo>
                <a:cubicBezTo>
                  <a:pt x="2009140" y="2103120"/>
                  <a:pt x="2010970" y="2086459"/>
                  <a:pt x="2004060" y="2072640"/>
                </a:cubicBezTo>
                <a:cubicBezTo>
                  <a:pt x="1999964" y="2064449"/>
                  <a:pt x="1987676" y="2063876"/>
                  <a:pt x="1981200" y="2057400"/>
                </a:cubicBezTo>
                <a:cubicBezTo>
                  <a:pt x="1946733" y="2022933"/>
                  <a:pt x="1987604" y="2041755"/>
                  <a:pt x="1943100" y="2026920"/>
                </a:cubicBezTo>
                <a:cubicBezTo>
                  <a:pt x="1938969" y="2006267"/>
                  <a:pt x="1938927" y="1980909"/>
                  <a:pt x="1920240" y="1965960"/>
                </a:cubicBezTo>
                <a:cubicBezTo>
                  <a:pt x="1913968" y="1960942"/>
                  <a:pt x="1905000" y="1960880"/>
                  <a:pt x="1897380" y="1958340"/>
                </a:cubicBezTo>
                <a:cubicBezTo>
                  <a:pt x="1894840" y="1965960"/>
                  <a:pt x="1894778" y="1974928"/>
                  <a:pt x="1889760" y="1981200"/>
                </a:cubicBezTo>
                <a:cubicBezTo>
                  <a:pt x="1850369" y="2030439"/>
                  <a:pt x="1878433" y="1961841"/>
                  <a:pt x="1859280" y="2019300"/>
                </a:cubicBezTo>
                <a:cubicBezTo>
                  <a:pt x="1861820" y="2032000"/>
                  <a:pt x="1863759" y="2044835"/>
                  <a:pt x="1866900" y="2057400"/>
                </a:cubicBezTo>
                <a:cubicBezTo>
                  <a:pt x="1868848" y="2065192"/>
                  <a:pt x="1872778" y="2072419"/>
                  <a:pt x="1874520" y="2080260"/>
                </a:cubicBezTo>
                <a:cubicBezTo>
                  <a:pt x="1877872" y="2095342"/>
                  <a:pt x="1875230" y="2112161"/>
                  <a:pt x="1882140" y="2125980"/>
                </a:cubicBezTo>
                <a:cubicBezTo>
                  <a:pt x="1886236" y="2134171"/>
                  <a:pt x="1897380" y="2136140"/>
                  <a:pt x="1905000" y="2141220"/>
                </a:cubicBezTo>
                <a:cubicBezTo>
                  <a:pt x="1907540" y="2148840"/>
                  <a:pt x="1907602" y="2157808"/>
                  <a:pt x="1912620" y="2164080"/>
                </a:cubicBezTo>
                <a:cubicBezTo>
                  <a:pt x="1925776" y="2180525"/>
                  <a:pt x="1947657" y="2182364"/>
                  <a:pt x="1965960" y="2186940"/>
                </a:cubicBezTo>
                <a:cubicBezTo>
                  <a:pt x="1968500" y="2209800"/>
                  <a:pt x="1968002" y="2233206"/>
                  <a:pt x="1973580" y="2255520"/>
                </a:cubicBezTo>
                <a:cubicBezTo>
                  <a:pt x="1975801" y="2264405"/>
                  <a:pt x="1984724" y="2270189"/>
                  <a:pt x="1988820" y="2278380"/>
                </a:cubicBezTo>
                <a:cubicBezTo>
                  <a:pt x="2020368" y="2341476"/>
                  <a:pt x="1968004" y="2258586"/>
                  <a:pt x="2011680" y="2324100"/>
                </a:cubicBezTo>
                <a:cubicBezTo>
                  <a:pt x="2009140" y="2331720"/>
                  <a:pt x="2011518" y="2343977"/>
                  <a:pt x="2004060" y="2346960"/>
                </a:cubicBezTo>
                <a:cubicBezTo>
                  <a:pt x="1988683" y="2353111"/>
                  <a:pt x="1961317" y="2331165"/>
                  <a:pt x="1950720" y="2324100"/>
                </a:cubicBezTo>
                <a:cubicBezTo>
                  <a:pt x="1932477" y="2296736"/>
                  <a:pt x="1928013" y="2294383"/>
                  <a:pt x="1920240" y="2255520"/>
                </a:cubicBezTo>
                <a:cubicBezTo>
                  <a:pt x="1917700" y="2242820"/>
                  <a:pt x="1917979" y="2229211"/>
                  <a:pt x="1912620" y="2217420"/>
                </a:cubicBezTo>
                <a:cubicBezTo>
                  <a:pt x="1905041" y="2200746"/>
                  <a:pt x="1887932" y="2189076"/>
                  <a:pt x="1882140" y="2171700"/>
                </a:cubicBezTo>
                <a:cubicBezTo>
                  <a:pt x="1877060" y="2156460"/>
                  <a:pt x="1875811" y="2139346"/>
                  <a:pt x="1866900" y="2125980"/>
                </a:cubicBezTo>
                <a:cubicBezTo>
                  <a:pt x="1847205" y="2096437"/>
                  <a:pt x="1854556" y="2111808"/>
                  <a:pt x="1844040" y="2080260"/>
                </a:cubicBezTo>
                <a:cubicBezTo>
                  <a:pt x="1841500" y="2021840"/>
                  <a:pt x="1843123" y="1963090"/>
                  <a:pt x="1836420" y="1905000"/>
                </a:cubicBezTo>
                <a:cubicBezTo>
                  <a:pt x="1835370" y="1895902"/>
                  <a:pt x="1824788" y="1890558"/>
                  <a:pt x="1821180" y="1882140"/>
                </a:cubicBezTo>
                <a:cubicBezTo>
                  <a:pt x="1817055" y="1872514"/>
                  <a:pt x="1816437" y="1861730"/>
                  <a:pt x="1813560" y="1851660"/>
                </a:cubicBezTo>
                <a:cubicBezTo>
                  <a:pt x="1811353" y="1843937"/>
                  <a:pt x="1808480" y="1836420"/>
                  <a:pt x="1805940" y="1828800"/>
                </a:cubicBezTo>
                <a:cubicBezTo>
                  <a:pt x="1790700" y="1831340"/>
                  <a:pt x="1774877" y="1831534"/>
                  <a:pt x="1760220" y="1836420"/>
                </a:cubicBezTo>
                <a:cubicBezTo>
                  <a:pt x="1751532" y="1839316"/>
                  <a:pt x="1746340" y="1853456"/>
                  <a:pt x="1737360" y="1851660"/>
                </a:cubicBezTo>
                <a:cubicBezTo>
                  <a:pt x="1728380" y="1849864"/>
                  <a:pt x="1727200" y="1836420"/>
                  <a:pt x="1722120" y="1828800"/>
                </a:cubicBezTo>
                <a:cubicBezTo>
                  <a:pt x="1713796" y="1787178"/>
                  <a:pt x="1723658" y="1799858"/>
                  <a:pt x="1706880" y="1783080"/>
                </a:cubicBezTo>
                <a:cubicBezTo>
                  <a:pt x="1696720" y="1767840"/>
                  <a:pt x="1689352" y="1750312"/>
                  <a:pt x="1676400" y="1737360"/>
                </a:cubicBezTo>
                <a:cubicBezTo>
                  <a:pt x="1670720" y="1731680"/>
                  <a:pt x="1657995" y="1736423"/>
                  <a:pt x="1653540" y="1729740"/>
                </a:cubicBezTo>
                <a:cubicBezTo>
                  <a:pt x="1646356" y="1718964"/>
                  <a:pt x="1652346" y="1702885"/>
                  <a:pt x="1645920" y="1691640"/>
                </a:cubicBezTo>
                <a:cubicBezTo>
                  <a:pt x="1638969" y="1679475"/>
                  <a:pt x="1611934" y="1672691"/>
                  <a:pt x="1600200" y="1668780"/>
                </a:cubicBezTo>
                <a:cubicBezTo>
                  <a:pt x="1572885" y="1750725"/>
                  <a:pt x="1600989" y="1713431"/>
                  <a:pt x="1470660" y="1722120"/>
                </a:cubicBezTo>
                <a:cubicBezTo>
                  <a:pt x="1468120" y="1729740"/>
                  <a:pt x="1458221" y="1738554"/>
                  <a:pt x="1463040" y="1744980"/>
                </a:cubicBezTo>
                <a:cubicBezTo>
                  <a:pt x="1486082" y="1775703"/>
                  <a:pt x="1548209" y="1706744"/>
                  <a:pt x="1485900" y="1813560"/>
                </a:cubicBezTo>
                <a:cubicBezTo>
                  <a:pt x="1476671" y="1829381"/>
                  <a:pt x="1455420" y="1833880"/>
                  <a:pt x="1440180" y="1844040"/>
                </a:cubicBezTo>
                <a:cubicBezTo>
                  <a:pt x="1408354" y="1865258"/>
                  <a:pt x="1423796" y="1852804"/>
                  <a:pt x="1394460" y="1882140"/>
                </a:cubicBezTo>
                <a:cubicBezTo>
                  <a:pt x="1391920" y="1889760"/>
                  <a:pt x="1387536" y="1896998"/>
                  <a:pt x="1386840" y="1905000"/>
                </a:cubicBezTo>
                <a:cubicBezTo>
                  <a:pt x="1382434" y="1955672"/>
                  <a:pt x="1387935" y="2007289"/>
                  <a:pt x="1379220" y="2057400"/>
                </a:cubicBezTo>
                <a:cubicBezTo>
                  <a:pt x="1377374" y="2068017"/>
                  <a:pt x="1362976" y="2071754"/>
                  <a:pt x="1356360" y="2080260"/>
                </a:cubicBezTo>
                <a:cubicBezTo>
                  <a:pt x="1345115" y="2094718"/>
                  <a:pt x="1325880" y="2125980"/>
                  <a:pt x="1325880" y="2125980"/>
                </a:cubicBezTo>
                <a:cubicBezTo>
                  <a:pt x="1315720" y="2123440"/>
                  <a:pt x="1304114" y="2124169"/>
                  <a:pt x="1295400" y="2118360"/>
                </a:cubicBezTo>
                <a:cubicBezTo>
                  <a:pt x="1272946" y="2103391"/>
                  <a:pt x="1276065" y="2059784"/>
                  <a:pt x="1272540" y="2042160"/>
                </a:cubicBezTo>
                <a:cubicBezTo>
                  <a:pt x="1268033" y="2019626"/>
                  <a:pt x="1262524" y="2015706"/>
                  <a:pt x="1249680" y="1996440"/>
                </a:cubicBezTo>
                <a:cubicBezTo>
                  <a:pt x="1247140" y="1983740"/>
                  <a:pt x="1245468" y="1970835"/>
                  <a:pt x="1242060" y="1958340"/>
                </a:cubicBezTo>
                <a:cubicBezTo>
                  <a:pt x="1237833" y="1942842"/>
                  <a:pt x="1229970" y="1928372"/>
                  <a:pt x="1226820" y="1912620"/>
                </a:cubicBezTo>
                <a:cubicBezTo>
                  <a:pt x="1216050" y="1858768"/>
                  <a:pt x="1223296" y="1886807"/>
                  <a:pt x="1203960" y="1828800"/>
                </a:cubicBezTo>
                <a:lnTo>
                  <a:pt x="1188720" y="1783080"/>
                </a:lnTo>
                <a:lnTo>
                  <a:pt x="1181100" y="1760220"/>
                </a:lnTo>
                <a:cubicBezTo>
                  <a:pt x="1178560" y="1742440"/>
                  <a:pt x="1177002" y="1724492"/>
                  <a:pt x="1173480" y="1706880"/>
                </a:cubicBezTo>
                <a:cubicBezTo>
                  <a:pt x="1171905" y="1699004"/>
                  <a:pt x="1173892" y="1684020"/>
                  <a:pt x="1165860" y="1684020"/>
                </a:cubicBezTo>
                <a:cubicBezTo>
                  <a:pt x="1156702" y="1684020"/>
                  <a:pt x="1157096" y="1700404"/>
                  <a:pt x="1150620" y="1706880"/>
                </a:cubicBezTo>
                <a:cubicBezTo>
                  <a:pt x="1144144" y="1713356"/>
                  <a:pt x="1135380" y="1717040"/>
                  <a:pt x="1127760" y="1722120"/>
                </a:cubicBezTo>
                <a:cubicBezTo>
                  <a:pt x="1118137" y="1718912"/>
                  <a:pt x="1086585" y="1710623"/>
                  <a:pt x="1082040" y="1699260"/>
                </a:cubicBezTo>
                <a:cubicBezTo>
                  <a:pt x="1051552" y="1623039"/>
                  <a:pt x="1102426" y="1647635"/>
                  <a:pt x="1051560" y="1630680"/>
                </a:cubicBezTo>
                <a:cubicBezTo>
                  <a:pt x="1041400" y="1615440"/>
                  <a:pt x="1038456" y="1590752"/>
                  <a:pt x="1021080" y="1584960"/>
                </a:cubicBezTo>
                <a:cubicBezTo>
                  <a:pt x="917478" y="1550426"/>
                  <a:pt x="991410" y="1570389"/>
                  <a:pt x="792480" y="1562100"/>
                </a:cubicBezTo>
                <a:cubicBezTo>
                  <a:pt x="784860" y="1557020"/>
                  <a:pt x="776096" y="1553336"/>
                  <a:pt x="769620" y="1546860"/>
                </a:cubicBezTo>
                <a:cubicBezTo>
                  <a:pt x="763144" y="1540384"/>
                  <a:pt x="761531" y="1529721"/>
                  <a:pt x="754380" y="1524000"/>
                </a:cubicBezTo>
                <a:cubicBezTo>
                  <a:pt x="748108" y="1518982"/>
                  <a:pt x="739140" y="1518920"/>
                  <a:pt x="731520" y="1516380"/>
                </a:cubicBezTo>
                <a:cubicBezTo>
                  <a:pt x="725957" y="1520089"/>
                  <a:pt x="696316" y="1542745"/>
                  <a:pt x="685800" y="1539240"/>
                </a:cubicBezTo>
                <a:cubicBezTo>
                  <a:pt x="670452" y="1534124"/>
                  <a:pt x="634136" y="1473174"/>
                  <a:pt x="632460" y="1470660"/>
                </a:cubicBezTo>
                <a:cubicBezTo>
                  <a:pt x="627380" y="1463040"/>
                  <a:pt x="625908" y="1450696"/>
                  <a:pt x="617220" y="1447800"/>
                </a:cubicBezTo>
                <a:lnTo>
                  <a:pt x="571500" y="1432560"/>
                </a:lnTo>
                <a:cubicBezTo>
                  <a:pt x="543727" y="1460333"/>
                  <a:pt x="523222" y="1468937"/>
                  <a:pt x="556260" y="1524000"/>
                </a:cubicBezTo>
                <a:cubicBezTo>
                  <a:pt x="562923" y="1535106"/>
                  <a:pt x="581660" y="1529080"/>
                  <a:pt x="594360" y="1531620"/>
                </a:cubicBezTo>
                <a:cubicBezTo>
                  <a:pt x="601980" y="1536700"/>
                  <a:pt x="609029" y="1542764"/>
                  <a:pt x="617220" y="1546860"/>
                </a:cubicBezTo>
                <a:cubicBezTo>
                  <a:pt x="624404" y="1550452"/>
                  <a:pt x="634400" y="1548800"/>
                  <a:pt x="640080" y="1554480"/>
                </a:cubicBezTo>
                <a:cubicBezTo>
                  <a:pt x="645760" y="1560160"/>
                  <a:pt x="642682" y="1571068"/>
                  <a:pt x="647700" y="1577340"/>
                </a:cubicBezTo>
                <a:cubicBezTo>
                  <a:pt x="662259" y="1595538"/>
                  <a:pt x="675014" y="1590997"/>
                  <a:pt x="693420" y="1600200"/>
                </a:cubicBezTo>
                <a:cubicBezTo>
                  <a:pt x="701611" y="1604296"/>
                  <a:pt x="708660" y="1610360"/>
                  <a:pt x="716280" y="1615440"/>
                </a:cubicBezTo>
                <a:cubicBezTo>
                  <a:pt x="726440" y="1612900"/>
                  <a:pt x="738582" y="1614362"/>
                  <a:pt x="746760" y="1607820"/>
                </a:cubicBezTo>
                <a:cubicBezTo>
                  <a:pt x="753032" y="1602802"/>
                  <a:pt x="746657" y="1587167"/>
                  <a:pt x="754380" y="1584960"/>
                </a:cubicBezTo>
                <a:cubicBezTo>
                  <a:pt x="769236" y="1580715"/>
                  <a:pt x="784860" y="1590040"/>
                  <a:pt x="800100" y="1592580"/>
                </a:cubicBezTo>
                <a:cubicBezTo>
                  <a:pt x="802640" y="1600200"/>
                  <a:pt x="802040" y="1609760"/>
                  <a:pt x="807720" y="1615440"/>
                </a:cubicBezTo>
                <a:cubicBezTo>
                  <a:pt x="813400" y="1621120"/>
                  <a:pt x="826988" y="1615876"/>
                  <a:pt x="830580" y="1623060"/>
                </a:cubicBezTo>
                <a:cubicBezTo>
                  <a:pt x="838612" y="1639124"/>
                  <a:pt x="834678" y="1658788"/>
                  <a:pt x="838200" y="1676400"/>
                </a:cubicBezTo>
                <a:cubicBezTo>
                  <a:pt x="839775" y="1684276"/>
                  <a:pt x="843280" y="1691640"/>
                  <a:pt x="845820" y="1699260"/>
                </a:cubicBezTo>
                <a:cubicBezTo>
                  <a:pt x="843280" y="1722120"/>
                  <a:pt x="846742" y="1746484"/>
                  <a:pt x="838200" y="1767840"/>
                </a:cubicBezTo>
                <a:cubicBezTo>
                  <a:pt x="835217" y="1775298"/>
                  <a:pt x="821612" y="1770442"/>
                  <a:pt x="815340" y="1775460"/>
                </a:cubicBezTo>
                <a:cubicBezTo>
                  <a:pt x="779654" y="1804009"/>
                  <a:pt x="817021" y="1790504"/>
                  <a:pt x="792480" y="1821180"/>
                </a:cubicBezTo>
                <a:cubicBezTo>
                  <a:pt x="786759" y="1828331"/>
                  <a:pt x="777240" y="1831340"/>
                  <a:pt x="769620" y="1836420"/>
                </a:cubicBezTo>
                <a:cubicBezTo>
                  <a:pt x="751840" y="1863090"/>
                  <a:pt x="746760" y="1877060"/>
                  <a:pt x="708660" y="1889760"/>
                </a:cubicBezTo>
                <a:cubicBezTo>
                  <a:pt x="701040" y="1892300"/>
                  <a:pt x="692821" y="1893479"/>
                  <a:pt x="685800" y="1897380"/>
                </a:cubicBezTo>
                <a:cubicBezTo>
                  <a:pt x="669789" y="1906275"/>
                  <a:pt x="655320" y="1917700"/>
                  <a:pt x="640080" y="1927860"/>
                </a:cubicBezTo>
                <a:cubicBezTo>
                  <a:pt x="591771" y="1960066"/>
                  <a:pt x="626346" y="1942339"/>
                  <a:pt x="525780" y="1950720"/>
                </a:cubicBezTo>
                <a:cubicBezTo>
                  <a:pt x="468321" y="1969873"/>
                  <a:pt x="539146" y="1944037"/>
                  <a:pt x="480060" y="1973580"/>
                </a:cubicBezTo>
                <a:cubicBezTo>
                  <a:pt x="472876" y="1977172"/>
                  <a:pt x="464820" y="1978660"/>
                  <a:pt x="457200" y="1981200"/>
                </a:cubicBezTo>
                <a:cubicBezTo>
                  <a:pt x="449580" y="1978660"/>
                  <a:pt x="440020" y="1979260"/>
                  <a:pt x="434340" y="1973580"/>
                </a:cubicBezTo>
                <a:cubicBezTo>
                  <a:pt x="421013" y="1960253"/>
                  <a:pt x="427895" y="1933129"/>
                  <a:pt x="434340" y="1920240"/>
                </a:cubicBezTo>
                <a:cubicBezTo>
                  <a:pt x="437553" y="1913814"/>
                  <a:pt x="443230" y="1916430"/>
                  <a:pt x="449580" y="1912620"/>
                </a:cubicBezTo>
                <a:close/>
              </a:path>
            </a:pathLst>
          </a:custGeom>
          <a:solidFill>
            <a:schemeClr val="accent1">
              <a:alpha val="0"/>
            </a:schemeClr>
          </a:solidFill>
          <a:ln cap="flat" cmpd="sng" w="222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489" name="Google Shape;489;p14"/>
          <p:cNvSpPr/>
          <p:nvPr/>
        </p:nvSpPr>
        <p:spPr>
          <a:xfrm>
            <a:off x="8842375" y="3762375"/>
            <a:ext cx="103187" cy="123825"/>
          </a:xfrm>
          <a:custGeom>
            <a:rect b="b" l="l" r="r" t="t"/>
            <a:pathLst>
              <a:path extrusionOk="0" h="122529" w="104509">
                <a:moveTo>
                  <a:pt x="65088" y="60960"/>
                </a:moveTo>
                <a:cubicBezTo>
                  <a:pt x="57468" y="44450"/>
                  <a:pt x="66355" y="0"/>
                  <a:pt x="34608" y="0"/>
                </a:cubicBezTo>
                <a:cubicBezTo>
                  <a:pt x="25450" y="0"/>
                  <a:pt x="19368" y="10160"/>
                  <a:pt x="11748" y="15240"/>
                </a:cubicBezTo>
                <a:cubicBezTo>
                  <a:pt x="14288" y="45720"/>
                  <a:pt x="0" y="83008"/>
                  <a:pt x="19368" y="106680"/>
                </a:cubicBezTo>
                <a:cubicBezTo>
                  <a:pt x="32336" y="122529"/>
                  <a:pt x="66843" y="114471"/>
                  <a:pt x="80328" y="99060"/>
                </a:cubicBezTo>
                <a:cubicBezTo>
                  <a:pt x="104509" y="71425"/>
                  <a:pt x="72708" y="77470"/>
                  <a:pt x="65088" y="60960"/>
                </a:cubicBezTo>
                <a:close/>
              </a:path>
            </a:pathLst>
          </a:custGeom>
          <a:solidFill>
            <a:schemeClr val="accent1">
              <a:alpha val="0"/>
            </a:schemeClr>
          </a:solidFill>
          <a:ln cap="flat" cmpd="sng" w="22225">
            <a:solidFill>
              <a:srgbClr val="FF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490" name="Google Shape;490;p14"/>
          <p:cNvSpPr/>
          <p:nvPr/>
        </p:nvSpPr>
        <p:spPr>
          <a:xfrm>
            <a:off x="9094787" y="1905000"/>
            <a:ext cx="306387" cy="735012"/>
          </a:xfrm>
          <a:custGeom>
            <a:rect b="b" l="l" r="r" t="t"/>
            <a:pathLst>
              <a:path extrusionOk="0" h="735874" w="305868">
                <a:moveTo>
                  <a:pt x="0" y="0"/>
                </a:moveTo>
                <a:cubicBezTo>
                  <a:pt x="5080" y="7620"/>
                  <a:pt x="11632" y="14442"/>
                  <a:pt x="15240" y="22860"/>
                </a:cubicBezTo>
                <a:cubicBezTo>
                  <a:pt x="19365" y="32486"/>
                  <a:pt x="14909" y="46524"/>
                  <a:pt x="22860" y="53340"/>
                </a:cubicBezTo>
                <a:cubicBezTo>
                  <a:pt x="35057" y="63795"/>
                  <a:pt x="55214" y="59669"/>
                  <a:pt x="68580" y="68580"/>
                </a:cubicBezTo>
                <a:lnTo>
                  <a:pt x="91440" y="83820"/>
                </a:lnTo>
                <a:cubicBezTo>
                  <a:pt x="93881" y="93586"/>
                  <a:pt x="101214" y="126228"/>
                  <a:pt x="106680" y="137160"/>
                </a:cubicBezTo>
                <a:cubicBezTo>
                  <a:pt x="110776" y="145351"/>
                  <a:pt x="116840" y="152400"/>
                  <a:pt x="121920" y="160020"/>
                </a:cubicBezTo>
                <a:cubicBezTo>
                  <a:pt x="124847" y="177580"/>
                  <a:pt x="127781" y="209841"/>
                  <a:pt x="137160" y="228600"/>
                </a:cubicBezTo>
                <a:cubicBezTo>
                  <a:pt x="141256" y="236791"/>
                  <a:pt x="148681" y="243091"/>
                  <a:pt x="152400" y="251460"/>
                </a:cubicBezTo>
                <a:cubicBezTo>
                  <a:pt x="158924" y="266140"/>
                  <a:pt x="167640" y="297180"/>
                  <a:pt x="167640" y="297180"/>
                </a:cubicBezTo>
                <a:cubicBezTo>
                  <a:pt x="170180" y="314960"/>
                  <a:pt x="171738" y="332908"/>
                  <a:pt x="175260" y="350520"/>
                </a:cubicBezTo>
                <a:cubicBezTo>
                  <a:pt x="176835" y="358396"/>
                  <a:pt x="177200" y="367700"/>
                  <a:pt x="182880" y="373380"/>
                </a:cubicBezTo>
                <a:cubicBezTo>
                  <a:pt x="188560" y="379060"/>
                  <a:pt x="198120" y="378460"/>
                  <a:pt x="205740" y="381000"/>
                </a:cubicBezTo>
                <a:cubicBezTo>
                  <a:pt x="203373" y="421240"/>
                  <a:pt x="220887" y="495393"/>
                  <a:pt x="182880" y="533400"/>
                </a:cubicBezTo>
                <a:cubicBezTo>
                  <a:pt x="176404" y="539876"/>
                  <a:pt x="167640" y="543560"/>
                  <a:pt x="160020" y="548640"/>
                </a:cubicBezTo>
                <a:cubicBezTo>
                  <a:pt x="138889" y="612033"/>
                  <a:pt x="177863" y="517829"/>
                  <a:pt x="99060" y="579120"/>
                </a:cubicBezTo>
                <a:cubicBezTo>
                  <a:pt x="86380" y="588983"/>
                  <a:pt x="92731" y="611474"/>
                  <a:pt x="83820" y="624840"/>
                </a:cubicBezTo>
                <a:lnTo>
                  <a:pt x="68580" y="647700"/>
                </a:lnTo>
                <a:cubicBezTo>
                  <a:pt x="84696" y="712165"/>
                  <a:pt x="62742" y="646562"/>
                  <a:pt x="99060" y="701040"/>
                </a:cubicBezTo>
                <a:cubicBezTo>
                  <a:pt x="122283" y="735874"/>
                  <a:pt x="85997" y="717006"/>
                  <a:pt x="129540" y="731520"/>
                </a:cubicBezTo>
                <a:cubicBezTo>
                  <a:pt x="127000" y="723900"/>
                  <a:pt x="125512" y="715844"/>
                  <a:pt x="121920" y="708660"/>
                </a:cubicBezTo>
                <a:cubicBezTo>
                  <a:pt x="117824" y="700469"/>
                  <a:pt x="106680" y="694958"/>
                  <a:pt x="106680" y="685800"/>
                </a:cubicBezTo>
                <a:cubicBezTo>
                  <a:pt x="106680" y="669736"/>
                  <a:pt x="108554" y="648991"/>
                  <a:pt x="121920" y="640080"/>
                </a:cubicBezTo>
                <a:cubicBezTo>
                  <a:pt x="129540" y="635000"/>
                  <a:pt x="136589" y="628936"/>
                  <a:pt x="144780" y="624840"/>
                </a:cubicBezTo>
                <a:cubicBezTo>
                  <a:pt x="175906" y="609277"/>
                  <a:pt x="238651" y="611302"/>
                  <a:pt x="259080" y="609600"/>
                </a:cubicBezTo>
                <a:cubicBezTo>
                  <a:pt x="277198" y="555245"/>
                  <a:pt x="251507" y="620959"/>
                  <a:pt x="289560" y="563880"/>
                </a:cubicBezTo>
                <a:cubicBezTo>
                  <a:pt x="294015" y="557197"/>
                  <a:pt x="294640" y="548640"/>
                  <a:pt x="297180" y="541020"/>
                </a:cubicBezTo>
                <a:cubicBezTo>
                  <a:pt x="279316" y="487427"/>
                  <a:pt x="298954" y="551664"/>
                  <a:pt x="281940" y="449580"/>
                </a:cubicBezTo>
                <a:cubicBezTo>
                  <a:pt x="280620" y="441657"/>
                  <a:pt x="279338" y="432992"/>
                  <a:pt x="274320" y="426720"/>
                </a:cubicBezTo>
                <a:cubicBezTo>
                  <a:pt x="268599" y="419569"/>
                  <a:pt x="259080" y="416560"/>
                  <a:pt x="251460" y="411480"/>
                </a:cubicBezTo>
                <a:cubicBezTo>
                  <a:pt x="245262" y="392887"/>
                  <a:pt x="243372" y="380532"/>
                  <a:pt x="228600" y="365760"/>
                </a:cubicBezTo>
                <a:cubicBezTo>
                  <a:pt x="222124" y="359284"/>
                  <a:pt x="213360" y="355600"/>
                  <a:pt x="205740" y="350520"/>
                </a:cubicBezTo>
                <a:cubicBezTo>
                  <a:pt x="213360" y="345440"/>
                  <a:pt x="220409" y="339376"/>
                  <a:pt x="228600" y="335280"/>
                </a:cubicBezTo>
                <a:cubicBezTo>
                  <a:pt x="235784" y="331688"/>
                  <a:pt x="246442" y="333932"/>
                  <a:pt x="251460" y="327660"/>
                </a:cubicBezTo>
                <a:cubicBezTo>
                  <a:pt x="258002" y="319482"/>
                  <a:pt x="254955" y="306806"/>
                  <a:pt x="259080" y="297180"/>
                </a:cubicBezTo>
                <a:cubicBezTo>
                  <a:pt x="262688" y="288762"/>
                  <a:pt x="267844" y="280796"/>
                  <a:pt x="274320" y="274320"/>
                </a:cubicBezTo>
                <a:cubicBezTo>
                  <a:pt x="280796" y="267844"/>
                  <a:pt x="305868" y="261976"/>
                  <a:pt x="297180" y="259080"/>
                </a:cubicBezTo>
                <a:cubicBezTo>
                  <a:pt x="282523" y="254194"/>
                  <a:pt x="266700" y="264160"/>
                  <a:pt x="251460" y="266700"/>
                </a:cubicBezTo>
                <a:cubicBezTo>
                  <a:pt x="243840" y="271780"/>
                  <a:pt x="237633" y="280434"/>
                  <a:pt x="228600" y="281940"/>
                </a:cubicBezTo>
                <a:cubicBezTo>
                  <a:pt x="210733" y="284918"/>
                  <a:pt x="191004" y="261209"/>
                  <a:pt x="182880" y="251460"/>
                </a:cubicBezTo>
                <a:cubicBezTo>
                  <a:pt x="162754" y="227309"/>
                  <a:pt x="163475" y="216106"/>
                  <a:pt x="152400" y="182880"/>
                </a:cubicBezTo>
                <a:lnTo>
                  <a:pt x="144780" y="160020"/>
                </a:lnTo>
                <a:cubicBezTo>
                  <a:pt x="142240" y="152400"/>
                  <a:pt x="141615" y="143843"/>
                  <a:pt x="137160" y="137160"/>
                </a:cubicBezTo>
                <a:cubicBezTo>
                  <a:pt x="132080" y="129540"/>
                  <a:pt x="125639" y="122669"/>
                  <a:pt x="121920" y="114300"/>
                </a:cubicBezTo>
                <a:cubicBezTo>
                  <a:pt x="115396" y="99620"/>
                  <a:pt x="120046" y="77491"/>
                  <a:pt x="106680" y="68580"/>
                </a:cubicBezTo>
                <a:lnTo>
                  <a:pt x="83820" y="53340"/>
                </a:lnTo>
                <a:lnTo>
                  <a:pt x="0" y="0"/>
                </a:lnTo>
                <a:close/>
              </a:path>
            </a:pathLst>
          </a:custGeom>
          <a:solidFill>
            <a:schemeClr val="accent1">
              <a:alpha val="0"/>
            </a:schemeClr>
          </a:solidFill>
          <a:ln cap="flat" cmpd="sng" w="22225">
            <a:solidFill>
              <a:srgbClr val="FF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491" name="Google Shape;491;p14"/>
          <p:cNvSpPr/>
          <p:nvPr/>
        </p:nvSpPr>
        <p:spPr>
          <a:xfrm>
            <a:off x="9094787" y="3028950"/>
            <a:ext cx="212725" cy="415925"/>
          </a:xfrm>
          <a:custGeom>
            <a:rect b="b" l="l" r="r" t="t"/>
            <a:pathLst>
              <a:path extrusionOk="0" h="416034" w="211512">
                <a:moveTo>
                  <a:pt x="0" y="34072"/>
                </a:moveTo>
                <a:cubicBezTo>
                  <a:pt x="0" y="42962"/>
                  <a:pt x="3873" y="64803"/>
                  <a:pt x="7620" y="79792"/>
                </a:cubicBezTo>
                <a:cubicBezTo>
                  <a:pt x="11516" y="95377"/>
                  <a:pt x="22860" y="125512"/>
                  <a:pt x="22860" y="125512"/>
                </a:cubicBezTo>
                <a:cubicBezTo>
                  <a:pt x="25400" y="143292"/>
                  <a:pt x="22448" y="162788"/>
                  <a:pt x="30480" y="178852"/>
                </a:cubicBezTo>
                <a:cubicBezTo>
                  <a:pt x="34072" y="186036"/>
                  <a:pt x="48322" y="180200"/>
                  <a:pt x="53340" y="186472"/>
                </a:cubicBezTo>
                <a:cubicBezTo>
                  <a:pt x="54131" y="187461"/>
                  <a:pt x="64380" y="235612"/>
                  <a:pt x="68580" y="239812"/>
                </a:cubicBezTo>
                <a:cubicBezTo>
                  <a:pt x="74260" y="245492"/>
                  <a:pt x="83820" y="244892"/>
                  <a:pt x="91440" y="247432"/>
                </a:cubicBezTo>
                <a:cubicBezTo>
                  <a:pt x="107930" y="272167"/>
                  <a:pt x="122472" y="286857"/>
                  <a:pt x="114300" y="323632"/>
                </a:cubicBezTo>
                <a:cubicBezTo>
                  <a:pt x="112313" y="332572"/>
                  <a:pt x="99060" y="333792"/>
                  <a:pt x="91440" y="338872"/>
                </a:cubicBezTo>
                <a:cubicBezTo>
                  <a:pt x="85999" y="355195"/>
                  <a:pt x="68910" y="394578"/>
                  <a:pt x="91440" y="407452"/>
                </a:cubicBezTo>
                <a:cubicBezTo>
                  <a:pt x="105388" y="415422"/>
                  <a:pt x="137160" y="392212"/>
                  <a:pt x="137160" y="392212"/>
                </a:cubicBezTo>
                <a:cubicBezTo>
                  <a:pt x="144780" y="397292"/>
                  <a:pt x="150987" y="405946"/>
                  <a:pt x="160020" y="407452"/>
                </a:cubicBezTo>
                <a:cubicBezTo>
                  <a:pt x="211512" y="416034"/>
                  <a:pt x="176565" y="320252"/>
                  <a:pt x="175260" y="316012"/>
                </a:cubicBezTo>
                <a:cubicBezTo>
                  <a:pt x="172567" y="307259"/>
                  <a:pt x="160020" y="305852"/>
                  <a:pt x="152400" y="300772"/>
                </a:cubicBezTo>
                <a:cubicBezTo>
                  <a:pt x="149860" y="293152"/>
                  <a:pt x="146217" y="285815"/>
                  <a:pt x="144780" y="277912"/>
                </a:cubicBezTo>
                <a:cubicBezTo>
                  <a:pt x="141117" y="257764"/>
                  <a:pt x="142548" y="236709"/>
                  <a:pt x="137160" y="216952"/>
                </a:cubicBezTo>
                <a:cubicBezTo>
                  <a:pt x="131516" y="196256"/>
                  <a:pt x="114864" y="189388"/>
                  <a:pt x="99060" y="178852"/>
                </a:cubicBezTo>
                <a:cubicBezTo>
                  <a:pt x="93980" y="171232"/>
                  <a:pt x="90296" y="162468"/>
                  <a:pt x="83820" y="155992"/>
                </a:cubicBezTo>
                <a:cubicBezTo>
                  <a:pt x="77344" y="149516"/>
                  <a:pt x="65814" y="148518"/>
                  <a:pt x="60960" y="140752"/>
                </a:cubicBezTo>
                <a:cubicBezTo>
                  <a:pt x="52446" y="127129"/>
                  <a:pt x="45720" y="95032"/>
                  <a:pt x="45720" y="95032"/>
                </a:cubicBezTo>
                <a:cubicBezTo>
                  <a:pt x="43180" y="67092"/>
                  <a:pt x="46972" y="37828"/>
                  <a:pt x="38100" y="11212"/>
                </a:cubicBezTo>
                <a:cubicBezTo>
                  <a:pt x="35560" y="3592"/>
                  <a:pt x="22424" y="0"/>
                  <a:pt x="15240" y="3592"/>
                </a:cubicBezTo>
                <a:cubicBezTo>
                  <a:pt x="8056" y="7184"/>
                  <a:pt x="10603" y="18994"/>
                  <a:pt x="7620" y="26452"/>
                </a:cubicBezTo>
                <a:cubicBezTo>
                  <a:pt x="5511" y="31725"/>
                  <a:pt x="0" y="25182"/>
                  <a:pt x="0" y="34072"/>
                </a:cubicBezTo>
                <a:close/>
              </a:path>
            </a:pathLst>
          </a:custGeom>
          <a:solidFill>
            <a:schemeClr val="accent1">
              <a:alpha val="0"/>
            </a:schemeClr>
          </a:solidFill>
          <a:ln cap="flat" cmpd="sng" w="22225">
            <a:solidFill>
              <a:srgbClr val="FF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492" name="Google Shape;492;p14"/>
          <p:cNvSpPr/>
          <p:nvPr/>
        </p:nvSpPr>
        <p:spPr>
          <a:xfrm>
            <a:off x="9448800" y="3608387"/>
            <a:ext cx="236537" cy="260350"/>
          </a:xfrm>
          <a:custGeom>
            <a:rect b="b" l="l" r="r" t="t"/>
            <a:pathLst>
              <a:path extrusionOk="0" h="260484" w="237226">
                <a:moveTo>
                  <a:pt x="84826" y="68580"/>
                </a:moveTo>
                <a:cubicBezTo>
                  <a:pt x="98796" y="80010"/>
                  <a:pt x="116553" y="97259"/>
                  <a:pt x="153406" y="76200"/>
                </a:cubicBezTo>
                <a:cubicBezTo>
                  <a:pt x="160380" y="72215"/>
                  <a:pt x="158486" y="60960"/>
                  <a:pt x="161026" y="53340"/>
                </a:cubicBezTo>
                <a:cubicBezTo>
                  <a:pt x="183886" y="55880"/>
                  <a:pt x="208250" y="52418"/>
                  <a:pt x="229606" y="60960"/>
                </a:cubicBezTo>
                <a:cubicBezTo>
                  <a:pt x="237064" y="63943"/>
                  <a:pt x="237226" y="75788"/>
                  <a:pt x="237226" y="83820"/>
                </a:cubicBezTo>
                <a:cubicBezTo>
                  <a:pt x="237226" y="142295"/>
                  <a:pt x="232146" y="200660"/>
                  <a:pt x="229606" y="259080"/>
                </a:cubicBezTo>
                <a:cubicBezTo>
                  <a:pt x="194913" y="252141"/>
                  <a:pt x="189931" y="260484"/>
                  <a:pt x="176266" y="228600"/>
                </a:cubicBezTo>
                <a:cubicBezTo>
                  <a:pt x="171279" y="216963"/>
                  <a:pt x="161943" y="155246"/>
                  <a:pt x="153406" y="152400"/>
                </a:cubicBezTo>
                <a:cubicBezTo>
                  <a:pt x="35453" y="113082"/>
                  <a:pt x="157279" y="158146"/>
                  <a:pt x="84826" y="121920"/>
                </a:cubicBezTo>
                <a:cubicBezTo>
                  <a:pt x="77642" y="118328"/>
                  <a:pt x="68987" y="118201"/>
                  <a:pt x="61966" y="114300"/>
                </a:cubicBezTo>
                <a:cubicBezTo>
                  <a:pt x="45955" y="105405"/>
                  <a:pt x="16246" y="83820"/>
                  <a:pt x="16246" y="83820"/>
                </a:cubicBezTo>
                <a:cubicBezTo>
                  <a:pt x="9559" y="57072"/>
                  <a:pt x="0" y="36051"/>
                  <a:pt x="16246" y="7620"/>
                </a:cubicBezTo>
                <a:cubicBezTo>
                  <a:pt x="20231" y="646"/>
                  <a:pt x="31486" y="2540"/>
                  <a:pt x="39106" y="0"/>
                </a:cubicBezTo>
                <a:cubicBezTo>
                  <a:pt x="49266" y="2540"/>
                  <a:pt x="61408" y="1078"/>
                  <a:pt x="69586" y="7620"/>
                </a:cubicBezTo>
                <a:cubicBezTo>
                  <a:pt x="78812" y="15001"/>
                  <a:pt x="70856" y="57150"/>
                  <a:pt x="84826" y="68580"/>
                </a:cubicBezTo>
                <a:close/>
              </a:path>
            </a:pathLst>
          </a:custGeom>
          <a:solidFill>
            <a:schemeClr val="accent1">
              <a:alpha val="0"/>
            </a:schemeClr>
          </a:solidFill>
          <a:ln cap="flat" cmpd="sng" w="22225">
            <a:solidFill>
              <a:srgbClr val="FF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493" name="Google Shape;493;p14"/>
          <p:cNvSpPr/>
          <p:nvPr/>
        </p:nvSpPr>
        <p:spPr>
          <a:xfrm>
            <a:off x="8474075" y="3444875"/>
            <a:ext cx="304800" cy="379412"/>
          </a:xfrm>
          <a:custGeom>
            <a:rect b="b" l="l" r="r" t="t"/>
            <a:pathLst>
              <a:path extrusionOk="0" h="378260" w="304148">
                <a:moveTo>
                  <a:pt x="12048" y="38100"/>
                </a:moveTo>
                <a:cubicBezTo>
                  <a:pt x="15858" y="49530"/>
                  <a:pt x="54176" y="50619"/>
                  <a:pt x="57768" y="68580"/>
                </a:cubicBezTo>
                <a:cubicBezTo>
                  <a:pt x="67442" y="116949"/>
                  <a:pt x="52823" y="103539"/>
                  <a:pt x="95868" y="114300"/>
                </a:cubicBezTo>
                <a:cubicBezTo>
                  <a:pt x="98408" y="132080"/>
                  <a:pt x="98327" y="150437"/>
                  <a:pt x="103488" y="167640"/>
                </a:cubicBezTo>
                <a:cubicBezTo>
                  <a:pt x="106120" y="176412"/>
                  <a:pt x="114632" y="182309"/>
                  <a:pt x="118728" y="190500"/>
                </a:cubicBezTo>
                <a:cubicBezTo>
                  <a:pt x="122320" y="197684"/>
                  <a:pt x="124141" y="205637"/>
                  <a:pt x="126348" y="213360"/>
                </a:cubicBezTo>
                <a:cubicBezTo>
                  <a:pt x="129225" y="223430"/>
                  <a:pt x="127426" y="235662"/>
                  <a:pt x="133968" y="243840"/>
                </a:cubicBezTo>
                <a:cubicBezTo>
                  <a:pt x="138986" y="250112"/>
                  <a:pt x="149208" y="248920"/>
                  <a:pt x="156828" y="251460"/>
                </a:cubicBezTo>
                <a:cubicBezTo>
                  <a:pt x="159368" y="269240"/>
                  <a:pt x="154929" y="289570"/>
                  <a:pt x="164448" y="304800"/>
                </a:cubicBezTo>
                <a:cubicBezTo>
                  <a:pt x="169999" y="313681"/>
                  <a:pt x="187046" y="305524"/>
                  <a:pt x="194928" y="312420"/>
                </a:cubicBezTo>
                <a:cubicBezTo>
                  <a:pt x="270174" y="378260"/>
                  <a:pt x="190355" y="346456"/>
                  <a:pt x="248268" y="365760"/>
                </a:cubicBezTo>
                <a:cubicBezTo>
                  <a:pt x="258428" y="363220"/>
                  <a:pt x="273197" y="367021"/>
                  <a:pt x="278748" y="358140"/>
                </a:cubicBezTo>
                <a:cubicBezTo>
                  <a:pt x="288267" y="342910"/>
                  <a:pt x="282846" y="322412"/>
                  <a:pt x="286368" y="304800"/>
                </a:cubicBezTo>
                <a:cubicBezTo>
                  <a:pt x="287943" y="296924"/>
                  <a:pt x="291448" y="289560"/>
                  <a:pt x="293988" y="281940"/>
                </a:cubicBezTo>
                <a:cubicBezTo>
                  <a:pt x="273668" y="220980"/>
                  <a:pt x="304148" y="292100"/>
                  <a:pt x="263508" y="251460"/>
                </a:cubicBezTo>
                <a:cubicBezTo>
                  <a:pt x="250556" y="238508"/>
                  <a:pt x="243188" y="220980"/>
                  <a:pt x="233028" y="205740"/>
                </a:cubicBezTo>
                <a:cubicBezTo>
                  <a:pt x="227948" y="198120"/>
                  <a:pt x="220684" y="191568"/>
                  <a:pt x="217788" y="182880"/>
                </a:cubicBezTo>
                <a:cubicBezTo>
                  <a:pt x="212708" y="167640"/>
                  <a:pt x="217788" y="142240"/>
                  <a:pt x="202548" y="137160"/>
                </a:cubicBezTo>
                <a:cubicBezTo>
                  <a:pt x="194928" y="134620"/>
                  <a:pt x="186709" y="133441"/>
                  <a:pt x="179688" y="129540"/>
                </a:cubicBezTo>
                <a:cubicBezTo>
                  <a:pt x="101083" y="85871"/>
                  <a:pt x="162834" y="108682"/>
                  <a:pt x="111108" y="91440"/>
                </a:cubicBezTo>
                <a:cubicBezTo>
                  <a:pt x="106028" y="83820"/>
                  <a:pt x="99587" y="76949"/>
                  <a:pt x="95868" y="68580"/>
                </a:cubicBezTo>
                <a:cubicBezTo>
                  <a:pt x="89344" y="53900"/>
                  <a:pt x="93994" y="31771"/>
                  <a:pt x="80628" y="22860"/>
                </a:cubicBezTo>
                <a:cubicBezTo>
                  <a:pt x="51085" y="3165"/>
                  <a:pt x="66456" y="10516"/>
                  <a:pt x="34908" y="0"/>
                </a:cubicBezTo>
                <a:cubicBezTo>
                  <a:pt x="0" y="11636"/>
                  <a:pt x="8238" y="26670"/>
                  <a:pt x="12048" y="38100"/>
                </a:cubicBezTo>
                <a:close/>
              </a:path>
            </a:pathLst>
          </a:custGeom>
          <a:solidFill>
            <a:schemeClr val="accent1">
              <a:alpha val="0"/>
            </a:schemeClr>
          </a:solidFill>
          <a:ln cap="flat" cmpd="sng" w="22225">
            <a:solidFill>
              <a:srgbClr val="FF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494" name="Google Shape;494;p14"/>
          <p:cNvSpPr/>
          <p:nvPr/>
        </p:nvSpPr>
        <p:spPr>
          <a:xfrm>
            <a:off x="8750300" y="3389312"/>
            <a:ext cx="287337" cy="320675"/>
          </a:xfrm>
          <a:custGeom>
            <a:rect b="b" l="l" r="r" t="t"/>
            <a:pathLst>
              <a:path extrusionOk="0" h="320040" w="286117">
                <a:moveTo>
                  <a:pt x="52050" y="228600"/>
                </a:moveTo>
                <a:cubicBezTo>
                  <a:pt x="21272" y="208081"/>
                  <a:pt x="0" y="203676"/>
                  <a:pt x="36810" y="144780"/>
                </a:cubicBezTo>
                <a:cubicBezTo>
                  <a:pt x="38460" y="142141"/>
                  <a:pt x="85443" y="158451"/>
                  <a:pt x="90150" y="160020"/>
                </a:cubicBezTo>
                <a:cubicBezTo>
                  <a:pt x="95230" y="152400"/>
                  <a:pt x="101671" y="145529"/>
                  <a:pt x="105390" y="137160"/>
                </a:cubicBezTo>
                <a:cubicBezTo>
                  <a:pt x="111914" y="122480"/>
                  <a:pt x="105390" y="96520"/>
                  <a:pt x="120630" y="91440"/>
                </a:cubicBezTo>
                <a:lnTo>
                  <a:pt x="143490" y="83820"/>
                </a:lnTo>
                <a:cubicBezTo>
                  <a:pt x="148570" y="68580"/>
                  <a:pt x="145364" y="47011"/>
                  <a:pt x="158730" y="38100"/>
                </a:cubicBezTo>
                <a:cubicBezTo>
                  <a:pt x="211133" y="3165"/>
                  <a:pt x="187074" y="13412"/>
                  <a:pt x="227310" y="0"/>
                </a:cubicBezTo>
                <a:cubicBezTo>
                  <a:pt x="236039" y="2182"/>
                  <a:pt x="275866" y="8508"/>
                  <a:pt x="280650" y="22860"/>
                </a:cubicBezTo>
                <a:cubicBezTo>
                  <a:pt x="286117" y="39262"/>
                  <a:pt x="265452" y="64707"/>
                  <a:pt x="257790" y="76200"/>
                </a:cubicBezTo>
                <a:cubicBezTo>
                  <a:pt x="255250" y="121920"/>
                  <a:pt x="259150" y="168459"/>
                  <a:pt x="250170" y="213360"/>
                </a:cubicBezTo>
                <a:cubicBezTo>
                  <a:pt x="248374" y="222340"/>
                  <a:pt x="230206" y="219912"/>
                  <a:pt x="227310" y="228600"/>
                </a:cubicBezTo>
                <a:cubicBezTo>
                  <a:pt x="219238" y="252817"/>
                  <a:pt x="230253" y="281561"/>
                  <a:pt x="219690" y="304800"/>
                </a:cubicBezTo>
                <a:cubicBezTo>
                  <a:pt x="215356" y="314334"/>
                  <a:pt x="199280" y="309543"/>
                  <a:pt x="189210" y="312420"/>
                </a:cubicBezTo>
                <a:cubicBezTo>
                  <a:pt x="181487" y="314627"/>
                  <a:pt x="173970" y="317500"/>
                  <a:pt x="166350" y="320040"/>
                </a:cubicBezTo>
                <a:cubicBezTo>
                  <a:pt x="156702" y="318110"/>
                  <a:pt x="118007" y="312010"/>
                  <a:pt x="105390" y="304800"/>
                </a:cubicBezTo>
                <a:cubicBezTo>
                  <a:pt x="94363" y="298499"/>
                  <a:pt x="83347" y="291432"/>
                  <a:pt x="74910" y="281940"/>
                </a:cubicBezTo>
                <a:cubicBezTo>
                  <a:pt x="62741" y="268250"/>
                  <a:pt x="54590" y="251460"/>
                  <a:pt x="44430" y="236220"/>
                </a:cubicBezTo>
                <a:cubicBezTo>
                  <a:pt x="39350" y="228600"/>
                  <a:pt x="32086" y="222048"/>
                  <a:pt x="29190" y="213360"/>
                </a:cubicBezTo>
                <a:lnTo>
                  <a:pt x="52050" y="228600"/>
                </a:lnTo>
                <a:close/>
              </a:path>
            </a:pathLst>
          </a:custGeom>
          <a:solidFill>
            <a:schemeClr val="accent1">
              <a:alpha val="0"/>
            </a:schemeClr>
          </a:solidFill>
          <a:ln cap="flat" cmpd="sng" w="22225">
            <a:solidFill>
              <a:srgbClr val="FF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495" name="Google Shape;495;p14"/>
          <p:cNvSpPr/>
          <p:nvPr/>
        </p:nvSpPr>
        <p:spPr>
          <a:xfrm>
            <a:off x="8047037" y="3235325"/>
            <a:ext cx="133350" cy="188912"/>
          </a:xfrm>
          <a:custGeom>
            <a:rect b="b" l="l" r="r" t="t"/>
            <a:pathLst>
              <a:path extrusionOk="0" h="189302" w="134236">
                <a:moveTo>
                  <a:pt x="16344" y="65205"/>
                </a:moveTo>
                <a:cubicBezTo>
                  <a:pt x="18884" y="57585"/>
                  <a:pt x="20823" y="39670"/>
                  <a:pt x="23964" y="27105"/>
                </a:cubicBezTo>
                <a:cubicBezTo>
                  <a:pt x="25912" y="19313"/>
                  <a:pt x="23861" y="6452"/>
                  <a:pt x="31584" y="4245"/>
                </a:cubicBezTo>
                <a:cubicBezTo>
                  <a:pt x="46440" y="0"/>
                  <a:pt x="62064" y="9325"/>
                  <a:pt x="77304" y="11865"/>
                </a:cubicBezTo>
                <a:cubicBezTo>
                  <a:pt x="82384" y="22025"/>
                  <a:pt x="90570" y="31159"/>
                  <a:pt x="92544" y="42345"/>
                </a:cubicBezTo>
                <a:cubicBezTo>
                  <a:pt x="112105" y="153188"/>
                  <a:pt x="65999" y="130017"/>
                  <a:pt x="123024" y="149025"/>
                </a:cubicBezTo>
                <a:cubicBezTo>
                  <a:pt x="125564" y="156645"/>
                  <a:pt x="134236" y="164701"/>
                  <a:pt x="130644" y="171885"/>
                </a:cubicBezTo>
                <a:cubicBezTo>
                  <a:pt x="121935" y="189302"/>
                  <a:pt x="93633" y="174788"/>
                  <a:pt x="84924" y="171885"/>
                </a:cubicBezTo>
                <a:cubicBezTo>
                  <a:pt x="77304" y="164265"/>
                  <a:pt x="68963" y="157304"/>
                  <a:pt x="62064" y="149025"/>
                </a:cubicBezTo>
                <a:cubicBezTo>
                  <a:pt x="56201" y="141990"/>
                  <a:pt x="55982" y="126165"/>
                  <a:pt x="46824" y="126165"/>
                </a:cubicBezTo>
                <a:cubicBezTo>
                  <a:pt x="38792" y="126165"/>
                  <a:pt x="41411" y="141302"/>
                  <a:pt x="39204" y="149025"/>
                </a:cubicBezTo>
                <a:cubicBezTo>
                  <a:pt x="36327" y="159095"/>
                  <a:pt x="34124" y="169345"/>
                  <a:pt x="31584" y="179505"/>
                </a:cubicBezTo>
                <a:cubicBezTo>
                  <a:pt x="23964" y="176965"/>
                  <a:pt x="11469" y="179434"/>
                  <a:pt x="8724" y="171885"/>
                </a:cubicBezTo>
                <a:cubicBezTo>
                  <a:pt x="0" y="147895"/>
                  <a:pt x="1104" y="121212"/>
                  <a:pt x="1104" y="95685"/>
                </a:cubicBezTo>
                <a:cubicBezTo>
                  <a:pt x="1104" y="87653"/>
                  <a:pt x="6776" y="80617"/>
                  <a:pt x="8724" y="72825"/>
                </a:cubicBezTo>
                <a:cubicBezTo>
                  <a:pt x="16842" y="40352"/>
                  <a:pt x="13804" y="72825"/>
                  <a:pt x="16344" y="65205"/>
                </a:cubicBezTo>
                <a:close/>
              </a:path>
            </a:pathLst>
          </a:custGeom>
          <a:solidFill>
            <a:schemeClr val="accent1">
              <a:alpha val="0"/>
            </a:schemeClr>
          </a:solidFill>
          <a:ln cap="flat" cmpd="sng" w="22225">
            <a:solidFill>
              <a:srgbClr val="FF33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496" name="Google Shape;496;p14"/>
          <p:cNvSpPr txBox="1"/>
          <p:nvPr/>
        </p:nvSpPr>
        <p:spPr>
          <a:xfrm>
            <a:off x="2286000" y="142875"/>
            <a:ext cx="8442325"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3200"/>
              <a:buFont typeface="Calibri"/>
              <a:buNone/>
            </a:pPr>
            <a:r>
              <a:rPr b="0" i="0" lang="en-US" sz="3200" u="none">
                <a:solidFill>
                  <a:srgbClr val="0000FF"/>
                </a:solidFill>
                <a:latin typeface="Calibri"/>
                <a:ea typeface="Calibri"/>
                <a:cs typeface="Calibri"/>
                <a:sym typeface="Calibri"/>
              </a:rPr>
              <a:t>  Hãy xác định vị trí của Châu Á trên lược đồ.</a:t>
            </a:r>
            <a:endParaRPr/>
          </a:p>
        </p:txBody>
      </p:sp>
      <p:sp>
        <p:nvSpPr>
          <p:cNvPr id="497" name="Google Shape;497;p14"/>
          <p:cNvSpPr txBox="1"/>
          <p:nvPr/>
        </p:nvSpPr>
        <p:spPr>
          <a:xfrm>
            <a:off x="3459162" y="134937"/>
            <a:ext cx="6705600"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alibri"/>
              <a:buNone/>
            </a:pPr>
            <a:r>
              <a:rPr b="1" i="0" lang="en-US" sz="3200" u="none">
                <a:solidFill>
                  <a:schemeClr val="dk1"/>
                </a:solidFill>
                <a:latin typeface="Calibri"/>
                <a:ea typeface="Calibri"/>
                <a:cs typeface="Calibri"/>
                <a:sym typeface="Calibri"/>
              </a:rPr>
              <a:t>Châu Á gồm những phần nào ?</a:t>
            </a:r>
            <a:endParaRPr/>
          </a:p>
        </p:txBody>
      </p:sp>
      <p:sp>
        <p:nvSpPr>
          <p:cNvPr id="498" name="Google Shape;498;p14"/>
          <p:cNvSpPr txBox="1"/>
          <p:nvPr/>
        </p:nvSpPr>
        <p:spPr>
          <a:xfrm>
            <a:off x="1828800" y="6361112"/>
            <a:ext cx="8534400" cy="5238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Calibri"/>
              <a:buNone/>
            </a:pPr>
            <a:r>
              <a:rPr b="1" i="0" lang="en-US" sz="2800" u="none">
                <a:solidFill>
                  <a:schemeClr val="dk1"/>
                </a:solidFill>
                <a:latin typeface="Calibri"/>
                <a:ea typeface="Calibri"/>
                <a:cs typeface="Calibri"/>
                <a:sym typeface="Calibri"/>
              </a:rPr>
              <a:t>Hình 1</a:t>
            </a:r>
            <a:r>
              <a:rPr b="0" i="0" lang="en-US" sz="2800" u="none">
                <a:solidFill>
                  <a:schemeClr val="dk1"/>
                </a:solidFill>
                <a:latin typeface="Calibri"/>
                <a:ea typeface="Calibri"/>
                <a:cs typeface="Calibri"/>
                <a:sym typeface="Calibri"/>
              </a:rPr>
              <a:t>. Lược đồ các châu lục và đại dương</a:t>
            </a:r>
            <a:endParaRPr/>
          </a:p>
        </p:txBody>
      </p:sp>
      <p:sp>
        <p:nvSpPr>
          <p:cNvPr id="499" name="Google Shape;499;p14"/>
          <p:cNvSpPr txBox="1"/>
          <p:nvPr/>
        </p:nvSpPr>
        <p:spPr>
          <a:xfrm>
            <a:off x="2286000" y="609600"/>
            <a:ext cx="73152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500" name="Google Shape;500;p14"/>
          <p:cNvSpPr txBox="1"/>
          <p:nvPr/>
        </p:nvSpPr>
        <p:spPr>
          <a:xfrm>
            <a:off x="9439275" y="754062"/>
            <a:ext cx="1874837" cy="5222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3300"/>
              </a:buClr>
              <a:buSzPts val="2800"/>
              <a:buFont typeface="Calibri"/>
              <a:buNone/>
            </a:pPr>
            <a:r>
              <a:rPr b="1" i="0" lang="en-US" sz="2800" u="none">
                <a:solidFill>
                  <a:srgbClr val="FF3300"/>
                </a:solidFill>
                <a:latin typeface="Calibri"/>
                <a:ea typeface="Calibri"/>
                <a:cs typeface="Calibri"/>
                <a:sym typeface="Calibri"/>
              </a:rPr>
              <a:t>Lục địa</a:t>
            </a:r>
            <a:endParaRPr/>
          </a:p>
        </p:txBody>
      </p:sp>
      <p:sp>
        <p:nvSpPr>
          <p:cNvPr id="501" name="Google Shape;501;p14"/>
          <p:cNvSpPr txBox="1"/>
          <p:nvPr/>
        </p:nvSpPr>
        <p:spPr>
          <a:xfrm>
            <a:off x="10591800" y="1751012"/>
            <a:ext cx="1660525" cy="13843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800"/>
              <a:buFont typeface="Calibri"/>
              <a:buNone/>
            </a:pPr>
            <a:r>
              <a:rPr b="1" i="0" lang="en-US" sz="2800" u="none">
                <a:solidFill>
                  <a:schemeClr val="dk1"/>
                </a:solidFill>
                <a:latin typeface="Calibri"/>
                <a:ea typeface="Calibri"/>
                <a:cs typeface="Calibri"/>
                <a:sym typeface="Calibri"/>
              </a:rPr>
              <a:t> </a:t>
            </a:r>
            <a:r>
              <a:rPr b="1" i="0" lang="en-US" sz="2800" u="none">
                <a:solidFill>
                  <a:srgbClr val="FF3300"/>
                </a:solidFill>
                <a:latin typeface="Calibri"/>
                <a:ea typeface="Calibri"/>
                <a:cs typeface="Calibri"/>
                <a:sym typeface="Calibri"/>
              </a:rPr>
              <a:t>và các đảo xung quanh.</a:t>
            </a:r>
            <a:endParaRPr/>
          </a:p>
        </p:txBody>
      </p:sp>
      <p:cxnSp>
        <p:nvCxnSpPr>
          <p:cNvPr id="502" name="Google Shape;502;p14"/>
          <p:cNvCxnSpPr/>
          <p:nvPr/>
        </p:nvCxnSpPr>
        <p:spPr>
          <a:xfrm flipH="1">
            <a:off x="9075737" y="2263775"/>
            <a:ext cx="1652587" cy="268287"/>
          </a:xfrm>
          <a:prstGeom prst="straightConnector1">
            <a:avLst/>
          </a:prstGeom>
          <a:noFill/>
          <a:ln cap="flat" cmpd="sng" w="28575">
            <a:solidFill>
              <a:srgbClr val="FF3300"/>
            </a:solidFill>
            <a:prstDash val="solid"/>
            <a:miter lim="800000"/>
            <a:headEnd len="med" w="med" type="none"/>
            <a:tailEnd len="med" w="med" type="triangle"/>
          </a:ln>
        </p:spPr>
      </p:cxnSp>
      <p:cxnSp>
        <p:nvCxnSpPr>
          <p:cNvPr id="503" name="Google Shape;503;p14"/>
          <p:cNvCxnSpPr/>
          <p:nvPr/>
        </p:nvCxnSpPr>
        <p:spPr>
          <a:xfrm flipH="1">
            <a:off x="8453437" y="1071562"/>
            <a:ext cx="1108075" cy="852487"/>
          </a:xfrm>
          <a:prstGeom prst="straightConnector1">
            <a:avLst/>
          </a:prstGeom>
          <a:noFill/>
          <a:ln cap="flat" cmpd="sng" w="28575">
            <a:solidFill>
              <a:srgbClr val="FF3300"/>
            </a:solidFill>
            <a:prstDash val="solid"/>
            <a:miter lim="800000"/>
            <a:headEnd len="med" w="med" type="none"/>
            <a:tailEnd len="med" w="med" type="triangle"/>
          </a:ln>
        </p:spPr>
      </p:cxnSp>
      <p:sp>
        <p:nvSpPr>
          <p:cNvPr id="504" name="Google Shape;504;p14"/>
          <p:cNvSpPr/>
          <p:nvPr/>
        </p:nvSpPr>
        <p:spPr>
          <a:xfrm>
            <a:off x="8547100" y="3273425"/>
            <a:ext cx="1174750" cy="728662"/>
          </a:xfrm>
          <a:prstGeom prst="ellipse">
            <a:avLst/>
          </a:prstGeom>
          <a:noFill/>
          <a:ln cap="flat" cmpd="sng" w="28575">
            <a:solidFill>
              <a:srgbClr val="00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505" name="Google Shape;505;p14"/>
          <p:cNvSpPr/>
          <p:nvPr/>
        </p:nvSpPr>
        <p:spPr>
          <a:xfrm rot="1020000">
            <a:off x="8897937" y="1709737"/>
            <a:ext cx="471487" cy="1755775"/>
          </a:xfrm>
          <a:prstGeom prst="ellipse">
            <a:avLst/>
          </a:prstGeom>
          <a:noFill/>
          <a:ln cap="flat" cmpd="sng" w="28575">
            <a:solidFill>
              <a:srgbClr val="0000F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cxnSp>
        <p:nvCxnSpPr>
          <p:cNvPr id="506" name="Google Shape;506;p14"/>
          <p:cNvCxnSpPr/>
          <p:nvPr/>
        </p:nvCxnSpPr>
        <p:spPr>
          <a:xfrm flipH="1">
            <a:off x="8923337" y="2298700"/>
            <a:ext cx="1804987" cy="1354137"/>
          </a:xfrm>
          <a:prstGeom prst="straightConnector1">
            <a:avLst/>
          </a:prstGeom>
          <a:noFill/>
          <a:ln cap="flat" cmpd="sng" w="28575">
            <a:solidFill>
              <a:srgbClr val="FF3300"/>
            </a:solidFill>
            <a:prstDash val="solid"/>
            <a:miter lim="800000"/>
            <a:headEnd len="med" w="med" type="none"/>
            <a:tailEnd len="med" w="med" type="triangle"/>
          </a:ln>
        </p:spPr>
      </p:cxnSp>
      <p:sp>
        <p:nvSpPr>
          <p:cNvPr id="507" name="Google Shape;507;p14"/>
          <p:cNvSpPr txBox="1"/>
          <p:nvPr/>
        </p:nvSpPr>
        <p:spPr>
          <a:xfrm>
            <a:off x="1417637" y="100012"/>
            <a:ext cx="10004425" cy="58578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3200"/>
              <a:buFont typeface="Calibri"/>
              <a:buNone/>
            </a:pPr>
            <a:r>
              <a:rPr b="1" i="0" lang="en-US" sz="3200" u="none">
                <a:solidFill>
                  <a:srgbClr val="0000FF"/>
                </a:solidFill>
                <a:latin typeface="Calibri"/>
                <a:ea typeface="Calibri"/>
                <a:cs typeface="Calibri"/>
                <a:sym typeface="Calibri"/>
              </a:rPr>
              <a:t>Châu Á gồm 2 phần: Lục địa và các đảo xung quanh</a:t>
            </a:r>
            <a:endParaRPr/>
          </a:p>
        </p:txBody>
      </p:sp>
      <p:sp>
        <p:nvSpPr>
          <p:cNvPr id="508" name="Google Shape;508;p14"/>
          <p:cNvSpPr/>
          <p:nvPr/>
        </p:nvSpPr>
        <p:spPr>
          <a:xfrm>
            <a:off x="-1066800" y="5503862"/>
            <a:ext cx="2667000" cy="2344737"/>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FFF"/>
          </a:solidFill>
          <a:ln>
            <a:noFill/>
          </a:ln>
          <a:effectLst>
            <a:outerShdw blurRad="63500" dir="16200000" dist="381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509" name="Google Shape;509;p14"/>
          <p:cNvPicPr preferRelativeResize="0"/>
          <p:nvPr/>
        </p:nvPicPr>
        <p:blipFill rotWithShape="1">
          <a:blip r:embed="rId4">
            <a:alphaModFix/>
          </a:blip>
          <a:srcRect b="0" l="5545" r="0" t="0"/>
          <a:stretch/>
        </p:blipFill>
        <p:spPr>
          <a:xfrm>
            <a:off x="236537" y="4845050"/>
            <a:ext cx="1287462" cy="2000250"/>
          </a:xfrm>
          <a:prstGeom prst="rect">
            <a:avLst/>
          </a:prstGeom>
          <a:noFill/>
          <a:ln>
            <a:noFill/>
          </a:ln>
        </p:spPr>
      </p:pic>
    </p:spTree>
  </p:cSld>
  <p:clrMapOvr>
    <a:masterClrMapping/>
  </p:clrMapOvr>
  <p:transition>
    <p:wheel spokes="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8"/>
                                        </p:tgtEl>
                                        <p:attrNameLst>
                                          <p:attrName>style.visibility</p:attrName>
                                        </p:attrNameLst>
                                      </p:cBhvr>
                                      <p:to>
                                        <p:strVal val="visible"/>
                                      </p:to>
                                    </p:set>
                                    <p:animEffect filter="fade" transition="in">
                                      <p:cBhvr>
                                        <p:cTn dur="2000"/>
                                        <p:tgtEl>
                                          <p:spTgt spid="488"/>
                                        </p:tgtEl>
                                      </p:cBhvr>
                                    </p:animEffect>
                                  </p:childTnLst>
                                </p:cTn>
                              </p:par>
                              <p:par>
                                <p:cTn fill="hold" nodeType="withEffect" presetClass="entr" presetID="10" presetSubtype="0">
                                  <p:stCondLst>
                                    <p:cond delay="0"/>
                                  </p:stCondLst>
                                  <p:childTnLst>
                                    <p:set>
                                      <p:cBhvr>
                                        <p:cTn dur="1" fill="hold">
                                          <p:stCondLst>
                                            <p:cond delay="0"/>
                                          </p:stCondLst>
                                        </p:cTn>
                                        <p:tgtEl>
                                          <p:spTgt spid="490"/>
                                        </p:tgtEl>
                                        <p:attrNameLst>
                                          <p:attrName>style.visibility</p:attrName>
                                        </p:attrNameLst>
                                      </p:cBhvr>
                                      <p:to>
                                        <p:strVal val="visible"/>
                                      </p:to>
                                    </p:set>
                                    <p:animEffect filter="fade" transition="in">
                                      <p:cBhvr>
                                        <p:cTn dur="2000"/>
                                        <p:tgtEl>
                                          <p:spTgt spid="490"/>
                                        </p:tgtEl>
                                      </p:cBhvr>
                                    </p:animEffect>
                                  </p:childTnLst>
                                </p:cTn>
                              </p:par>
                              <p:par>
                                <p:cTn fill="hold" nodeType="with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2000"/>
                                        <p:tgtEl>
                                          <p:spTgt spid="491"/>
                                        </p:tgtEl>
                                      </p:cBhvr>
                                    </p:animEffect>
                                  </p:childTnLst>
                                </p:cTn>
                              </p:par>
                              <p:par>
                                <p:cTn fill="hold" nodeType="withEffect" presetClass="entr" presetID="10" presetSubtype="0">
                                  <p:stCondLst>
                                    <p:cond delay="0"/>
                                  </p:stCondLst>
                                  <p:childTnLst>
                                    <p:set>
                                      <p:cBhvr>
                                        <p:cTn dur="1" fill="hold">
                                          <p:stCondLst>
                                            <p:cond delay="0"/>
                                          </p:stCondLst>
                                        </p:cTn>
                                        <p:tgtEl>
                                          <p:spTgt spid="489"/>
                                        </p:tgtEl>
                                        <p:attrNameLst>
                                          <p:attrName>style.visibility</p:attrName>
                                        </p:attrNameLst>
                                      </p:cBhvr>
                                      <p:to>
                                        <p:strVal val="visible"/>
                                      </p:to>
                                    </p:set>
                                    <p:animEffect filter="fade" transition="in">
                                      <p:cBhvr>
                                        <p:cTn dur="2000"/>
                                        <p:tgtEl>
                                          <p:spTgt spid="489"/>
                                        </p:tgtEl>
                                      </p:cBhvr>
                                    </p:animEffect>
                                  </p:childTnLst>
                                </p:cTn>
                              </p:par>
                              <p:par>
                                <p:cTn fill="hold" nodeType="withEffect" presetClass="entr" presetID="10" presetSubtype="0">
                                  <p:stCondLst>
                                    <p:cond delay="0"/>
                                  </p:stCondLst>
                                  <p:childTnLst>
                                    <p:set>
                                      <p:cBhvr>
                                        <p:cTn dur="1" fill="hold">
                                          <p:stCondLst>
                                            <p:cond delay="0"/>
                                          </p:stCondLst>
                                        </p:cTn>
                                        <p:tgtEl>
                                          <p:spTgt spid="492"/>
                                        </p:tgtEl>
                                        <p:attrNameLst>
                                          <p:attrName>style.visibility</p:attrName>
                                        </p:attrNameLst>
                                      </p:cBhvr>
                                      <p:to>
                                        <p:strVal val="visible"/>
                                      </p:to>
                                    </p:set>
                                    <p:animEffect filter="fade" transition="in">
                                      <p:cBhvr>
                                        <p:cTn dur="2000"/>
                                        <p:tgtEl>
                                          <p:spTgt spid="492"/>
                                        </p:tgtEl>
                                      </p:cBhvr>
                                    </p:animEffect>
                                  </p:childTnLst>
                                </p:cTn>
                              </p:par>
                              <p:par>
                                <p:cTn fill="hold" nodeType="withEffect" presetClass="entr" presetID="10" presetSubtype="0">
                                  <p:stCondLst>
                                    <p:cond delay="0"/>
                                  </p:stCondLst>
                                  <p:childTnLst>
                                    <p:set>
                                      <p:cBhvr>
                                        <p:cTn dur="1" fill="hold">
                                          <p:stCondLst>
                                            <p:cond delay="0"/>
                                          </p:stCondLst>
                                        </p:cTn>
                                        <p:tgtEl>
                                          <p:spTgt spid="494"/>
                                        </p:tgtEl>
                                        <p:attrNameLst>
                                          <p:attrName>style.visibility</p:attrName>
                                        </p:attrNameLst>
                                      </p:cBhvr>
                                      <p:to>
                                        <p:strVal val="visible"/>
                                      </p:to>
                                    </p:set>
                                    <p:animEffect filter="fade" transition="in">
                                      <p:cBhvr>
                                        <p:cTn dur="2000"/>
                                        <p:tgtEl>
                                          <p:spTgt spid="494"/>
                                        </p:tgtEl>
                                      </p:cBhvr>
                                    </p:animEffect>
                                  </p:childTnLst>
                                </p:cTn>
                              </p:par>
                              <p:par>
                                <p:cTn fill="hold" nodeType="withEffect" presetClass="entr" presetID="10" presetSubtype="0">
                                  <p:stCondLst>
                                    <p:cond delay="0"/>
                                  </p:stCondLst>
                                  <p:childTnLst>
                                    <p:set>
                                      <p:cBhvr>
                                        <p:cTn dur="1" fill="hold">
                                          <p:stCondLst>
                                            <p:cond delay="0"/>
                                          </p:stCondLst>
                                        </p:cTn>
                                        <p:tgtEl>
                                          <p:spTgt spid="493"/>
                                        </p:tgtEl>
                                        <p:attrNameLst>
                                          <p:attrName>style.visibility</p:attrName>
                                        </p:attrNameLst>
                                      </p:cBhvr>
                                      <p:to>
                                        <p:strVal val="visible"/>
                                      </p:to>
                                    </p:set>
                                    <p:animEffect filter="fade" transition="in">
                                      <p:cBhvr>
                                        <p:cTn dur="2000"/>
                                        <p:tgtEl>
                                          <p:spTgt spid="493"/>
                                        </p:tgtEl>
                                      </p:cBhvr>
                                    </p:animEffect>
                                  </p:childTnLst>
                                </p:cTn>
                              </p:par>
                              <p:par>
                                <p:cTn fill="hold" nodeType="withEffect" presetClass="entr" presetID="10" presetSubtype="0">
                                  <p:stCondLst>
                                    <p:cond delay="0"/>
                                  </p:stCondLst>
                                  <p:childTnLst>
                                    <p:set>
                                      <p:cBhvr>
                                        <p:cTn dur="1" fill="hold">
                                          <p:stCondLst>
                                            <p:cond delay="0"/>
                                          </p:stCondLst>
                                        </p:cTn>
                                        <p:tgtEl>
                                          <p:spTgt spid="495"/>
                                        </p:tgtEl>
                                        <p:attrNameLst>
                                          <p:attrName>style.visibility</p:attrName>
                                        </p:attrNameLst>
                                      </p:cBhvr>
                                      <p:to>
                                        <p:strVal val="visible"/>
                                      </p:to>
                                    </p:set>
                                    <p:animEffect filter="fade" transition="in">
                                      <p:cBhvr>
                                        <p:cTn dur="2000"/>
                                        <p:tgtEl>
                                          <p:spTgt spid="4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96"/>
                                        </p:tgtEl>
                                      </p:cBhvr>
                                    </p:animEffect>
                                    <p:set>
                                      <p:cBhvr>
                                        <p:cTn dur="1" fill="hold">
                                          <p:stCondLst>
                                            <p:cond delay="500"/>
                                          </p:stCondLst>
                                        </p:cTn>
                                        <p:tgtEl>
                                          <p:spTgt spid="49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7"/>
                                        </p:tgtEl>
                                        <p:attrNameLst>
                                          <p:attrName>style.visibility</p:attrName>
                                        </p:attrNameLst>
                                      </p:cBhvr>
                                      <p:to>
                                        <p:strVal val="visible"/>
                                      </p:to>
                                    </p:set>
                                    <p:animEffect filter="fade" transition="in">
                                      <p:cBhvr>
                                        <p:cTn dur="500"/>
                                        <p:tgtEl>
                                          <p:spTgt spid="4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500"/>
                                        <p:tgtEl>
                                          <p:spTgt spid="503"/>
                                        </p:tgtEl>
                                      </p:cBhvr>
                                    </p:animEffect>
                                  </p:childTnLst>
                                </p:cTn>
                              </p:par>
                              <p:par>
                                <p:cTn fill="hold" nodeType="with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500"/>
                                        <p:tgtEl>
                                          <p:spTgt spid="5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2000"/>
                                        <p:tgtEl>
                                          <p:spTgt spid="505"/>
                                        </p:tgtEl>
                                      </p:cBhvr>
                                    </p:animEffect>
                                  </p:childTnLst>
                                </p:cTn>
                              </p:par>
                              <p:par>
                                <p:cTn fill="hold" nodeType="with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2000"/>
                                        <p:tgtEl>
                                          <p:spTgt spid="5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500"/>
                                        <p:tgtEl>
                                          <p:spTgt spid="502"/>
                                        </p:tgtEl>
                                      </p:cBhvr>
                                    </p:animEffect>
                                  </p:childTnLst>
                                </p:cTn>
                              </p:par>
                              <p:par>
                                <p:cTn fill="hold" nodeType="with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500"/>
                                        <p:tgtEl>
                                          <p:spTgt spid="506"/>
                                        </p:tgtEl>
                                      </p:cBhvr>
                                    </p:animEffect>
                                  </p:childTnLst>
                                </p:cTn>
                              </p:par>
                              <p:par>
                                <p:cTn fill="hold" nodeType="with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500"/>
                                        <p:tgtEl>
                                          <p:spTgt spid="5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97"/>
                                        </p:tgtEl>
                                      </p:cBhvr>
                                    </p:animEffect>
                                    <p:set>
                                      <p:cBhvr>
                                        <p:cTn dur="1" fill="hold">
                                          <p:stCondLst>
                                            <p:cond delay="1000"/>
                                          </p:stCondLst>
                                        </p:cTn>
                                        <p:tgtEl>
                                          <p:spTgt spid="497"/>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500"/>
                                        <p:tgtEl>
                                          <p:spTgt spid="5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pic>
        <p:nvPicPr>
          <p:cNvPr descr="Luoc do cac chau luc va dai duong" id="514" name="Google Shape;514;p15"/>
          <p:cNvPicPr preferRelativeResize="0"/>
          <p:nvPr/>
        </p:nvPicPr>
        <p:blipFill rotWithShape="1">
          <a:blip r:embed="rId3">
            <a:alphaModFix/>
          </a:blip>
          <a:srcRect b="0" l="0" r="0" t="0"/>
          <a:stretch/>
        </p:blipFill>
        <p:spPr>
          <a:xfrm>
            <a:off x="4572000" y="701675"/>
            <a:ext cx="7620000" cy="5703887"/>
          </a:xfrm>
          <a:prstGeom prst="rect">
            <a:avLst/>
          </a:prstGeom>
          <a:noFill/>
          <a:ln>
            <a:noFill/>
          </a:ln>
        </p:spPr>
      </p:pic>
      <p:cxnSp>
        <p:nvCxnSpPr>
          <p:cNvPr id="515" name="Google Shape;515;p15"/>
          <p:cNvCxnSpPr/>
          <p:nvPr/>
        </p:nvCxnSpPr>
        <p:spPr>
          <a:xfrm>
            <a:off x="4572000" y="3552825"/>
            <a:ext cx="7620000" cy="0"/>
          </a:xfrm>
          <a:prstGeom prst="straightConnector1">
            <a:avLst/>
          </a:prstGeom>
          <a:noFill/>
          <a:ln cap="flat" cmpd="sng" w="28575">
            <a:solidFill>
              <a:srgbClr val="C00000"/>
            </a:solidFill>
            <a:prstDash val="solid"/>
            <a:miter lim="800000"/>
            <a:headEnd len="med" w="med" type="none"/>
            <a:tailEnd len="med" w="med" type="none"/>
          </a:ln>
        </p:spPr>
      </p:cxnSp>
      <p:sp>
        <p:nvSpPr>
          <p:cNvPr id="516" name="Google Shape;516;p15"/>
          <p:cNvSpPr txBox="1"/>
          <p:nvPr/>
        </p:nvSpPr>
        <p:spPr>
          <a:xfrm>
            <a:off x="6310312" y="3052762"/>
            <a:ext cx="2486025"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400"/>
              <a:buFont typeface="Arial"/>
              <a:buNone/>
            </a:pPr>
            <a:r>
              <a:rPr b="0" i="0" lang="en-US" sz="2400" u="none">
                <a:solidFill>
                  <a:srgbClr val="FF0000"/>
                </a:solidFill>
                <a:latin typeface="Arial"/>
                <a:ea typeface="Arial"/>
                <a:cs typeface="Arial"/>
                <a:sym typeface="Arial"/>
              </a:rPr>
              <a:t>Bán cầu Bắc</a:t>
            </a:r>
            <a:endParaRPr/>
          </a:p>
        </p:txBody>
      </p:sp>
      <p:sp>
        <p:nvSpPr>
          <p:cNvPr id="517" name="Google Shape;517;p15"/>
          <p:cNvSpPr txBox="1"/>
          <p:nvPr/>
        </p:nvSpPr>
        <p:spPr>
          <a:xfrm>
            <a:off x="6310312" y="3689350"/>
            <a:ext cx="2724150" cy="4619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400"/>
              <a:buFont typeface="Arial"/>
              <a:buNone/>
            </a:pPr>
            <a:r>
              <a:rPr b="0" i="0" lang="en-US" sz="2400" u="none">
                <a:solidFill>
                  <a:srgbClr val="FF0000"/>
                </a:solidFill>
                <a:latin typeface="Arial"/>
                <a:ea typeface="Arial"/>
                <a:cs typeface="Arial"/>
                <a:sym typeface="Arial"/>
              </a:rPr>
              <a:t>Bán cầu Nam</a:t>
            </a:r>
            <a:endParaRPr/>
          </a:p>
        </p:txBody>
      </p:sp>
      <p:sp>
        <p:nvSpPr>
          <p:cNvPr id="518" name="Google Shape;518;p15"/>
          <p:cNvSpPr txBox="1"/>
          <p:nvPr/>
        </p:nvSpPr>
        <p:spPr>
          <a:xfrm>
            <a:off x="1384300" y="177800"/>
            <a:ext cx="10218737" cy="5238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3333FF"/>
              </a:buClr>
              <a:buSzPts val="2800"/>
              <a:buFont typeface="Times New Roman"/>
              <a:buNone/>
            </a:pPr>
            <a:r>
              <a:rPr b="0" i="0" lang="en-US" sz="2800" u="none">
                <a:solidFill>
                  <a:srgbClr val="3333FF"/>
                </a:solidFill>
                <a:latin typeface="Times New Roman"/>
                <a:ea typeface="Times New Roman"/>
                <a:cs typeface="Times New Roman"/>
                <a:sym typeface="Times New Roman"/>
              </a:rPr>
              <a:t>  </a:t>
            </a:r>
            <a:r>
              <a:rPr b="0" i="0" lang="en-US" sz="2800" u="none">
                <a:solidFill>
                  <a:srgbClr val="FF0000"/>
                </a:solidFill>
                <a:latin typeface="Times New Roman"/>
                <a:ea typeface="Times New Roman"/>
                <a:cs typeface="Times New Roman"/>
                <a:sym typeface="Times New Roman"/>
              </a:rPr>
              <a:t>Châu Á nằm ở bán cầu Bắc, trải dài từ gần cực Bắc tới quá Xích đạo.</a:t>
            </a:r>
            <a:endParaRPr/>
          </a:p>
        </p:txBody>
      </p:sp>
      <p:sp>
        <p:nvSpPr>
          <p:cNvPr id="519" name="Google Shape;519;p15"/>
          <p:cNvSpPr txBox="1"/>
          <p:nvPr/>
        </p:nvSpPr>
        <p:spPr>
          <a:xfrm>
            <a:off x="4419600" y="6313487"/>
            <a:ext cx="7543800" cy="5238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al"/>
              <a:buNone/>
            </a:pPr>
            <a:r>
              <a:rPr b="1" i="1" lang="en-US" sz="2800" u="none">
                <a:solidFill>
                  <a:schemeClr val="dk1"/>
                </a:solidFill>
                <a:latin typeface="Arial"/>
                <a:ea typeface="Arial"/>
                <a:cs typeface="Arial"/>
                <a:sym typeface="Arial"/>
              </a:rPr>
              <a:t>Hình 1</a:t>
            </a:r>
            <a:r>
              <a:rPr b="0" i="1" lang="en-US" sz="2800" u="none">
                <a:solidFill>
                  <a:schemeClr val="dk1"/>
                </a:solidFill>
                <a:latin typeface="Arial"/>
                <a:ea typeface="Arial"/>
                <a:cs typeface="Arial"/>
                <a:sym typeface="Arial"/>
              </a:rPr>
              <a:t>. Lược đồ các châu lục và đại dương</a:t>
            </a:r>
            <a:endParaRPr/>
          </a:p>
        </p:txBody>
      </p:sp>
      <p:pic>
        <p:nvPicPr>
          <p:cNvPr id="520" name="Google Shape;520;p15"/>
          <p:cNvPicPr preferRelativeResize="0"/>
          <p:nvPr/>
        </p:nvPicPr>
        <p:blipFill rotWithShape="1">
          <a:blip r:embed="rId4">
            <a:alphaModFix/>
          </a:blip>
          <a:srcRect b="0" l="0" r="0" t="0"/>
          <a:stretch/>
        </p:blipFill>
        <p:spPr>
          <a:xfrm>
            <a:off x="-152400" y="3646487"/>
            <a:ext cx="1844675" cy="3141662"/>
          </a:xfrm>
          <a:prstGeom prst="rect">
            <a:avLst/>
          </a:prstGeom>
          <a:noFill/>
          <a:ln>
            <a:noFill/>
          </a:ln>
        </p:spPr>
      </p:pic>
      <p:sp>
        <p:nvSpPr>
          <p:cNvPr id="521" name="Google Shape;521;p15"/>
          <p:cNvSpPr/>
          <p:nvPr/>
        </p:nvSpPr>
        <p:spPr>
          <a:xfrm>
            <a:off x="152400" y="1009470"/>
            <a:ext cx="4594798" cy="2662168"/>
          </a:xfrm>
          <a:prstGeom prst="cloudCallout">
            <a:avLst>
              <a:gd fmla="val -39424" name="adj1"/>
              <a:gd fmla="val 46436" name="adj2"/>
            </a:avLst>
          </a:prstGeom>
          <a:solidFill>
            <a:srgbClr val="FAF0EA"/>
          </a:solidFill>
          <a:ln cap="flat" cmpd="sng" w="12700">
            <a:solidFill>
              <a:srgbClr val="FF0000"/>
            </a:solidFill>
            <a:prstDash val="dash"/>
            <a:miter lim="800000"/>
            <a:headEnd len="sm" w="sm" type="none"/>
            <a:tailEnd len="sm" w="sm" type="none"/>
          </a:ln>
          <a:effectLst>
            <a:outerShdw blurRad="50800" rotWithShape="0" algn="r" dir="10800000" dist="38100">
              <a:srgbClr val="000000">
                <a:alpha val="40000"/>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accent3"/>
              </a:buClr>
              <a:buSzPts val="3200"/>
              <a:buFont typeface="Arial"/>
              <a:buNone/>
            </a:pPr>
            <a:r>
              <a:t/>
            </a:r>
            <a:endParaRPr b="0" i="0" sz="3200" u="none" cap="none" strike="noStrike">
              <a:solidFill>
                <a:srgbClr val="069DB6"/>
              </a:solidFill>
              <a:latin typeface="Times New Roman"/>
              <a:ea typeface="Times New Roman"/>
              <a:cs typeface="Times New Roman"/>
              <a:sym typeface="Times New Roman"/>
            </a:endParaRPr>
          </a:p>
        </p:txBody>
      </p:sp>
      <p:sp>
        <p:nvSpPr>
          <p:cNvPr id="522" name="Google Shape;522;p15"/>
          <p:cNvSpPr txBox="1"/>
          <p:nvPr/>
        </p:nvSpPr>
        <p:spPr>
          <a:xfrm>
            <a:off x="769937" y="1452562"/>
            <a:ext cx="3505200" cy="1816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800"/>
              <a:buFont typeface="Times New Roman"/>
              <a:buNone/>
            </a:pPr>
            <a:r>
              <a:rPr b="0" i="0" lang="en-US" sz="2800" u="none">
                <a:solidFill>
                  <a:schemeClr val="dk1"/>
                </a:solidFill>
                <a:latin typeface="Times New Roman"/>
                <a:ea typeface="Times New Roman"/>
                <a:cs typeface="Times New Roman"/>
                <a:sym typeface="Times New Roman"/>
              </a:rPr>
              <a:t>Châu Á nằm ở bán  cầu nào, trải dài từ vùng nào đến vùng nào trên Trái Đất?</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500"/>
                                        <p:tgtEl>
                                          <p:spTgt spid="5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500"/>
                                        <p:tgtEl>
                                          <p:spTgt spid="5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500"/>
                                        <p:tgtEl>
                                          <p:spTgt spid="516"/>
                                        </p:tgtEl>
                                      </p:cBhvr>
                                    </p:animEffect>
                                  </p:childTnLst>
                                </p:cTn>
                              </p:par>
                              <p:par>
                                <p:cTn fill="hold" nodeType="withEffect" presetClass="entr" presetID="10" presetSubtype="0">
                                  <p:stCondLst>
                                    <p:cond delay="0"/>
                                  </p:stCondLst>
                                  <p:childTnLst>
                                    <p:set>
                                      <p:cBhvr>
                                        <p:cTn dur="1" fill="hold">
                                          <p:stCondLst>
                                            <p:cond delay="0"/>
                                          </p:stCondLst>
                                        </p:cTn>
                                        <p:tgtEl>
                                          <p:spTgt spid="517"/>
                                        </p:tgtEl>
                                        <p:attrNameLst>
                                          <p:attrName>style.visibility</p:attrName>
                                        </p:attrNameLst>
                                      </p:cBhvr>
                                      <p:to>
                                        <p:strVal val="visible"/>
                                      </p:to>
                                    </p:set>
                                    <p:animEffect filter="fade" transition="in">
                                      <p:cBhvr>
                                        <p:cTn dur="500"/>
                                        <p:tgtEl>
                                          <p:spTgt spid="51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18"/>
                                        </p:tgtEl>
                                        <p:attrNameLst>
                                          <p:attrName>style.visibility</p:attrName>
                                        </p:attrNameLst>
                                      </p:cBhvr>
                                      <p:to>
                                        <p:strVal val="visible"/>
                                      </p:to>
                                    </p:set>
                                    <p:animEffect filter="fade" transition="in">
                                      <p:cBhvr>
                                        <p:cTn dur="1000"/>
                                        <p:tgtEl>
                                          <p:spTgt spid="5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16"/>
          <p:cNvSpPr txBox="1"/>
          <p:nvPr/>
        </p:nvSpPr>
        <p:spPr>
          <a:xfrm>
            <a:off x="2438400" y="2628900"/>
            <a:ext cx="7600950" cy="762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528" name="Google Shape;528;p16"/>
          <p:cNvPicPr preferRelativeResize="0"/>
          <p:nvPr/>
        </p:nvPicPr>
        <p:blipFill rotWithShape="1">
          <a:blip r:embed="rId3">
            <a:alphaModFix/>
          </a:blip>
          <a:srcRect b="0" l="0" r="0" t="0"/>
          <a:stretch/>
        </p:blipFill>
        <p:spPr>
          <a:xfrm>
            <a:off x="1524000" y="93662"/>
            <a:ext cx="9144000" cy="6313487"/>
          </a:xfrm>
          <a:prstGeom prst="rect">
            <a:avLst/>
          </a:prstGeom>
          <a:noFill/>
          <a:ln cap="flat" cmpd="sng" w="28575">
            <a:solidFill>
              <a:srgbClr val="0000CC"/>
            </a:solidFill>
            <a:prstDash val="solid"/>
            <a:miter lim="800000"/>
            <a:headEnd len="sm" w="sm" type="none"/>
            <a:tailEnd len="sm" w="sm" type="none"/>
          </a:ln>
        </p:spPr>
      </p:pic>
      <p:sp>
        <p:nvSpPr>
          <p:cNvPr id="529" name="Google Shape;529;p16"/>
          <p:cNvSpPr txBox="1"/>
          <p:nvPr/>
        </p:nvSpPr>
        <p:spPr>
          <a:xfrm>
            <a:off x="3322637" y="6313487"/>
            <a:ext cx="6286500"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800"/>
              <a:buFont typeface="Calibri"/>
              <a:buNone/>
            </a:pPr>
            <a:r>
              <a:rPr b="0" i="0" lang="en-US" sz="1800" u="none">
                <a:solidFill>
                  <a:schemeClr val="lt1"/>
                </a:solidFill>
                <a:latin typeface="Calibri"/>
                <a:ea typeface="Calibri"/>
                <a:cs typeface="Calibri"/>
                <a:sym typeface="Calibri"/>
              </a:rPr>
              <a:t>Hình 1. Lược đồ  các  các châu lục và đại dương</a:t>
            </a:r>
            <a:r>
              <a:rPr b="0" i="0" lang="en-US" sz="1800" u="none">
                <a:solidFill>
                  <a:schemeClr val="dk1"/>
                </a:solidFill>
                <a:latin typeface="Calibri"/>
                <a:ea typeface="Calibri"/>
                <a:cs typeface="Calibri"/>
                <a:sym typeface="Calibri"/>
              </a:rPr>
              <a:t> </a:t>
            </a:r>
            <a:endParaRPr/>
          </a:p>
        </p:txBody>
      </p:sp>
      <p:pic>
        <p:nvPicPr>
          <p:cNvPr descr="AG00090_" id="530" name="Google Shape;530;p16"/>
          <p:cNvPicPr preferRelativeResize="0"/>
          <p:nvPr/>
        </p:nvPicPr>
        <p:blipFill rotWithShape="1">
          <a:blip r:embed="rId4">
            <a:alphaModFix/>
          </a:blip>
          <a:srcRect b="0" l="0" r="0" t="0"/>
          <a:stretch/>
        </p:blipFill>
        <p:spPr>
          <a:xfrm>
            <a:off x="8029575" y="-11112"/>
            <a:ext cx="127000" cy="1093787"/>
          </a:xfrm>
          <a:prstGeom prst="rect">
            <a:avLst/>
          </a:prstGeom>
          <a:noFill/>
          <a:ln>
            <a:noFill/>
          </a:ln>
        </p:spPr>
      </p:pic>
      <p:pic>
        <p:nvPicPr>
          <p:cNvPr descr="AG00090_" id="531" name="Google Shape;531;p16"/>
          <p:cNvPicPr preferRelativeResize="0"/>
          <p:nvPr/>
        </p:nvPicPr>
        <p:blipFill rotWithShape="1">
          <a:blip r:embed="rId4">
            <a:alphaModFix/>
          </a:blip>
          <a:srcRect b="0" l="0" r="0" t="0"/>
          <a:stretch/>
        </p:blipFill>
        <p:spPr>
          <a:xfrm flipH="1" rot="5520000">
            <a:off x="9551193" y="1286668"/>
            <a:ext cx="100012" cy="1196975"/>
          </a:xfrm>
          <a:prstGeom prst="rect">
            <a:avLst/>
          </a:prstGeom>
          <a:noFill/>
          <a:ln>
            <a:noFill/>
          </a:ln>
        </p:spPr>
      </p:pic>
      <p:pic>
        <p:nvPicPr>
          <p:cNvPr descr="AG00090_" id="532" name="Google Shape;532;p16"/>
          <p:cNvPicPr preferRelativeResize="0"/>
          <p:nvPr/>
        </p:nvPicPr>
        <p:blipFill rotWithShape="1">
          <a:blip r:embed="rId4">
            <a:alphaModFix/>
          </a:blip>
          <a:srcRect b="0" l="0" r="0" t="0"/>
          <a:stretch/>
        </p:blipFill>
        <p:spPr>
          <a:xfrm flipH="1" rot="10800000">
            <a:off x="8029575" y="2449512"/>
            <a:ext cx="152400" cy="1120775"/>
          </a:xfrm>
          <a:prstGeom prst="rect">
            <a:avLst/>
          </a:prstGeom>
          <a:noFill/>
          <a:ln>
            <a:noFill/>
          </a:ln>
        </p:spPr>
      </p:pic>
      <p:pic>
        <p:nvPicPr>
          <p:cNvPr descr="AG00090_" id="533" name="Google Shape;533;p16"/>
          <p:cNvPicPr preferRelativeResize="0"/>
          <p:nvPr/>
        </p:nvPicPr>
        <p:blipFill rotWithShape="1">
          <a:blip r:embed="rId4">
            <a:alphaModFix/>
          </a:blip>
          <a:srcRect b="0" l="0" r="0" t="0"/>
          <a:stretch/>
        </p:blipFill>
        <p:spPr>
          <a:xfrm flipH="1" rot="-8100000">
            <a:off x="7004050" y="1479550"/>
            <a:ext cx="114300" cy="1295400"/>
          </a:xfrm>
          <a:prstGeom prst="rect">
            <a:avLst/>
          </a:prstGeom>
          <a:noFill/>
          <a:ln>
            <a:noFill/>
          </a:ln>
        </p:spPr>
      </p:pic>
      <p:pic>
        <p:nvPicPr>
          <p:cNvPr descr="AG00090_" id="534" name="Google Shape;534;p16"/>
          <p:cNvPicPr preferRelativeResize="0"/>
          <p:nvPr/>
        </p:nvPicPr>
        <p:blipFill rotWithShape="1">
          <a:blip r:embed="rId4">
            <a:alphaModFix/>
          </a:blip>
          <a:srcRect b="0" l="0" r="0" t="0"/>
          <a:stretch/>
        </p:blipFill>
        <p:spPr>
          <a:xfrm flipH="1" rot="-2940000">
            <a:off x="7000081" y="386556"/>
            <a:ext cx="120650" cy="1227137"/>
          </a:xfrm>
          <a:prstGeom prst="rect">
            <a:avLst/>
          </a:prstGeom>
          <a:noFill/>
          <a:ln>
            <a:noFill/>
          </a:ln>
        </p:spPr>
      </p:pic>
      <p:sp>
        <p:nvSpPr>
          <p:cNvPr id="535" name="Google Shape;535;p16"/>
          <p:cNvSpPr txBox="1"/>
          <p:nvPr/>
        </p:nvSpPr>
        <p:spPr>
          <a:xfrm>
            <a:off x="9353550" y="1238250"/>
            <a:ext cx="131445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66"/>
              </a:buClr>
              <a:buSzPts val="2800"/>
              <a:buFont typeface="Calibri"/>
              <a:buNone/>
            </a:pPr>
            <a:r>
              <a:rPr b="1" i="0" lang="en-US" sz="2800" u="none">
                <a:solidFill>
                  <a:srgbClr val="FF0066"/>
                </a:solidFill>
                <a:latin typeface="Calibri"/>
                <a:ea typeface="Calibri"/>
                <a:cs typeface="Calibri"/>
                <a:sym typeface="Calibri"/>
              </a:rPr>
              <a:t>Đông</a:t>
            </a:r>
            <a:endParaRPr/>
          </a:p>
        </p:txBody>
      </p:sp>
      <p:sp>
        <p:nvSpPr>
          <p:cNvPr id="536" name="Google Shape;536;p16"/>
          <p:cNvSpPr txBox="1"/>
          <p:nvPr/>
        </p:nvSpPr>
        <p:spPr>
          <a:xfrm>
            <a:off x="8239125" y="92075"/>
            <a:ext cx="1314450" cy="5222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66"/>
              </a:buClr>
              <a:buSzPts val="2800"/>
              <a:buFont typeface="Calibri"/>
              <a:buNone/>
            </a:pPr>
            <a:r>
              <a:rPr b="1" i="0" lang="en-US" sz="2800" u="none">
                <a:solidFill>
                  <a:srgbClr val="FF0066"/>
                </a:solidFill>
                <a:latin typeface="Calibri"/>
                <a:ea typeface="Calibri"/>
                <a:cs typeface="Calibri"/>
                <a:sym typeface="Calibri"/>
              </a:rPr>
              <a:t>Bắc</a:t>
            </a:r>
            <a:endParaRPr/>
          </a:p>
        </p:txBody>
      </p:sp>
      <p:sp>
        <p:nvSpPr>
          <p:cNvPr id="537" name="Google Shape;537;p16"/>
          <p:cNvSpPr txBox="1"/>
          <p:nvPr/>
        </p:nvSpPr>
        <p:spPr>
          <a:xfrm>
            <a:off x="7581900" y="3551237"/>
            <a:ext cx="131445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66"/>
              </a:buClr>
              <a:buSzPts val="2800"/>
              <a:buFont typeface="Calibri"/>
              <a:buNone/>
            </a:pPr>
            <a:r>
              <a:rPr b="1" i="0" lang="en-US" sz="2800" u="none">
                <a:solidFill>
                  <a:srgbClr val="FF0066"/>
                </a:solidFill>
                <a:latin typeface="Calibri"/>
                <a:ea typeface="Calibri"/>
                <a:cs typeface="Calibri"/>
                <a:sym typeface="Calibri"/>
              </a:rPr>
              <a:t>Nam</a:t>
            </a:r>
            <a:endParaRPr/>
          </a:p>
        </p:txBody>
      </p:sp>
      <p:sp>
        <p:nvSpPr>
          <p:cNvPr id="538" name="Google Shape;538;p16"/>
          <p:cNvSpPr txBox="1"/>
          <p:nvPr/>
        </p:nvSpPr>
        <p:spPr>
          <a:xfrm>
            <a:off x="5543550" y="1882775"/>
            <a:ext cx="1314450" cy="9540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2800"/>
              <a:buFont typeface="Calibri"/>
              <a:buNone/>
            </a:pPr>
            <a:r>
              <a:rPr b="1" i="0" lang="en-US" sz="2800" u="none">
                <a:solidFill>
                  <a:srgbClr val="C00000"/>
                </a:solidFill>
                <a:latin typeface="Calibri"/>
                <a:ea typeface="Calibri"/>
                <a:cs typeface="Calibri"/>
                <a:sym typeface="Calibri"/>
              </a:rPr>
              <a:t>Tây</a:t>
            </a:r>
            <a:endParaRPr/>
          </a:p>
          <a:p>
            <a:pPr indent="0" lvl="0" marL="0" marR="0" rtl="0" algn="l">
              <a:lnSpc>
                <a:spcPct val="100000"/>
              </a:lnSpc>
              <a:spcBef>
                <a:spcPts val="0"/>
              </a:spcBef>
              <a:spcAft>
                <a:spcPts val="0"/>
              </a:spcAft>
              <a:buClr>
                <a:srgbClr val="C00000"/>
              </a:buClr>
              <a:buSzPts val="2800"/>
              <a:buFont typeface="Calibri"/>
              <a:buNone/>
            </a:pPr>
            <a:r>
              <a:rPr b="1" i="0" lang="en-US" sz="2800" u="none">
                <a:solidFill>
                  <a:srgbClr val="C00000"/>
                </a:solidFill>
                <a:latin typeface="Calibri"/>
                <a:ea typeface="Calibri"/>
                <a:cs typeface="Calibri"/>
                <a:sym typeface="Calibri"/>
              </a:rPr>
              <a:t>Nam</a:t>
            </a:r>
            <a:endParaRPr/>
          </a:p>
        </p:txBody>
      </p:sp>
      <p:sp>
        <p:nvSpPr>
          <p:cNvPr id="539" name="Google Shape;539;p16"/>
          <p:cNvSpPr txBox="1"/>
          <p:nvPr/>
        </p:nvSpPr>
        <p:spPr>
          <a:xfrm>
            <a:off x="5856287" y="254000"/>
            <a:ext cx="1577975"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00000"/>
              </a:buClr>
              <a:buSzPts val="2800"/>
              <a:buFont typeface="Calibri"/>
              <a:buNone/>
            </a:pPr>
            <a:r>
              <a:rPr b="1" i="0" lang="en-US" sz="2800" u="none">
                <a:solidFill>
                  <a:srgbClr val="C00000"/>
                </a:solidFill>
                <a:latin typeface="Calibri"/>
                <a:ea typeface="Calibri"/>
                <a:cs typeface="Calibri"/>
                <a:sym typeface="Calibri"/>
              </a:rPr>
              <a:t>Tây</a:t>
            </a:r>
            <a:r>
              <a:rPr b="1" i="0" lang="en-US" sz="2800" u="none">
                <a:solidFill>
                  <a:schemeClr val="dk1"/>
                </a:solidFill>
                <a:latin typeface="Calibri"/>
                <a:ea typeface="Calibri"/>
                <a:cs typeface="Calibri"/>
                <a:sym typeface="Calibri"/>
              </a:rPr>
              <a:t> </a:t>
            </a:r>
            <a:endParaRPr/>
          </a:p>
        </p:txBody>
      </p:sp>
      <p:sp>
        <p:nvSpPr>
          <p:cNvPr id="540" name="Google Shape;540;p16"/>
          <p:cNvSpPr txBox="1"/>
          <p:nvPr/>
        </p:nvSpPr>
        <p:spPr>
          <a:xfrm>
            <a:off x="1825625" y="6388100"/>
            <a:ext cx="8534400" cy="5238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Calibri"/>
              <a:buNone/>
            </a:pPr>
            <a:r>
              <a:rPr b="1" i="1" lang="en-US" sz="2800" u="none">
                <a:solidFill>
                  <a:schemeClr val="dk1"/>
                </a:solidFill>
                <a:latin typeface="Calibri"/>
                <a:ea typeface="Calibri"/>
                <a:cs typeface="Calibri"/>
                <a:sym typeface="Calibri"/>
              </a:rPr>
              <a:t>Hình 1</a:t>
            </a:r>
            <a:r>
              <a:rPr b="0" i="1" lang="en-US" sz="2800" u="none">
                <a:solidFill>
                  <a:schemeClr val="dk1"/>
                </a:solidFill>
                <a:latin typeface="Calibri"/>
                <a:ea typeface="Calibri"/>
                <a:cs typeface="Calibri"/>
                <a:sym typeface="Calibri"/>
              </a:rPr>
              <a:t>. Lược đồ các châu lục và đại dương</a:t>
            </a:r>
            <a:endParaRPr/>
          </a:p>
        </p:txBody>
      </p:sp>
      <p:sp>
        <p:nvSpPr>
          <p:cNvPr id="541" name="Google Shape;541;p16"/>
          <p:cNvSpPr txBox="1"/>
          <p:nvPr/>
        </p:nvSpPr>
        <p:spPr>
          <a:xfrm>
            <a:off x="1911350" y="6400800"/>
            <a:ext cx="8856662" cy="522287"/>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333FF"/>
              </a:buClr>
              <a:buSzPts val="2800"/>
              <a:buFont typeface="Calibri"/>
              <a:buNone/>
            </a:pPr>
            <a:r>
              <a:rPr b="0" i="0" lang="en-US" sz="2800" u="none">
                <a:solidFill>
                  <a:srgbClr val="3333FF"/>
                </a:solidFill>
                <a:latin typeface="Calibri"/>
                <a:ea typeface="Calibri"/>
                <a:cs typeface="Calibri"/>
                <a:sym typeface="Calibri"/>
              </a:rPr>
              <a:t> </a:t>
            </a:r>
            <a:r>
              <a:rPr b="1" i="0" lang="en-US" sz="2800" u="sng">
                <a:solidFill>
                  <a:srgbClr val="0000FF"/>
                </a:solidFill>
                <a:latin typeface="Calibri"/>
                <a:ea typeface="Calibri"/>
                <a:cs typeface="Calibri"/>
                <a:sym typeface="Calibri"/>
              </a:rPr>
              <a:t>Kết luận</a:t>
            </a:r>
            <a:r>
              <a:rPr b="0" i="0" lang="en-US" sz="2800" u="none">
                <a:solidFill>
                  <a:srgbClr val="3333FF"/>
                </a:solidFill>
                <a:latin typeface="Calibri"/>
                <a:ea typeface="Calibri"/>
                <a:cs typeface="Calibri"/>
                <a:sym typeface="Calibri"/>
              </a:rPr>
              <a:t>: </a:t>
            </a:r>
            <a:r>
              <a:rPr b="1" i="0" lang="en-US" sz="2800" u="none">
                <a:solidFill>
                  <a:srgbClr val="FF0000"/>
                </a:solidFill>
                <a:latin typeface="Calibri"/>
                <a:ea typeface="Calibri"/>
                <a:cs typeface="Calibri"/>
                <a:sym typeface="Calibri"/>
              </a:rPr>
              <a:t>Châu Á  có ba phía giáp biển và đại dương.</a:t>
            </a:r>
            <a:endParaRPr/>
          </a:p>
        </p:txBody>
      </p:sp>
      <p:sp>
        <p:nvSpPr>
          <p:cNvPr id="542" name="Google Shape;542;p16"/>
          <p:cNvSpPr/>
          <p:nvPr/>
        </p:nvSpPr>
        <p:spPr>
          <a:xfrm>
            <a:off x="10661650" y="-461962"/>
            <a:ext cx="2667000" cy="2344737"/>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FFF"/>
          </a:solidFill>
          <a:ln>
            <a:noFill/>
          </a:ln>
          <a:effectLst>
            <a:outerShdw blurRad="63500" dir="16200000" dist="381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543" name="Google Shape;543;p16"/>
          <p:cNvPicPr preferRelativeResize="0"/>
          <p:nvPr/>
        </p:nvPicPr>
        <p:blipFill rotWithShape="1">
          <a:blip r:embed="rId5">
            <a:alphaModFix/>
          </a:blip>
          <a:srcRect b="0" l="17778" r="17778" t="0"/>
          <a:stretch/>
        </p:blipFill>
        <p:spPr>
          <a:xfrm rot="-1140000">
            <a:off x="11066462" y="238125"/>
            <a:ext cx="904875" cy="1404937"/>
          </a:xfrm>
          <a:prstGeom prst="rect">
            <a:avLst/>
          </a:prstGeom>
          <a:noFill/>
          <a:ln>
            <a:noFill/>
          </a:ln>
        </p:spPr>
      </p:pic>
      <p:sp>
        <p:nvSpPr>
          <p:cNvPr id="544" name="Google Shape;544;p16"/>
          <p:cNvSpPr txBox="1"/>
          <p:nvPr/>
        </p:nvSpPr>
        <p:spPr>
          <a:xfrm>
            <a:off x="1441450" y="6372225"/>
            <a:ext cx="9220200" cy="523875"/>
          </a:xfrm>
          <a:prstGeom prst="rect">
            <a:avLst/>
          </a:prstGeom>
          <a:noFill/>
          <a:ln>
            <a:noFill/>
          </a:ln>
          <a:effectLst>
            <a:outerShdw blurRad="63500" dir="13500000" dist="53881">
              <a:schemeClr val="lt2">
                <a:alpha val="49803"/>
              </a:scheme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FF"/>
              </a:buClr>
              <a:buSzPts val="2800"/>
              <a:buFont typeface="Calibri"/>
              <a:buNone/>
            </a:pPr>
            <a:r>
              <a:rPr b="1" i="0" lang="en-US" sz="2800" u="none">
                <a:solidFill>
                  <a:srgbClr val="0000FF"/>
                </a:solidFill>
                <a:latin typeface="Calibri"/>
                <a:ea typeface="Calibri"/>
                <a:cs typeface="Calibri"/>
                <a:sym typeface="Calibri"/>
              </a:rPr>
              <a:t>Tìm tên các châu lục và đại dương mà châu Á tiếp giáp</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4"/>
                                        </p:tgtEl>
                                        <p:attrNameLst>
                                          <p:attrName>style.visibility</p:attrName>
                                        </p:attrNameLst>
                                      </p:cBhvr>
                                      <p:to>
                                        <p:strVal val="visible"/>
                                      </p:to>
                                    </p:set>
                                    <p:animEffect filter="fade" transition="in">
                                      <p:cBhvr>
                                        <p:cTn dur="500"/>
                                        <p:tgtEl>
                                          <p:spTgt spid="544"/>
                                        </p:tgtEl>
                                      </p:cBhvr>
                                    </p:animEffect>
                                  </p:childTnLst>
                                </p:cTn>
                              </p:par>
                              <p:par>
                                <p:cTn fill="hold" nodeType="withEffect" presetClass="exit" presetID="2" presetSubtype="4">
                                  <p:stCondLst>
                                    <p:cond delay="0"/>
                                  </p:stCondLst>
                                  <p:childTnLst>
                                    <p:anim calcmode="lin" valueType="num">
                                      <p:cBhvr additive="base">
                                        <p:cTn dur="500"/>
                                        <p:tgtEl>
                                          <p:spTgt spid="540"/>
                                        </p:tgtEl>
                                        <p:attrNameLst>
                                          <p:attrName>ppt_y</p:attrName>
                                        </p:attrNameLst>
                                      </p:cBhvr>
                                      <p:tavLst>
                                        <p:tav fmla="" tm="0">
                                          <p:val>
                                            <p:strVal val="#ppt_y"/>
                                          </p:val>
                                        </p:tav>
                                        <p:tav fmla="" tm="100000">
                                          <p:val>
                                            <p:strVal val="#ppt_y+1"/>
                                          </p:val>
                                        </p:tav>
                                      </p:tavLst>
                                    </p:anim>
                                    <p:set>
                                      <p:cBhvr>
                                        <p:cTn dur="1" fill="hold">
                                          <p:stCondLst>
                                            <p:cond delay="500"/>
                                          </p:stCondLst>
                                        </p:cTn>
                                        <p:tgtEl>
                                          <p:spTgt spid="54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44"/>
                                        </p:tgtEl>
                                      </p:cBhvr>
                                    </p:animEffect>
                                    <p:set>
                                      <p:cBhvr>
                                        <p:cTn dur="1" fill="hold">
                                          <p:stCondLst>
                                            <p:cond delay="500"/>
                                          </p:stCondLst>
                                        </p:cTn>
                                        <p:tgtEl>
                                          <p:spTgt spid="54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0"/>
                                        </p:tgtEl>
                                        <p:attrNameLst>
                                          <p:attrName>style.visibility</p:attrName>
                                        </p:attrNameLst>
                                      </p:cBhvr>
                                      <p:to>
                                        <p:strVal val="visible"/>
                                      </p:to>
                                    </p:set>
                                    <p:animEffect filter="fade" transition="in">
                                      <p:cBhvr>
                                        <p:cTn dur="500"/>
                                        <p:tgtEl>
                                          <p:spTgt spid="530"/>
                                        </p:tgtEl>
                                      </p:cBhvr>
                                    </p:animEffect>
                                  </p:childTnLst>
                                </p:cTn>
                              </p:par>
                            </p:childTnLst>
                          </p:cTn>
                        </p:par>
                        <p:par>
                          <p:cTn fill="hold">
                            <p:stCondLst>
                              <p:cond delay="500"/>
                            </p:stCondLst>
                            <p:childTnLst>
                              <p:par>
                                <p:cTn fill="hold" nodeType="afterEffect" presetClass="entr" presetID="2" presetSubtype="1">
                                  <p:stCondLst>
                                    <p:cond delay="0"/>
                                  </p:stCondLst>
                                  <p:childTnLst>
                                    <p:set>
                                      <p:cBhvr>
                                        <p:cTn dur="1" fill="hold">
                                          <p:stCondLst>
                                            <p:cond delay="0"/>
                                          </p:stCondLst>
                                        </p:cTn>
                                        <p:tgtEl>
                                          <p:spTgt spid="536"/>
                                        </p:tgtEl>
                                        <p:attrNameLst>
                                          <p:attrName>style.visibility</p:attrName>
                                        </p:attrNameLst>
                                      </p:cBhvr>
                                      <p:to>
                                        <p:strVal val="visible"/>
                                      </p:to>
                                    </p:set>
                                    <p:anim calcmode="lin" valueType="num">
                                      <p:cBhvr additive="base">
                                        <p:cTn dur="500"/>
                                        <p:tgtEl>
                                          <p:spTgt spid="53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1"/>
                                        </p:tgtEl>
                                        <p:attrNameLst>
                                          <p:attrName>style.visibility</p:attrName>
                                        </p:attrNameLst>
                                      </p:cBhvr>
                                      <p:to>
                                        <p:strVal val="visible"/>
                                      </p:to>
                                    </p:set>
                                    <p:animEffect filter="fade" transition="in">
                                      <p:cBhvr>
                                        <p:cTn dur="500"/>
                                        <p:tgtEl>
                                          <p:spTgt spid="531"/>
                                        </p:tgtEl>
                                      </p:cBhvr>
                                    </p:animEffect>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535"/>
                                        </p:tgtEl>
                                        <p:attrNameLst>
                                          <p:attrName>style.visibility</p:attrName>
                                        </p:attrNameLst>
                                      </p:cBhvr>
                                      <p:to>
                                        <p:strVal val="visible"/>
                                      </p:to>
                                    </p:set>
                                    <p:anim calcmode="lin" valueType="num">
                                      <p:cBhvr additive="base">
                                        <p:cTn dur="500"/>
                                        <p:tgtEl>
                                          <p:spTgt spid="535"/>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2"/>
                                        </p:tgtEl>
                                        <p:attrNameLst>
                                          <p:attrName>style.visibility</p:attrName>
                                        </p:attrNameLst>
                                      </p:cBhvr>
                                      <p:to>
                                        <p:strVal val="visible"/>
                                      </p:to>
                                    </p:set>
                                    <p:animEffect filter="fade" transition="in">
                                      <p:cBhvr>
                                        <p:cTn dur="500"/>
                                        <p:tgtEl>
                                          <p:spTgt spid="532"/>
                                        </p:tgtEl>
                                      </p:cBhvr>
                                    </p:animEffect>
                                  </p:childTnLst>
                                </p:cTn>
                              </p:par>
                            </p:childTnLst>
                          </p:cTn>
                        </p:par>
                        <p:par>
                          <p:cTn fill="hold">
                            <p:stCondLst>
                              <p:cond delay="500"/>
                            </p:stCondLst>
                            <p:childTnLst>
                              <p:par>
                                <p:cTn fill="hold" nodeType="afterEffect" presetClass="entr" presetID="2" presetSubtype="4">
                                  <p:stCondLst>
                                    <p:cond delay="0"/>
                                  </p:stCondLst>
                                  <p:childTnLst>
                                    <p:set>
                                      <p:cBhvr>
                                        <p:cTn dur="1" fill="hold">
                                          <p:stCondLst>
                                            <p:cond delay="0"/>
                                          </p:stCondLst>
                                        </p:cTn>
                                        <p:tgtEl>
                                          <p:spTgt spid="537"/>
                                        </p:tgtEl>
                                        <p:attrNameLst>
                                          <p:attrName>style.visibility</p:attrName>
                                        </p:attrNameLst>
                                      </p:cBhvr>
                                      <p:to>
                                        <p:strVal val="visible"/>
                                      </p:to>
                                    </p:set>
                                    <p:anim calcmode="lin" valueType="num">
                                      <p:cBhvr additive="base">
                                        <p:cTn dur="500"/>
                                        <p:tgtEl>
                                          <p:spTgt spid="53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3"/>
                                        </p:tgtEl>
                                        <p:attrNameLst>
                                          <p:attrName>style.visibility</p:attrName>
                                        </p:attrNameLst>
                                      </p:cBhvr>
                                      <p:to>
                                        <p:strVal val="visible"/>
                                      </p:to>
                                    </p:set>
                                    <p:animEffect filter="fade" transition="in">
                                      <p:cBhvr>
                                        <p:cTn dur="500"/>
                                        <p:tgtEl>
                                          <p:spTgt spid="533"/>
                                        </p:tgtEl>
                                      </p:cBhvr>
                                    </p:animEffect>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538"/>
                                        </p:tgtEl>
                                        <p:attrNameLst>
                                          <p:attrName>style.visibility</p:attrName>
                                        </p:attrNameLst>
                                      </p:cBhvr>
                                      <p:to>
                                        <p:strVal val="visible"/>
                                      </p:to>
                                    </p:set>
                                    <p:anim calcmode="lin" valueType="num">
                                      <p:cBhvr additive="base">
                                        <p:cTn dur="500"/>
                                        <p:tgtEl>
                                          <p:spTgt spid="53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2000"/>
                                        <p:tgtEl>
                                          <p:spTgt spid="534"/>
                                        </p:tgtEl>
                                      </p:cBhvr>
                                    </p:animEffect>
                                  </p:childTnLst>
                                </p:cTn>
                              </p:par>
                            </p:childTnLst>
                          </p:cTn>
                        </p:par>
                        <p:par>
                          <p:cTn fill="hold">
                            <p:stCondLst>
                              <p:cond delay="2000"/>
                            </p:stCondLst>
                            <p:childTnLst>
                              <p:par>
                                <p:cTn fill="hold" nodeType="afterEffect" presetClass="entr" presetID="2" presetSubtype="8">
                                  <p:stCondLst>
                                    <p:cond delay="0"/>
                                  </p:stCondLst>
                                  <p:childTnLst>
                                    <p:set>
                                      <p:cBhvr>
                                        <p:cTn dur="1" fill="hold">
                                          <p:stCondLst>
                                            <p:cond delay="0"/>
                                          </p:stCondLst>
                                        </p:cTn>
                                        <p:tgtEl>
                                          <p:spTgt spid="539"/>
                                        </p:tgtEl>
                                        <p:attrNameLst>
                                          <p:attrName>style.visibility</p:attrName>
                                        </p:attrNameLst>
                                      </p:cBhvr>
                                      <p:to>
                                        <p:strVal val="visible"/>
                                      </p:to>
                                    </p:set>
                                    <p:anim calcmode="lin" valueType="num">
                                      <p:cBhvr additive="base">
                                        <p:cTn dur="500"/>
                                        <p:tgtEl>
                                          <p:spTgt spid="53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1"/>
                                        </p:tgtEl>
                                        <p:attrNameLst>
                                          <p:attrName>style.visibility</p:attrName>
                                        </p:attrNameLst>
                                      </p:cBhvr>
                                      <p:to>
                                        <p:strVal val="visible"/>
                                      </p:to>
                                    </p:set>
                                    <p:animEffect filter="fade" transition="in">
                                      <p:cBhvr>
                                        <p:cTn dur="2000"/>
                                        <p:tgtEl>
                                          <p:spTgt spid="5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17"/>
          <p:cNvSpPr txBox="1"/>
          <p:nvPr/>
        </p:nvSpPr>
        <p:spPr>
          <a:xfrm>
            <a:off x="1757362" y="5715000"/>
            <a:ext cx="8915400" cy="6858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FF3300"/>
              </a:buClr>
              <a:buSzPts val="2800"/>
              <a:buFont typeface="Calibri"/>
              <a:buNone/>
            </a:pPr>
            <a:r>
              <a:rPr b="1" i="0" lang="en-US" sz="2800" u="none">
                <a:solidFill>
                  <a:srgbClr val="FF3300"/>
                </a:solidFill>
                <a:latin typeface="Calibri"/>
                <a:ea typeface="Calibri"/>
                <a:cs typeface="Calibri"/>
                <a:sym typeface="Calibri"/>
              </a:rPr>
              <a:t>Bảng số liệu về diện tích và dân số các châu lục năm 2021 theo trang greelane.com</a:t>
            </a:r>
            <a:endParaRPr/>
          </a:p>
        </p:txBody>
      </p:sp>
      <p:graphicFrame>
        <p:nvGraphicFramePr>
          <p:cNvPr id="550" name="Google Shape;550;p17"/>
          <p:cNvGraphicFramePr/>
          <p:nvPr/>
        </p:nvGraphicFramePr>
        <p:xfrm>
          <a:off x="1808162" y="1219200"/>
          <a:ext cx="3000000" cy="3000000"/>
        </p:xfrm>
        <a:graphic>
          <a:graphicData uri="http://schemas.openxmlformats.org/drawingml/2006/table">
            <a:tbl>
              <a:tblPr>
                <a:noFill/>
                <a:tableStyleId>{A8FC9135-547D-4127-8DC4-C5FBDCB39A31}</a:tableStyleId>
              </a:tblPr>
              <a:tblGrid>
                <a:gridCol w="2916225"/>
                <a:gridCol w="3505200"/>
                <a:gridCol w="2451100"/>
              </a:tblGrid>
              <a:tr h="944550">
                <a:tc>
                  <a:txBody>
                    <a:bodyPr/>
                    <a:lstStyle/>
                    <a:p>
                      <a:pPr indent="0" lvl="0" marL="0" marR="0" rtl="0" algn="ctr">
                        <a:lnSpc>
                          <a:spcPct val="100000"/>
                        </a:lnSpc>
                        <a:spcBef>
                          <a:spcPts val="0"/>
                        </a:spcBef>
                        <a:spcAft>
                          <a:spcPts val="0"/>
                        </a:spcAft>
                        <a:buClr>
                          <a:srgbClr val="363636"/>
                        </a:buClr>
                        <a:buSzPts val="2800"/>
                        <a:buFont typeface="Calibri"/>
                        <a:buNone/>
                      </a:pPr>
                      <a:r>
                        <a:rPr b="1" i="0" lang="en-US" sz="2800" u="none" cap="none" strike="noStrike">
                          <a:solidFill>
                            <a:srgbClr val="363636"/>
                          </a:solidFill>
                          <a:latin typeface="Calibri"/>
                          <a:ea typeface="Calibri"/>
                          <a:cs typeface="Calibri"/>
                          <a:sym typeface="Calibri"/>
                        </a:rPr>
                        <a:t>Châu lục</a:t>
                      </a:r>
                      <a:endParaRPr/>
                    </a:p>
                  </a:txBody>
                  <a:tcPr marT="45700" marB="45700" marR="91425" marL="91425">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lnT cap="flat" cmpd="sng" w="12700">
                      <a:solidFill>
                        <a:srgbClr val="0070C0"/>
                      </a:solidFill>
                      <a:prstDash val="solid"/>
                      <a:round/>
                      <a:headEnd len="sm" w="sm" type="none"/>
                      <a:tailEnd len="sm" w="sm" type="none"/>
                    </a:lnT>
                    <a:lnB cap="flat" cmpd="sng" w="12700">
                      <a:solidFill>
                        <a:srgbClr val="0070C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363636"/>
                        </a:buClr>
                        <a:buSzPts val="2800"/>
                        <a:buFont typeface="Calibri"/>
                        <a:buNone/>
                      </a:pPr>
                      <a:r>
                        <a:rPr b="1" i="0" lang="en-US" sz="2800" u="none" cap="none" strike="noStrike">
                          <a:solidFill>
                            <a:srgbClr val="363636"/>
                          </a:solidFill>
                          <a:latin typeface="Calibri"/>
                          <a:ea typeface="Calibri"/>
                          <a:cs typeface="Calibri"/>
                          <a:sym typeface="Calibri"/>
                        </a:rPr>
                        <a:t>Diện tích (triệu km</a:t>
                      </a:r>
                      <a:r>
                        <a:rPr b="1" baseline="30000" i="0" lang="en-US" sz="2800" u="none" cap="none" strike="noStrike">
                          <a:solidFill>
                            <a:srgbClr val="363636"/>
                          </a:solidFill>
                          <a:latin typeface="Calibri"/>
                          <a:ea typeface="Calibri"/>
                          <a:cs typeface="Calibri"/>
                          <a:sym typeface="Calibri"/>
                        </a:rPr>
                        <a:t>2</a:t>
                      </a:r>
                      <a:r>
                        <a:rPr b="1" i="0" lang="en-US" sz="2800" u="none" cap="none" strike="noStrike">
                          <a:solidFill>
                            <a:srgbClr val="363636"/>
                          </a:solidFill>
                          <a:latin typeface="Calibri"/>
                          <a:ea typeface="Calibri"/>
                          <a:cs typeface="Calibri"/>
                          <a:sym typeface="Calibri"/>
                        </a:rPr>
                        <a:t>)</a:t>
                      </a:r>
                      <a:endParaRPr/>
                    </a:p>
                  </a:txBody>
                  <a:tcPr marT="45700" marB="45700" marR="91425" marL="91425">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lnT cap="flat" cmpd="sng" w="12700">
                      <a:solidFill>
                        <a:srgbClr val="0070C0"/>
                      </a:solidFill>
                      <a:prstDash val="solid"/>
                      <a:round/>
                      <a:headEnd len="sm" w="sm" type="none"/>
                      <a:tailEnd len="sm" w="sm" type="none"/>
                    </a:lnT>
                    <a:lnB cap="flat" cmpd="sng" w="12700">
                      <a:solidFill>
                        <a:srgbClr val="0070C0"/>
                      </a:solidFill>
                      <a:prstDash val="solid"/>
                      <a:round/>
                      <a:headEnd len="sm" w="sm" type="none"/>
                      <a:tailEnd len="sm" w="sm" type="none"/>
                    </a:lnB>
                    <a:solidFill>
                      <a:srgbClr val="FFFF00"/>
                    </a:solidFill>
                  </a:tcPr>
                </a:tc>
                <a:tc>
                  <a:txBody>
                    <a:bodyPr/>
                    <a:lstStyle/>
                    <a:p>
                      <a:pPr indent="0" lvl="0" marL="0" marR="0" rtl="0" algn="ctr">
                        <a:lnSpc>
                          <a:spcPct val="100000"/>
                        </a:lnSpc>
                        <a:spcBef>
                          <a:spcPts val="0"/>
                        </a:spcBef>
                        <a:spcAft>
                          <a:spcPts val="0"/>
                        </a:spcAft>
                        <a:buClr>
                          <a:srgbClr val="363636"/>
                        </a:buClr>
                        <a:buSzPts val="2800"/>
                        <a:buFont typeface="Calibri"/>
                        <a:buNone/>
                      </a:pPr>
                      <a:r>
                        <a:rPr b="1" i="0" lang="en-US" sz="2800" u="none" cap="none" strike="noStrike">
                          <a:solidFill>
                            <a:srgbClr val="363636"/>
                          </a:solidFill>
                          <a:latin typeface="Calibri"/>
                          <a:ea typeface="Calibri"/>
                          <a:cs typeface="Calibri"/>
                          <a:sym typeface="Calibri"/>
                        </a:rPr>
                        <a:t>Dân số (người) năm 2021</a:t>
                      </a:r>
                      <a:endParaRPr/>
                    </a:p>
                  </a:txBody>
                  <a:tcPr marT="45700" marB="45700" marR="91425" marL="91425">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lnT cap="flat" cmpd="sng" w="12700">
                      <a:solidFill>
                        <a:srgbClr val="0070C0"/>
                      </a:solidFill>
                      <a:prstDash val="solid"/>
                      <a:round/>
                      <a:headEnd len="sm" w="sm" type="none"/>
                      <a:tailEnd len="sm" w="sm" type="none"/>
                    </a:lnT>
                    <a:lnB cap="flat" cmpd="sng" w="12700">
                      <a:solidFill>
                        <a:srgbClr val="0070C0"/>
                      </a:solidFill>
                      <a:prstDash val="solid"/>
                      <a:round/>
                      <a:headEnd len="sm" w="sm" type="none"/>
                      <a:tailEnd len="sm" w="sm" type="none"/>
                    </a:lnB>
                    <a:solidFill>
                      <a:srgbClr val="FFFF00"/>
                    </a:solidFill>
                  </a:tcPr>
                </a:tc>
              </a:tr>
              <a:tr h="576250">
                <a:tc>
                  <a:txBody>
                    <a:bodyPr/>
                    <a:lstStyle/>
                    <a:p>
                      <a:pPr indent="0" lvl="0" marL="0" marR="0" rtl="0" algn="l">
                        <a:lnSpc>
                          <a:spcPct val="100000"/>
                        </a:lnSpc>
                        <a:spcBef>
                          <a:spcPts val="0"/>
                        </a:spcBef>
                        <a:spcAft>
                          <a:spcPts val="0"/>
                        </a:spcAft>
                        <a:buClr>
                          <a:schemeClr val="dk1"/>
                        </a:buClr>
                        <a:buSzPts val="2800"/>
                        <a:buFont typeface="Calibri"/>
                        <a:buNone/>
                      </a:pPr>
                      <a:r>
                        <a:rPr b="1" i="0" lang="en-US" sz="2800" u="none" cap="none" strike="noStrike">
                          <a:solidFill>
                            <a:schemeClr val="dk1"/>
                          </a:solidFill>
                          <a:latin typeface="Calibri"/>
                          <a:ea typeface="Calibri"/>
                          <a:cs typeface="Calibri"/>
                          <a:sym typeface="Calibri"/>
                        </a:rPr>
                        <a:t>Châu Á</a:t>
                      </a:r>
                      <a:endParaRPr/>
                    </a:p>
                  </a:txBody>
                  <a:tcPr marT="45700" marB="45700" marR="91425" marL="91425">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lnT cap="flat" cmpd="sng" w="12700">
                      <a:solidFill>
                        <a:srgbClr val="0070C0"/>
                      </a:solidFill>
                      <a:prstDash val="solid"/>
                      <a:round/>
                      <a:headEnd len="sm" w="sm" type="none"/>
                      <a:tailEnd len="sm" w="sm" type="none"/>
                    </a:lnT>
                    <a:lnB cap="flat" cmpd="sng" w="12700">
                      <a:solidFill>
                        <a:srgbClr val="0070C0"/>
                      </a:solidFill>
                      <a:prstDash val="solid"/>
                      <a:round/>
                      <a:headEnd len="sm" w="sm" type="none"/>
                      <a:tailEnd len="sm" w="sm" type="none"/>
                    </a:lnB>
                    <a:solidFill>
                      <a:srgbClr val="92D050"/>
                    </a:solidFill>
                  </a:tcPr>
                </a:tc>
                <a:tc>
                  <a:txBody>
                    <a:bodyPr/>
                    <a:lstStyle/>
                    <a:p>
                      <a:pPr indent="0" lvl="0" marL="0" marR="0" rtl="0" algn="ctr">
                        <a:lnSpc>
                          <a:spcPct val="10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44,6</a:t>
                      </a:r>
                      <a:endParaRPr/>
                    </a:p>
                  </a:txBody>
                  <a:tcPr marT="45700" marB="45700" marR="91425" marL="91425">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lnT cap="flat" cmpd="sng" w="12700">
                      <a:solidFill>
                        <a:srgbClr val="0070C0"/>
                      </a:solidFill>
                      <a:prstDash val="solid"/>
                      <a:round/>
                      <a:headEnd len="sm" w="sm" type="none"/>
                      <a:tailEnd len="sm" w="sm" type="none"/>
                    </a:lnT>
                    <a:lnB cap="flat" cmpd="sng" w="12700">
                      <a:solidFill>
                        <a:srgbClr val="0070C0"/>
                      </a:solidFill>
                      <a:prstDash val="solid"/>
                      <a:round/>
                      <a:headEnd len="sm" w="sm" type="none"/>
                      <a:tailEnd len="sm" w="sm" type="none"/>
                    </a:lnB>
                    <a:solidFill>
                      <a:srgbClr val="92D050"/>
                    </a:solidFill>
                  </a:tcPr>
                </a:tc>
                <a:tc>
                  <a:txBody>
                    <a:bodyPr/>
                    <a:lstStyle/>
                    <a:p>
                      <a:pPr indent="0" lvl="0" marL="0" marR="0" rtl="0" algn="ctr">
                        <a:lnSpc>
                          <a:spcPct val="10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4,6 tỷ</a:t>
                      </a:r>
                      <a:endParaRPr/>
                    </a:p>
                  </a:txBody>
                  <a:tcPr marT="45700" marB="45700" marR="91425" marL="91425">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lnT cap="flat" cmpd="sng" w="12700">
                      <a:solidFill>
                        <a:srgbClr val="0070C0"/>
                      </a:solidFill>
                      <a:prstDash val="solid"/>
                      <a:round/>
                      <a:headEnd len="sm" w="sm" type="none"/>
                      <a:tailEnd len="sm" w="sm" type="none"/>
                    </a:lnT>
                    <a:lnB cap="flat" cmpd="sng" w="12700">
                      <a:solidFill>
                        <a:srgbClr val="0070C0"/>
                      </a:solidFill>
                      <a:prstDash val="solid"/>
                      <a:round/>
                      <a:headEnd len="sm" w="sm" type="none"/>
                      <a:tailEnd len="sm" w="sm" type="none"/>
                    </a:lnB>
                    <a:solidFill>
                      <a:srgbClr val="92D050"/>
                    </a:solidFill>
                  </a:tcPr>
                </a:tc>
              </a:tr>
              <a:tr h="576250">
                <a:tc>
                  <a:txBody>
                    <a:bodyPr/>
                    <a:lstStyle/>
                    <a:p>
                      <a:pPr indent="0" lvl="0" marL="0" marR="0" rtl="0" algn="l">
                        <a:lnSpc>
                          <a:spcPct val="100000"/>
                        </a:lnSpc>
                        <a:spcBef>
                          <a:spcPts val="0"/>
                        </a:spcBef>
                        <a:spcAft>
                          <a:spcPts val="0"/>
                        </a:spcAft>
                        <a:buClr>
                          <a:schemeClr val="dk1"/>
                        </a:buClr>
                        <a:buSzPts val="2800"/>
                        <a:buFont typeface="Calibri"/>
                        <a:buNone/>
                      </a:pPr>
                      <a:r>
                        <a:rPr b="1" i="0" lang="en-US" sz="2800" u="none" cap="none" strike="noStrike">
                          <a:solidFill>
                            <a:schemeClr val="dk1"/>
                          </a:solidFill>
                          <a:latin typeface="Calibri"/>
                          <a:ea typeface="Calibri"/>
                          <a:cs typeface="Calibri"/>
                          <a:sym typeface="Calibri"/>
                        </a:rPr>
                        <a:t>Châu Mĩ</a:t>
                      </a:r>
                      <a:endParaRPr/>
                    </a:p>
                  </a:txBody>
                  <a:tcPr marT="45700" marB="45700" marR="91425" marL="91425">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lnT cap="flat" cmpd="sng" w="12700">
                      <a:solidFill>
                        <a:srgbClr val="0070C0"/>
                      </a:solidFill>
                      <a:prstDash val="solid"/>
                      <a:round/>
                      <a:headEnd len="sm" w="sm" type="none"/>
                      <a:tailEnd len="sm" w="sm" type="none"/>
                    </a:lnT>
                    <a:lnB cap="flat" cmpd="sng" w="12700">
                      <a:solidFill>
                        <a:srgbClr val="0070C0"/>
                      </a:solidFill>
                      <a:prstDash val="solid"/>
                      <a:round/>
                      <a:headEnd len="sm" w="sm" type="none"/>
                      <a:tailEnd len="sm" w="sm" type="none"/>
                    </a:lnB>
                    <a:solidFill>
                      <a:srgbClr val="92D050"/>
                    </a:solidFill>
                  </a:tcPr>
                </a:tc>
                <a:tc>
                  <a:txBody>
                    <a:bodyPr/>
                    <a:lstStyle/>
                    <a:p>
                      <a:pPr indent="0" lvl="0" marL="0" marR="0" rtl="0" algn="ctr">
                        <a:lnSpc>
                          <a:spcPct val="10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42,3</a:t>
                      </a:r>
                      <a:endParaRPr/>
                    </a:p>
                  </a:txBody>
                  <a:tcPr marT="45700" marB="45700" marR="91425" marL="91425">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lnT cap="flat" cmpd="sng" w="12700">
                      <a:solidFill>
                        <a:srgbClr val="0070C0"/>
                      </a:solidFill>
                      <a:prstDash val="solid"/>
                      <a:round/>
                      <a:headEnd len="sm" w="sm" type="none"/>
                      <a:tailEnd len="sm" w="sm" type="none"/>
                    </a:lnT>
                    <a:lnB cap="flat" cmpd="sng" w="12700">
                      <a:solidFill>
                        <a:srgbClr val="0070C0"/>
                      </a:solidFill>
                      <a:prstDash val="solid"/>
                      <a:round/>
                      <a:headEnd len="sm" w="sm" type="none"/>
                      <a:tailEnd len="sm" w="sm" type="none"/>
                    </a:lnB>
                    <a:solidFill>
                      <a:srgbClr val="92D050"/>
                    </a:solidFill>
                  </a:tcPr>
                </a:tc>
                <a:tc>
                  <a:txBody>
                    <a:bodyPr/>
                    <a:lstStyle/>
                    <a:p>
                      <a:pPr indent="0" lvl="0" marL="0" marR="0" rtl="0" algn="ctr">
                        <a:lnSpc>
                          <a:spcPct val="10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800 triệu</a:t>
                      </a:r>
                      <a:endParaRPr/>
                    </a:p>
                  </a:txBody>
                  <a:tcPr marT="45700" marB="45700" marR="91425" marL="91425">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lnT cap="flat" cmpd="sng" w="12700">
                      <a:solidFill>
                        <a:srgbClr val="0070C0"/>
                      </a:solidFill>
                      <a:prstDash val="solid"/>
                      <a:round/>
                      <a:headEnd len="sm" w="sm" type="none"/>
                      <a:tailEnd len="sm" w="sm" type="none"/>
                    </a:lnT>
                    <a:lnB cap="flat" cmpd="sng" w="12700">
                      <a:solidFill>
                        <a:srgbClr val="0070C0"/>
                      </a:solidFill>
                      <a:prstDash val="solid"/>
                      <a:round/>
                      <a:headEnd len="sm" w="sm" type="none"/>
                      <a:tailEnd len="sm" w="sm" type="none"/>
                    </a:lnB>
                    <a:solidFill>
                      <a:srgbClr val="92D050"/>
                    </a:solidFill>
                  </a:tcPr>
                </a:tc>
              </a:tr>
              <a:tr h="576250">
                <a:tc>
                  <a:txBody>
                    <a:bodyPr/>
                    <a:lstStyle/>
                    <a:p>
                      <a:pPr indent="0" lvl="0" marL="0" marR="0" rtl="0" algn="l">
                        <a:lnSpc>
                          <a:spcPct val="100000"/>
                        </a:lnSpc>
                        <a:spcBef>
                          <a:spcPts val="0"/>
                        </a:spcBef>
                        <a:spcAft>
                          <a:spcPts val="0"/>
                        </a:spcAft>
                        <a:buClr>
                          <a:schemeClr val="dk1"/>
                        </a:buClr>
                        <a:buSzPts val="2800"/>
                        <a:buFont typeface="Calibri"/>
                        <a:buNone/>
                      </a:pPr>
                      <a:r>
                        <a:rPr b="1" i="0" lang="en-US" sz="2800" u="none" cap="none" strike="noStrike">
                          <a:solidFill>
                            <a:schemeClr val="dk1"/>
                          </a:solidFill>
                          <a:latin typeface="Calibri"/>
                          <a:ea typeface="Calibri"/>
                          <a:cs typeface="Calibri"/>
                          <a:sym typeface="Calibri"/>
                        </a:rPr>
                        <a:t>Châu Phi</a:t>
                      </a:r>
                      <a:endParaRPr/>
                    </a:p>
                  </a:txBody>
                  <a:tcPr marT="45700" marB="45700" marR="91425" marL="91425">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lnT cap="flat" cmpd="sng" w="12700">
                      <a:solidFill>
                        <a:srgbClr val="0070C0"/>
                      </a:solidFill>
                      <a:prstDash val="solid"/>
                      <a:round/>
                      <a:headEnd len="sm" w="sm" type="none"/>
                      <a:tailEnd len="sm" w="sm" type="none"/>
                    </a:lnT>
                    <a:lnB cap="flat" cmpd="sng" w="12700">
                      <a:solidFill>
                        <a:srgbClr val="0070C0"/>
                      </a:solidFill>
                      <a:prstDash val="solid"/>
                      <a:round/>
                      <a:headEnd len="sm" w="sm" type="none"/>
                      <a:tailEnd len="sm" w="sm" type="none"/>
                    </a:lnB>
                    <a:solidFill>
                      <a:srgbClr val="92D050"/>
                    </a:solidFill>
                  </a:tcPr>
                </a:tc>
                <a:tc>
                  <a:txBody>
                    <a:bodyPr/>
                    <a:lstStyle/>
                    <a:p>
                      <a:pPr indent="0" lvl="0" marL="0" marR="0" rtl="0" algn="ctr">
                        <a:lnSpc>
                          <a:spcPct val="10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30</a:t>
                      </a:r>
                      <a:endParaRPr/>
                    </a:p>
                  </a:txBody>
                  <a:tcPr marT="45700" marB="45700" marR="91425" marL="91425">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lnT cap="flat" cmpd="sng" w="12700">
                      <a:solidFill>
                        <a:srgbClr val="0070C0"/>
                      </a:solidFill>
                      <a:prstDash val="solid"/>
                      <a:round/>
                      <a:headEnd len="sm" w="sm" type="none"/>
                      <a:tailEnd len="sm" w="sm" type="none"/>
                    </a:lnT>
                    <a:lnB cap="flat" cmpd="sng" w="12700">
                      <a:solidFill>
                        <a:srgbClr val="0070C0"/>
                      </a:solidFill>
                      <a:prstDash val="solid"/>
                      <a:round/>
                      <a:headEnd len="sm" w="sm" type="none"/>
                      <a:tailEnd len="sm" w="sm" type="none"/>
                    </a:lnB>
                    <a:solidFill>
                      <a:srgbClr val="92D050"/>
                    </a:solidFill>
                  </a:tcPr>
                </a:tc>
                <a:tc>
                  <a:txBody>
                    <a:bodyPr/>
                    <a:lstStyle/>
                    <a:p>
                      <a:pPr indent="0" lvl="0" marL="0" marR="0" rtl="0" algn="ctr">
                        <a:lnSpc>
                          <a:spcPct val="10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1,3 tỷ</a:t>
                      </a:r>
                      <a:endParaRPr/>
                    </a:p>
                  </a:txBody>
                  <a:tcPr marT="45700" marB="45700" marR="91425" marL="91425">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lnT cap="flat" cmpd="sng" w="12700">
                      <a:solidFill>
                        <a:srgbClr val="0070C0"/>
                      </a:solidFill>
                      <a:prstDash val="solid"/>
                      <a:round/>
                      <a:headEnd len="sm" w="sm" type="none"/>
                      <a:tailEnd len="sm" w="sm" type="none"/>
                    </a:lnT>
                    <a:lnB cap="flat" cmpd="sng" w="12700">
                      <a:solidFill>
                        <a:srgbClr val="0070C0"/>
                      </a:solidFill>
                      <a:prstDash val="solid"/>
                      <a:round/>
                      <a:headEnd len="sm" w="sm" type="none"/>
                      <a:tailEnd len="sm" w="sm" type="none"/>
                    </a:lnB>
                    <a:solidFill>
                      <a:srgbClr val="92D050"/>
                    </a:solidFill>
                  </a:tcPr>
                </a:tc>
              </a:tr>
              <a:tr h="574675">
                <a:tc>
                  <a:txBody>
                    <a:bodyPr/>
                    <a:lstStyle/>
                    <a:p>
                      <a:pPr indent="0" lvl="0" marL="0" marR="0" rtl="0" algn="l">
                        <a:lnSpc>
                          <a:spcPct val="100000"/>
                        </a:lnSpc>
                        <a:spcBef>
                          <a:spcPts val="0"/>
                        </a:spcBef>
                        <a:spcAft>
                          <a:spcPts val="0"/>
                        </a:spcAft>
                        <a:buClr>
                          <a:schemeClr val="dk1"/>
                        </a:buClr>
                        <a:buSzPts val="2800"/>
                        <a:buFont typeface="Calibri"/>
                        <a:buNone/>
                      </a:pPr>
                      <a:r>
                        <a:rPr b="1" i="0" lang="en-US" sz="2800" u="none" cap="none" strike="noStrike">
                          <a:solidFill>
                            <a:schemeClr val="dk1"/>
                          </a:solidFill>
                          <a:latin typeface="Calibri"/>
                          <a:ea typeface="Calibri"/>
                          <a:cs typeface="Calibri"/>
                          <a:sym typeface="Calibri"/>
                        </a:rPr>
                        <a:t>Châu Âu</a:t>
                      </a:r>
                      <a:endParaRPr/>
                    </a:p>
                  </a:txBody>
                  <a:tcPr marT="45700" marB="45700" marR="91425" marL="91425">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lnT cap="flat" cmpd="sng" w="12700">
                      <a:solidFill>
                        <a:srgbClr val="0070C0"/>
                      </a:solidFill>
                      <a:prstDash val="solid"/>
                      <a:round/>
                      <a:headEnd len="sm" w="sm" type="none"/>
                      <a:tailEnd len="sm" w="sm" type="none"/>
                    </a:lnT>
                    <a:lnB cap="flat" cmpd="sng" w="12700">
                      <a:solidFill>
                        <a:srgbClr val="0070C0"/>
                      </a:solidFill>
                      <a:prstDash val="solid"/>
                      <a:round/>
                      <a:headEnd len="sm" w="sm" type="none"/>
                      <a:tailEnd len="sm" w="sm" type="none"/>
                    </a:lnB>
                    <a:solidFill>
                      <a:srgbClr val="92D050"/>
                    </a:solidFill>
                  </a:tcPr>
                </a:tc>
                <a:tc>
                  <a:txBody>
                    <a:bodyPr/>
                    <a:lstStyle/>
                    <a:p>
                      <a:pPr indent="0" lvl="0" marL="0" marR="0" rtl="0" algn="ctr">
                        <a:lnSpc>
                          <a:spcPct val="10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9,9</a:t>
                      </a:r>
                      <a:endParaRPr/>
                    </a:p>
                  </a:txBody>
                  <a:tcPr marT="45700" marB="45700" marR="91425" marL="91425">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lnT cap="flat" cmpd="sng" w="12700">
                      <a:solidFill>
                        <a:srgbClr val="0070C0"/>
                      </a:solidFill>
                      <a:prstDash val="solid"/>
                      <a:round/>
                      <a:headEnd len="sm" w="sm" type="none"/>
                      <a:tailEnd len="sm" w="sm" type="none"/>
                    </a:lnT>
                    <a:lnB cap="flat" cmpd="sng" w="12700">
                      <a:solidFill>
                        <a:srgbClr val="0070C0"/>
                      </a:solidFill>
                      <a:prstDash val="solid"/>
                      <a:round/>
                      <a:headEnd len="sm" w="sm" type="none"/>
                      <a:tailEnd len="sm" w="sm" type="none"/>
                    </a:lnB>
                    <a:solidFill>
                      <a:srgbClr val="92D050"/>
                    </a:solidFill>
                  </a:tcPr>
                </a:tc>
                <a:tc>
                  <a:txBody>
                    <a:bodyPr/>
                    <a:lstStyle/>
                    <a:p>
                      <a:pPr indent="0" lvl="0" marL="0" marR="0" rtl="0" algn="ctr">
                        <a:lnSpc>
                          <a:spcPct val="10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746 triệu</a:t>
                      </a:r>
                      <a:endParaRPr/>
                    </a:p>
                  </a:txBody>
                  <a:tcPr marT="45700" marB="45700" marR="91425" marL="91425">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lnT cap="flat" cmpd="sng" w="12700">
                      <a:solidFill>
                        <a:srgbClr val="0070C0"/>
                      </a:solidFill>
                      <a:prstDash val="solid"/>
                      <a:round/>
                      <a:headEnd len="sm" w="sm" type="none"/>
                      <a:tailEnd len="sm" w="sm" type="none"/>
                    </a:lnT>
                    <a:lnB cap="flat" cmpd="sng" w="12700">
                      <a:solidFill>
                        <a:srgbClr val="0070C0"/>
                      </a:solidFill>
                      <a:prstDash val="solid"/>
                      <a:round/>
                      <a:headEnd len="sm" w="sm" type="none"/>
                      <a:tailEnd len="sm" w="sm" type="none"/>
                    </a:lnB>
                    <a:solidFill>
                      <a:srgbClr val="92D050"/>
                    </a:solidFill>
                  </a:tcPr>
                </a:tc>
              </a:tr>
              <a:tr h="576250">
                <a:tc>
                  <a:txBody>
                    <a:bodyPr/>
                    <a:lstStyle/>
                    <a:p>
                      <a:pPr indent="0" lvl="0" marL="0" marR="0" rtl="0" algn="l">
                        <a:lnSpc>
                          <a:spcPct val="100000"/>
                        </a:lnSpc>
                        <a:spcBef>
                          <a:spcPts val="0"/>
                        </a:spcBef>
                        <a:spcAft>
                          <a:spcPts val="0"/>
                        </a:spcAft>
                        <a:buClr>
                          <a:schemeClr val="dk1"/>
                        </a:buClr>
                        <a:buSzPts val="2800"/>
                        <a:buFont typeface="Calibri"/>
                        <a:buNone/>
                      </a:pPr>
                      <a:r>
                        <a:rPr b="1" i="0" lang="en-US" sz="2800" u="none" cap="none" strike="noStrike">
                          <a:solidFill>
                            <a:schemeClr val="dk1"/>
                          </a:solidFill>
                          <a:latin typeface="Calibri"/>
                          <a:ea typeface="Calibri"/>
                          <a:cs typeface="Calibri"/>
                          <a:sym typeface="Calibri"/>
                        </a:rPr>
                        <a:t>Châu Đại Dương</a:t>
                      </a:r>
                      <a:endParaRPr/>
                    </a:p>
                  </a:txBody>
                  <a:tcPr marT="45700" marB="45700" marR="91425" marL="91425">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lnT cap="flat" cmpd="sng" w="12700">
                      <a:solidFill>
                        <a:srgbClr val="0070C0"/>
                      </a:solidFill>
                      <a:prstDash val="solid"/>
                      <a:round/>
                      <a:headEnd len="sm" w="sm" type="none"/>
                      <a:tailEnd len="sm" w="sm" type="none"/>
                    </a:lnT>
                    <a:lnB cap="flat" cmpd="sng" w="12700">
                      <a:solidFill>
                        <a:srgbClr val="0070C0"/>
                      </a:solidFill>
                      <a:prstDash val="solid"/>
                      <a:round/>
                      <a:headEnd len="sm" w="sm" type="none"/>
                      <a:tailEnd len="sm" w="sm" type="none"/>
                    </a:lnB>
                    <a:solidFill>
                      <a:srgbClr val="92D050"/>
                    </a:solidFill>
                  </a:tcPr>
                </a:tc>
                <a:tc>
                  <a:txBody>
                    <a:bodyPr/>
                    <a:lstStyle/>
                    <a:p>
                      <a:pPr indent="0" lvl="0" marL="0" marR="0" rtl="0" algn="ctr">
                        <a:lnSpc>
                          <a:spcPct val="10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9</a:t>
                      </a:r>
                      <a:endParaRPr/>
                    </a:p>
                  </a:txBody>
                  <a:tcPr marT="45700" marB="45700" marR="91425" marL="91425">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lnT cap="flat" cmpd="sng" w="12700">
                      <a:solidFill>
                        <a:srgbClr val="0070C0"/>
                      </a:solidFill>
                      <a:prstDash val="solid"/>
                      <a:round/>
                      <a:headEnd len="sm" w="sm" type="none"/>
                      <a:tailEnd len="sm" w="sm" type="none"/>
                    </a:lnT>
                    <a:lnB cap="flat" cmpd="sng" w="12700">
                      <a:solidFill>
                        <a:srgbClr val="0070C0"/>
                      </a:solidFill>
                      <a:prstDash val="solid"/>
                      <a:round/>
                      <a:headEnd len="sm" w="sm" type="none"/>
                      <a:tailEnd len="sm" w="sm" type="none"/>
                    </a:lnB>
                    <a:solidFill>
                      <a:srgbClr val="92D050"/>
                    </a:solidFill>
                  </a:tcPr>
                </a:tc>
                <a:tc>
                  <a:txBody>
                    <a:bodyPr/>
                    <a:lstStyle/>
                    <a:p>
                      <a:pPr indent="0" lvl="0" marL="0" marR="0" rtl="0" algn="ctr">
                        <a:lnSpc>
                          <a:spcPct val="10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43 triệu</a:t>
                      </a:r>
                      <a:endParaRPr/>
                    </a:p>
                  </a:txBody>
                  <a:tcPr marT="45700" marB="45700" marR="91425" marL="91425">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lnT cap="flat" cmpd="sng" w="12700">
                      <a:solidFill>
                        <a:srgbClr val="0070C0"/>
                      </a:solidFill>
                      <a:prstDash val="solid"/>
                      <a:round/>
                      <a:headEnd len="sm" w="sm" type="none"/>
                      <a:tailEnd len="sm" w="sm" type="none"/>
                    </a:lnT>
                    <a:lnB cap="flat" cmpd="sng" w="12700">
                      <a:solidFill>
                        <a:srgbClr val="0070C0"/>
                      </a:solidFill>
                      <a:prstDash val="solid"/>
                      <a:round/>
                      <a:headEnd len="sm" w="sm" type="none"/>
                      <a:tailEnd len="sm" w="sm" type="none"/>
                    </a:lnB>
                    <a:solidFill>
                      <a:srgbClr val="92D050"/>
                    </a:solidFill>
                  </a:tcPr>
                </a:tc>
              </a:tr>
              <a:tr h="576250">
                <a:tc>
                  <a:txBody>
                    <a:bodyPr/>
                    <a:lstStyle/>
                    <a:p>
                      <a:pPr indent="0" lvl="0" marL="0" marR="0" rtl="0" algn="l">
                        <a:lnSpc>
                          <a:spcPct val="100000"/>
                        </a:lnSpc>
                        <a:spcBef>
                          <a:spcPts val="0"/>
                        </a:spcBef>
                        <a:spcAft>
                          <a:spcPts val="0"/>
                        </a:spcAft>
                        <a:buClr>
                          <a:schemeClr val="dk1"/>
                        </a:buClr>
                        <a:buSzPts val="2800"/>
                        <a:buFont typeface="Calibri"/>
                        <a:buNone/>
                      </a:pPr>
                      <a:r>
                        <a:rPr b="1" i="0" lang="en-US" sz="2800" u="none" cap="none" strike="noStrike">
                          <a:solidFill>
                            <a:schemeClr val="dk1"/>
                          </a:solidFill>
                          <a:latin typeface="Calibri"/>
                          <a:ea typeface="Calibri"/>
                          <a:cs typeface="Calibri"/>
                          <a:sym typeface="Calibri"/>
                        </a:rPr>
                        <a:t>Châu Nam Cực</a:t>
                      </a:r>
                      <a:endParaRPr/>
                    </a:p>
                  </a:txBody>
                  <a:tcPr marT="45700" marB="45700" marR="91425" marL="91425">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lnT cap="flat" cmpd="sng" w="12700">
                      <a:solidFill>
                        <a:srgbClr val="0070C0"/>
                      </a:solidFill>
                      <a:prstDash val="solid"/>
                      <a:round/>
                      <a:headEnd len="sm" w="sm" type="none"/>
                      <a:tailEnd len="sm" w="sm" type="none"/>
                    </a:lnT>
                    <a:lnB cap="flat" cmpd="sng" w="12700">
                      <a:solidFill>
                        <a:srgbClr val="0070C0"/>
                      </a:solidFill>
                      <a:prstDash val="solid"/>
                      <a:round/>
                      <a:headEnd len="sm" w="sm" type="none"/>
                      <a:tailEnd len="sm" w="sm" type="none"/>
                    </a:lnB>
                    <a:solidFill>
                      <a:srgbClr val="92D050"/>
                    </a:solidFill>
                  </a:tcPr>
                </a:tc>
                <a:tc>
                  <a:txBody>
                    <a:bodyPr/>
                    <a:lstStyle/>
                    <a:p>
                      <a:pPr indent="0" lvl="0" marL="0" marR="0" rtl="0" algn="ctr">
                        <a:lnSpc>
                          <a:spcPct val="10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14,2</a:t>
                      </a:r>
                      <a:endParaRPr/>
                    </a:p>
                  </a:txBody>
                  <a:tcPr marT="45700" marB="45700" marR="91425" marL="91425">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lnT cap="flat" cmpd="sng" w="12700">
                      <a:solidFill>
                        <a:srgbClr val="0070C0"/>
                      </a:solidFill>
                      <a:prstDash val="solid"/>
                      <a:round/>
                      <a:headEnd len="sm" w="sm" type="none"/>
                      <a:tailEnd len="sm" w="sm" type="none"/>
                    </a:lnT>
                    <a:lnB cap="flat" cmpd="sng" w="12700">
                      <a:solidFill>
                        <a:srgbClr val="0070C0"/>
                      </a:solidFill>
                      <a:prstDash val="solid"/>
                      <a:round/>
                      <a:headEnd len="sm" w="sm" type="none"/>
                      <a:tailEnd len="sm" w="sm" type="none"/>
                    </a:lnB>
                    <a:solidFill>
                      <a:srgbClr val="92D050"/>
                    </a:solidFill>
                  </a:tcPr>
                </a:tc>
                <a:tc>
                  <a:txBody>
                    <a:bodyPr/>
                    <a:lstStyle/>
                    <a:p>
                      <a:pPr indent="0" lvl="0" marL="0" marR="0" rtl="0" algn="ctr">
                        <a:lnSpc>
                          <a:spcPct val="100000"/>
                        </a:lnSpc>
                        <a:spcBef>
                          <a:spcPts val="0"/>
                        </a:spcBef>
                        <a:spcAft>
                          <a:spcPts val="0"/>
                        </a:spcAft>
                        <a:buClr>
                          <a:schemeClr val="dk1"/>
                        </a:buClr>
                        <a:buSzPts val="2800"/>
                        <a:buFont typeface="Calibri"/>
                        <a:buNone/>
                      </a:pPr>
                      <a:r>
                        <a:rPr b="0" i="0" lang="en-US" sz="2800" u="none" cap="none" strike="noStrike">
                          <a:solidFill>
                            <a:schemeClr val="dk1"/>
                          </a:solidFill>
                          <a:latin typeface="Calibri"/>
                          <a:ea typeface="Calibri"/>
                          <a:cs typeface="Calibri"/>
                          <a:sym typeface="Calibri"/>
                        </a:rPr>
                        <a:t>5.500</a:t>
                      </a:r>
                      <a:endParaRPr/>
                    </a:p>
                  </a:txBody>
                  <a:tcPr marT="45700" marB="45700" marR="91425" marL="91425">
                    <a:lnL cap="flat" cmpd="sng" w="12700">
                      <a:solidFill>
                        <a:srgbClr val="0070C0"/>
                      </a:solidFill>
                      <a:prstDash val="solid"/>
                      <a:round/>
                      <a:headEnd len="sm" w="sm" type="none"/>
                      <a:tailEnd len="sm" w="sm" type="none"/>
                    </a:lnL>
                    <a:lnR cap="flat" cmpd="sng" w="12700">
                      <a:solidFill>
                        <a:srgbClr val="0070C0"/>
                      </a:solidFill>
                      <a:prstDash val="solid"/>
                      <a:round/>
                      <a:headEnd len="sm" w="sm" type="none"/>
                      <a:tailEnd len="sm" w="sm" type="none"/>
                    </a:lnR>
                    <a:lnT cap="flat" cmpd="sng" w="12700">
                      <a:solidFill>
                        <a:srgbClr val="0070C0"/>
                      </a:solidFill>
                      <a:prstDash val="solid"/>
                      <a:round/>
                      <a:headEnd len="sm" w="sm" type="none"/>
                      <a:tailEnd len="sm" w="sm" type="none"/>
                    </a:lnT>
                    <a:lnB cap="flat" cmpd="sng" w="12700">
                      <a:solidFill>
                        <a:srgbClr val="0070C0"/>
                      </a:solidFill>
                      <a:prstDash val="solid"/>
                      <a:round/>
                      <a:headEnd len="sm" w="sm" type="none"/>
                      <a:tailEnd len="sm" w="sm" type="none"/>
                    </a:lnB>
                    <a:solidFill>
                      <a:srgbClr val="92D050"/>
                    </a:solidFill>
                  </a:tcPr>
                </a:tc>
              </a:tr>
            </a:tbl>
          </a:graphicData>
        </a:graphic>
      </p:graphicFrame>
      <p:sp>
        <p:nvSpPr>
          <p:cNvPr id="551" name="Google Shape;551;p17"/>
          <p:cNvSpPr txBox="1"/>
          <p:nvPr/>
        </p:nvSpPr>
        <p:spPr>
          <a:xfrm>
            <a:off x="1808162" y="228600"/>
            <a:ext cx="8915400" cy="685800"/>
          </a:xfrm>
          <a:prstGeom prst="rect">
            <a:avLst/>
          </a:prstGeom>
          <a:noFill/>
          <a:ln>
            <a:noFill/>
          </a:ln>
        </p:spPr>
        <p:txBody>
          <a:bodyPr anchorCtr="0" anchor="ctr" bIns="45700" lIns="91425" spcFirstLastPara="1" rIns="91425" wrap="square" tIns="45700">
            <a:noAutofit/>
          </a:bodyPr>
          <a:lstStyle/>
          <a:p>
            <a:pPr indent="0" lvl="0" marL="0" marR="0" rtl="0" algn="just">
              <a:lnSpc>
                <a:spcPct val="90000"/>
              </a:lnSpc>
              <a:spcBef>
                <a:spcPts val="0"/>
              </a:spcBef>
              <a:spcAft>
                <a:spcPts val="0"/>
              </a:spcAft>
              <a:buClr>
                <a:srgbClr val="FF3300"/>
              </a:buClr>
              <a:buSzPts val="2800"/>
              <a:buFont typeface="Calibri"/>
              <a:buNone/>
            </a:pPr>
            <a:r>
              <a:rPr b="1" i="0" lang="en-US" sz="2800" u="none">
                <a:solidFill>
                  <a:srgbClr val="FF3300"/>
                </a:solidFill>
                <a:latin typeface="Calibri"/>
                <a:ea typeface="Calibri"/>
                <a:cs typeface="Calibri"/>
                <a:sym typeface="Calibri"/>
              </a:rPr>
              <a:t>Dựa vào bảng số liệu, em hãy so sánh diện tích của châu Á với diện tích của các châu lục khác trên thế giới. </a:t>
            </a:r>
            <a:endParaRPr/>
          </a:p>
        </p:txBody>
      </p:sp>
      <p:sp>
        <p:nvSpPr>
          <p:cNvPr id="552" name="Google Shape;552;p17"/>
          <p:cNvSpPr/>
          <p:nvPr/>
        </p:nvSpPr>
        <p:spPr>
          <a:xfrm>
            <a:off x="1757362" y="115887"/>
            <a:ext cx="8966200" cy="950912"/>
          </a:xfrm>
          <a:prstGeom prst="roundRect">
            <a:avLst>
              <a:gd fmla="val 6049" name="adj"/>
            </a:avLst>
          </a:prstGeom>
          <a:noFill/>
          <a:ln cap="flat" cmpd="sng" w="28575">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Tree>
  </p:cSld>
  <p:clrMapOvr>
    <a:masterClrMapping/>
  </p:clrMapOvr>
  <p:transition>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49"/>
                                        </p:tgtEl>
                                        <p:attrNameLst>
                                          <p:attrName>style.visibility</p:attrName>
                                        </p:attrNameLst>
                                      </p:cBhvr>
                                      <p:to>
                                        <p:strVal val="visible"/>
                                      </p:to>
                                    </p:set>
                                    <p:animEffect filter="fade" transition="in">
                                      <p:cBhvr>
                                        <p:cTn dur="500"/>
                                        <p:tgtEl>
                                          <p:spTgt spid="549"/>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par>
                                <p:cTn fill="hold" nodeType="with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1000"/>
                                        <p:tgtEl>
                                          <p:spTgt spid="5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pic>
        <p:nvPicPr>
          <p:cNvPr id="557" name="Google Shape;557;p18"/>
          <p:cNvPicPr preferRelativeResize="0"/>
          <p:nvPr/>
        </p:nvPicPr>
        <p:blipFill rotWithShape="1">
          <a:blip r:embed="rId3">
            <a:alphaModFix/>
          </a:blip>
          <a:srcRect b="0" l="0" r="0" t="0"/>
          <a:stretch/>
        </p:blipFill>
        <p:spPr>
          <a:xfrm>
            <a:off x="1143000" y="2005012"/>
            <a:ext cx="2895600" cy="4929187"/>
          </a:xfrm>
          <a:prstGeom prst="rect">
            <a:avLst/>
          </a:prstGeom>
          <a:noFill/>
          <a:ln>
            <a:noFill/>
          </a:ln>
        </p:spPr>
      </p:pic>
      <p:pic>
        <p:nvPicPr>
          <p:cNvPr id="558" name="Google Shape;558;p18"/>
          <p:cNvPicPr preferRelativeResize="0"/>
          <p:nvPr/>
        </p:nvPicPr>
        <p:blipFill rotWithShape="1">
          <a:blip r:embed="rId4">
            <a:alphaModFix/>
          </a:blip>
          <a:srcRect b="0" l="0" r="0" t="0"/>
          <a:stretch/>
        </p:blipFill>
        <p:spPr>
          <a:xfrm>
            <a:off x="3886200" y="904875"/>
            <a:ext cx="6335712" cy="3352800"/>
          </a:xfrm>
          <a:prstGeom prst="rect">
            <a:avLst/>
          </a:prstGeom>
          <a:noFill/>
          <a:ln>
            <a:noFill/>
          </a:ln>
        </p:spPr>
      </p:pic>
      <p:sp>
        <p:nvSpPr>
          <p:cNvPr id="559" name="Google Shape;559;p18"/>
          <p:cNvSpPr txBox="1"/>
          <p:nvPr/>
        </p:nvSpPr>
        <p:spPr>
          <a:xfrm>
            <a:off x="4348162" y="1400175"/>
            <a:ext cx="5410200" cy="2362200"/>
          </a:xfrm>
          <a:prstGeom prst="rect">
            <a:avLst/>
          </a:prstGeom>
          <a:noFill/>
          <a:ln>
            <a:noFill/>
          </a:ln>
        </p:spPr>
        <p:txBody>
          <a:bodyPr anchorCtr="0" anchor="ctr" bIns="45700" lIns="91425" spcFirstLastPara="1" rIns="91425" wrap="square" tIns="45700">
            <a:noAutofit/>
          </a:bodyPr>
          <a:lstStyle/>
          <a:p>
            <a:pPr indent="0" lvl="0" marL="0" marR="0" rtl="0" algn="just">
              <a:lnSpc>
                <a:spcPct val="90000"/>
              </a:lnSpc>
              <a:spcBef>
                <a:spcPts val="0"/>
              </a:spcBef>
              <a:spcAft>
                <a:spcPts val="0"/>
              </a:spcAft>
              <a:buClr>
                <a:srgbClr val="FF3300"/>
              </a:buClr>
              <a:buSzPts val="3200"/>
              <a:buFont typeface="Calibri"/>
              <a:buNone/>
            </a:pPr>
            <a:r>
              <a:rPr b="0" i="0" lang="en-US" sz="3200" u="none">
                <a:solidFill>
                  <a:srgbClr val="FF3300"/>
                </a:solidFill>
                <a:latin typeface="Calibri"/>
                <a:ea typeface="Calibri"/>
                <a:cs typeface="Calibri"/>
                <a:sym typeface="Calibri"/>
              </a:rPr>
              <a:t>Diện tích châu Á lớn nhất trong 6 châu lục. Gấp 5 lần diện tích châu Đại Dương, hơn 4 lần diện tích châu Âu, hơn 3 lần diện tích châu Nam Cực. </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500"/>
                                        <p:tgtEl>
                                          <p:spTgt spid="5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pic>
        <p:nvPicPr>
          <p:cNvPr id="565" name="Google Shape;565;p19"/>
          <p:cNvPicPr preferRelativeResize="0"/>
          <p:nvPr/>
        </p:nvPicPr>
        <p:blipFill rotWithShape="1">
          <a:blip r:embed="rId3">
            <a:alphaModFix/>
          </a:blip>
          <a:srcRect b="62667" l="0" r="0" t="0"/>
          <a:stretch/>
        </p:blipFill>
        <p:spPr>
          <a:xfrm>
            <a:off x="-52387" y="-1587"/>
            <a:ext cx="12274550" cy="2620962"/>
          </a:xfrm>
          <a:prstGeom prst="rect">
            <a:avLst/>
          </a:prstGeom>
          <a:noFill/>
          <a:ln>
            <a:noFill/>
          </a:ln>
        </p:spPr>
      </p:pic>
      <p:pic>
        <p:nvPicPr>
          <p:cNvPr id="566" name="Google Shape;566;p19"/>
          <p:cNvPicPr preferRelativeResize="0"/>
          <p:nvPr/>
        </p:nvPicPr>
        <p:blipFill rotWithShape="1">
          <a:blip r:embed="rId4">
            <a:alphaModFix/>
          </a:blip>
          <a:srcRect b="0" l="0" r="0" t="0"/>
          <a:stretch/>
        </p:blipFill>
        <p:spPr>
          <a:xfrm>
            <a:off x="2436812" y="-838200"/>
            <a:ext cx="8245475" cy="8556625"/>
          </a:xfrm>
          <a:prstGeom prst="rect">
            <a:avLst/>
          </a:prstGeom>
          <a:noFill/>
          <a:ln>
            <a:noFill/>
          </a:ln>
        </p:spPr>
      </p:pic>
      <p:pic>
        <p:nvPicPr>
          <p:cNvPr id="567" name="Google Shape;567;p19"/>
          <p:cNvPicPr preferRelativeResize="0"/>
          <p:nvPr/>
        </p:nvPicPr>
        <p:blipFill rotWithShape="1">
          <a:blip r:embed="rId5">
            <a:alphaModFix/>
          </a:blip>
          <a:srcRect b="0" l="0" r="0" t="0"/>
          <a:stretch/>
        </p:blipFill>
        <p:spPr>
          <a:xfrm>
            <a:off x="-442912" y="647700"/>
            <a:ext cx="4848225" cy="6858000"/>
          </a:xfrm>
          <a:prstGeom prst="rect">
            <a:avLst/>
          </a:prstGeom>
          <a:noFill/>
          <a:ln>
            <a:noFill/>
          </a:ln>
        </p:spPr>
      </p:pic>
      <p:sp>
        <p:nvSpPr>
          <p:cNvPr id="568" name="Google Shape;568;p19"/>
          <p:cNvSpPr txBox="1"/>
          <p:nvPr/>
        </p:nvSpPr>
        <p:spPr>
          <a:xfrm>
            <a:off x="4405312" y="2895600"/>
            <a:ext cx="5181600" cy="304641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3200"/>
              <a:buFont typeface="Calibri"/>
              <a:buNone/>
            </a:pPr>
            <a:r>
              <a:rPr b="0" i="0" lang="en-US" sz="3200" u="none">
                <a:solidFill>
                  <a:schemeClr val="dk1"/>
                </a:solidFill>
                <a:latin typeface="Calibri"/>
                <a:ea typeface="Calibri"/>
                <a:cs typeface="Calibri"/>
                <a:sym typeface="Calibri"/>
              </a:rPr>
              <a:t>Châu Á nằm ở bán cầu Bắc, trải dài từ cực Bắc tới quá  xích đạo, có ba phía giáp biển và đại dương. Châu Á có diện tích lớn nhất trong các châu lục trên thế giới.</a:t>
            </a:r>
            <a:endParaRPr/>
          </a:p>
        </p:txBody>
      </p:sp>
      <p:sp>
        <p:nvSpPr>
          <p:cNvPr id="569" name="Google Shape;569;p19"/>
          <p:cNvSpPr txBox="1"/>
          <p:nvPr/>
        </p:nvSpPr>
        <p:spPr>
          <a:xfrm>
            <a:off x="3033712" y="2292350"/>
            <a:ext cx="7924800" cy="7699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4400"/>
              <a:buFont typeface="Calibri"/>
              <a:buNone/>
            </a:pPr>
            <a:r>
              <a:rPr b="1" i="0" lang="en-US" sz="4400" u="none">
                <a:solidFill>
                  <a:srgbClr val="FF0000"/>
                </a:solidFill>
                <a:latin typeface="Calibri"/>
                <a:ea typeface="Calibri"/>
                <a:cs typeface="Calibri"/>
                <a:sym typeface="Calibri"/>
              </a:rPr>
              <a:t>KẾT LUẬN</a:t>
            </a:r>
            <a:endParaRPr/>
          </a:p>
        </p:txBody>
      </p:sp>
    </p:spTree>
  </p:cSld>
  <p:clrMapOvr>
    <a:masterClrMapping/>
  </p:clrMapOvr>
  <p:transition advClick="0">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565"/>
                                        </p:tgtEl>
                                        <p:attrNameLst>
                                          <p:attrName>style.visibility</p:attrName>
                                        </p:attrNameLst>
                                      </p:cBhvr>
                                      <p:to>
                                        <p:strVal val="visible"/>
                                      </p:to>
                                    </p:set>
                                    <p:anim calcmode="lin" valueType="num">
                                      <p:cBhvr additive="base">
                                        <p:cTn dur="750"/>
                                        <p:tgtEl>
                                          <p:spTgt spid="565"/>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2000"/>
                                        <p:tgtEl>
                                          <p:spTgt spid="56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500"/>
                                        <p:tgtEl>
                                          <p:spTgt spid="5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 name="Shape 108"/>
        <p:cNvGrpSpPr/>
        <p:nvPr/>
      </p:nvGrpSpPr>
      <p:grpSpPr>
        <a:xfrm>
          <a:off x="0" y="0"/>
          <a:ext cx="0" cy="0"/>
          <a:chOff x="0" y="0"/>
          <a:chExt cx="0" cy="0"/>
        </a:xfrm>
      </p:grpSpPr>
      <p:pic>
        <p:nvPicPr>
          <p:cNvPr id="109" name="Google Shape;109;p2"/>
          <p:cNvPicPr preferRelativeResize="0"/>
          <p:nvPr/>
        </p:nvPicPr>
        <p:blipFill rotWithShape="1">
          <a:blip r:embed="rId4">
            <a:alphaModFix/>
          </a:blip>
          <a:srcRect b="0" l="0" r="0" t="0"/>
          <a:stretch/>
        </p:blipFill>
        <p:spPr>
          <a:xfrm>
            <a:off x="31750" y="1560512"/>
            <a:ext cx="2971800" cy="4584700"/>
          </a:xfrm>
          <a:prstGeom prst="rect">
            <a:avLst/>
          </a:prstGeom>
          <a:noFill/>
          <a:ln>
            <a:noFill/>
          </a:ln>
        </p:spPr>
      </p:pic>
      <p:sp>
        <p:nvSpPr>
          <p:cNvPr id="110" name="Google Shape;110;p2"/>
          <p:cNvSpPr/>
          <p:nvPr/>
        </p:nvSpPr>
        <p:spPr>
          <a:xfrm rot="-8700000">
            <a:off x="3160712" y="3241675"/>
            <a:ext cx="1587" cy="7937"/>
          </a:xfrm>
          <a:custGeom>
            <a:rect b="b" l="l" r="r" t="t"/>
            <a:pathLst>
              <a:path extrusionOk="0" h="147" w="18">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nvGrpSpPr>
          <p:cNvPr id="111" name="Google Shape;111;p2"/>
          <p:cNvGrpSpPr/>
          <p:nvPr/>
        </p:nvGrpSpPr>
        <p:grpSpPr>
          <a:xfrm>
            <a:off x="2990850" y="1055687"/>
            <a:ext cx="7346950" cy="941387"/>
            <a:chOff x="1229832" y="2260106"/>
            <a:chExt cx="7345449" cy="643203"/>
          </a:xfrm>
        </p:grpSpPr>
        <p:sp>
          <p:nvSpPr>
            <p:cNvPr id="112" name="Google Shape;112;p2"/>
            <p:cNvSpPr/>
            <p:nvPr/>
          </p:nvSpPr>
          <p:spPr>
            <a:xfrm>
              <a:off x="1671067" y="2260106"/>
              <a:ext cx="6904214" cy="643203"/>
            </a:xfrm>
            <a:prstGeom prst="roundRect">
              <a:avLst>
                <a:gd fmla="val 16667" name="adj"/>
              </a:avLst>
            </a:prstGeom>
            <a:solidFill>
              <a:srgbClr val="FFFFFF"/>
            </a:solidFill>
            <a:ln cap="flat" cmpd="sng" w="12700">
              <a:solidFill>
                <a:srgbClr val="388D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nvGrpSpPr>
            <p:cNvPr id="113" name="Google Shape;113;p2"/>
            <p:cNvGrpSpPr/>
            <p:nvPr/>
          </p:nvGrpSpPr>
          <p:grpSpPr>
            <a:xfrm>
              <a:off x="1229832" y="2278545"/>
              <a:ext cx="709468" cy="606325"/>
              <a:chOff x="1327725" y="574590"/>
              <a:chExt cx="2213882" cy="1892027"/>
            </a:xfrm>
          </p:grpSpPr>
          <p:sp>
            <p:nvSpPr>
              <p:cNvPr id="114" name="Google Shape;114;p2"/>
              <p:cNvSpPr/>
              <p:nvPr/>
            </p:nvSpPr>
            <p:spPr>
              <a:xfrm>
                <a:off x="1327725" y="574590"/>
                <a:ext cx="2213882" cy="1892027"/>
              </a:xfrm>
              <a:custGeom>
                <a:rect b="b" l="l" r="r" t="t"/>
                <a:pathLst>
                  <a:path extrusionOk="0" h="20748" w="24276">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63500" dir="19320094" dist="19050">
                  <a:srgbClr val="000000">
                    <a:alpha val="2078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15" name="Google Shape;115;p2"/>
              <p:cNvSpPr/>
              <p:nvPr/>
            </p:nvSpPr>
            <p:spPr>
              <a:xfrm>
                <a:off x="2308370" y="814902"/>
                <a:ext cx="227827" cy="243696"/>
              </a:xfrm>
              <a:custGeom>
                <a:rect b="b" l="l" r="r" t="t"/>
                <a:pathLst>
                  <a:path extrusionOk="0" h="2695" w="2508">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FFBD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16" name="Google Shape;116;p2"/>
              <p:cNvSpPr/>
              <p:nvPr/>
            </p:nvSpPr>
            <p:spPr>
              <a:xfrm>
                <a:off x="2303419" y="862287"/>
                <a:ext cx="143628" cy="294465"/>
              </a:xfrm>
              <a:custGeom>
                <a:rect b="b" l="l" r="r" t="t"/>
                <a:pathLst>
                  <a:path extrusionOk="0" h="3213" w="1568">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A0D4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17" name="Google Shape;117;p2"/>
              <p:cNvSpPr/>
              <p:nvPr/>
            </p:nvSpPr>
            <p:spPr>
              <a:xfrm>
                <a:off x="2062429" y="670288"/>
                <a:ext cx="249008" cy="493362"/>
              </a:xfrm>
              <a:custGeom>
                <a:rect b="b" l="l" r="r" t="t"/>
                <a:pathLst>
                  <a:path extrusionOk="0" h="5407" w="2729">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18" name="Google Shape;118;p2"/>
              <p:cNvSpPr/>
              <p:nvPr/>
            </p:nvSpPr>
            <p:spPr>
              <a:xfrm>
                <a:off x="2177124" y="670380"/>
                <a:ext cx="125006" cy="456043"/>
              </a:xfrm>
              <a:custGeom>
                <a:rect b="b" l="l" r="r" t="t"/>
                <a:pathLst>
                  <a:path extrusionOk="0" h="4998" w="137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19" name="Google Shape;119;p2"/>
              <p:cNvSpPr/>
              <p:nvPr/>
            </p:nvSpPr>
            <p:spPr>
              <a:xfrm>
                <a:off x="1484575" y="960721"/>
                <a:ext cx="1921528" cy="1379989"/>
              </a:xfrm>
              <a:custGeom>
                <a:rect b="b" l="l" r="r" t="t"/>
                <a:pathLst>
                  <a:path extrusionOk="0" h="15124" w="21059">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20" name="Google Shape;120;p2"/>
              <p:cNvSpPr/>
              <p:nvPr/>
            </p:nvSpPr>
            <p:spPr>
              <a:xfrm>
                <a:off x="1711866" y="962181"/>
                <a:ext cx="1524978" cy="1378256"/>
              </a:xfrm>
              <a:custGeom>
                <a:rect b="b" l="l" r="r" t="t"/>
                <a:pathLst>
                  <a:path extrusionOk="0" h="15105" w="16713">
                    <a:moveTo>
                      <a:pt x="11415" y="0"/>
                    </a:moveTo>
                    <a:cubicBezTo>
                      <a:pt x="11851" y="1812"/>
                      <a:pt x="15317" y="6993"/>
                      <a:pt x="10496" y="11018"/>
                    </a:cubicBezTo>
                    <a:cubicBezTo>
                      <a:pt x="8759" y="12466"/>
                      <a:pt x="6934" y="12939"/>
                      <a:pt x="5278" y="12939"/>
                    </a:cubicBezTo>
                    <a:cubicBezTo>
                      <a:pt x="4643" y="12939"/>
                      <a:pt x="4031" y="12870"/>
                      <a:pt x="3459" y="12761"/>
                    </a:cubicBez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21" name="Google Shape;121;p2"/>
              <p:cNvSpPr/>
              <p:nvPr/>
            </p:nvSpPr>
            <p:spPr>
              <a:xfrm>
                <a:off x="1548903" y="1034812"/>
                <a:ext cx="959259" cy="941192"/>
              </a:xfrm>
              <a:custGeom>
                <a:rect b="b" l="l" r="r" t="t"/>
                <a:pathLst>
                  <a:path extrusionOk="0" h="10315" w="10513">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22" name="Google Shape;122;p2"/>
              <p:cNvSpPr/>
              <p:nvPr/>
            </p:nvSpPr>
            <p:spPr>
              <a:xfrm>
                <a:off x="2132414" y="1402073"/>
                <a:ext cx="411606" cy="229937"/>
              </a:xfrm>
              <a:custGeom>
                <a:rect b="b" l="l" r="r" t="t"/>
                <a:pathLst>
                  <a:path extrusionOk="0" h="2520" w="4511">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23" name="Google Shape;123;p2"/>
              <p:cNvSpPr/>
              <p:nvPr/>
            </p:nvSpPr>
            <p:spPr>
              <a:xfrm>
                <a:off x="2275121" y="1557372"/>
                <a:ext cx="193257" cy="74638"/>
              </a:xfrm>
              <a:custGeom>
                <a:rect b="b" l="l" r="r" t="t"/>
                <a:pathLst>
                  <a:path extrusionOk="0" h="818" w="2118">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24" name="Google Shape;124;p2"/>
              <p:cNvSpPr/>
              <p:nvPr/>
            </p:nvSpPr>
            <p:spPr>
              <a:xfrm>
                <a:off x="2089529" y="1336559"/>
                <a:ext cx="83124" cy="76828"/>
              </a:xfrm>
              <a:custGeom>
                <a:rect b="b" l="l" r="r" t="t"/>
                <a:pathLst>
                  <a:path extrusionOk="0" h="842" w="911">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25" name="Google Shape;125;p2"/>
              <p:cNvSpPr/>
              <p:nvPr/>
            </p:nvSpPr>
            <p:spPr>
              <a:xfrm>
                <a:off x="2462173" y="1269859"/>
                <a:ext cx="83124" cy="77011"/>
              </a:xfrm>
              <a:custGeom>
                <a:rect b="b" l="l" r="r" t="t"/>
                <a:pathLst>
                  <a:path extrusionOk="0" h="844" w="911">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26" name="Google Shape;126;p2"/>
              <p:cNvSpPr/>
              <p:nvPr/>
            </p:nvSpPr>
            <p:spPr>
              <a:xfrm>
                <a:off x="2561722" y="1302525"/>
                <a:ext cx="196542" cy="181851"/>
              </a:xfrm>
              <a:custGeom>
                <a:rect b="b" l="l" r="r" t="t"/>
                <a:pathLst>
                  <a:path extrusionOk="0" h="1993" w="2154">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27" name="Google Shape;127;p2"/>
              <p:cNvSpPr/>
              <p:nvPr/>
            </p:nvSpPr>
            <p:spPr>
              <a:xfrm>
                <a:off x="1930215" y="1415303"/>
                <a:ext cx="196815" cy="181943"/>
              </a:xfrm>
              <a:custGeom>
                <a:rect b="b" l="l" r="r" t="t"/>
                <a:pathLst>
                  <a:path extrusionOk="0" h="1994" w="2157">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28" name="Google Shape;128;p2"/>
              <p:cNvSpPr/>
              <p:nvPr/>
            </p:nvSpPr>
            <p:spPr>
              <a:xfrm>
                <a:off x="1621351" y="1083993"/>
                <a:ext cx="348830" cy="352844"/>
              </a:xfrm>
              <a:custGeom>
                <a:rect b="b" l="l" r="r" t="t"/>
                <a:pathLst>
                  <a:path extrusionOk="0" h="3867" w="3823">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29" name="Google Shape;129;p2"/>
              <p:cNvSpPr/>
              <p:nvPr/>
            </p:nvSpPr>
            <p:spPr>
              <a:xfrm>
                <a:off x="1617701" y="1516676"/>
                <a:ext cx="170537" cy="124458"/>
              </a:xfrm>
              <a:custGeom>
                <a:rect b="b" l="l" r="r" t="t"/>
                <a:pathLst>
                  <a:path extrusionOk="0" h="1364" w="1869">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30" name="Google Shape;130;p2"/>
              <p:cNvSpPr/>
              <p:nvPr/>
            </p:nvSpPr>
            <p:spPr>
              <a:xfrm>
                <a:off x="1891892" y="2090242"/>
                <a:ext cx="236416" cy="103289"/>
              </a:xfrm>
              <a:custGeom>
                <a:rect b="b" l="l" r="r" t="t"/>
                <a:pathLst>
                  <a:path extrusionOk="0" h="1132" w="2591">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grpSp>
      <p:grpSp>
        <p:nvGrpSpPr>
          <p:cNvPr id="131" name="Google Shape;131;p2"/>
          <p:cNvGrpSpPr/>
          <p:nvPr/>
        </p:nvGrpSpPr>
        <p:grpSpPr>
          <a:xfrm>
            <a:off x="3003550" y="2352675"/>
            <a:ext cx="7345362" cy="850900"/>
            <a:chOff x="1229832" y="2260106"/>
            <a:chExt cx="7345449" cy="643203"/>
          </a:xfrm>
        </p:grpSpPr>
        <p:sp>
          <p:nvSpPr>
            <p:cNvPr id="132" name="Google Shape;132;p2"/>
            <p:cNvSpPr/>
            <p:nvPr/>
          </p:nvSpPr>
          <p:spPr>
            <a:xfrm>
              <a:off x="1669575" y="2260106"/>
              <a:ext cx="6905706" cy="643203"/>
            </a:xfrm>
            <a:prstGeom prst="roundRect">
              <a:avLst>
                <a:gd fmla="val 16667" name="adj"/>
              </a:avLst>
            </a:prstGeom>
            <a:solidFill>
              <a:srgbClr val="FFFFFF"/>
            </a:solidFill>
            <a:ln cap="flat" cmpd="sng" w="12700">
              <a:solidFill>
                <a:srgbClr val="388D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nvGrpSpPr>
            <p:cNvPr id="133" name="Google Shape;133;p2"/>
            <p:cNvGrpSpPr/>
            <p:nvPr/>
          </p:nvGrpSpPr>
          <p:grpSpPr>
            <a:xfrm>
              <a:off x="1229832" y="2278106"/>
              <a:ext cx="709621" cy="607203"/>
              <a:chOff x="1327725" y="573221"/>
              <a:chExt cx="2214359" cy="1894767"/>
            </a:xfrm>
          </p:grpSpPr>
          <p:sp>
            <p:nvSpPr>
              <p:cNvPr id="134" name="Google Shape;134;p2"/>
              <p:cNvSpPr/>
              <p:nvPr/>
            </p:nvSpPr>
            <p:spPr>
              <a:xfrm>
                <a:off x="1327725" y="573221"/>
                <a:ext cx="2214359" cy="1894767"/>
              </a:xfrm>
              <a:custGeom>
                <a:rect b="b" l="l" r="r" t="t"/>
                <a:pathLst>
                  <a:path extrusionOk="0" h="20748" w="24276">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63500" dir="19320094" dist="19050">
                  <a:srgbClr val="000000">
                    <a:alpha val="2078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35" name="Google Shape;135;p2"/>
              <p:cNvSpPr/>
              <p:nvPr/>
            </p:nvSpPr>
            <p:spPr>
              <a:xfrm>
                <a:off x="2308581" y="812875"/>
                <a:ext cx="227876" cy="247143"/>
              </a:xfrm>
              <a:custGeom>
                <a:rect b="b" l="l" r="r" t="t"/>
                <a:pathLst>
                  <a:path extrusionOk="0" h="2695" w="2508">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FFBD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36" name="Google Shape;136;p2"/>
              <p:cNvSpPr/>
              <p:nvPr/>
            </p:nvSpPr>
            <p:spPr>
              <a:xfrm>
                <a:off x="2303629" y="857810"/>
                <a:ext cx="143659" cy="295822"/>
              </a:xfrm>
              <a:custGeom>
                <a:rect b="b" l="l" r="r" t="t"/>
                <a:pathLst>
                  <a:path extrusionOk="0" h="3213" w="1568">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A0D4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37" name="Google Shape;137;p2"/>
              <p:cNvSpPr/>
              <p:nvPr/>
            </p:nvSpPr>
            <p:spPr>
              <a:xfrm>
                <a:off x="2062429" y="670288"/>
                <a:ext cx="249008" cy="493362"/>
              </a:xfrm>
              <a:custGeom>
                <a:rect b="b" l="l" r="r" t="t"/>
                <a:pathLst>
                  <a:path extrusionOk="0" h="5407" w="2729">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38" name="Google Shape;138;p2"/>
              <p:cNvSpPr/>
              <p:nvPr/>
            </p:nvSpPr>
            <p:spPr>
              <a:xfrm>
                <a:off x="2177124" y="670380"/>
                <a:ext cx="125006" cy="456043"/>
              </a:xfrm>
              <a:custGeom>
                <a:rect b="b" l="l" r="r" t="t"/>
                <a:pathLst>
                  <a:path extrusionOk="0" h="4998" w="137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39" name="Google Shape;139;p2"/>
              <p:cNvSpPr/>
              <p:nvPr/>
            </p:nvSpPr>
            <p:spPr>
              <a:xfrm>
                <a:off x="1484575" y="960721"/>
                <a:ext cx="1921528" cy="1379989"/>
              </a:xfrm>
              <a:custGeom>
                <a:rect b="b" l="l" r="r" t="t"/>
                <a:pathLst>
                  <a:path extrusionOk="0" h="15124" w="21059">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40" name="Google Shape;140;p2"/>
              <p:cNvSpPr/>
              <p:nvPr/>
            </p:nvSpPr>
            <p:spPr>
              <a:xfrm>
                <a:off x="1711866" y="962181"/>
                <a:ext cx="1524978" cy="1378256"/>
              </a:xfrm>
              <a:custGeom>
                <a:rect b="b" l="l" r="r" t="t"/>
                <a:pathLst>
                  <a:path extrusionOk="0" h="15105" w="16713">
                    <a:moveTo>
                      <a:pt x="11415" y="0"/>
                    </a:moveTo>
                    <a:cubicBezTo>
                      <a:pt x="11851" y="1812"/>
                      <a:pt x="15317" y="6993"/>
                      <a:pt x="10496" y="11018"/>
                    </a:cubicBezTo>
                    <a:cubicBezTo>
                      <a:pt x="8759" y="12466"/>
                      <a:pt x="6934" y="12939"/>
                      <a:pt x="5278" y="12939"/>
                    </a:cubicBezTo>
                    <a:cubicBezTo>
                      <a:pt x="4643" y="12939"/>
                      <a:pt x="4031" y="12870"/>
                      <a:pt x="3459" y="12761"/>
                    </a:cubicBez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41" name="Google Shape;141;p2"/>
              <p:cNvSpPr/>
              <p:nvPr/>
            </p:nvSpPr>
            <p:spPr>
              <a:xfrm>
                <a:off x="1548903" y="1034812"/>
                <a:ext cx="959259" cy="941192"/>
              </a:xfrm>
              <a:custGeom>
                <a:rect b="b" l="l" r="r" t="t"/>
                <a:pathLst>
                  <a:path extrusionOk="0" h="10315" w="10513">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42" name="Google Shape;142;p2"/>
              <p:cNvSpPr/>
              <p:nvPr/>
            </p:nvSpPr>
            <p:spPr>
              <a:xfrm>
                <a:off x="2132414" y="1402073"/>
                <a:ext cx="411606" cy="229937"/>
              </a:xfrm>
              <a:custGeom>
                <a:rect b="b" l="l" r="r" t="t"/>
                <a:pathLst>
                  <a:path extrusionOk="0" h="2520" w="4511">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43" name="Google Shape;143;p2"/>
              <p:cNvSpPr/>
              <p:nvPr/>
            </p:nvSpPr>
            <p:spPr>
              <a:xfrm>
                <a:off x="2275121" y="1557372"/>
                <a:ext cx="193257" cy="74638"/>
              </a:xfrm>
              <a:custGeom>
                <a:rect b="b" l="l" r="r" t="t"/>
                <a:pathLst>
                  <a:path extrusionOk="0" h="818" w="2118">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44" name="Google Shape;144;p2"/>
              <p:cNvSpPr/>
              <p:nvPr/>
            </p:nvSpPr>
            <p:spPr>
              <a:xfrm>
                <a:off x="2089529" y="1336559"/>
                <a:ext cx="83124" cy="76828"/>
              </a:xfrm>
              <a:custGeom>
                <a:rect b="b" l="l" r="r" t="t"/>
                <a:pathLst>
                  <a:path extrusionOk="0" h="842" w="911">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45" name="Google Shape;145;p2"/>
              <p:cNvSpPr/>
              <p:nvPr/>
            </p:nvSpPr>
            <p:spPr>
              <a:xfrm>
                <a:off x="2462173" y="1269859"/>
                <a:ext cx="83124" cy="77011"/>
              </a:xfrm>
              <a:custGeom>
                <a:rect b="b" l="l" r="r" t="t"/>
                <a:pathLst>
                  <a:path extrusionOk="0" h="844" w="911">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46" name="Google Shape;146;p2"/>
              <p:cNvSpPr/>
              <p:nvPr/>
            </p:nvSpPr>
            <p:spPr>
              <a:xfrm>
                <a:off x="2561722" y="1302525"/>
                <a:ext cx="196542" cy="181851"/>
              </a:xfrm>
              <a:custGeom>
                <a:rect b="b" l="l" r="r" t="t"/>
                <a:pathLst>
                  <a:path extrusionOk="0" h="1993" w="2154">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47" name="Google Shape;147;p2"/>
              <p:cNvSpPr/>
              <p:nvPr/>
            </p:nvSpPr>
            <p:spPr>
              <a:xfrm>
                <a:off x="1930215" y="1415303"/>
                <a:ext cx="196815" cy="181943"/>
              </a:xfrm>
              <a:custGeom>
                <a:rect b="b" l="l" r="r" t="t"/>
                <a:pathLst>
                  <a:path extrusionOk="0" h="1994" w="2157">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48" name="Google Shape;148;p2"/>
              <p:cNvSpPr/>
              <p:nvPr/>
            </p:nvSpPr>
            <p:spPr>
              <a:xfrm>
                <a:off x="1621351" y="1083993"/>
                <a:ext cx="348830" cy="352844"/>
              </a:xfrm>
              <a:custGeom>
                <a:rect b="b" l="l" r="r" t="t"/>
                <a:pathLst>
                  <a:path extrusionOk="0" h="3867" w="3823">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49" name="Google Shape;149;p2"/>
              <p:cNvSpPr/>
              <p:nvPr/>
            </p:nvSpPr>
            <p:spPr>
              <a:xfrm>
                <a:off x="1617701" y="1516676"/>
                <a:ext cx="170537" cy="124458"/>
              </a:xfrm>
              <a:custGeom>
                <a:rect b="b" l="l" r="r" t="t"/>
                <a:pathLst>
                  <a:path extrusionOk="0" h="1364" w="1869">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50" name="Google Shape;150;p2"/>
              <p:cNvSpPr/>
              <p:nvPr/>
            </p:nvSpPr>
            <p:spPr>
              <a:xfrm>
                <a:off x="1891892" y="2090242"/>
                <a:ext cx="236416" cy="103289"/>
              </a:xfrm>
              <a:custGeom>
                <a:rect b="b" l="l" r="r" t="t"/>
                <a:pathLst>
                  <a:path extrusionOk="0" h="1132" w="2591">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grpSp>
      <p:grpSp>
        <p:nvGrpSpPr>
          <p:cNvPr id="151" name="Google Shape;151;p2"/>
          <p:cNvGrpSpPr/>
          <p:nvPr/>
        </p:nvGrpSpPr>
        <p:grpSpPr>
          <a:xfrm>
            <a:off x="2990850" y="3429000"/>
            <a:ext cx="7345362" cy="876300"/>
            <a:chOff x="1229832" y="2260106"/>
            <a:chExt cx="7345449" cy="643203"/>
          </a:xfrm>
        </p:grpSpPr>
        <p:sp>
          <p:nvSpPr>
            <p:cNvPr id="152" name="Google Shape;152;p2"/>
            <p:cNvSpPr/>
            <p:nvPr/>
          </p:nvSpPr>
          <p:spPr>
            <a:xfrm>
              <a:off x="1669575" y="2260106"/>
              <a:ext cx="6905706" cy="643203"/>
            </a:xfrm>
            <a:prstGeom prst="roundRect">
              <a:avLst>
                <a:gd fmla="val 16667" name="adj"/>
              </a:avLst>
            </a:prstGeom>
            <a:solidFill>
              <a:srgbClr val="FFFFFF"/>
            </a:solidFill>
            <a:ln cap="flat" cmpd="sng" w="12700">
              <a:solidFill>
                <a:srgbClr val="388D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nvGrpSpPr>
            <p:cNvPr id="153" name="Google Shape;153;p2"/>
            <p:cNvGrpSpPr/>
            <p:nvPr/>
          </p:nvGrpSpPr>
          <p:grpSpPr>
            <a:xfrm>
              <a:off x="1229832" y="2278749"/>
              <a:ext cx="709621" cy="605916"/>
              <a:chOff x="1327725" y="575227"/>
              <a:chExt cx="2214359" cy="1890751"/>
            </a:xfrm>
          </p:grpSpPr>
          <p:sp>
            <p:nvSpPr>
              <p:cNvPr id="154" name="Google Shape;154;p2"/>
              <p:cNvSpPr/>
              <p:nvPr/>
            </p:nvSpPr>
            <p:spPr>
              <a:xfrm>
                <a:off x="1327725" y="575227"/>
                <a:ext cx="2214359" cy="1890751"/>
              </a:xfrm>
              <a:custGeom>
                <a:rect b="b" l="l" r="r" t="t"/>
                <a:pathLst>
                  <a:path extrusionOk="0" h="20748" w="24276">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63500" dir="19320094" dist="19050">
                  <a:srgbClr val="000000">
                    <a:alpha val="2078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55" name="Google Shape;155;p2"/>
              <p:cNvSpPr/>
              <p:nvPr/>
            </p:nvSpPr>
            <p:spPr>
              <a:xfrm>
                <a:off x="2308581" y="815207"/>
                <a:ext cx="227876" cy="243617"/>
              </a:xfrm>
              <a:custGeom>
                <a:rect b="b" l="l" r="r" t="t"/>
                <a:pathLst>
                  <a:path extrusionOk="0" h="2695" w="2508">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FFBD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56" name="Google Shape;156;p2"/>
              <p:cNvSpPr/>
              <p:nvPr/>
            </p:nvSpPr>
            <p:spPr>
              <a:xfrm>
                <a:off x="2303629" y="862477"/>
                <a:ext cx="143659" cy="290885"/>
              </a:xfrm>
              <a:custGeom>
                <a:rect b="b" l="l" r="r" t="t"/>
                <a:pathLst>
                  <a:path extrusionOk="0" h="3213" w="1568">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A0D4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57" name="Google Shape;157;p2"/>
              <p:cNvSpPr/>
              <p:nvPr/>
            </p:nvSpPr>
            <p:spPr>
              <a:xfrm>
                <a:off x="2062429" y="670288"/>
                <a:ext cx="249008" cy="493362"/>
              </a:xfrm>
              <a:custGeom>
                <a:rect b="b" l="l" r="r" t="t"/>
                <a:pathLst>
                  <a:path extrusionOk="0" h="5407" w="2729">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58" name="Google Shape;158;p2"/>
              <p:cNvSpPr/>
              <p:nvPr/>
            </p:nvSpPr>
            <p:spPr>
              <a:xfrm>
                <a:off x="2177124" y="670380"/>
                <a:ext cx="125006" cy="456043"/>
              </a:xfrm>
              <a:custGeom>
                <a:rect b="b" l="l" r="r" t="t"/>
                <a:pathLst>
                  <a:path extrusionOk="0" h="4998" w="137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59" name="Google Shape;159;p2"/>
              <p:cNvSpPr/>
              <p:nvPr/>
            </p:nvSpPr>
            <p:spPr>
              <a:xfrm>
                <a:off x="1484575" y="960721"/>
                <a:ext cx="1921528" cy="1379989"/>
              </a:xfrm>
              <a:custGeom>
                <a:rect b="b" l="l" r="r" t="t"/>
                <a:pathLst>
                  <a:path extrusionOk="0" h="15124" w="21059">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60" name="Google Shape;160;p2"/>
              <p:cNvSpPr/>
              <p:nvPr/>
            </p:nvSpPr>
            <p:spPr>
              <a:xfrm>
                <a:off x="1711866" y="962181"/>
                <a:ext cx="1524978" cy="1378256"/>
              </a:xfrm>
              <a:custGeom>
                <a:rect b="b" l="l" r="r" t="t"/>
                <a:pathLst>
                  <a:path extrusionOk="0" h="15105" w="16713">
                    <a:moveTo>
                      <a:pt x="11415" y="0"/>
                    </a:moveTo>
                    <a:cubicBezTo>
                      <a:pt x="11851" y="1812"/>
                      <a:pt x="15317" y="6993"/>
                      <a:pt x="10496" y="11018"/>
                    </a:cubicBezTo>
                    <a:cubicBezTo>
                      <a:pt x="8759" y="12466"/>
                      <a:pt x="6934" y="12939"/>
                      <a:pt x="5278" y="12939"/>
                    </a:cubicBezTo>
                    <a:cubicBezTo>
                      <a:pt x="4643" y="12939"/>
                      <a:pt x="4031" y="12870"/>
                      <a:pt x="3459" y="12761"/>
                    </a:cubicBez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61" name="Google Shape;161;p2"/>
              <p:cNvSpPr/>
              <p:nvPr/>
            </p:nvSpPr>
            <p:spPr>
              <a:xfrm>
                <a:off x="1548903" y="1034812"/>
                <a:ext cx="959259" cy="941192"/>
              </a:xfrm>
              <a:custGeom>
                <a:rect b="b" l="l" r="r" t="t"/>
                <a:pathLst>
                  <a:path extrusionOk="0" h="10315" w="10513">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62" name="Google Shape;162;p2"/>
              <p:cNvSpPr/>
              <p:nvPr/>
            </p:nvSpPr>
            <p:spPr>
              <a:xfrm>
                <a:off x="2132414" y="1402073"/>
                <a:ext cx="411606" cy="229937"/>
              </a:xfrm>
              <a:custGeom>
                <a:rect b="b" l="l" r="r" t="t"/>
                <a:pathLst>
                  <a:path extrusionOk="0" h="2520" w="4511">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63" name="Google Shape;163;p2"/>
              <p:cNvSpPr/>
              <p:nvPr/>
            </p:nvSpPr>
            <p:spPr>
              <a:xfrm>
                <a:off x="2275121" y="1557372"/>
                <a:ext cx="193257" cy="74638"/>
              </a:xfrm>
              <a:custGeom>
                <a:rect b="b" l="l" r="r" t="t"/>
                <a:pathLst>
                  <a:path extrusionOk="0" h="818" w="2118">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64" name="Google Shape;164;p2"/>
              <p:cNvSpPr/>
              <p:nvPr/>
            </p:nvSpPr>
            <p:spPr>
              <a:xfrm>
                <a:off x="2089529" y="1336559"/>
                <a:ext cx="83124" cy="76828"/>
              </a:xfrm>
              <a:custGeom>
                <a:rect b="b" l="l" r="r" t="t"/>
                <a:pathLst>
                  <a:path extrusionOk="0" h="842" w="911">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65" name="Google Shape;165;p2"/>
              <p:cNvSpPr/>
              <p:nvPr/>
            </p:nvSpPr>
            <p:spPr>
              <a:xfrm>
                <a:off x="2462173" y="1269859"/>
                <a:ext cx="83124" cy="77011"/>
              </a:xfrm>
              <a:custGeom>
                <a:rect b="b" l="l" r="r" t="t"/>
                <a:pathLst>
                  <a:path extrusionOk="0" h="844" w="911">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66" name="Google Shape;166;p2"/>
              <p:cNvSpPr/>
              <p:nvPr/>
            </p:nvSpPr>
            <p:spPr>
              <a:xfrm>
                <a:off x="2561722" y="1302525"/>
                <a:ext cx="196542" cy="181851"/>
              </a:xfrm>
              <a:custGeom>
                <a:rect b="b" l="l" r="r" t="t"/>
                <a:pathLst>
                  <a:path extrusionOk="0" h="1993" w="2154">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67" name="Google Shape;167;p2"/>
              <p:cNvSpPr/>
              <p:nvPr/>
            </p:nvSpPr>
            <p:spPr>
              <a:xfrm>
                <a:off x="1930215" y="1415303"/>
                <a:ext cx="196815" cy="181943"/>
              </a:xfrm>
              <a:custGeom>
                <a:rect b="b" l="l" r="r" t="t"/>
                <a:pathLst>
                  <a:path extrusionOk="0" h="1994" w="2157">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68" name="Google Shape;168;p2"/>
              <p:cNvSpPr/>
              <p:nvPr/>
            </p:nvSpPr>
            <p:spPr>
              <a:xfrm>
                <a:off x="1621351" y="1083993"/>
                <a:ext cx="348830" cy="352844"/>
              </a:xfrm>
              <a:custGeom>
                <a:rect b="b" l="l" r="r" t="t"/>
                <a:pathLst>
                  <a:path extrusionOk="0" h="3867" w="3823">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69" name="Google Shape;169;p2"/>
              <p:cNvSpPr/>
              <p:nvPr/>
            </p:nvSpPr>
            <p:spPr>
              <a:xfrm>
                <a:off x="1617701" y="1516676"/>
                <a:ext cx="170537" cy="124458"/>
              </a:xfrm>
              <a:custGeom>
                <a:rect b="b" l="l" r="r" t="t"/>
                <a:pathLst>
                  <a:path extrusionOk="0" h="1364" w="1869">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70" name="Google Shape;170;p2"/>
              <p:cNvSpPr/>
              <p:nvPr/>
            </p:nvSpPr>
            <p:spPr>
              <a:xfrm>
                <a:off x="1891892" y="2090242"/>
                <a:ext cx="236416" cy="103289"/>
              </a:xfrm>
              <a:custGeom>
                <a:rect b="b" l="l" r="r" t="t"/>
                <a:pathLst>
                  <a:path extrusionOk="0" h="1132" w="2591">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grpSp>
      <p:grpSp>
        <p:nvGrpSpPr>
          <p:cNvPr id="171" name="Google Shape;171;p2"/>
          <p:cNvGrpSpPr/>
          <p:nvPr/>
        </p:nvGrpSpPr>
        <p:grpSpPr>
          <a:xfrm>
            <a:off x="3003550" y="4560887"/>
            <a:ext cx="7345362" cy="925512"/>
            <a:chOff x="1229832" y="2260106"/>
            <a:chExt cx="7345449" cy="643203"/>
          </a:xfrm>
        </p:grpSpPr>
        <p:sp>
          <p:nvSpPr>
            <p:cNvPr id="172" name="Google Shape;172;p2"/>
            <p:cNvSpPr/>
            <p:nvPr/>
          </p:nvSpPr>
          <p:spPr>
            <a:xfrm>
              <a:off x="1669575" y="2260106"/>
              <a:ext cx="6905706" cy="643203"/>
            </a:xfrm>
            <a:prstGeom prst="roundRect">
              <a:avLst>
                <a:gd fmla="val 16667" name="adj"/>
              </a:avLst>
            </a:prstGeom>
            <a:solidFill>
              <a:srgbClr val="FFFFFF"/>
            </a:solidFill>
            <a:ln cap="flat" cmpd="sng" w="12700">
              <a:solidFill>
                <a:srgbClr val="388D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nvGrpSpPr>
            <p:cNvPr id="173" name="Google Shape;173;p2"/>
            <p:cNvGrpSpPr/>
            <p:nvPr/>
          </p:nvGrpSpPr>
          <p:grpSpPr>
            <a:xfrm>
              <a:off x="1229832" y="2278861"/>
              <a:ext cx="709621" cy="605693"/>
              <a:chOff x="1327725" y="575576"/>
              <a:chExt cx="2214359" cy="1890054"/>
            </a:xfrm>
          </p:grpSpPr>
          <p:sp>
            <p:nvSpPr>
              <p:cNvPr id="174" name="Google Shape;174;p2"/>
              <p:cNvSpPr/>
              <p:nvPr/>
            </p:nvSpPr>
            <p:spPr>
              <a:xfrm>
                <a:off x="1327725" y="575576"/>
                <a:ext cx="2214359" cy="1890054"/>
              </a:xfrm>
              <a:custGeom>
                <a:rect b="b" l="l" r="r" t="t"/>
                <a:pathLst>
                  <a:path extrusionOk="0" h="20748" w="24276">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63500" dir="19320094" dist="19050">
                  <a:srgbClr val="000000">
                    <a:alpha val="2078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75" name="Google Shape;175;p2"/>
              <p:cNvSpPr/>
              <p:nvPr/>
            </p:nvSpPr>
            <p:spPr>
              <a:xfrm>
                <a:off x="2308581" y="813124"/>
                <a:ext cx="227876" cy="247876"/>
              </a:xfrm>
              <a:custGeom>
                <a:rect b="b" l="l" r="r" t="t"/>
                <a:pathLst>
                  <a:path extrusionOk="0" h="2695" w="2508">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FFBD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76" name="Google Shape;176;p2"/>
              <p:cNvSpPr/>
              <p:nvPr/>
            </p:nvSpPr>
            <p:spPr>
              <a:xfrm>
                <a:off x="2303629" y="861322"/>
                <a:ext cx="143659" cy="292630"/>
              </a:xfrm>
              <a:custGeom>
                <a:rect b="b" l="l" r="r" t="t"/>
                <a:pathLst>
                  <a:path extrusionOk="0" h="3213" w="1568">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A0D4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77" name="Google Shape;177;p2"/>
              <p:cNvSpPr/>
              <p:nvPr/>
            </p:nvSpPr>
            <p:spPr>
              <a:xfrm>
                <a:off x="2062429" y="670288"/>
                <a:ext cx="249008" cy="493362"/>
              </a:xfrm>
              <a:custGeom>
                <a:rect b="b" l="l" r="r" t="t"/>
                <a:pathLst>
                  <a:path extrusionOk="0" h="5407" w="2729">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78" name="Google Shape;178;p2"/>
              <p:cNvSpPr/>
              <p:nvPr/>
            </p:nvSpPr>
            <p:spPr>
              <a:xfrm>
                <a:off x="2177124" y="670380"/>
                <a:ext cx="125006" cy="456043"/>
              </a:xfrm>
              <a:custGeom>
                <a:rect b="b" l="l" r="r" t="t"/>
                <a:pathLst>
                  <a:path extrusionOk="0" h="4998" w="137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79" name="Google Shape;179;p2"/>
              <p:cNvSpPr/>
              <p:nvPr/>
            </p:nvSpPr>
            <p:spPr>
              <a:xfrm>
                <a:off x="1484575" y="960721"/>
                <a:ext cx="1921528" cy="1379989"/>
              </a:xfrm>
              <a:custGeom>
                <a:rect b="b" l="l" r="r" t="t"/>
                <a:pathLst>
                  <a:path extrusionOk="0" h="15124" w="21059">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80" name="Google Shape;180;p2"/>
              <p:cNvSpPr/>
              <p:nvPr/>
            </p:nvSpPr>
            <p:spPr>
              <a:xfrm>
                <a:off x="1711866" y="962181"/>
                <a:ext cx="1524978" cy="1378256"/>
              </a:xfrm>
              <a:custGeom>
                <a:rect b="b" l="l" r="r" t="t"/>
                <a:pathLst>
                  <a:path extrusionOk="0" h="15105" w="16713">
                    <a:moveTo>
                      <a:pt x="11415" y="0"/>
                    </a:moveTo>
                    <a:cubicBezTo>
                      <a:pt x="11851" y="1812"/>
                      <a:pt x="15317" y="6993"/>
                      <a:pt x="10496" y="11018"/>
                    </a:cubicBezTo>
                    <a:cubicBezTo>
                      <a:pt x="8759" y="12466"/>
                      <a:pt x="6934" y="12939"/>
                      <a:pt x="5278" y="12939"/>
                    </a:cubicBezTo>
                    <a:cubicBezTo>
                      <a:pt x="4643" y="12939"/>
                      <a:pt x="4031" y="12870"/>
                      <a:pt x="3459" y="12761"/>
                    </a:cubicBez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81" name="Google Shape;181;p2"/>
              <p:cNvSpPr/>
              <p:nvPr/>
            </p:nvSpPr>
            <p:spPr>
              <a:xfrm>
                <a:off x="1548903" y="1034812"/>
                <a:ext cx="959259" cy="941192"/>
              </a:xfrm>
              <a:custGeom>
                <a:rect b="b" l="l" r="r" t="t"/>
                <a:pathLst>
                  <a:path extrusionOk="0" h="10315" w="10513">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82" name="Google Shape;182;p2"/>
              <p:cNvSpPr/>
              <p:nvPr/>
            </p:nvSpPr>
            <p:spPr>
              <a:xfrm>
                <a:off x="2132414" y="1402073"/>
                <a:ext cx="411606" cy="229937"/>
              </a:xfrm>
              <a:custGeom>
                <a:rect b="b" l="l" r="r" t="t"/>
                <a:pathLst>
                  <a:path extrusionOk="0" h="2520" w="4511">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83" name="Google Shape;183;p2"/>
              <p:cNvSpPr/>
              <p:nvPr/>
            </p:nvSpPr>
            <p:spPr>
              <a:xfrm>
                <a:off x="2275121" y="1557372"/>
                <a:ext cx="193257" cy="74638"/>
              </a:xfrm>
              <a:custGeom>
                <a:rect b="b" l="l" r="r" t="t"/>
                <a:pathLst>
                  <a:path extrusionOk="0" h="818" w="2118">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84" name="Google Shape;184;p2"/>
              <p:cNvSpPr/>
              <p:nvPr/>
            </p:nvSpPr>
            <p:spPr>
              <a:xfrm>
                <a:off x="2089529" y="1336559"/>
                <a:ext cx="83124" cy="76828"/>
              </a:xfrm>
              <a:custGeom>
                <a:rect b="b" l="l" r="r" t="t"/>
                <a:pathLst>
                  <a:path extrusionOk="0" h="842" w="911">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85" name="Google Shape;185;p2"/>
              <p:cNvSpPr/>
              <p:nvPr/>
            </p:nvSpPr>
            <p:spPr>
              <a:xfrm>
                <a:off x="2462173" y="1269859"/>
                <a:ext cx="83124" cy="77011"/>
              </a:xfrm>
              <a:custGeom>
                <a:rect b="b" l="l" r="r" t="t"/>
                <a:pathLst>
                  <a:path extrusionOk="0" h="844" w="911">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86" name="Google Shape;186;p2"/>
              <p:cNvSpPr/>
              <p:nvPr/>
            </p:nvSpPr>
            <p:spPr>
              <a:xfrm>
                <a:off x="2561722" y="1302525"/>
                <a:ext cx="196542" cy="181851"/>
              </a:xfrm>
              <a:custGeom>
                <a:rect b="b" l="l" r="r" t="t"/>
                <a:pathLst>
                  <a:path extrusionOk="0" h="1993" w="2154">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87" name="Google Shape;187;p2"/>
              <p:cNvSpPr/>
              <p:nvPr/>
            </p:nvSpPr>
            <p:spPr>
              <a:xfrm>
                <a:off x="1930215" y="1415303"/>
                <a:ext cx="196815" cy="181943"/>
              </a:xfrm>
              <a:custGeom>
                <a:rect b="b" l="l" r="r" t="t"/>
                <a:pathLst>
                  <a:path extrusionOk="0" h="1994" w="2157">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88" name="Google Shape;188;p2"/>
              <p:cNvSpPr/>
              <p:nvPr/>
            </p:nvSpPr>
            <p:spPr>
              <a:xfrm>
                <a:off x="1621351" y="1083993"/>
                <a:ext cx="348830" cy="352844"/>
              </a:xfrm>
              <a:custGeom>
                <a:rect b="b" l="l" r="r" t="t"/>
                <a:pathLst>
                  <a:path extrusionOk="0" h="3867" w="3823">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89" name="Google Shape;189;p2"/>
              <p:cNvSpPr/>
              <p:nvPr/>
            </p:nvSpPr>
            <p:spPr>
              <a:xfrm>
                <a:off x="1617701" y="1516676"/>
                <a:ext cx="170537" cy="124458"/>
              </a:xfrm>
              <a:custGeom>
                <a:rect b="b" l="l" r="r" t="t"/>
                <a:pathLst>
                  <a:path extrusionOk="0" h="1364" w="1869">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190" name="Google Shape;190;p2"/>
              <p:cNvSpPr/>
              <p:nvPr/>
            </p:nvSpPr>
            <p:spPr>
              <a:xfrm>
                <a:off x="1891892" y="2090242"/>
                <a:ext cx="236416" cy="103289"/>
              </a:xfrm>
              <a:custGeom>
                <a:rect b="b" l="l" r="r" t="t"/>
                <a:pathLst>
                  <a:path extrusionOk="0" h="1132" w="2591">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grpSp>
      <p:sp>
        <p:nvSpPr>
          <p:cNvPr id="191" name="Google Shape;191;p2"/>
          <p:cNvSpPr txBox="1"/>
          <p:nvPr/>
        </p:nvSpPr>
        <p:spPr>
          <a:xfrm>
            <a:off x="3857625" y="4724400"/>
            <a:ext cx="4886325" cy="44926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Calibri"/>
              <a:buNone/>
            </a:pPr>
            <a:r>
              <a:rPr b="0" i="0" lang="en-US" sz="3200" u="none">
                <a:solidFill>
                  <a:srgbClr val="000000"/>
                </a:solidFill>
                <a:latin typeface="Calibri"/>
                <a:ea typeface="Calibri"/>
                <a:cs typeface="Calibri"/>
                <a:sym typeface="Calibri"/>
              </a:rPr>
              <a:t>Chủ yếu là đồng bằng</a:t>
            </a:r>
            <a:endParaRPr/>
          </a:p>
        </p:txBody>
      </p:sp>
      <p:pic>
        <p:nvPicPr>
          <p:cNvPr id="192" name="Google Shape;192;p2"/>
          <p:cNvPicPr preferRelativeResize="0"/>
          <p:nvPr/>
        </p:nvPicPr>
        <p:blipFill rotWithShape="1">
          <a:blip r:embed="rId5">
            <a:alphaModFix/>
          </a:blip>
          <a:srcRect b="0" l="0" r="0" t="0"/>
          <a:stretch/>
        </p:blipFill>
        <p:spPr>
          <a:xfrm>
            <a:off x="9444037" y="3476625"/>
            <a:ext cx="733425" cy="708025"/>
          </a:xfrm>
          <a:prstGeom prst="rect">
            <a:avLst/>
          </a:prstGeom>
          <a:noFill/>
          <a:ln>
            <a:noFill/>
          </a:ln>
        </p:spPr>
      </p:pic>
      <p:pic>
        <p:nvPicPr>
          <p:cNvPr id="193" name="Google Shape;193;p2"/>
          <p:cNvPicPr preferRelativeResize="0"/>
          <p:nvPr/>
        </p:nvPicPr>
        <p:blipFill rotWithShape="1">
          <a:blip r:embed="rId6">
            <a:alphaModFix/>
          </a:blip>
          <a:srcRect b="0" l="0" r="0" t="0"/>
          <a:stretch/>
        </p:blipFill>
        <p:spPr>
          <a:xfrm>
            <a:off x="9463087" y="2347912"/>
            <a:ext cx="727075" cy="712787"/>
          </a:xfrm>
          <a:prstGeom prst="rect">
            <a:avLst/>
          </a:prstGeom>
          <a:noFill/>
          <a:ln>
            <a:noFill/>
          </a:ln>
        </p:spPr>
      </p:pic>
      <p:sp>
        <p:nvSpPr>
          <p:cNvPr id="194" name="Google Shape;194;p2"/>
          <p:cNvSpPr txBox="1"/>
          <p:nvPr/>
        </p:nvSpPr>
        <p:spPr>
          <a:xfrm>
            <a:off x="3124200" y="233362"/>
            <a:ext cx="719455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3600"/>
              <a:buFont typeface="Calibri"/>
              <a:buNone/>
            </a:pPr>
            <a:r>
              <a:rPr b="1" i="0" lang="en-US" sz="3600" u="none">
                <a:solidFill>
                  <a:srgbClr val="FF0000"/>
                </a:solidFill>
                <a:latin typeface="Calibri"/>
                <a:ea typeface="Calibri"/>
                <a:cs typeface="Calibri"/>
                <a:sym typeface="Calibri"/>
              </a:rPr>
              <a:t>Đặc điểm địa hình của Việt Nam là:</a:t>
            </a:r>
            <a:endParaRPr/>
          </a:p>
        </p:txBody>
      </p:sp>
      <p:pic>
        <p:nvPicPr>
          <p:cNvPr id="195" name="Google Shape;195;p2"/>
          <p:cNvPicPr preferRelativeResize="0"/>
          <p:nvPr/>
        </p:nvPicPr>
        <p:blipFill rotWithShape="1">
          <a:blip r:embed="rId7">
            <a:alphaModFix/>
          </a:blip>
          <a:srcRect b="0" l="0" r="0" t="0"/>
          <a:stretch/>
        </p:blipFill>
        <p:spPr>
          <a:xfrm>
            <a:off x="1558925" y="-134937"/>
            <a:ext cx="1716087" cy="1714500"/>
          </a:xfrm>
          <a:prstGeom prst="rect">
            <a:avLst/>
          </a:prstGeom>
          <a:noFill/>
          <a:ln>
            <a:noFill/>
          </a:ln>
        </p:spPr>
      </p:pic>
      <p:pic>
        <p:nvPicPr>
          <p:cNvPr id="196" name="Google Shape;196;p2"/>
          <p:cNvPicPr preferRelativeResize="0"/>
          <p:nvPr/>
        </p:nvPicPr>
        <p:blipFill rotWithShape="1">
          <a:blip r:embed="rId5">
            <a:alphaModFix/>
          </a:blip>
          <a:srcRect b="0" l="0" r="0" t="0"/>
          <a:stretch/>
        </p:blipFill>
        <p:spPr>
          <a:xfrm>
            <a:off x="9364662" y="1231900"/>
            <a:ext cx="735012" cy="708025"/>
          </a:xfrm>
          <a:prstGeom prst="rect">
            <a:avLst/>
          </a:prstGeom>
          <a:noFill/>
          <a:ln>
            <a:noFill/>
          </a:ln>
        </p:spPr>
      </p:pic>
      <p:pic>
        <p:nvPicPr>
          <p:cNvPr id="197" name="Google Shape;197;p2"/>
          <p:cNvPicPr preferRelativeResize="0"/>
          <p:nvPr/>
        </p:nvPicPr>
        <p:blipFill rotWithShape="1">
          <a:blip r:embed="rId5">
            <a:alphaModFix/>
          </a:blip>
          <a:srcRect b="0" l="0" r="0" t="0"/>
          <a:stretch/>
        </p:blipFill>
        <p:spPr>
          <a:xfrm>
            <a:off x="9451975" y="4652962"/>
            <a:ext cx="733425" cy="708025"/>
          </a:xfrm>
          <a:prstGeom prst="rect">
            <a:avLst/>
          </a:prstGeom>
          <a:noFill/>
          <a:ln>
            <a:noFill/>
          </a:ln>
        </p:spPr>
      </p:pic>
      <p:sp>
        <p:nvSpPr>
          <p:cNvPr id="198" name="Google Shape;198;p2"/>
          <p:cNvSpPr txBox="1"/>
          <p:nvPr/>
        </p:nvSpPr>
        <p:spPr>
          <a:xfrm>
            <a:off x="3812804" y="3384550"/>
            <a:ext cx="5473027" cy="882650"/>
          </a:xfrm>
          <a:prstGeom prst="rect">
            <a:avLst/>
          </a:prstGeom>
          <a:blipFill rotWithShape="1">
            <a:blip r:embed="rId8">
              <a:alphaModFix/>
            </a:blip>
            <a:stretch>
              <a:fillRect b="-6087"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Font typeface="Oi"/>
              <a:buNone/>
            </a:pPr>
            <a:r>
              <a:rPr b="0" i="0" lang="en-US" sz="1800" u="none" cap="none" strike="noStrike">
                <a:latin typeface="Oi"/>
                <a:ea typeface="Oi"/>
                <a:cs typeface="Oi"/>
                <a:sym typeface="Oi"/>
              </a:rPr>
              <a:t> </a:t>
            </a:r>
            <a:endParaRPr/>
          </a:p>
        </p:txBody>
      </p:sp>
      <p:sp>
        <p:nvSpPr>
          <p:cNvPr id="199" name="Google Shape;199;p2"/>
          <p:cNvSpPr txBox="1"/>
          <p:nvPr/>
        </p:nvSpPr>
        <p:spPr>
          <a:xfrm>
            <a:off x="3805942" y="2363788"/>
            <a:ext cx="5720059" cy="939800"/>
          </a:xfrm>
          <a:prstGeom prst="rect">
            <a:avLst/>
          </a:pr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Font typeface="Oi"/>
              <a:buNone/>
            </a:pPr>
            <a:r>
              <a:rPr b="0" i="0" lang="en-US" sz="1800" u="none" cap="none" strike="noStrike">
                <a:latin typeface="Oi"/>
                <a:ea typeface="Oi"/>
                <a:cs typeface="Oi"/>
                <a:sym typeface="Oi"/>
              </a:rPr>
              <a:t> </a:t>
            </a:r>
            <a:endParaRPr/>
          </a:p>
        </p:txBody>
      </p:sp>
      <p:sp>
        <p:nvSpPr>
          <p:cNvPr id="200" name="Google Shape;200;p2"/>
          <p:cNvSpPr txBox="1"/>
          <p:nvPr/>
        </p:nvSpPr>
        <p:spPr>
          <a:xfrm>
            <a:off x="3824961" y="1153194"/>
            <a:ext cx="5507039" cy="904206"/>
          </a:xfrm>
          <a:prstGeom prst="rect">
            <a:avLst/>
          </a:prstGeom>
          <a:blipFill rotWithShape="1">
            <a:blip r:embed="rId8">
              <a:alphaModFix/>
            </a:blip>
            <a:stretch>
              <a:fillRect b="-3456"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Font typeface="Oi"/>
              <a:buNone/>
            </a:pPr>
            <a:r>
              <a:rPr b="0" i="0" lang="en-US" sz="1800" u="none" cap="none" strike="noStrike">
                <a:latin typeface="Oi"/>
                <a:ea typeface="Oi"/>
                <a:cs typeface="Oi"/>
                <a:sym typeface="Oi"/>
              </a:rPr>
              <a:t> </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500"/>
                                        <p:tgtEl>
                                          <p:spTgt spid="191"/>
                                        </p:tgtEl>
                                      </p:cBhvr>
                                    </p:animEffec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par>
                                <p:cTn fill="hold" nodeType="with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000"/>
                                        <p:tgtEl>
                                          <p:spTgt spid="1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6"/>
                                        </p:tgtEl>
                                        <p:attrNameLst>
                                          <p:attrName>style.visibility</p:attrName>
                                        </p:attrNameLst>
                                      </p:cBhvr>
                                      <p:to>
                                        <p:strVal val="visible"/>
                                      </p:to>
                                    </p:set>
                                    <p:anim calcmode="lin" valueType="num">
                                      <p:cBhvr additive="base">
                                        <p:cTn dur="500"/>
                                        <p:tgtEl>
                                          <p:spTgt spid="196"/>
                                        </p:tgtEl>
                                        <p:attrNameLst>
                                          <p:attrName>ppt_w</p:attrName>
                                        </p:attrNameLst>
                                      </p:cBhvr>
                                      <p:tavLst>
                                        <p:tav fmla="" tm="0">
                                          <p:val>
                                            <p:strVal val="0"/>
                                          </p:val>
                                        </p:tav>
                                        <p:tav fmla="" tm="100000">
                                          <p:val>
                                            <p:strVal val="#ppt_w"/>
                                          </p:val>
                                        </p:tav>
                                      </p:tavLst>
                                    </p:anim>
                                    <p:anim calcmode="lin" valueType="num">
                                      <p:cBhvr additive="base">
                                        <p:cTn dur="500"/>
                                        <p:tgtEl>
                                          <p:spTgt spid="19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7"/>
                                        </p:tgtEl>
                                        <p:attrNameLst>
                                          <p:attrName>style.visibility</p:attrName>
                                        </p:attrNameLst>
                                      </p:cBhvr>
                                      <p:to>
                                        <p:strVal val="visible"/>
                                      </p:to>
                                    </p:set>
                                    <p:anim calcmode="lin" valueType="num">
                                      <p:cBhvr additive="base">
                                        <p:cTn dur="250"/>
                                        <p:tgtEl>
                                          <p:spTgt spid="197"/>
                                        </p:tgtEl>
                                        <p:attrNameLst>
                                          <p:attrName>ppt_w</p:attrName>
                                        </p:attrNameLst>
                                      </p:cBhvr>
                                      <p:tavLst>
                                        <p:tav fmla="" tm="0">
                                          <p:val>
                                            <p:strVal val="0"/>
                                          </p:val>
                                        </p:tav>
                                        <p:tav fmla="" tm="100000">
                                          <p:val>
                                            <p:strVal val="#ppt_w"/>
                                          </p:val>
                                        </p:tav>
                                      </p:tavLst>
                                    </p:anim>
                                    <p:anim calcmode="lin" valueType="num">
                                      <p:cBhvr additive="base">
                                        <p:cTn dur="250"/>
                                        <p:tgtEl>
                                          <p:spTgt spid="197"/>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3"/>
                                        </p:tgtEl>
                                        <p:attrNameLst>
                                          <p:attrName>style.visibility</p:attrName>
                                        </p:attrNameLst>
                                      </p:cBhvr>
                                      <p:to>
                                        <p:strVal val="visible"/>
                                      </p:to>
                                    </p:set>
                                    <p:anim calcmode="lin" valueType="num">
                                      <p:cBhvr additive="base">
                                        <p:cTn dur="250"/>
                                        <p:tgtEl>
                                          <p:spTgt spid="193"/>
                                        </p:tgtEl>
                                        <p:attrNameLst>
                                          <p:attrName>ppt_w</p:attrName>
                                        </p:attrNameLst>
                                      </p:cBhvr>
                                      <p:tavLst>
                                        <p:tav fmla="" tm="0">
                                          <p:val>
                                            <p:strVal val="0"/>
                                          </p:val>
                                        </p:tav>
                                        <p:tav fmla="" tm="100000">
                                          <p:val>
                                            <p:strVal val="#ppt_w"/>
                                          </p:val>
                                        </p:tav>
                                      </p:tavLst>
                                    </p:anim>
                                    <p:anim calcmode="lin" valueType="num">
                                      <p:cBhvr additive="base">
                                        <p:cTn dur="250"/>
                                        <p:tgtEl>
                                          <p:spTgt spid="193"/>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92"/>
                                        </p:tgtEl>
                                        <p:attrNameLst>
                                          <p:attrName>style.visibility</p:attrName>
                                        </p:attrNameLst>
                                      </p:cBhvr>
                                      <p:to>
                                        <p:strVal val="visible"/>
                                      </p:to>
                                    </p:set>
                                    <p:anim calcmode="lin" valueType="num">
                                      <p:cBhvr additive="base">
                                        <p:cTn dur="250"/>
                                        <p:tgtEl>
                                          <p:spTgt spid="192"/>
                                        </p:tgtEl>
                                        <p:attrNameLst>
                                          <p:attrName>ppt_w</p:attrName>
                                        </p:attrNameLst>
                                      </p:cBhvr>
                                      <p:tavLst>
                                        <p:tav fmla="" tm="0">
                                          <p:val>
                                            <p:strVal val="0"/>
                                          </p:val>
                                        </p:tav>
                                        <p:tav fmla="" tm="100000">
                                          <p:val>
                                            <p:strVal val="#ppt_w"/>
                                          </p:val>
                                        </p:tav>
                                      </p:tavLst>
                                    </p:anim>
                                    <p:anim calcmode="lin" valueType="num">
                                      <p:cBhvr additive="base">
                                        <p:cTn dur="250"/>
                                        <p:tgtEl>
                                          <p:spTgt spid="192"/>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descr="The Earth" id="574" name="Google Shape;574;p20"/>
          <p:cNvPicPr preferRelativeResize="0"/>
          <p:nvPr/>
        </p:nvPicPr>
        <p:blipFill rotWithShape="1">
          <a:blip r:embed="rId3">
            <a:alphaModFix/>
          </a:blip>
          <a:srcRect b="0" l="0" r="0" t="0"/>
          <a:stretch/>
        </p:blipFill>
        <p:spPr>
          <a:xfrm>
            <a:off x="4572000" y="2066925"/>
            <a:ext cx="2987675" cy="2986087"/>
          </a:xfrm>
          <a:prstGeom prst="rect">
            <a:avLst/>
          </a:prstGeom>
          <a:noFill/>
          <a:ln>
            <a:noFill/>
          </a:ln>
        </p:spPr>
      </p:pic>
      <p:grpSp>
        <p:nvGrpSpPr>
          <p:cNvPr id="575" name="Google Shape;575;p20"/>
          <p:cNvGrpSpPr/>
          <p:nvPr/>
        </p:nvGrpSpPr>
        <p:grpSpPr>
          <a:xfrm>
            <a:off x="-419100" y="0"/>
            <a:ext cx="12954000" cy="7010400"/>
            <a:chOff x="-419735" y="0"/>
            <a:chExt cx="12954635" cy="7010400"/>
          </a:xfrm>
        </p:grpSpPr>
        <p:sp>
          <p:nvSpPr>
            <p:cNvPr id="576" name="Google Shape;576;p20"/>
            <p:cNvSpPr txBox="1"/>
            <p:nvPr/>
          </p:nvSpPr>
          <p:spPr>
            <a:xfrm>
              <a:off x="339127" y="392113"/>
              <a:ext cx="11452786" cy="6073775"/>
            </a:xfrm>
            <a:prstGeom prst="rect">
              <a:avLst/>
            </a:prstGeom>
            <a:solidFill>
              <a:schemeClr val="lt1">
                <a:alpha val="91764"/>
              </a:schemeClr>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577" name="Google Shape;577;p20"/>
            <p:cNvPicPr preferRelativeResize="0"/>
            <p:nvPr/>
          </p:nvPicPr>
          <p:blipFill rotWithShape="1">
            <a:blip r:embed="rId4">
              <a:alphaModFix/>
            </a:blip>
            <a:srcRect b="0" l="0" r="0" t="0"/>
            <a:stretch/>
          </p:blipFill>
          <p:spPr>
            <a:xfrm>
              <a:off x="10591800" y="4953299"/>
              <a:ext cx="1943100" cy="2057101"/>
            </a:xfrm>
            <a:prstGeom prst="rect">
              <a:avLst/>
            </a:prstGeom>
            <a:noFill/>
            <a:ln>
              <a:noFill/>
            </a:ln>
          </p:spPr>
        </p:pic>
        <p:pic>
          <p:nvPicPr>
            <p:cNvPr id="578" name="Google Shape;578;p20"/>
            <p:cNvPicPr preferRelativeResize="0"/>
            <p:nvPr/>
          </p:nvPicPr>
          <p:blipFill rotWithShape="1">
            <a:blip r:embed="rId4">
              <a:alphaModFix/>
            </a:blip>
            <a:srcRect b="0" l="0" r="0" t="0"/>
            <a:stretch/>
          </p:blipFill>
          <p:spPr>
            <a:xfrm flipH="1">
              <a:off x="-419735" y="4876800"/>
              <a:ext cx="2038404" cy="2057101"/>
            </a:xfrm>
            <a:prstGeom prst="rect">
              <a:avLst/>
            </a:prstGeom>
            <a:noFill/>
            <a:ln>
              <a:noFill/>
            </a:ln>
          </p:spPr>
        </p:pic>
        <p:sp>
          <p:nvSpPr>
            <p:cNvPr id="579" name="Google Shape;579;p20"/>
            <p:cNvSpPr txBox="1"/>
            <p:nvPr/>
          </p:nvSpPr>
          <p:spPr>
            <a:xfrm>
              <a:off x="-30779" y="0"/>
              <a:ext cx="12192599" cy="6858000"/>
            </a:xfrm>
            <a:prstGeom prst="rect">
              <a:avLst/>
            </a:prstGeom>
            <a:solidFill>
              <a:schemeClr val="lt2"/>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sp>
        <p:nvSpPr>
          <p:cNvPr id="580" name="Google Shape;580;p20"/>
          <p:cNvSpPr/>
          <p:nvPr/>
        </p:nvSpPr>
        <p:spPr>
          <a:xfrm>
            <a:off x="338137" y="392112"/>
            <a:ext cx="11453812" cy="6073775"/>
          </a:xfrm>
          <a:prstGeom prst="bevel">
            <a:avLst>
              <a:gd fmla="val 12500" name="adj"/>
            </a:avLst>
          </a:prstGeom>
          <a:solidFill>
            <a:schemeClr val="lt1">
              <a:alpha val="91764"/>
            </a:schemeClr>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581" name="Google Shape;581;p20"/>
          <p:cNvPicPr preferRelativeResize="0"/>
          <p:nvPr/>
        </p:nvPicPr>
        <p:blipFill rotWithShape="1">
          <a:blip r:embed="rId5">
            <a:alphaModFix/>
          </a:blip>
          <a:srcRect b="0" l="0" r="0" t="68876"/>
          <a:stretch/>
        </p:blipFill>
        <p:spPr>
          <a:xfrm>
            <a:off x="-33337" y="4673600"/>
            <a:ext cx="12192000" cy="2184400"/>
          </a:xfrm>
          <a:prstGeom prst="rect">
            <a:avLst/>
          </a:prstGeom>
          <a:noFill/>
          <a:ln>
            <a:noFill/>
          </a:ln>
        </p:spPr>
      </p:pic>
      <p:pic>
        <p:nvPicPr>
          <p:cNvPr id="582" name="Google Shape;582;p20"/>
          <p:cNvPicPr preferRelativeResize="0"/>
          <p:nvPr/>
        </p:nvPicPr>
        <p:blipFill rotWithShape="1">
          <a:blip r:embed="rId5">
            <a:alphaModFix/>
          </a:blip>
          <a:srcRect b="62667" l="0" r="0" t="0"/>
          <a:stretch/>
        </p:blipFill>
        <p:spPr>
          <a:xfrm>
            <a:off x="-52387" y="-1587"/>
            <a:ext cx="12274550" cy="2620962"/>
          </a:xfrm>
          <a:prstGeom prst="rect">
            <a:avLst/>
          </a:prstGeom>
          <a:noFill/>
          <a:ln>
            <a:noFill/>
          </a:ln>
        </p:spPr>
      </p:pic>
      <p:pic>
        <p:nvPicPr>
          <p:cNvPr id="583" name="Google Shape;583;p20"/>
          <p:cNvPicPr preferRelativeResize="0"/>
          <p:nvPr/>
        </p:nvPicPr>
        <p:blipFill rotWithShape="1">
          <a:blip r:embed="rId6">
            <a:alphaModFix/>
          </a:blip>
          <a:srcRect b="0" l="0" r="0" t="0"/>
          <a:stretch/>
        </p:blipFill>
        <p:spPr>
          <a:xfrm rot="720000">
            <a:off x="1555750" y="39687"/>
            <a:ext cx="2035175" cy="1946275"/>
          </a:xfrm>
          <a:prstGeom prst="rect">
            <a:avLst/>
          </a:prstGeom>
          <a:noFill/>
          <a:ln>
            <a:noFill/>
          </a:ln>
        </p:spPr>
      </p:pic>
      <p:pic>
        <p:nvPicPr>
          <p:cNvPr id="584" name="Google Shape;584;p20"/>
          <p:cNvPicPr preferRelativeResize="0"/>
          <p:nvPr/>
        </p:nvPicPr>
        <p:blipFill rotWithShape="1">
          <a:blip r:embed="rId7">
            <a:alphaModFix/>
          </a:blip>
          <a:srcRect b="0" l="0" r="0" t="0"/>
          <a:stretch/>
        </p:blipFill>
        <p:spPr>
          <a:xfrm>
            <a:off x="-1746250" y="2314575"/>
            <a:ext cx="609600" cy="609600"/>
          </a:xfrm>
          <a:prstGeom prst="rect">
            <a:avLst/>
          </a:prstGeom>
          <a:noFill/>
          <a:ln>
            <a:noFill/>
          </a:ln>
        </p:spPr>
      </p:pic>
      <p:pic>
        <p:nvPicPr>
          <p:cNvPr id="585" name="Google Shape;585;p20"/>
          <p:cNvPicPr preferRelativeResize="0"/>
          <p:nvPr/>
        </p:nvPicPr>
        <p:blipFill rotWithShape="1">
          <a:blip r:embed="rId8">
            <a:alphaModFix/>
          </a:blip>
          <a:srcRect b="6617" l="0" r="0" t="0"/>
          <a:stretch/>
        </p:blipFill>
        <p:spPr>
          <a:xfrm>
            <a:off x="-793750" y="546100"/>
            <a:ext cx="7339012" cy="6403975"/>
          </a:xfrm>
          <a:prstGeom prst="rect">
            <a:avLst/>
          </a:prstGeom>
          <a:noFill/>
          <a:ln>
            <a:noFill/>
          </a:ln>
        </p:spPr>
      </p:pic>
      <p:pic>
        <p:nvPicPr>
          <p:cNvPr id="586" name="Google Shape;586;p20"/>
          <p:cNvPicPr preferRelativeResize="0"/>
          <p:nvPr/>
        </p:nvPicPr>
        <p:blipFill rotWithShape="1">
          <a:blip r:embed="rId9">
            <a:alphaModFix/>
          </a:blip>
          <a:srcRect b="6617" l="0" r="0" t="0"/>
          <a:stretch/>
        </p:blipFill>
        <p:spPr>
          <a:xfrm>
            <a:off x="6529387" y="457200"/>
            <a:ext cx="6272212" cy="6403975"/>
          </a:xfrm>
          <a:prstGeom prst="rect">
            <a:avLst/>
          </a:prstGeom>
          <a:noFill/>
          <a:ln>
            <a:noFill/>
          </a:ln>
        </p:spPr>
      </p:pic>
      <p:pic>
        <p:nvPicPr>
          <p:cNvPr id="587" name="Google Shape;587;p20"/>
          <p:cNvPicPr preferRelativeResize="0"/>
          <p:nvPr/>
        </p:nvPicPr>
        <p:blipFill rotWithShape="1">
          <a:blip r:embed="rId8">
            <a:alphaModFix/>
          </a:blip>
          <a:srcRect b="6617" l="0" r="0" t="0"/>
          <a:stretch/>
        </p:blipFill>
        <p:spPr>
          <a:xfrm>
            <a:off x="-787400" y="530225"/>
            <a:ext cx="7339012" cy="6403975"/>
          </a:xfrm>
          <a:prstGeom prst="rect">
            <a:avLst/>
          </a:prstGeom>
          <a:noFill/>
          <a:ln>
            <a:noFill/>
          </a:ln>
        </p:spPr>
      </p:pic>
      <p:pic>
        <p:nvPicPr>
          <p:cNvPr id="588" name="Google Shape;588;p20"/>
          <p:cNvPicPr preferRelativeResize="0"/>
          <p:nvPr/>
        </p:nvPicPr>
        <p:blipFill rotWithShape="1">
          <a:blip r:embed="rId9">
            <a:alphaModFix/>
          </a:blip>
          <a:srcRect b="6617" l="0" r="0" t="0"/>
          <a:stretch/>
        </p:blipFill>
        <p:spPr>
          <a:xfrm>
            <a:off x="6529387" y="523875"/>
            <a:ext cx="6272212" cy="6403975"/>
          </a:xfrm>
          <a:prstGeom prst="rect">
            <a:avLst/>
          </a:prstGeom>
          <a:noFill/>
          <a:ln>
            <a:noFill/>
          </a:ln>
        </p:spPr>
      </p:pic>
      <p:sp>
        <p:nvSpPr>
          <p:cNvPr id="589" name="Google Shape;589;p20"/>
          <p:cNvSpPr txBox="1"/>
          <p:nvPr/>
        </p:nvSpPr>
        <p:spPr>
          <a:xfrm>
            <a:off x="0" y="3011487"/>
            <a:ext cx="12192000" cy="92392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0000"/>
              </a:buClr>
              <a:buSzPts val="6000"/>
              <a:buFont typeface="Noticia Text"/>
              <a:buNone/>
            </a:pPr>
            <a:r>
              <a:rPr b="1" i="0" lang="en-US" sz="6000" u="none">
                <a:solidFill>
                  <a:srgbClr val="FF0000"/>
                </a:solidFill>
                <a:latin typeface="Noticia Text"/>
                <a:ea typeface="Noticia Text"/>
                <a:cs typeface="Noticia Text"/>
                <a:sym typeface="Noticia Text"/>
              </a:rPr>
              <a:t>2. Đặc điểm tự nhiên</a:t>
            </a:r>
            <a:endParaRPr/>
          </a:p>
        </p:txBody>
      </p:sp>
    </p:spTree>
  </p:cSld>
  <p:clrMapOvr>
    <a:masterClrMapping/>
  </p:clrMapOvr>
  <p:transition>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582"/>
                                        </p:tgtEl>
                                        <p:attrNameLst>
                                          <p:attrName>style.visibility</p:attrName>
                                        </p:attrNameLst>
                                      </p:cBhvr>
                                      <p:to>
                                        <p:strVal val="visible"/>
                                      </p:to>
                                    </p:set>
                                    <p:anim calcmode="lin" valueType="num">
                                      <p:cBhvr additive="base">
                                        <p:cTn dur="750"/>
                                        <p:tgtEl>
                                          <p:spTgt spid="58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0"/>
                                  </p:stCondLst>
                                  <p:childTnLst>
                                    <p:set>
                                      <p:cBhvr>
                                        <p:cTn dur="1" fill="hold">
                                          <p:stCondLst>
                                            <p:cond delay="0"/>
                                          </p:stCondLst>
                                        </p:cTn>
                                        <p:tgtEl>
                                          <p:spTgt spid="581"/>
                                        </p:tgtEl>
                                        <p:attrNameLst>
                                          <p:attrName>style.visibility</p:attrName>
                                        </p:attrNameLst>
                                      </p:cBhvr>
                                      <p:to>
                                        <p:strVal val="visible"/>
                                      </p:to>
                                    </p:set>
                                    <p:anim calcmode="lin" valueType="num">
                                      <p:cBhvr additive="base">
                                        <p:cTn dur="500"/>
                                        <p:tgtEl>
                                          <p:spTgt spid="581"/>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585"/>
                                        </p:tgtEl>
                                        <p:attrNameLst>
                                          <p:attrName>style.visibility</p:attrName>
                                        </p:attrNameLst>
                                      </p:cBhvr>
                                      <p:to>
                                        <p:strVal val="visible"/>
                                      </p:to>
                                    </p:set>
                                    <p:animEffect filter="fade" transition="in">
                                      <p:cBhvr>
                                        <p:cTn dur="500"/>
                                        <p:tgtEl>
                                          <p:spTgt spid="585"/>
                                        </p:tgtEl>
                                      </p:cBhvr>
                                    </p:animEffect>
                                  </p:childTnLst>
                                </p:cTn>
                              </p:par>
                              <p:par>
                                <p:cTn fill="hold" nodeType="withEffect" presetClass="entr" presetID="10" presetSubtype="0">
                                  <p:stCondLst>
                                    <p:cond delay="0"/>
                                  </p:stCondLst>
                                  <p:childTnLst>
                                    <p:set>
                                      <p:cBhvr>
                                        <p:cTn dur="1" fill="hold">
                                          <p:stCondLst>
                                            <p:cond delay="0"/>
                                          </p:stCondLst>
                                        </p:cTn>
                                        <p:tgtEl>
                                          <p:spTgt spid="586"/>
                                        </p:tgtEl>
                                        <p:attrNameLst>
                                          <p:attrName>style.visibility</p:attrName>
                                        </p:attrNameLst>
                                      </p:cBhvr>
                                      <p:to>
                                        <p:strVal val="visible"/>
                                      </p:to>
                                    </p:set>
                                    <p:animEffect filter="fade" transition="in">
                                      <p:cBhvr>
                                        <p:cTn dur="500"/>
                                        <p:tgtEl>
                                          <p:spTgt spid="586"/>
                                        </p:tgtEl>
                                      </p:cBhvr>
                                    </p:animEffect>
                                  </p:childTnLst>
                                </p:cTn>
                              </p:par>
                              <p:par>
                                <p:cTn fill="hold" nodeType="withEffect" presetClass="entr" presetID="10" presetSubtype="0">
                                  <p:stCondLst>
                                    <p:cond delay="0"/>
                                  </p:stCondLst>
                                  <p:childTnLst>
                                    <p:set>
                                      <p:cBhvr>
                                        <p:cTn dur="1" fill="hold">
                                          <p:stCondLst>
                                            <p:cond delay="0"/>
                                          </p:stCondLst>
                                        </p:cTn>
                                        <p:tgtEl>
                                          <p:spTgt spid="587"/>
                                        </p:tgtEl>
                                        <p:attrNameLst>
                                          <p:attrName>style.visibility</p:attrName>
                                        </p:attrNameLst>
                                      </p:cBhvr>
                                      <p:to>
                                        <p:strVal val="visible"/>
                                      </p:to>
                                    </p:set>
                                    <p:animEffect filter="fade" transition="in">
                                      <p:cBhvr>
                                        <p:cTn dur="500"/>
                                        <p:tgtEl>
                                          <p:spTgt spid="587"/>
                                        </p:tgtEl>
                                      </p:cBhvr>
                                    </p:animEffect>
                                  </p:childTnLst>
                                </p:cTn>
                              </p:par>
                              <p:par>
                                <p:cTn fill="hold" nodeType="with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500"/>
                                        <p:tgtEl>
                                          <p:spTgt spid="588"/>
                                        </p:tgtEl>
                                      </p:cBhvr>
                                    </p:animEffect>
                                  </p:childTnLst>
                                </p:cTn>
                              </p:par>
                              <p:par>
                                <p:cTn fill="hold" nodeType="withEffect" presetClass="entr" presetID="23" presetSubtype="16">
                                  <p:stCondLst>
                                    <p:cond delay="0"/>
                                  </p:stCondLst>
                                  <p:childTnLst>
                                    <p:set>
                                      <p:cBhvr>
                                        <p:cTn dur="1" fill="hold">
                                          <p:stCondLst>
                                            <p:cond delay="0"/>
                                          </p:stCondLst>
                                        </p:cTn>
                                        <p:tgtEl>
                                          <p:spTgt spid="583"/>
                                        </p:tgtEl>
                                        <p:attrNameLst>
                                          <p:attrName>style.visibility</p:attrName>
                                        </p:attrNameLst>
                                      </p:cBhvr>
                                      <p:to>
                                        <p:strVal val="visible"/>
                                      </p:to>
                                    </p:set>
                                    <p:anim calcmode="lin" valueType="num">
                                      <p:cBhvr additive="base">
                                        <p:cTn dur="500"/>
                                        <p:tgtEl>
                                          <p:spTgt spid="583"/>
                                        </p:tgtEl>
                                        <p:attrNameLst>
                                          <p:attrName>ppt_w</p:attrName>
                                        </p:attrNameLst>
                                      </p:cBhvr>
                                      <p:tavLst>
                                        <p:tav fmla="" tm="0">
                                          <p:val>
                                            <p:strVal val="0"/>
                                          </p:val>
                                        </p:tav>
                                        <p:tav fmla="" tm="100000">
                                          <p:val>
                                            <p:strVal val="#ppt_w"/>
                                          </p:val>
                                        </p:tav>
                                      </p:tavLst>
                                    </p:anim>
                                    <p:anim calcmode="lin" valueType="num">
                                      <p:cBhvr additive="base">
                                        <p:cTn dur="500"/>
                                        <p:tgtEl>
                                          <p:spTgt spid="583"/>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700"/>
                                  </p:stCondLst>
                                  <p:childTnLst>
                                    <p:set>
                                      <p:cBhvr>
                                        <p:cTn dur="1" fill="hold">
                                          <p:stCondLst>
                                            <p:cond delay="0"/>
                                          </p:stCondLst>
                                        </p:cTn>
                                        <p:tgtEl>
                                          <p:spTgt spid="589"/>
                                        </p:tgtEl>
                                        <p:attrNameLst>
                                          <p:attrName>style.visibility</p:attrName>
                                        </p:attrNameLst>
                                      </p:cBhvr>
                                      <p:to>
                                        <p:strVal val="visible"/>
                                      </p:to>
                                    </p:set>
                                    <p:animEffect filter="fade" transition="in">
                                      <p:cBhvr>
                                        <p:cTn dur="1700"/>
                                        <p:tgtEl>
                                          <p:spTgt spid="5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21"/>
          <p:cNvSpPr txBox="1"/>
          <p:nvPr/>
        </p:nvSpPr>
        <p:spPr>
          <a:xfrm>
            <a:off x="44450" y="38100"/>
            <a:ext cx="12192000" cy="6858000"/>
          </a:xfrm>
          <a:prstGeom prst="rect">
            <a:avLst/>
          </a:prstGeom>
          <a:solidFill>
            <a:schemeClr val="lt2"/>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595" name="Google Shape;595;p21"/>
          <p:cNvPicPr preferRelativeResize="0"/>
          <p:nvPr/>
        </p:nvPicPr>
        <p:blipFill rotWithShape="1">
          <a:blip r:embed="rId3">
            <a:alphaModFix/>
          </a:blip>
          <a:srcRect b="0" l="0" r="0" t="0"/>
          <a:stretch/>
        </p:blipFill>
        <p:spPr>
          <a:xfrm>
            <a:off x="-122237" y="5140325"/>
            <a:ext cx="1905000" cy="1714500"/>
          </a:xfrm>
          <a:prstGeom prst="rect">
            <a:avLst/>
          </a:prstGeom>
          <a:noFill/>
          <a:ln>
            <a:noFill/>
          </a:ln>
        </p:spPr>
      </p:pic>
      <p:sp>
        <p:nvSpPr>
          <p:cNvPr id="596" name="Google Shape;596;p21"/>
          <p:cNvSpPr/>
          <p:nvPr/>
        </p:nvSpPr>
        <p:spPr>
          <a:xfrm>
            <a:off x="10704512" y="-487362"/>
            <a:ext cx="2667000" cy="2346325"/>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FFF"/>
          </a:solidFill>
          <a:ln>
            <a:noFill/>
          </a:ln>
          <a:effectLst>
            <a:outerShdw blurRad="63500" dir="16200000" dist="381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597" name="Google Shape;597;p21"/>
          <p:cNvPicPr preferRelativeResize="0"/>
          <p:nvPr/>
        </p:nvPicPr>
        <p:blipFill rotWithShape="1">
          <a:blip r:embed="rId4">
            <a:alphaModFix/>
          </a:blip>
          <a:srcRect b="0" l="17778" r="17778" t="0"/>
          <a:stretch/>
        </p:blipFill>
        <p:spPr>
          <a:xfrm rot="-1140000">
            <a:off x="11109325" y="214312"/>
            <a:ext cx="904875" cy="1404937"/>
          </a:xfrm>
          <a:prstGeom prst="rect">
            <a:avLst/>
          </a:prstGeom>
          <a:noFill/>
          <a:ln>
            <a:noFill/>
          </a:ln>
        </p:spPr>
      </p:pic>
      <p:pic>
        <p:nvPicPr>
          <p:cNvPr descr="Luoc do cac khu vuc Chau A | Học hỏi để trau dồi, chia sẻ để kết nối." id="598" name="Google Shape;598;p21"/>
          <p:cNvPicPr preferRelativeResize="0"/>
          <p:nvPr/>
        </p:nvPicPr>
        <p:blipFill rotWithShape="1">
          <a:blip r:embed="rId5">
            <a:alphaModFix/>
          </a:blip>
          <a:srcRect b="0" l="0" r="0" t="0"/>
          <a:stretch/>
        </p:blipFill>
        <p:spPr>
          <a:xfrm>
            <a:off x="1524000" y="838200"/>
            <a:ext cx="9124950" cy="5715000"/>
          </a:xfrm>
          <a:prstGeom prst="rect">
            <a:avLst/>
          </a:prstGeom>
          <a:noFill/>
          <a:ln>
            <a:noFill/>
          </a:ln>
        </p:spPr>
      </p:pic>
      <p:sp>
        <p:nvSpPr>
          <p:cNvPr id="599" name="Google Shape;599;p21"/>
          <p:cNvSpPr txBox="1"/>
          <p:nvPr/>
        </p:nvSpPr>
        <p:spPr>
          <a:xfrm>
            <a:off x="1704975" y="-23812"/>
            <a:ext cx="8828087" cy="95408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800"/>
              <a:buFont typeface="Calibri"/>
              <a:buNone/>
            </a:pPr>
            <a:r>
              <a:rPr b="1" i="0" lang="en-US" sz="2800" u="none">
                <a:solidFill>
                  <a:schemeClr val="dk1"/>
                </a:solidFill>
                <a:latin typeface="Calibri"/>
                <a:ea typeface="Calibri"/>
                <a:cs typeface="Calibri"/>
                <a:sym typeface="Calibri"/>
              </a:rPr>
              <a:t>Châu Á có mấy khu vực? Hãy nêu tên các khu vực xếp theo thứ tự từ Bắc xuống Nam, từ Tây sang Đông.</a:t>
            </a:r>
            <a:endParaRPr/>
          </a:p>
        </p:txBody>
      </p:sp>
      <p:sp>
        <p:nvSpPr>
          <p:cNvPr id="600" name="Google Shape;600;p21"/>
          <p:cNvSpPr txBox="1"/>
          <p:nvPr/>
        </p:nvSpPr>
        <p:spPr>
          <a:xfrm>
            <a:off x="6096000" y="2298700"/>
            <a:ext cx="1066800" cy="400050"/>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000"/>
              <a:buFont typeface="Calibri"/>
              <a:buNone/>
            </a:pPr>
            <a:r>
              <a:rPr b="1" i="0" lang="en-US" sz="2000" u="none">
                <a:solidFill>
                  <a:srgbClr val="0000FF"/>
                </a:solidFill>
                <a:latin typeface="Calibri"/>
                <a:ea typeface="Calibri"/>
                <a:cs typeface="Calibri"/>
                <a:sym typeface="Calibri"/>
              </a:rPr>
              <a:t>BẮC Á</a:t>
            </a:r>
            <a:endParaRPr/>
          </a:p>
        </p:txBody>
      </p:sp>
      <p:sp>
        <p:nvSpPr>
          <p:cNvPr id="601" name="Google Shape;601;p21"/>
          <p:cNvSpPr txBox="1"/>
          <p:nvPr/>
        </p:nvSpPr>
        <p:spPr>
          <a:xfrm>
            <a:off x="3581400" y="2984500"/>
            <a:ext cx="1524000" cy="400050"/>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000"/>
              <a:buFont typeface="Calibri"/>
              <a:buNone/>
            </a:pPr>
            <a:r>
              <a:rPr b="1" i="0" lang="en-US" sz="2000" u="none">
                <a:solidFill>
                  <a:srgbClr val="0000FF"/>
                </a:solidFill>
                <a:latin typeface="Calibri"/>
                <a:ea typeface="Calibri"/>
                <a:cs typeface="Calibri"/>
                <a:sym typeface="Calibri"/>
              </a:rPr>
              <a:t>TRUNG Á</a:t>
            </a:r>
            <a:endParaRPr/>
          </a:p>
        </p:txBody>
      </p:sp>
      <p:sp>
        <p:nvSpPr>
          <p:cNvPr id="602" name="Google Shape;602;p21"/>
          <p:cNvSpPr txBox="1"/>
          <p:nvPr/>
        </p:nvSpPr>
        <p:spPr>
          <a:xfrm>
            <a:off x="1905000" y="3733800"/>
            <a:ext cx="1981200" cy="461962"/>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2"/>
              </a:buClr>
              <a:buSzPts val="2000"/>
              <a:buFont typeface="Calibri"/>
              <a:buNone/>
            </a:pPr>
            <a:r>
              <a:rPr b="1" i="0" lang="en-US" sz="2000" u="none">
                <a:solidFill>
                  <a:schemeClr val="accent2"/>
                </a:solidFill>
                <a:latin typeface="Calibri"/>
                <a:ea typeface="Calibri"/>
                <a:cs typeface="Calibri"/>
                <a:sym typeface="Calibri"/>
              </a:rPr>
              <a:t> </a:t>
            </a:r>
            <a:r>
              <a:rPr b="1" i="0" lang="en-US" sz="2400" u="none">
                <a:solidFill>
                  <a:srgbClr val="0000FF"/>
                </a:solidFill>
                <a:latin typeface="Calibri"/>
                <a:ea typeface="Calibri"/>
                <a:cs typeface="Calibri"/>
                <a:sym typeface="Calibri"/>
              </a:rPr>
              <a:t>TÂY  NAM  Á</a:t>
            </a:r>
            <a:endParaRPr/>
          </a:p>
        </p:txBody>
      </p:sp>
      <p:sp>
        <p:nvSpPr>
          <p:cNvPr id="603" name="Google Shape;603;p21"/>
          <p:cNvSpPr txBox="1"/>
          <p:nvPr/>
        </p:nvSpPr>
        <p:spPr>
          <a:xfrm>
            <a:off x="6705600" y="3898900"/>
            <a:ext cx="1371600" cy="400050"/>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000"/>
              <a:buFont typeface="Calibri"/>
              <a:buNone/>
            </a:pPr>
            <a:r>
              <a:rPr b="1" i="0" lang="en-US" sz="2000" u="none">
                <a:solidFill>
                  <a:srgbClr val="0000FF"/>
                </a:solidFill>
                <a:latin typeface="Calibri"/>
                <a:ea typeface="Calibri"/>
                <a:cs typeface="Calibri"/>
                <a:sym typeface="Calibri"/>
              </a:rPr>
              <a:t>ĐÔNG Á</a:t>
            </a:r>
            <a:endParaRPr/>
          </a:p>
        </p:txBody>
      </p:sp>
      <p:sp>
        <p:nvSpPr>
          <p:cNvPr id="604" name="Google Shape;604;p21"/>
          <p:cNvSpPr txBox="1"/>
          <p:nvPr/>
        </p:nvSpPr>
        <p:spPr>
          <a:xfrm>
            <a:off x="4343400" y="4584700"/>
            <a:ext cx="1039812" cy="400050"/>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000"/>
              <a:buFont typeface="Calibri"/>
              <a:buNone/>
            </a:pPr>
            <a:r>
              <a:rPr b="1" i="0" lang="en-US" sz="2000" u="none">
                <a:solidFill>
                  <a:srgbClr val="0000FF"/>
                </a:solidFill>
                <a:latin typeface="Calibri"/>
                <a:ea typeface="Calibri"/>
                <a:cs typeface="Calibri"/>
                <a:sym typeface="Calibri"/>
              </a:rPr>
              <a:t>NAM  Á</a:t>
            </a:r>
            <a:endParaRPr/>
          </a:p>
        </p:txBody>
      </p:sp>
      <p:sp>
        <p:nvSpPr>
          <p:cNvPr id="605" name="Google Shape;605;p21"/>
          <p:cNvSpPr txBox="1"/>
          <p:nvPr/>
        </p:nvSpPr>
        <p:spPr>
          <a:xfrm>
            <a:off x="7010400" y="5575300"/>
            <a:ext cx="1752600" cy="400050"/>
          </a:xfrm>
          <a:prstGeom prst="rect">
            <a:avLst/>
          </a:prstGeom>
          <a:solidFill>
            <a:srgbClr val="FFFF00"/>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000"/>
              <a:buFont typeface="Calibri"/>
              <a:buNone/>
            </a:pPr>
            <a:r>
              <a:rPr b="1" i="0" lang="en-US" sz="2000" u="none">
                <a:solidFill>
                  <a:srgbClr val="0000FF"/>
                </a:solidFill>
                <a:latin typeface="Calibri"/>
                <a:ea typeface="Calibri"/>
                <a:cs typeface="Calibri"/>
                <a:sym typeface="Calibri"/>
              </a:rPr>
              <a:t>ĐÔNG  NAM Á</a:t>
            </a:r>
            <a:endParaRPr/>
          </a:p>
        </p:txBody>
      </p:sp>
      <p:sp>
        <p:nvSpPr>
          <p:cNvPr id="606" name="Google Shape;606;p21"/>
          <p:cNvSpPr txBox="1"/>
          <p:nvPr/>
        </p:nvSpPr>
        <p:spPr>
          <a:xfrm>
            <a:off x="4678362" y="6564312"/>
            <a:ext cx="4160837" cy="4000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000"/>
              <a:buFont typeface="Calibri"/>
              <a:buNone/>
            </a:pPr>
            <a:r>
              <a:rPr b="0" i="0" lang="en-US" sz="2000" u="none">
                <a:solidFill>
                  <a:schemeClr val="dk1"/>
                </a:solidFill>
                <a:latin typeface="Calibri"/>
                <a:ea typeface="Calibri"/>
                <a:cs typeface="Calibri"/>
                <a:sym typeface="Calibri"/>
              </a:rPr>
              <a:t>Hình 3: Lược đồ các khu vực châu Á</a:t>
            </a:r>
            <a:endParaRPr/>
          </a:p>
        </p:txBody>
      </p:sp>
    </p:spTree>
  </p:cSld>
  <p:clrMapOvr>
    <a:masterClrMapping/>
  </p:clrMapOvr>
  <p:transition>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95"/>
                                        </p:tgtEl>
                                        <p:attrNameLst>
                                          <p:attrName>style.visibility</p:attrName>
                                        </p:attrNameLst>
                                      </p:cBhvr>
                                      <p:to>
                                        <p:strVal val="visible"/>
                                      </p:to>
                                    </p:set>
                                    <p:animEffect filter="fade" transition="in">
                                      <p:cBhvr>
                                        <p:cTn dur="500"/>
                                        <p:tgtEl>
                                          <p:spTgt spid="5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0"/>
                                        </p:tgtEl>
                                        <p:attrNameLst>
                                          <p:attrName>style.visibility</p:attrName>
                                        </p:attrNameLst>
                                      </p:cBhvr>
                                      <p:to>
                                        <p:strVal val="visible"/>
                                      </p:to>
                                    </p:set>
                                    <p:animEffect filter="fade" transition="in">
                                      <p:cBhvr>
                                        <p:cTn dur="500"/>
                                        <p:tgtEl>
                                          <p:spTgt spid="6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500"/>
                                        <p:tgtEl>
                                          <p:spTgt spid="6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500"/>
                                        <p:tgtEl>
                                          <p:spTgt spid="6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3"/>
                                        </p:tgtEl>
                                        <p:attrNameLst>
                                          <p:attrName>style.visibility</p:attrName>
                                        </p:attrNameLst>
                                      </p:cBhvr>
                                      <p:to>
                                        <p:strVal val="visible"/>
                                      </p:to>
                                    </p:set>
                                    <p:animEffect filter="fade" transition="in">
                                      <p:cBhvr>
                                        <p:cTn dur="500"/>
                                        <p:tgtEl>
                                          <p:spTgt spid="6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500"/>
                                        <p:tgtEl>
                                          <p:spTgt spid="6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500"/>
                                        <p:tgtEl>
                                          <p:spTgt spid="6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sp>
        <p:nvSpPr>
          <p:cNvPr id="611" name="Google Shape;611;p22"/>
          <p:cNvSpPr txBox="1"/>
          <p:nvPr/>
        </p:nvSpPr>
        <p:spPr>
          <a:xfrm>
            <a:off x="19050" y="19050"/>
            <a:ext cx="12172950" cy="6838950"/>
          </a:xfrm>
          <a:prstGeom prst="rect">
            <a:avLst/>
          </a:prstGeom>
          <a:solidFill>
            <a:schemeClr val="lt2"/>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aphicFrame>
        <p:nvGraphicFramePr>
          <p:cNvPr id="612" name="Google Shape;612;p22"/>
          <p:cNvGraphicFramePr/>
          <p:nvPr/>
        </p:nvGraphicFramePr>
        <p:xfrm>
          <a:off x="1773237" y="2400300"/>
          <a:ext cx="4267200" cy="2182812"/>
        </p:xfrm>
        <a:graphic>
          <a:graphicData uri="http://schemas.openxmlformats.org/presentationml/2006/ole">
            <mc:AlternateContent>
              <mc:Choice Requires="v">
                <p:oleObj r:id="rId4" imgH="2182812" imgW="4267200" progId="PI3.Image" spid="_x0000_s1">
                  <p:embed/>
                </p:oleObj>
              </mc:Choice>
              <mc:Fallback>
                <p:oleObj r:id="rId5" imgH="2182812" imgW="4267200" progId="PI3.Image">
                  <p:embed/>
                  <p:pic>
                    <p:nvPicPr>
                      <p:cNvPr id="612" name="Google Shape;612;p22"/>
                      <p:cNvPicPr preferRelativeResize="0"/>
                      <p:nvPr/>
                    </p:nvPicPr>
                    <p:blipFill rotWithShape="1">
                      <a:blip r:embed="rId6">
                        <a:alphaModFix/>
                      </a:blip>
                      <a:srcRect b="0" l="0" r="0" t="0"/>
                      <a:stretch/>
                    </p:blipFill>
                    <p:spPr>
                      <a:xfrm>
                        <a:off x="1773237" y="2400300"/>
                        <a:ext cx="4267200" cy="2182812"/>
                      </a:xfrm>
                      <a:prstGeom prst="rect">
                        <a:avLst/>
                      </a:prstGeom>
                      <a:noFill/>
                      <a:ln>
                        <a:noFill/>
                      </a:ln>
                    </p:spPr>
                  </p:pic>
                </p:oleObj>
              </mc:Fallback>
            </mc:AlternateContent>
          </a:graphicData>
        </a:graphic>
      </p:graphicFrame>
      <p:pic>
        <p:nvPicPr>
          <p:cNvPr descr="Mô tả ảnh." id="613" name="Google Shape;613;p22"/>
          <p:cNvPicPr preferRelativeResize="0"/>
          <p:nvPr/>
        </p:nvPicPr>
        <p:blipFill rotWithShape="1">
          <a:blip r:embed="rId7">
            <a:alphaModFix/>
          </a:blip>
          <a:srcRect b="0" l="0" r="0" t="0"/>
          <a:stretch/>
        </p:blipFill>
        <p:spPr>
          <a:xfrm>
            <a:off x="1693862" y="4640262"/>
            <a:ext cx="4267200" cy="2097087"/>
          </a:xfrm>
          <a:prstGeom prst="rect">
            <a:avLst/>
          </a:prstGeom>
          <a:noFill/>
          <a:ln>
            <a:noFill/>
          </a:ln>
        </p:spPr>
      </p:pic>
      <p:sp>
        <p:nvSpPr>
          <p:cNvPr id="614" name="Google Shape;614;p22"/>
          <p:cNvSpPr txBox="1"/>
          <p:nvPr/>
        </p:nvSpPr>
        <p:spPr>
          <a:xfrm>
            <a:off x="1849437" y="5857875"/>
            <a:ext cx="3581400" cy="9540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2800"/>
              <a:buFont typeface="Calibri"/>
              <a:buNone/>
            </a:pPr>
            <a:r>
              <a:rPr b="1" i="0" lang="en-US" sz="2800" u="none">
                <a:solidFill>
                  <a:srgbClr val="FFFF00"/>
                </a:solidFill>
                <a:latin typeface="Calibri"/>
                <a:ea typeface="Calibri"/>
                <a:cs typeface="Calibri"/>
                <a:sym typeface="Calibri"/>
              </a:rPr>
              <a:t>e. Dãy núi Hi-ma-lay-a</a:t>
            </a:r>
            <a:endParaRPr/>
          </a:p>
          <a:p>
            <a:pPr indent="0" lvl="0" marL="0" marR="0" rtl="0" algn="l">
              <a:lnSpc>
                <a:spcPct val="100000"/>
              </a:lnSpc>
              <a:spcBef>
                <a:spcPts val="0"/>
              </a:spcBef>
              <a:spcAft>
                <a:spcPts val="0"/>
              </a:spcAft>
              <a:buClr>
                <a:srgbClr val="FFFF00"/>
              </a:buClr>
              <a:buSzPts val="2800"/>
              <a:buFont typeface="Calibri"/>
              <a:buNone/>
            </a:pPr>
            <a:r>
              <a:rPr b="1" i="0" lang="en-US" sz="2800" u="none">
                <a:solidFill>
                  <a:srgbClr val="FFFF00"/>
                </a:solidFill>
                <a:latin typeface="Calibri"/>
                <a:ea typeface="Calibri"/>
                <a:cs typeface="Calibri"/>
                <a:sym typeface="Calibri"/>
              </a:rPr>
              <a:t>(Phần thuộc Nê-pan)</a:t>
            </a:r>
            <a:endParaRPr/>
          </a:p>
        </p:txBody>
      </p:sp>
      <p:sp>
        <p:nvSpPr>
          <p:cNvPr id="615" name="Google Shape;615;p22"/>
          <p:cNvSpPr txBox="1"/>
          <p:nvPr/>
        </p:nvSpPr>
        <p:spPr>
          <a:xfrm>
            <a:off x="6040437" y="4573587"/>
            <a:ext cx="4783137" cy="2246312"/>
          </a:xfrm>
          <a:prstGeom prst="rect">
            <a:avLst/>
          </a:prstGeom>
          <a:solidFill>
            <a:schemeClr val="accent1"/>
          </a:solid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Quan sát các hình ảnh, rồi tìm trên hình 3 các chữ cái a, b, c, d, e, cho biết các cảnh thiên nhiên đó chụp ở những khu vực nào của Châu Á?</a:t>
            </a:r>
            <a:endParaRPr/>
          </a:p>
        </p:txBody>
      </p:sp>
      <p:pic>
        <p:nvPicPr>
          <p:cNvPr descr="a5" id="616" name="Google Shape;616;p22"/>
          <p:cNvPicPr preferRelativeResize="0"/>
          <p:nvPr/>
        </p:nvPicPr>
        <p:blipFill rotWithShape="1">
          <a:blip r:embed="rId8">
            <a:alphaModFix/>
          </a:blip>
          <a:srcRect b="8331" l="0" r="0" t="2667"/>
          <a:stretch/>
        </p:blipFill>
        <p:spPr>
          <a:xfrm>
            <a:off x="6096000" y="2420937"/>
            <a:ext cx="4648200" cy="2133600"/>
          </a:xfrm>
          <a:prstGeom prst="rect">
            <a:avLst/>
          </a:prstGeom>
          <a:noFill/>
          <a:ln cap="flat" cmpd="sng" w="25400">
            <a:solidFill>
              <a:srgbClr val="00FF00"/>
            </a:solidFill>
            <a:prstDash val="solid"/>
            <a:miter lim="800000"/>
            <a:headEnd len="sm" w="sm" type="none"/>
            <a:tailEnd len="sm" w="sm" type="none"/>
          </a:ln>
        </p:spPr>
      </p:pic>
      <p:pic>
        <p:nvPicPr>
          <p:cNvPr descr="a2" id="617" name="Google Shape;617;p22"/>
          <p:cNvPicPr preferRelativeResize="0"/>
          <p:nvPr/>
        </p:nvPicPr>
        <p:blipFill rotWithShape="1">
          <a:blip r:embed="rId9">
            <a:alphaModFix/>
          </a:blip>
          <a:srcRect b="5641" l="0" r="0" t="0"/>
          <a:stretch/>
        </p:blipFill>
        <p:spPr>
          <a:xfrm>
            <a:off x="1849437" y="38100"/>
            <a:ext cx="4114800" cy="2209800"/>
          </a:xfrm>
          <a:prstGeom prst="rect">
            <a:avLst/>
          </a:prstGeom>
          <a:noFill/>
          <a:ln cap="flat" cmpd="sng" w="28575">
            <a:solidFill>
              <a:srgbClr val="FF6600"/>
            </a:solidFill>
            <a:prstDash val="solid"/>
            <a:miter lim="800000"/>
            <a:headEnd len="sm" w="sm" type="none"/>
            <a:tailEnd len="sm" w="sm" type="none"/>
          </a:ln>
        </p:spPr>
      </p:pic>
      <p:pic>
        <p:nvPicPr>
          <p:cNvPr id="618" name="Google Shape;618;p22"/>
          <p:cNvPicPr preferRelativeResize="0"/>
          <p:nvPr/>
        </p:nvPicPr>
        <p:blipFill rotWithShape="1">
          <a:blip r:embed="rId10">
            <a:alphaModFix/>
          </a:blip>
          <a:srcRect b="0" l="0" r="0" t="0"/>
          <a:stretch/>
        </p:blipFill>
        <p:spPr>
          <a:xfrm>
            <a:off x="6075362" y="38100"/>
            <a:ext cx="4668837" cy="2286000"/>
          </a:xfrm>
          <a:prstGeom prst="rect">
            <a:avLst/>
          </a:prstGeom>
          <a:noFill/>
          <a:ln>
            <a:noFill/>
          </a:ln>
        </p:spPr>
      </p:pic>
      <p:pic>
        <p:nvPicPr>
          <p:cNvPr id="619" name="Google Shape;619;p22"/>
          <p:cNvPicPr preferRelativeResize="0"/>
          <p:nvPr/>
        </p:nvPicPr>
        <p:blipFill rotWithShape="1">
          <a:blip r:embed="rId11">
            <a:alphaModFix/>
          </a:blip>
          <a:srcRect b="0" l="5545" r="0" t="0"/>
          <a:stretch/>
        </p:blipFill>
        <p:spPr>
          <a:xfrm>
            <a:off x="236537" y="5126037"/>
            <a:ext cx="1106487" cy="1719262"/>
          </a:xfrm>
          <a:prstGeom prst="rect">
            <a:avLst/>
          </a:prstGeom>
          <a:noFill/>
          <a:ln>
            <a:noFill/>
          </a:ln>
        </p:spPr>
      </p:pic>
      <p:pic>
        <p:nvPicPr>
          <p:cNvPr id="620" name="Google Shape;620;p22"/>
          <p:cNvPicPr preferRelativeResize="0"/>
          <p:nvPr/>
        </p:nvPicPr>
        <p:blipFill rotWithShape="1">
          <a:blip r:embed="rId12">
            <a:alphaModFix/>
          </a:blip>
          <a:srcRect b="0" l="17778" r="17778" t="0"/>
          <a:stretch/>
        </p:blipFill>
        <p:spPr>
          <a:xfrm rot="-1140000">
            <a:off x="10961687" y="68262"/>
            <a:ext cx="904875" cy="1404937"/>
          </a:xfrm>
          <a:prstGeom prst="rect">
            <a:avLst/>
          </a:prstGeom>
          <a:noFill/>
          <a:ln>
            <a:noFill/>
          </a:ln>
        </p:spPr>
      </p:pic>
      <p:sp>
        <p:nvSpPr>
          <p:cNvPr id="621" name="Google Shape;621;p22"/>
          <p:cNvSpPr txBox="1"/>
          <p:nvPr/>
        </p:nvSpPr>
        <p:spPr>
          <a:xfrm>
            <a:off x="5992812" y="1866900"/>
            <a:ext cx="4979987"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2800"/>
              <a:buFont typeface="Calibri"/>
              <a:buNone/>
            </a:pPr>
            <a:r>
              <a:rPr b="1" i="0" lang="en-US" sz="2800" u="none">
                <a:solidFill>
                  <a:srgbClr val="FFFF00"/>
                </a:solidFill>
                <a:latin typeface="Calibri"/>
                <a:ea typeface="Calibri"/>
                <a:cs typeface="Calibri"/>
                <a:sym typeface="Calibri"/>
              </a:rPr>
              <a:t>b. Bán hoang mạc (Ca-dắc-xtan)</a:t>
            </a:r>
            <a:endParaRPr/>
          </a:p>
        </p:txBody>
      </p:sp>
      <p:sp>
        <p:nvSpPr>
          <p:cNvPr id="622" name="Google Shape;622;p22"/>
          <p:cNvSpPr txBox="1"/>
          <p:nvPr/>
        </p:nvSpPr>
        <p:spPr>
          <a:xfrm>
            <a:off x="1849437" y="3689350"/>
            <a:ext cx="3838575" cy="9540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2800"/>
              <a:buFont typeface="Calibri"/>
              <a:buNone/>
            </a:pPr>
            <a:r>
              <a:rPr b="1" i="0" lang="en-US" sz="2800" u="none">
                <a:solidFill>
                  <a:srgbClr val="FFFF00"/>
                </a:solidFill>
                <a:latin typeface="Calibri"/>
                <a:ea typeface="Calibri"/>
                <a:cs typeface="Calibri"/>
                <a:sym typeface="Calibri"/>
              </a:rPr>
              <a:t>c. Đồng bằng </a:t>
            </a:r>
            <a:endParaRPr/>
          </a:p>
          <a:p>
            <a:pPr indent="0" lvl="0" marL="0" marR="0" rtl="0" algn="l">
              <a:lnSpc>
                <a:spcPct val="100000"/>
              </a:lnSpc>
              <a:spcBef>
                <a:spcPts val="0"/>
              </a:spcBef>
              <a:spcAft>
                <a:spcPts val="0"/>
              </a:spcAft>
              <a:buClr>
                <a:srgbClr val="FFFF00"/>
              </a:buClr>
              <a:buSzPts val="2800"/>
              <a:buFont typeface="Calibri"/>
              <a:buNone/>
            </a:pPr>
            <a:r>
              <a:rPr b="1" i="0" lang="en-US" sz="2800" u="none">
                <a:solidFill>
                  <a:srgbClr val="FFFF00"/>
                </a:solidFill>
                <a:latin typeface="Calibri"/>
                <a:ea typeface="Calibri"/>
                <a:cs typeface="Calibri"/>
                <a:sym typeface="Calibri"/>
              </a:rPr>
              <a:t>(đảo Ba-li, In-đô-nê-xi-a)</a:t>
            </a:r>
            <a:endParaRPr/>
          </a:p>
        </p:txBody>
      </p:sp>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500"/>
                                        <p:tgtEl>
                                          <p:spTgt spid="6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500"/>
                                        <p:tgtEl>
                                          <p:spTgt spid="618"/>
                                        </p:tgtEl>
                                      </p:cBhvr>
                                    </p:animEffect>
                                  </p:childTnLst>
                                </p:cTn>
                              </p:par>
                              <p:par>
                                <p:cTn fill="hold" nodeType="with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500"/>
                                        <p:tgtEl>
                                          <p:spTgt spid="6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500"/>
                                        <p:tgtEl>
                                          <p:spTgt spid="6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500"/>
                                        <p:tgtEl>
                                          <p:spTgt spid="6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500"/>
                                        <p:tgtEl>
                                          <p:spTgt spid="613"/>
                                        </p:tgtEl>
                                      </p:cBhvr>
                                    </p:animEffect>
                                  </p:childTnLst>
                                </p:cTn>
                              </p:par>
                              <p:par>
                                <p:cTn fill="hold" nodeType="with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500"/>
                                        <p:tgtEl>
                                          <p:spTgt spid="6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gtEl>
                                        <p:attrNameLst>
                                          <p:attrName>style.visibility</p:attrName>
                                        </p:attrNameLst>
                                      </p:cBhvr>
                                      <p:to>
                                        <p:strVal val="visible"/>
                                      </p:to>
                                    </p:set>
                                    <p:animEffect filter="fade" transition="in">
                                      <p:cBhvr>
                                        <p:cTn dur="500"/>
                                        <p:tgtEl>
                                          <p:spTgt spid="6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23"/>
          <p:cNvSpPr txBox="1"/>
          <p:nvPr/>
        </p:nvSpPr>
        <p:spPr>
          <a:xfrm>
            <a:off x="19050" y="544512"/>
            <a:ext cx="12192000" cy="6858000"/>
          </a:xfrm>
          <a:prstGeom prst="rect">
            <a:avLst/>
          </a:prstGeom>
          <a:solidFill>
            <a:schemeClr val="lt2"/>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628" name="Google Shape;628;p23"/>
          <p:cNvPicPr preferRelativeResize="0"/>
          <p:nvPr/>
        </p:nvPicPr>
        <p:blipFill rotWithShape="1">
          <a:blip r:embed="rId4">
            <a:alphaModFix/>
          </a:blip>
          <a:srcRect b="0" l="0" r="0" t="0"/>
          <a:stretch/>
        </p:blipFill>
        <p:spPr>
          <a:xfrm>
            <a:off x="-2590800" y="-2682875"/>
            <a:ext cx="9285287" cy="4113212"/>
          </a:xfrm>
          <a:prstGeom prst="rect">
            <a:avLst/>
          </a:prstGeom>
          <a:noFill/>
          <a:ln>
            <a:noFill/>
          </a:ln>
          <a:effectLst>
            <a:outerShdw blurRad="63500" dir="16200000" dist="38100">
              <a:srgbClr val="000000">
                <a:alpha val="39607"/>
              </a:srgbClr>
            </a:outerShdw>
          </a:effectLst>
        </p:spPr>
      </p:pic>
      <p:pic>
        <p:nvPicPr>
          <p:cNvPr id="629" name="Google Shape;629;p23"/>
          <p:cNvPicPr preferRelativeResize="0"/>
          <p:nvPr/>
        </p:nvPicPr>
        <p:blipFill rotWithShape="1">
          <a:blip r:embed="rId4">
            <a:alphaModFix/>
          </a:blip>
          <a:srcRect b="0" l="0" r="0" t="0"/>
          <a:stretch/>
        </p:blipFill>
        <p:spPr>
          <a:xfrm>
            <a:off x="4572000" y="3735387"/>
            <a:ext cx="9285287" cy="4113212"/>
          </a:xfrm>
          <a:prstGeom prst="rect">
            <a:avLst/>
          </a:prstGeom>
          <a:noFill/>
          <a:ln>
            <a:noFill/>
          </a:ln>
          <a:effectLst>
            <a:outerShdw blurRad="63500" dir="16200000" dist="38100">
              <a:srgbClr val="000000">
                <a:alpha val="39607"/>
              </a:srgbClr>
            </a:outerShdw>
          </a:effectLst>
        </p:spPr>
      </p:pic>
      <p:sp>
        <p:nvSpPr>
          <p:cNvPr id="630" name="Google Shape;630;p23"/>
          <p:cNvSpPr/>
          <p:nvPr/>
        </p:nvSpPr>
        <p:spPr>
          <a:xfrm>
            <a:off x="-1066800" y="5503862"/>
            <a:ext cx="2667000" cy="2344737"/>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FFF"/>
          </a:solidFill>
          <a:ln>
            <a:noFill/>
          </a:ln>
          <a:effectLst>
            <a:outerShdw blurRad="63500" dir="16200000" dist="381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631" name="Google Shape;631;p23"/>
          <p:cNvSpPr/>
          <p:nvPr/>
        </p:nvSpPr>
        <p:spPr>
          <a:xfrm>
            <a:off x="10858500" y="-627062"/>
            <a:ext cx="2667000" cy="2344737"/>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FFF"/>
          </a:solidFill>
          <a:ln>
            <a:noFill/>
          </a:ln>
          <a:effectLst>
            <a:outerShdw blurRad="63500" dir="16200000" dist="381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632" name="Google Shape;632;p23"/>
          <p:cNvPicPr preferRelativeResize="0"/>
          <p:nvPr/>
        </p:nvPicPr>
        <p:blipFill rotWithShape="1">
          <a:blip r:embed="rId5">
            <a:alphaModFix/>
          </a:blip>
          <a:srcRect b="0" l="17778" r="17778" t="0"/>
          <a:stretch/>
        </p:blipFill>
        <p:spPr>
          <a:xfrm rot="-1140000">
            <a:off x="11263312" y="73025"/>
            <a:ext cx="904875" cy="1404937"/>
          </a:xfrm>
          <a:prstGeom prst="rect">
            <a:avLst/>
          </a:prstGeom>
          <a:noFill/>
          <a:ln>
            <a:noFill/>
          </a:ln>
        </p:spPr>
      </p:pic>
      <p:pic>
        <p:nvPicPr>
          <p:cNvPr id="633" name="Google Shape;633;p23"/>
          <p:cNvPicPr preferRelativeResize="0"/>
          <p:nvPr/>
        </p:nvPicPr>
        <p:blipFill rotWithShape="1">
          <a:blip r:embed="rId6">
            <a:alphaModFix/>
          </a:blip>
          <a:srcRect b="0" l="5545" r="0" t="0"/>
          <a:stretch/>
        </p:blipFill>
        <p:spPr>
          <a:xfrm>
            <a:off x="236537" y="5745162"/>
            <a:ext cx="708025" cy="1100137"/>
          </a:xfrm>
          <a:prstGeom prst="rect">
            <a:avLst/>
          </a:prstGeom>
          <a:noFill/>
          <a:ln>
            <a:noFill/>
          </a:ln>
        </p:spPr>
      </p:pic>
      <p:pic>
        <p:nvPicPr>
          <p:cNvPr descr="luoc do _0" id="634" name="Google Shape;634;p23"/>
          <p:cNvPicPr preferRelativeResize="0"/>
          <p:nvPr/>
        </p:nvPicPr>
        <p:blipFill rotWithShape="1">
          <a:blip r:embed="rId7">
            <a:alphaModFix/>
          </a:blip>
          <a:srcRect b="6665" l="0" r="0" t="0"/>
          <a:stretch/>
        </p:blipFill>
        <p:spPr>
          <a:xfrm>
            <a:off x="0" y="0"/>
            <a:ext cx="12192000" cy="7402512"/>
          </a:xfrm>
          <a:prstGeom prst="rect">
            <a:avLst/>
          </a:prstGeom>
          <a:noFill/>
          <a:ln cap="flat" cmpd="sng" w="38100">
            <a:solidFill>
              <a:srgbClr val="0000CC"/>
            </a:solidFill>
            <a:prstDash val="solid"/>
            <a:miter lim="800000"/>
            <a:headEnd len="sm" w="sm" type="none"/>
            <a:tailEnd len="sm" w="sm" type="none"/>
          </a:ln>
        </p:spPr>
      </p:pic>
      <p:sp>
        <p:nvSpPr>
          <p:cNvPr id="635" name="Google Shape;635;p23"/>
          <p:cNvSpPr txBox="1"/>
          <p:nvPr/>
        </p:nvSpPr>
        <p:spPr>
          <a:xfrm>
            <a:off x="3581400" y="6491287"/>
            <a:ext cx="9144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636" name="Google Shape;636;p23"/>
          <p:cNvSpPr txBox="1"/>
          <p:nvPr/>
        </p:nvSpPr>
        <p:spPr>
          <a:xfrm>
            <a:off x="3581400" y="6553200"/>
            <a:ext cx="9144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800"/>
              <a:buFont typeface="Helvetica Neue"/>
              <a:buNone/>
            </a:pPr>
            <a:r>
              <a:rPr b="0" i="0" lang="en-US" sz="1800" u="none">
                <a:solidFill>
                  <a:schemeClr val="dk1"/>
                </a:solidFill>
                <a:latin typeface="Helvetica Neue"/>
                <a:ea typeface="Helvetica Neue"/>
                <a:cs typeface="Helvetica Neue"/>
                <a:sym typeface="Helvetica Neue"/>
              </a:rPr>
              <a:t>Hình 3</a:t>
            </a:r>
            <a:endParaRPr/>
          </a:p>
        </p:txBody>
      </p:sp>
      <p:cxnSp>
        <p:nvCxnSpPr>
          <p:cNvPr id="637" name="Google Shape;637;p23"/>
          <p:cNvCxnSpPr/>
          <p:nvPr/>
        </p:nvCxnSpPr>
        <p:spPr>
          <a:xfrm rot="10800000">
            <a:off x="8839200" y="2971800"/>
            <a:ext cx="381000" cy="381000"/>
          </a:xfrm>
          <a:prstGeom prst="straightConnector1">
            <a:avLst/>
          </a:prstGeom>
          <a:noFill/>
          <a:ln cap="flat" cmpd="sng" w="57150">
            <a:solidFill>
              <a:srgbClr val="FF0000"/>
            </a:solidFill>
            <a:prstDash val="solid"/>
            <a:miter lim="800000"/>
            <a:headEnd len="med" w="med" type="none"/>
            <a:tailEnd len="med" w="med" type="triangle"/>
          </a:ln>
        </p:spPr>
      </p:cxnSp>
      <p:pic>
        <p:nvPicPr>
          <p:cNvPr id="638" name="Google Shape;638;p23"/>
          <p:cNvPicPr preferRelativeResize="0"/>
          <p:nvPr/>
        </p:nvPicPr>
        <p:blipFill rotWithShape="1">
          <a:blip r:embed="rId8">
            <a:alphaModFix/>
          </a:blip>
          <a:srcRect b="0" l="0" r="0" t="0"/>
          <a:stretch/>
        </p:blipFill>
        <p:spPr>
          <a:xfrm>
            <a:off x="517525" y="454025"/>
            <a:ext cx="2514600" cy="1676400"/>
          </a:xfrm>
          <a:prstGeom prst="rect">
            <a:avLst/>
          </a:prstGeom>
          <a:noFill/>
          <a:ln>
            <a:noFill/>
          </a:ln>
        </p:spPr>
      </p:pic>
      <p:sp>
        <p:nvSpPr>
          <p:cNvPr id="639" name="Google Shape;639;p23"/>
          <p:cNvSpPr txBox="1"/>
          <p:nvPr/>
        </p:nvSpPr>
        <p:spPr>
          <a:xfrm>
            <a:off x="538162" y="1363662"/>
            <a:ext cx="2581275" cy="8318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A172C"/>
              </a:buClr>
              <a:buSzPts val="2400"/>
              <a:buFont typeface="Calibri"/>
              <a:buNone/>
            </a:pPr>
            <a:r>
              <a:rPr b="1" i="0" lang="en-US" sz="2400" u="none">
                <a:solidFill>
                  <a:srgbClr val="DA172C"/>
                </a:solidFill>
                <a:latin typeface="Calibri"/>
                <a:ea typeface="Calibri"/>
                <a:cs typeface="Calibri"/>
                <a:sym typeface="Calibri"/>
              </a:rPr>
              <a:t>b. Bán hoang mạc (Ca- dắc- xtan)</a:t>
            </a:r>
            <a:endParaRPr/>
          </a:p>
        </p:txBody>
      </p:sp>
      <p:cxnSp>
        <p:nvCxnSpPr>
          <p:cNvPr id="640" name="Google Shape;640;p23"/>
          <p:cNvCxnSpPr/>
          <p:nvPr/>
        </p:nvCxnSpPr>
        <p:spPr>
          <a:xfrm>
            <a:off x="3009900" y="2106612"/>
            <a:ext cx="381000" cy="304800"/>
          </a:xfrm>
          <a:prstGeom prst="straightConnector1">
            <a:avLst/>
          </a:prstGeom>
          <a:noFill/>
          <a:ln cap="flat" cmpd="sng" w="57150">
            <a:solidFill>
              <a:srgbClr val="FF0000"/>
            </a:solidFill>
            <a:prstDash val="solid"/>
            <a:miter lim="800000"/>
            <a:headEnd len="med" w="med" type="none"/>
            <a:tailEnd len="med" w="med" type="triangle"/>
          </a:ln>
        </p:spPr>
      </p:cxnSp>
      <p:graphicFrame>
        <p:nvGraphicFramePr>
          <p:cNvPr id="641" name="Google Shape;641;p23"/>
          <p:cNvGraphicFramePr/>
          <p:nvPr/>
        </p:nvGraphicFramePr>
        <p:xfrm>
          <a:off x="4419600" y="5257800"/>
          <a:ext cx="2819400" cy="1600200"/>
        </p:xfrm>
        <a:graphic>
          <a:graphicData uri="http://schemas.openxmlformats.org/presentationml/2006/ole">
            <mc:AlternateContent>
              <mc:Choice Requires="v">
                <p:oleObj r:id="rId9" imgH="1600200" imgW="2819400" progId="PI3.Image" spid="_x0000_s1">
                  <p:embed/>
                </p:oleObj>
              </mc:Choice>
              <mc:Fallback>
                <p:oleObj r:id="rId10" imgH="1600200" imgW="2819400" progId="PI3.Image">
                  <p:embed/>
                  <p:pic>
                    <p:nvPicPr>
                      <p:cNvPr id="641" name="Google Shape;641;p23"/>
                      <p:cNvPicPr preferRelativeResize="0"/>
                      <p:nvPr/>
                    </p:nvPicPr>
                    <p:blipFill rotWithShape="1">
                      <a:blip r:embed="rId11">
                        <a:alphaModFix/>
                      </a:blip>
                      <a:srcRect b="0" l="0" r="0" t="0"/>
                      <a:stretch/>
                    </p:blipFill>
                    <p:spPr>
                      <a:xfrm>
                        <a:off x="4419600" y="5257800"/>
                        <a:ext cx="2819400" cy="1600200"/>
                      </a:xfrm>
                      <a:prstGeom prst="rect">
                        <a:avLst/>
                      </a:prstGeom>
                      <a:noFill/>
                      <a:ln>
                        <a:noFill/>
                      </a:ln>
                    </p:spPr>
                  </p:pic>
                </p:oleObj>
              </mc:Fallback>
            </mc:AlternateContent>
          </a:graphicData>
        </a:graphic>
      </p:graphicFrame>
      <p:cxnSp>
        <p:nvCxnSpPr>
          <p:cNvPr id="642" name="Google Shape;642;p23"/>
          <p:cNvCxnSpPr/>
          <p:nvPr/>
        </p:nvCxnSpPr>
        <p:spPr>
          <a:xfrm flipH="1" rot="10800000">
            <a:off x="7239000" y="6324600"/>
            <a:ext cx="838200" cy="228600"/>
          </a:xfrm>
          <a:prstGeom prst="straightConnector1">
            <a:avLst/>
          </a:prstGeom>
          <a:noFill/>
          <a:ln cap="flat" cmpd="sng" w="57150">
            <a:solidFill>
              <a:srgbClr val="FF0000"/>
            </a:solidFill>
            <a:prstDash val="solid"/>
            <a:miter lim="800000"/>
            <a:headEnd len="med" w="med" type="none"/>
            <a:tailEnd len="med" w="med" type="triangle"/>
          </a:ln>
        </p:spPr>
      </p:cxnSp>
      <p:cxnSp>
        <p:nvCxnSpPr>
          <p:cNvPr id="643" name="Google Shape;643;p23"/>
          <p:cNvCxnSpPr/>
          <p:nvPr/>
        </p:nvCxnSpPr>
        <p:spPr>
          <a:xfrm flipH="1">
            <a:off x="6380162" y="1581150"/>
            <a:ext cx="457200" cy="533400"/>
          </a:xfrm>
          <a:prstGeom prst="straightConnector1">
            <a:avLst/>
          </a:prstGeom>
          <a:noFill/>
          <a:ln cap="flat" cmpd="sng" w="57150">
            <a:solidFill>
              <a:srgbClr val="FF0000"/>
            </a:solidFill>
            <a:prstDash val="solid"/>
            <a:miter lim="800000"/>
            <a:headEnd len="med" w="med" type="none"/>
            <a:tailEnd len="med" w="med" type="triangle"/>
          </a:ln>
        </p:spPr>
      </p:cxnSp>
      <p:cxnSp>
        <p:nvCxnSpPr>
          <p:cNvPr id="644" name="Google Shape;644;p23"/>
          <p:cNvCxnSpPr/>
          <p:nvPr/>
        </p:nvCxnSpPr>
        <p:spPr>
          <a:xfrm flipH="1" rot="10800000">
            <a:off x="4191000" y="4252912"/>
            <a:ext cx="1752600" cy="166687"/>
          </a:xfrm>
          <a:prstGeom prst="straightConnector1">
            <a:avLst/>
          </a:prstGeom>
          <a:noFill/>
          <a:ln cap="flat" cmpd="sng" w="57150">
            <a:solidFill>
              <a:srgbClr val="FF0066"/>
            </a:solidFill>
            <a:prstDash val="solid"/>
            <a:miter lim="800000"/>
            <a:headEnd len="med" w="med" type="none"/>
            <a:tailEnd len="med" w="med" type="triangle"/>
          </a:ln>
        </p:spPr>
      </p:cxnSp>
      <p:sp>
        <p:nvSpPr>
          <p:cNvPr id="645" name="Google Shape;645;p23"/>
          <p:cNvSpPr txBox="1"/>
          <p:nvPr/>
        </p:nvSpPr>
        <p:spPr>
          <a:xfrm>
            <a:off x="6934200" y="3048000"/>
            <a:ext cx="1905000" cy="519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3CC"/>
              </a:buClr>
              <a:buSzPts val="2800"/>
              <a:buFont typeface="Times New Roman"/>
              <a:buNone/>
            </a:pPr>
            <a:r>
              <a:rPr b="1" i="0" lang="en-US" sz="2800" u="none">
                <a:solidFill>
                  <a:srgbClr val="0033CC"/>
                </a:solidFill>
                <a:latin typeface="Times New Roman"/>
                <a:ea typeface="Times New Roman"/>
                <a:cs typeface="Times New Roman"/>
                <a:sym typeface="Times New Roman"/>
              </a:rPr>
              <a:t>®«ng ¸</a:t>
            </a:r>
            <a:endParaRPr/>
          </a:p>
        </p:txBody>
      </p:sp>
      <p:sp>
        <p:nvSpPr>
          <p:cNvPr id="646" name="Google Shape;646;p23"/>
          <p:cNvSpPr txBox="1"/>
          <p:nvPr/>
        </p:nvSpPr>
        <p:spPr>
          <a:xfrm>
            <a:off x="2667000" y="3065462"/>
            <a:ext cx="1905000" cy="519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3CC"/>
              </a:buClr>
              <a:buSzPts val="2800"/>
              <a:buFont typeface="Times New Roman"/>
              <a:buNone/>
            </a:pPr>
            <a:r>
              <a:rPr b="1" i="0" lang="en-US" sz="2800" u="none">
                <a:solidFill>
                  <a:srgbClr val="0033CC"/>
                </a:solidFill>
                <a:latin typeface="Times New Roman"/>
                <a:ea typeface="Times New Roman"/>
                <a:cs typeface="Times New Roman"/>
                <a:sym typeface="Times New Roman"/>
              </a:rPr>
              <a:t>trung ¸</a:t>
            </a:r>
            <a:endParaRPr/>
          </a:p>
        </p:txBody>
      </p:sp>
      <p:sp>
        <p:nvSpPr>
          <p:cNvPr id="647" name="Google Shape;647;p23"/>
          <p:cNvSpPr txBox="1"/>
          <p:nvPr/>
        </p:nvSpPr>
        <p:spPr>
          <a:xfrm>
            <a:off x="7429500" y="5602287"/>
            <a:ext cx="2819400" cy="519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3CC"/>
              </a:buClr>
              <a:buSzPts val="2800"/>
              <a:buFont typeface="Times New Roman"/>
              <a:buNone/>
            </a:pPr>
            <a:r>
              <a:rPr b="1" i="0" lang="en-US" sz="2800" u="none">
                <a:solidFill>
                  <a:srgbClr val="0033CC"/>
                </a:solidFill>
                <a:latin typeface="Times New Roman"/>
                <a:ea typeface="Times New Roman"/>
                <a:cs typeface="Times New Roman"/>
                <a:sym typeface="Times New Roman"/>
              </a:rPr>
              <a:t>®«ng nam  ¸</a:t>
            </a:r>
            <a:endParaRPr/>
          </a:p>
        </p:txBody>
      </p:sp>
      <p:sp>
        <p:nvSpPr>
          <p:cNvPr id="648" name="Google Shape;648;p23"/>
          <p:cNvSpPr txBox="1"/>
          <p:nvPr/>
        </p:nvSpPr>
        <p:spPr>
          <a:xfrm>
            <a:off x="6400800" y="2051050"/>
            <a:ext cx="2819400" cy="520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3CC"/>
              </a:buClr>
              <a:buSzPts val="2800"/>
              <a:buFont typeface="Times New Roman"/>
              <a:buNone/>
            </a:pPr>
            <a:r>
              <a:rPr b="1" i="0" lang="en-US" sz="2800" u="none">
                <a:solidFill>
                  <a:srgbClr val="0033CC"/>
                </a:solidFill>
                <a:latin typeface="Times New Roman"/>
                <a:ea typeface="Times New Roman"/>
                <a:cs typeface="Times New Roman"/>
                <a:sym typeface="Times New Roman"/>
              </a:rPr>
              <a:t>B¾c  ¸</a:t>
            </a:r>
            <a:endParaRPr/>
          </a:p>
        </p:txBody>
      </p:sp>
      <p:sp>
        <p:nvSpPr>
          <p:cNvPr id="649" name="Google Shape;649;p23"/>
          <p:cNvSpPr txBox="1"/>
          <p:nvPr/>
        </p:nvSpPr>
        <p:spPr>
          <a:xfrm>
            <a:off x="3678237" y="4932362"/>
            <a:ext cx="1752600" cy="519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33CC"/>
              </a:buClr>
              <a:buSzPts val="2800"/>
              <a:buFont typeface="Times New Roman"/>
              <a:buNone/>
            </a:pPr>
            <a:r>
              <a:rPr b="1" i="0" lang="en-US" sz="2800" u="none">
                <a:solidFill>
                  <a:srgbClr val="0033CC"/>
                </a:solidFill>
                <a:latin typeface="Times New Roman"/>
                <a:ea typeface="Times New Roman"/>
                <a:cs typeface="Times New Roman"/>
                <a:sym typeface="Times New Roman"/>
              </a:rPr>
              <a:t>nam ¸</a:t>
            </a:r>
            <a:endParaRPr/>
          </a:p>
        </p:txBody>
      </p:sp>
      <p:pic>
        <p:nvPicPr>
          <p:cNvPr descr="Mô tả ảnh." id="650" name="Google Shape;650;p23"/>
          <p:cNvPicPr preferRelativeResize="0"/>
          <p:nvPr/>
        </p:nvPicPr>
        <p:blipFill rotWithShape="1">
          <a:blip r:embed="rId12">
            <a:alphaModFix/>
          </a:blip>
          <a:srcRect b="0" l="0" r="0" t="0"/>
          <a:stretch/>
        </p:blipFill>
        <p:spPr>
          <a:xfrm>
            <a:off x="114300" y="3257550"/>
            <a:ext cx="2667000" cy="1981200"/>
          </a:xfrm>
          <a:prstGeom prst="rect">
            <a:avLst/>
          </a:prstGeom>
          <a:noFill/>
          <a:ln>
            <a:noFill/>
          </a:ln>
        </p:spPr>
      </p:pic>
      <p:sp>
        <p:nvSpPr>
          <p:cNvPr id="651" name="Google Shape;651;p23"/>
          <p:cNvSpPr txBox="1"/>
          <p:nvPr/>
        </p:nvSpPr>
        <p:spPr>
          <a:xfrm>
            <a:off x="8534400" y="2209800"/>
            <a:ext cx="495300" cy="7699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4400"/>
              <a:buFont typeface="Arial"/>
              <a:buNone/>
            </a:pPr>
            <a:r>
              <a:rPr b="1" i="0" lang="en-US" sz="4400" u="none">
                <a:solidFill>
                  <a:schemeClr val="dk2"/>
                </a:solidFill>
                <a:latin typeface="Arial"/>
                <a:ea typeface="Arial"/>
                <a:cs typeface="Arial"/>
                <a:sym typeface="Arial"/>
              </a:rPr>
              <a:t>a</a:t>
            </a:r>
            <a:endParaRPr/>
          </a:p>
        </p:txBody>
      </p:sp>
      <p:sp>
        <p:nvSpPr>
          <p:cNvPr id="652" name="Google Shape;652;p23"/>
          <p:cNvSpPr txBox="1"/>
          <p:nvPr/>
        </p:nvSpPr>
        <p:spPr>
          <a:xfrm>
            <a:off x="3333750" y="2225675"/>
            <a:ext cx="495300" cy="7699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4400"/>
              <a:buFont typeface="Arial"/>
              <a:buNone/>
            </a:pPr>
            <a:r>
              <a:rPr b="1" i="0" lang="en-US" sz="4400" u="none">
                <a:solidFill>
                  <a:schemeClr val="dk2"/>
                </a:solidFill>
                <a:latin typeface="Arial"/>
                <a:ea typeface="Arial"/>
                <a:cs typeface="Arial"/>
                <a:sym typeface="Arial"/>
              </a:rPr>
              <a:t>b</a:t>
            </a:r>
            <a:endParaRPr/>
          </a:p>
        </p:txBody>
      </p:sp>
      <p:sp>
        <p:nvSpPr>
          <p:cNvPr id="653" name="Google Shape;653;p23"/>
          <p:cNvSpPr txBox="1"/>
          <p:nvPr/>
        </p:nvSpPr>
        <p:spPr>
          <a:xfrm>
            <a:off x="8077200" y="5867400"/>
            <a:ext cx="495300" cy="7699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4400"/>
              <a:buFont typeface="Arial"/>
              <a:buNone/>
            </a:pPr>
            <a:r>
              <a:rPr b="1" i="0" lang="en-US" sz="4400" u="none">
                <a:solidFill>
                  <a:schemeClr val="dk2"/>
                </a:solidFill>
                <a:latin typeface="Arial"/>
                <a:ea typeface="Arial"/>
                <a:cs typeface="Arial"/>
                <a:sym typeface="Arial"/>
              </a:rPr>
              <a:t>c</a:t>
            </a:r>
            <a:endParaRPr/>
          </a:p>
        </p:txBody>
      </p:sp>
      <p:sp>
        <p:nvSpPr>
          <p:cNvPr id="654" name="Google Shape;654;p23"/>
          <p:cNvSpPr txBox="1"/>
          <p:nvPr/>
        </p:nvSpPr>
        <p:spPr>
          <a:xfrm>
            <a:off x="5905500" y="1752600"/>
            <a:ext cx="495300" cy="7699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4400"/>
              <a:buFont typeface="Arial"/>
              <a:buNone/>
            </a:pPr>
            <a:r>
              <a:rPr b="1" i="0" lang="en-US" sz="4400" u="none">
                <a:solidFill>
                  <a:schemeClr val="dk2"/>
                </a:solidFill>
                <a:latin typeface="Arial"/>
                <a:ea typeface="Arial"/>
                <a:cs typeface="Arial"/>
                <a:sym typeface="Arial"/>
              </a:rPr>
              <a:t>d</a:t>
            </a:r>
            <a:endParaRPr/>
          </a:p>
        </p:txBody>
      </p:sp>
      <p:sp>
        <p:nvSpPr>
          <p:cNvPr id="655" name="Google Shape;655;p23"/>
          <p:cNvSpPr txBox="1"/>
          <p:nvPr/>
        </p:nvSpPr>
        <p:spPr>
          <a:xfrm>
            <a:off x="5884862" y="3878262"/>
            <a:ext cx="495300" cy="76993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2"/>
              </a:buClr>
              <a:buSzPts val="4400"/>
              <a:buFont typeface="Arial"/>
              <a:buNone/>
            </a:pPr>
            <a:r>
              <a:rPr b="1" i="0" lang="en-US" sz="4400" u="none">
                <a:solidFill>
                  <a:schemeClr val="dk2"/>
                </a:solidFill>
                <a:latin typeface="Arial"/>
                <a:ea typeface="Arial"/>
                <a:cs typeface="Arial"/>
                <a:sym typeface="Arial"/>
              </a:rPr>
              <a:t>e</a:t>
            </a:r>
            <a:endParaRPr/>
          </a:p>
        </p:txBody>
      </p:sp>
      <p:pic>
        <p:nvPicPr>
          <p:cNvPr descr="a5" id="656" name="Google Shape;656;p23"/>
          <p:cNvPicPr preferRelativeResize="0"/>
          <p:nvPr/>
        </p:nvPicPr>
        <p:blipFill rotWithShape="1">
          <a:blip r:embed="rId13">
            <a:alphaModFix/>
          </a:blip>
          <a:srcRect b="8331" l="0" r="0" t="2667"/>
          <a:stretch/>
        </p:blipFill>
        <p:spPr>
          <a:xfrm>
            <a:off x="6221412" y="-41275"/>
            <a:ext cx="2705100" cy="1679575"/>
          </a:xfrm>
          <a:prstGeom prst="rect">
            <a:avLst/>
          </a:prstGeom>
          <a:noFill/>
          <a:ln cap="flat" cmpd="sng" w="25400">
            <a:solidFill>
              <a:srgbClr val="00FF00"/>
            </a:solidFill>
            <a:prstDash val="solid"/>
            <a:miter lim="800000"/>
            <a:headEnd len="sm" w="sm" type="none"/>
            <a:tailEnd len="sm" w="sm" type="none"/>
          </a:ln>
        </p:spPr>
      </p:pic>
      <p:pic>
        <p:nvPicPr>
          <p:cNvPr descr="a2" id="657" name="Google Shape;657;p23"/>
          <p:cNvPicPr preferRelativeResize="0"/>
          <p:nvPr/>
        </p:nvPicPr>
        <p:blipFill rotWithShape="1">
          <a:blip r:embed="rId14">
            <a:alphaModFix/>
          </a:blip>
          <a:srcRect b="5641" l="0" r="0" t="0"/>
          <a:stretch/>
        </p:blipFill>
        <p:spPr>
          <a:xfrm>
            <a:off x="9029700" y="1346200"/>
            <a:ext cx="1809750" cy="1590675"/>
          </a:xfrm>
          <a:prstGeom prst="rect">
            <a:avLst/>
          </a:prstGeom>
          <a:noFill/>
          <a:ln cap="flat" cmpd="sng" w="28575">
            <a:solidFill>
              <a:srgbClr val="FF6600"/>
            </a:solidFill>
            <a:prstDash val="solid"/>
            <a:miter lim="800000"/>
            <a:headEnd len="sm" w="sm" type="none"/>
            <a:tailEnd len="sm" w="sm" type="none"/>
          </a:ln>
        </p:spPr>
      </p:pic>
      <p:sp>
        <p:nvSpPr>
          <p:cNvPr id="658" name="Google Shape;658;p23"/>
          <p:cNvSpPr txBox="1"/>
          <p:nvPr/>
        </p:nvSpPr>
        <p:spPr>
          <a:xfrm>
            <a:off x="4410075" y="6157912"/>
            <a:ext cx="2790825" cy="7080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2000"/>
              <a:buFont typeface="Calibri"/>
              <a:buNone/>
            </a:pPr>
            <a:r>
              <a:rPr b="1" i="0" lang="en-US" sz="2000" u="none">
                <a:solidFill>
                  <a:srgbClr val="FFFF00"/>
                </a:solidFill>
                <a:latin typeface="Calibri"/>
                <a:ea typeface="Calibri"/>
                <a:cs typeface="Calibri"/>
                <a:sym typeface="Calibri"/>
              </a:rPr>
              <a:t>c. Đồng bằng </a:t>
            </a:r>
            <a:endParaRPr/>
          </a:p>
          <a:p>
            <a:pPr indent="0" lvl="0" marL="0" marR="0" rtl="0" algn="l">
              <a:lnSpc>
                <a:spcPct val="100000"/>
              </a:lnSpc>
              <a:spcBef>
                <a:spcPts val="0"/>
              </a:spcBef>
              <a:spcAft>
                <a:spcPts val="0"/>
              </a:spcAft>
              <a:buClr>
                <a:srgbClr val="FFFF00"/>
              </a:buClr>
              <a:buSzPts val="2000"/>
              <a:buFont typeface="Calibri"/>
              <a:buNone/>
            </a:pPr>
            <a:r>
              <a:rPr b="1" i="0" lang="en-US" sz="2000" u="none">
                <a:solidFill>
                  <a:srgbClr val="FFFF00"/>
                </a:solidFill>
                <a:latin typeface="Calibri"/>
                <a:ea typeface="Calibri"/>
                <a:cs typeface="Calibri"/>
                <a:sym typeface="Calibri"/>
              </a:rPr>
              <a:t>(đảo Ba-li, In-đô-nê-xi-a)</a:t>
            </a:r>
            <a:endParaRPr/>
          </a:p>
        </p:txBody>
      </p:sp>
      <p:sp>
        <p:nvSpPr>
          <p:cNvPr id="659" name="Google Shape;659;p23"/>
          <p:cNvSpPr txBox="1"/>
          <p:nvPr/>
        </p:nvSpPr>
        <p:spPr>
          <a:xfrm>
            <a:off x="9277350" y="3127375"/>
            <a:ext cx="1562100" cy="708025"/>
          </a:xfrm>
          <a:prstGeom prst="rect">
            <a:avLst/>
          </a:prstGeom>
          <a:noFill/>
          <a:ln>
            <a:noFill/>
          </a:ln>
        </p:spPr>
        <p:txBody>
          <a:bodyPr anchorCtr="0" anchor="t" bIns="45700" lIns="91425" spcFirstLastPara="1" rIns="91425" wrap="square" tIns="45700">
            <a:spAutoFit/>
          </a:bodyPr>
          <a:lstStyle/>
          <a:p>
            <a:pPr indent="-179386" lvl="0" marL="269875" marR="0" rtl="0" algn="l">
              <a:lnSpc>
                <a:spcPct val="100000"/>
              </a:lnSpc>
              <a:spcBef>
                <a:spcPts val="0"/>
              </a:spcBef>
              <a:spcAft>
                <a:spcPts val="0"/>
              </a:spcAft>
              <a:buClr>
                <a:srgbClr val="FF0000"/>
              </a:buClr>
              <a:buSzPts val="2000"/>
              <a:buFont typeface="Calibri"/>
              <a:buAutoNum type="alphaLcPeriod"/>
            </a:pPr>
            <a:r>
              <a:rPr b="1" i="0" lang="en-US" sz="2000" u="none">
                <a:solidFill>
                  <a:srgbClr val="FF0000"/>
                </a:solidFill>
                <a:latin typeface="Calibri"/>
                <a:ea typeface="Calibri"/>
                <a:cs typeface="Calibri"/>
                <a:sym typeface="Calibri"/>
              </a:rPr>
              <a:t> Vịnh biển Nhật Bản</a:t>
            </a:r>
            <a:endParaRPr/>
          </a:p>
        </p:txBody>
      </p:sp>
      <p:sp>
        <p:nvSpPr>
          <p:cNvPr id="660" name="Google Shape;660;p23"/>
          <p:cNvSpPr txBox="1"/>
          <p:nvPr/>
        </p:nvSpPr>
        <p:spPr>
          <a:xfrm>
            <a:off x="66675" y="3241675"/>
            <a:ext cx="2838450" cy="708025"/>
          </a:xfrm>
          <a:prstGeom prst="rect">
            <a:avLst/>
          </a:prstGeom>
          <a:noFill/>
          <a:ln>
            <a:noFill/>
          </a:ln>
        </p:spPr>
        <p:txBody>
          <a:bodyPr anchorCtr="0" anchor="t" bIns="45700" lIns="91425" spcFirstLastPara="1" rIns="91425" wrap="square" tIns="45700">
            <a:spAutoFit/>
          </a:bodyPr>
          <a:lstStyle/>
          <a:p>
            <a:pPr indent="0" lvl="0" marL="88900" marR="0" rtl="0" algn="l">
              <a:lnSpc>
                <a:spcPct val="100000"/>
              </a:lnSpc>
              <a:spcBef>
                <a:spcPts val="0"/>
              </a:spcBef>
              <a:spcAft>
                <a:spcPts val="0"/>
              </a:spcAft>
              <a:buClr>
                <a:srgbClr val="FF0000"/>
              </a:buClr>
              <a:buSzPts val="2000"/>
              <a:buFont typeface="Calibri"/>
              <a:buNone/>
            </a:pPr>
            <a:r>
              <a:rPr b="1" i="0" lang="en-US" sz="2000" u="none">
                <a:solidFill>
                  <a:srgbClr val="FF0000"/>
                </a:solidFill>
                <a:latin typeface="Calibri"/>
                <a:ea typeface="Calibri"/>
                <a:cs typeface="Calibri"/>
                <a:sym typeface="Calibri"/>
              </a:rPr>
              <a:t>e. Dãy núi Hi-ma-lay-a (phần thuộc Nê-pan)</a:t>
            </a:r>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500"/>
                                        <p:tgtEl>
                                          <p:spTgt spid="65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500"/>
                                        <p:tgtEl>
                                          <p:spTgt spid="63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500"/>
                                        <p:tgtEl>
                                          <p:spTgt spid="645"/>
                                        </p:tgtEl>
                                      </p:cBhvr>
                                    </p:animEffect>
                                  </p:childTnLst>
                                </p:cTn>
                              </p:par>
                              <p:par>
                                <p:cTn fill="hold" nodeType="withEffect" presetClass="entr" presetID="10" presetSubtype="0">
                                  <p:stCondLst>
                                    <p:cond delay="0"/>
                                  </p:stCondLst>
                                  <p:childTnLst>
                                    <p:set>
                                      <p:cBhvr>
                                        <p:cTn dur="1" fill="hold">
                                          <p:stCondLst>
                                            <p:cond delay="0"/>
                                          </p:stCondLst>
                                        </p:cTn>
                                        <p:tgtEl>
                                          <p:spTgt spid="659"/>
                                        </p:tgtEl>
                                        <p:attrNameLst>
                                          <p:attrName>style.visibility</p:attrName>
                                        </p:attrNameLst>
                                      </p:cBhvr>
                                      <p:to>
                                        <p:strVal val="visible"/>
                                      </p:to>
                                    </p:set>
                                    <p:animEffect filter="fade" transition="in">
                                      <p:cBhvr>
                                        <p:cTn dur="500"/>
                                        <p:tgtEl>
                                          <p:spTgt spid="6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500"/>
                                        <p:tgtEl>
                                          <p:spTgt spid="638"/>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40"/>
                                        </p:tgtEl>
                                        <p:attrNameLst>
                                          <p:attrName>style.visibility</p:attrName>
                                        </p:attrNameLst>
                                      </p:cBhvr>
                                      <p:to>
                                        <p:strVal val="visible"/>
                                      </p:to>
                                    </p:set>
                                    <p:animEffect filter="fade" transition="in">
                                      <p:cBhvr>
                                        <p:cTn dur="500"/>
                                        <p:tgtEl>
                                          <p:spTgt spid="64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500"/>
                                        <p:tgtEl>
                                          <p:spTgt spid="646"/>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500"/>
                                        <p:tgtEl>
                                          <p:spTgt spid="63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500"/>
                                        <p:tgtEl>
                                          <p:spTgt spid="642"/>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500"/>
                                        <p:tgtEl>
                                          <p:spTgt spid="647"/>
                                        </p:tgtEl>
                                      </p:cBhvr>
                                    </p:animEffect>
                                  </p:childTnLst>
                                </p:cTn>
                              </p:par>
                              <p:par>
                                <p:cTn fill="hold" nodeType="withEffect" presetClass="entr" presetID="10" presetSubtype="0">
                                  <p:stCondLst>
                                    <p:cond delay="0"/>
                                  </p:stCondLst>
                                  <p:childTnLst>
                                    <p:set>
                                      <p:cBhvr>
                                        <p:cTn dur="1" fill="hold">
                                          <p:stCondLst>
                                            <p:cond delay="0"/>
                                          </p:stCondLst>
                                        </p:cTn>
                                        <p:tgtEl>
                                          <p:spTgt spid="658"/>
                                        </p:tgtEl>
                                        <p:attrNameLst>
                                          <p:attrName>style.visibility</p:attrName>
                                        </p:attrNameLst>
                                      </p:cBhvr>
                                      <p:to>
                                        <p:strVal val="visible"/>
                                      </p:to>
                                    </p:set>
                                    <p:animEffect filter="fade" transition="in">
                                      <p:cBhvr>
                                        <p:cTn dur="500"/>
                                        <p:tgtEl>
                                          <p:spTgt spid="6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6"/>
                                        </p:tgtEl>
                                        <p:attrNameLst>
                                          <p:attrName>style.visibility</p:attrName>
                                        </p:attrNameLst>
                                      </p:cBhvr>
                                      <p:to>
                                        <p:strVal val="visible"/>
                                      </p:to>
                                    </p:set>
                                    <p:animEffect filter="fade" transition="in">
                                      <p:cBhvr>
                                        <p:cTn dur="500"/>
                                        <p:tgtEl>
                                          <p:spTgt spid="656"/>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500"/>
                                        <p:tgtEl>
                                          <p:spTgt spid="648"/>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43"/>
                                        </p:tgtEl>
                                        <p:attrNameLst>
                                          <p:attrName>style.visibility</p:attrName>
                                        </p:attrNameLst>
                                      </p:cBhvr>
                                      <p:to>
                                        <p:strVal val="visible"/>
                                      </p:to>
                                    </p:set>
                                    <p:animEffect filter="fade" transition="in">
                                      <p:cBhvr>
                                        <p:cTn dur="500"/>
                                        <p:tgtEl>
                                          <p:spTgt spid="6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0"/>
                                        </p:tgtEl>
                                        <p:attrNameLst>
                                          <p:attrName>style.visibility</p:attrName>
                                        </p:attrNameLst>
                                      </p:cBhvr>
                                      <p:to>
                                        <p:strVal val="visible"/>
                                      </p:to>
                                    </p:set>
                                    <p:animEffect filter="fade" transition="in">
                                      <p:cBhvr>
                                        <p:cTn dur="500"/>
                                        <p:tgtEl>
                                          <p:spTgt spid="65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644"/>
                                        </p:tgtEl>
                                        <p:attrNameLst>
                                          <p:attrName>style.visibility</p:attrName>
                                        </p:attrNameLst>
                                      </p:cBhvr>
                                      <p:to>
                                        <p:strVal val="visible"/>
                                      </p:to>
                                    </p:set>
                                    <p:animEffect filter="fade" transition="in">
                                      <p:cBhvr>
                                        <p:cTn dur="500"/>
                                        <p:tgtEl>
                                          <p:spTgt spid="64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49"/>
                                        </p:tgtEl>
                                        <p:attrNameLst>
                                          <p:attrName>style.visibility</p:attrName>
                                        </p:attrNameLst>
                                      </p:cBhvr>
                                      <p:to>
                                        <p:strVal val="visible"/>
                                      </p:to>
                                    </p:set>
                                    <p:animEffect filter="fade" transition="in">
                                      <p:cBhvr>
                                        <p:cTn dur="500"/>
                                        <p:tgtEl>
                                          <p:spTgt spid="649"/>
                                        </p:tgtEl>
                                      </p:cBhvr>
                                    </p:animEffect>
                                  </p:childTnLst>
                                </p:cTn>
                              </p:par>
                              <p:par>
                                <p:cTn fill="hold" nodeType="withEffect" presetClass="entr" presetID="10" presetSubtype="0">
                                  <p:stCondLst>
                                    <p:cond delay="0"/>
                                  </p:stCondLst>
                                  <p:childTnLst>
                                    <p:set>
                                      <p:cBhvr>
                                        <p:cTn dur="1" fill="hold">
                                          <p:stCondLst>
                                            <p:cond delay="0"/>
                                          </p:stCondLst>
                                        </p:cTn>
                                        <p:tgtEl>
                                          <p:spTgt spid="660"/>
                                        </p:tgtEl>
                                        <p:attrNameLst>
                                          <p:attrName>style.visibility</p:attrName>
                                        </p:attrNameLst>
                                      </p:cBhvr>
                                      <p:to>
                                        <p:strVal val="visible"/>
                                      </p:to>
                                    </p:set>
                                    <p:animEffect filter="fade" transition="in">
                                      <p:cBhvr>
                                        <p:cTn dur="500"/>
                                        <p:tgtEl>
                                          <p:spTgt spid="6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24"/>
          <p:cNvSpPr txBox="1"/>
          <p:nvPr/>
        </p:nvSpPr>
        <p:spPr>
          <a:xfrm>
            <a:off x="0" y="74612"/>
            <a:ext cx="12192000" cy="6858000"/>
          </a:xfrm>
          <a:prstGeom prst="rect">
            <a:avLst/>
          </a:prstGeom>
          <a:solidFill>
            <a:schemeClr val="lt2"/>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66"/>
              </a:buClr>
              <a:buSzPts val="1800"/>
              <a:buFont typeface="Oi"/>
              <a:buNone/>
            </a:pPr>
            <a:r>
              <a:rPr b="0" i="0" lang="en-US" sz="1800" u="none">
                <a:solidFill>
                  <a:srgbClr val="000066"/>
                </a:solidFill>
                <a:latin typeface="Oi"/>
                <a:ea typeface="Oi"/>
                <a:cs typeface="Oi"/>
                <a:sym typeface="Oi"/>
              </a:rPr>
              <a:t> Đọc thông tin SGK trang 104, quan sát và nhận xét đặc điểm địa hình của châu Á.</a:t>
            </a:r>
            <a:endParaRPr/>
          </a:p>
        </p:txBody>
      </p:sp>
      <p:pic>
        <p:nvPicPr>
          <p:cNvPr id="666" name="Google Shape;666;p24"/>
          <p:cNvPicPr preferRelativeResize="0"/>
          <p:nvPr/>
        </p:nvPicPr>
        <p:blipFill rotWithShape="1">
          <a:blip r:embed="rId3">
            <a:alphaModFix/>
          </a:blip>
          <a:srcRect b="0" l="17778" r="17778" t="0"/>
          <a:stretch/>
        </p:blipFill>
        <p:spPr>
          <a:xfrm rot="-1140000">
            <a:off x="11263312" y="73025"/>
            <a:ext cx="904875" cy="1404937"/>
          </a:xfrm>
          <a:prstGeom prst="rect">
            <a:avLst/>
          </a:prstGeom>
          <a:noFill/>
          <a:ln>
            <a:noFill/>
          </a:ln>
        </p:spPr>
      </p:pic>
      <p:pic>
        <p:nvPicPr>
          <p:cNvPr id="667" name="Google Shape;667;p24"/>
          <p:cNvPicPr preferRelativeResize="0"/>
          <p:nvPr/>
        </p:nvPicPr>
        <p:blipFill rotWithShape="1">
          <a:blip r:embed="rId4">
            <a:alphaModFix/>
          </a:blip>
          <a:srcRect b="0" l="5545" r="0" t="0"/>
          <a:stretch/>
        </p:blipFill>
        <p:spPr>
          <a:xfrm>
            <a:off x="236537" y="5745162"/>
            <a:ext cx="708025" cy="1100137"/>
          </a:xfrm>
          <a:prstGeom prst="rect">
            <a:avLst/>
          </a:prstGeom>
          <a:noFill/>
          <a:ln>
            <a:noFill/>
          </a:ln>
        </p:spPr>
      </p:pic>
      <p:pic>
        <p:nvPicPr>
          <p:cNvPr descr="Luoc do cac khu vuc Chau A | Học hỏi để trau dồi, chia sẻ để kết nối." id="668" name="Google Shape;668;p24"/>
          <p:cNvPicPr preferRelativeResize="0"/>
          <p:nvPr/>
        </p:nvPicPr>
        <p:blipFill rotWithShape="1">
          <a:blip r:embed="rId5">
            <a:alphaModFix/>
          </a:blip>
          <a:srcRect b="0" l="0" r="0" t="0"/>
          <a:stretch/>
        </p:blipFill>
        <p:spPr>
          <a:xfrm>
            <a:off x="944562" y="857250"/>
            <a:ext cx="10282237" cy="5667375"/>
          </a:xfrm>
          <a:prstGeom prst="rect">
            <a:avLst/>
          </a:prstGeom>
          <a:noFill/>
          <a:ln>
            <a:noFill/>
          </a:ln>
        </p:spPr>
      </p:pic>
      <p:sp>
        <p:nvSpPr>
          <p:cNvPr descr="Diagonal brick" id="669" name="Google Shape;669;p24"/>
          <p:cNvSpPr/>
          <p:nvPr/>
        </p:nvSpPr>
        <p:spPr>
          <a:xfrm>
            <a:off x="2123970" y="73892"/>
            <a:ext cx="8108950" cy="701602"/>
          </a:xfrm>
          <a:prstGeom prst="rect">
            <a:avLst/>
          </a:prstGeom>
          <a:blipFill rotWithShape="1">
            <a:blip r:embed="rId6">
              <a:alphaModFix/>
            </a:blip>
            <a:stretch>
              <a:fillRect b="-11109" l="-1423" r="0" t="0"/>
            </a:stretch>
          </a:blipFill>
          <a:ln cap="flat" cmpd="sng" w="9525">
            <a:solidFill>
              <a:srgbClr val="0000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Font typeface="Oi"/>
              <a:buNone/>
            </a:pPr>
            <a:r>
              <a:rPr b="0" i="0" lang="en-US" sz="1800" u="none" cap="none" strike="noStrike">
                <a:latin typeface="Oi"/>
                <a:ea typeface="Oi"/>
                <a:cs typeface="Oi"/>
                <a:sym typeface="Oi"/>
              </a:rPr>
              <a:t> </a:t>
            </a:r>
            <a:endParaRPr/>
          </a:p>
        </p:txBody>
      </p:sp>
      <p:sp>
        <p:nvSpPr>
          <p:cNvPr id="670" name="Google Shape;670;p24"/>
          <p:cNvSpPr txBox="1"/>
          <p:nvPr/>
        </p:nvSpPr>
        <p:spPr>
          <a:xfrm>
            <a:off x="2962275" y="6400800"/>
            <a:ext cx="7212012"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alibri"/>
              <a:buNone/>
            </a:pPr>
            <a:r>
              <a:rPr b="0" i="0" lang="en-US" sz="3200" u="none">
                <a:solidFill>
                  <a:schemeClr val="dk1"/>
                </a:solidFill>
                <a:latin typeface="Calibri"/>
                <a:ea typeface="Calibri"/>
                <a:cs typeface="Calibri"/>
                <a:sym typeface="Calibri"/>
              </a:rPr>
              <a:t>Hình 3: Lược đồ các khu vực châu Á</a:t>
            </a:r>
            <a:endParaRPr/>
          </a:p>
        </p:txBody>
      </p:sp>
      <p:sp>
        <p:nvSpPr>
          <p:cNvPr id="671" name="Google Shape;671;p24"/>
          <p:cNvSpPr/>
          <p:nvPr/>
        </p:nvSpPr>
        <p:spPr>
          <a:xfrm>
            <a:off x="1528762" y="142875"/>
            <a:ext cx="9299575" cy="646112"/>
          </a:xfrm>
          <a:prstGeom prst="roundRect">
            <a:avLst>
              <a:gd fmla="val 6049" name="adj"/>
            </a:avLst>
          </a:prstGeom>
          <a:noFill/>
          <a:ln cap="flat" cmpd="sng" w="28575">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672" name="Google Shape;672;p24"/>
          <p:cNvSpPr txBox="1"/>
          <p:nvPr/>
        </p:nvSpPr>
        <p:spPr>
          <a:xfrm>
            <a:off x="1835150" y="123825"/>
            <a:ext cx="8993187" cy="601662"/>
          </a:xfrm>
          <a:prstGeom prst="rect">
            <a:avLst/>
          </a:prstGeom>
          <a:noFill/>
          <a:ln>
            <a:noFill/>
          </a:ln>
        </p:spPr>
        <p:txBody>
          <a:bodyPr anchorCtr="0" anchor="ctr" bIns="45700" lIns="91425" spcFirstLastPara="1" rIns="91425" wrap="square" tIns="45700">
            <a:noAutofit/>
          </a:bodyPr>
          <a:lstStyle/>
          <a:p>
            <a:pPr indent="0" lvl="0" marL="0" marR="0" rtl="0" algn="just">
              <a:lnSpc>
                <a:spcPct val="90000"/>
              </a:lnSpc>
              <a:spcBef>
                <a:spcPts val="0"/>
              </a:spcBef>
              <a:spcAft>
                <a:spcPts val="0"/>
              </a:spcAft>
              <a:buClr>
                <a:srgbClr val="FF3300"/>
              </a:buClr>
              <a:buSzPts val="3200"/>
              <a:buFont typeface="Calibri"/>
              <a:buNone/>
            </a:pPr>
            <a:r>
              <a:rPr b="0" i="0" lang="en-US" sz="3200" u="none">
                <a:solidFill>
                  <a:srgbClr val="FF3300"/>
                </a:solidFill>
                <a:latin typeface="Calibri"/>
                <a:ea typeface="Calibri"/>
                <a:cs typeface="Calibri"/>
                <a:sym typeface="Calibri"/>
              </a:rPr>
              <a:t>Quan sát và nhận xét đặc điểm địa hình của châu Á. </a:t>
            </a:r>
            <a:endParaRPr/>
          </a:p>
        </p:txBody>
      </p:sp>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72"/>
                                        </p:tgtEl>
                                        <p:attrNameLst>
                                          <p:attrName>style.visibility</p:attrName>
                                        </p:attrNameLst>
                                      </p:cBhvr>
                                      <p:to>
                                        <p:strVal val="visible"/>
                                      </p:to>
                                    </p:set>
                                    <p:animEffect filter="fade" transition="in">
                                      <p:cBhvr>
                                        <p:cTn dur="500"/>
                                        <p:tgtEl>
                                          <p:spTgt spid="672"/>
                                        </p:tgtEl>
                                      </p:cBhvr>
                                    </p:animEffect>
                                  </p:childTnLst>
                                </p:cTn>
                              </p:par>
                              <p:par>
                                <p:cTn fill="hold" nodeType="withEffect" presetClass="entr" presetID="10" presetSubtype="0">
                                  <p:stCondLst>
                                    <p:cond delay="0"/>
                                  </p:stCondLst>
                                  <p:childTnLst>
                                    <p:set>
                                      <p:cBhvr>
                                        <p:cTn dur="1" fill="hold">
                                          <p:stCondLst>
                                            <p:cond delay="0"/>
                                          </p:stCondLst>
                                        </p:cTn>
                                        <p:tgtEl>
                                          <p:spTgt spid="671"/>
                                        </p:tgtEl>
                                        <p:attrNameLst>
                                          <p:attrName>style.visibility</p:attrName>
                                        </p:attrNameLst>
                                      </p:cBhvr>
                                      <p:to>
                                        <p:strVal val="visible"/>
                                      </p:to>
                                    </p:set>
                                    <p:animEffect filter="fade" transition="in">
                                      <p:cBhvr>
                                        <p:cTn dur="1000"/>
                                        <p:tgtEl>
                                          <p:spTgt spid="6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671"/>
                                        </p:tgtEl>
                                      </p:cBhvr>
                                    </p:animEffect>
                                    <p:set>
                                      <p:cBhvr>
                                        <p:cTn dur="1" fill="hold">
                                          <p:stCondLst>
                                            <p:cond delay="1000"/>
                                          </p:stCondLst>
                                        </p:cTn>
                                        <p:tgtEl>
                                          <p:spTgt spid="67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672"/>
                                        </p:tgtEl>
                                      </p:cBhvr>
                                    </p:animEffect>
                                    <p:set>
                                      <p:cBhvr>
                                        <p:cTn dur="1" fill="hold">
                                          <p:stCondLst>
                                            <p:cond delay="1000"/>
                                          </p:stCondLst>
                                        </p:cTn>
                                        <p:tgtEl>
                                          <p:spTgt spid="67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sp>
        <p:nvSpPr>
          <p:cNvPr id="677" name="Google Shape;677;p25"/>
          <p:cNvSpPr txBox="1"/>
          <p:nvPr/>
        </p:nvSpPr>
        <p:spPr>
          <a:xfrm>
            <a:off x="0" y="0"/>
            <a:ext cx="12192000" cy="6858000"/>
          </a:xfrm>
          <a:prstGeom prst="rect">
            <a:avLst/>
          </a:prstGeom>
          <a:solidFill>
            <a:schemeClr val="lt2"/>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678" name="Google Shape;678;p25"/>
          <p:cNvSpPr/>
          <p:nvPr/>
        </p:nvSpPr>
        <p:spPr>
          <a:xfrm>
            <a:off x="10858500" y="-627062"/>
            <a:ext cx="2667000" cy="2344737"/>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FFF"/>
          </a:solidFill>
          <a:ln>
            <a:noFill/>
          </a:ln>
          <a:effectLst>
            <a:outerShdw blurRad="63500" dir="16200000" dist="381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679" name="Google Shape;679;p25"/>
          <p:cNvPicPr preferRelativeResize="0"/>
          <p:nvPr/>
        </p:nvPicPr>
        <p:blipFill rotWithShape="1">
          <a:blip r:embed="rId3">
            <a:alphaModFix/>
          </a:blip>
          <a:srcRect b="0" l="17778" r="17778" t="0"/>
          <a:stretch/>
        </p:blipFill>
        <p:spPr>
          <a:xfrm rot="-1140000">
            <a:off x="11263312" y="73025"/>
            <a:ext cx="904875" cy="1404937"/>
          </a:xfrm>
          <a:prstGeom prst="rect">
            <a:avLst/>
          </a:prstGeom>
          <a:noFill/>
          <a:ln>
            <a:noFill/>
          </a:ln>
        </p:spPr>
      </p:pic>
      <p:pic>
        <p:nvPicPr>
          <p:cNvPr id="680" name="Google Shape;680;p25"/>
          <p:cNvPicPr preferRelativeResize="0"/>
          <p:nvPr/>
        </p:nvPicPr>
        <p:blipFill rotWithShape="1">
          <a:blip r:embed="rId4">
            <a:alphaModFix/>
          </a:blip>
          <a:srcRect b="0" l="5545" r="0" t="0"/>
          <a:stretch/>
        </p:blipFill>
        <p:spPr>
          <a:xfrm>
            <a:off x="236537" y="5745162"/>
            <a:ext cx="708025" cy="1100137"/>
          </a:xfrm>
          <a:prstGeom prst="rect">
            <a:avLst/>
          </a:prstGeom>
          <a:noFill/>
          <a:ln>
            <a:noFill/>
          </a:ln>
        </p:spPr>
      </p:pic>
      <p:pic>
        <p:nvPicPr>
          <p:cNvPr descr="Luoc do cac khu vuc Chau A | Học hỏi để trau dồi, chia sẻ để kết nối." id="681" name="Google Shape;681;p25"/>
          <p:cNvPicPr preferRelativeResize="0"/>
          <p:nvPr/>
        </p:nvPicPr>
        <p:blipFill rotWithShape="1">
          <a:blip r:embed="rId5">
            <a:alphaModFix/>
          </a:blip>
          <a:srcRect b="0" l="0" r="0" t="0"/>
          <a:stretch/>
        </p:blipFill>
        <p:spPr>
          <a:xfrm>
            <a:off x="1331912" y="769937"/>
            <a:ext cx="9277350" cy="5654675"/>
          </a:xfrm>
          <a:prstGeom prst="rect">
            <a:avLst/>
          </a:prstGeom>
          <a:noFill/>
          <a:ln>
            <a:noFill/>
          </a:ln>
        </p:spPr>
      </p:pic>
      <p:sp>
        <p:nvSpPr>
          <p:cNvPr id="682" name="Google Shape;682;p25"/>
          <p:cNvSpPr/>
          <p:nvPr/>
        </p:nvSpPr>
        <p:spPr>
          <a:xfrm rot="6420000">
            <a:off x="4774406" y="2799556"/>
            <a:ext cx="1384300" cy="1379537"/>
          </a:xfrm>
          <a:custGeom>
            <a:rect b="b" l="l" r="r" t="t"/>
            <a:pathLst>
              <a:path extrusionOk="0" fill="none" h="20426" w="21600">
                <a:moveTo>
                  <a:pt x="18118" y="-1"/>
                </a:moveTo>
                <a:cubicBezTo>
                  <a:pt x="20390" y="3501"/>
                  <a:pt x="21600" y="7585"/>
                  <a:pt x="21600" y="11760"/>
                </a:cubicBezTo>
                <a:cubicBezTo>
                  <a:pt x="21600" y="14743"/>
                  <a:pt x="20982" y="17693"/>
                  <a:pt x="19785" y="20426"/>
                </a:cubicBezTo>
              </a:path>
              <a:path extrusionOk="0" h="20426" w="21600">
                <a:moveTo>
                  <a:pt x="18118" y="-1"/>
                </a:moveTo>
                <a:cubicBezTo>
                  <a:pt x="20390" y="3501"/>
                  <a:pt x="21600" y="7585"/>
                  <a:pt x="21600" y="11760"/>
                </a:cubicBezTo>
                <a:cubicBezTo>
                  <a:pt x="21600" y="14743"/>
                  <a:pt x="20982" y="17693"/>
                  <a:pt x="19785" y="20426"/>
                </a:cubicBezTo>
                <a:lnTo>
                  <a:pt x="0" y="11760"/>
                </a:lnTo>
                <a:lnTo>
                  <a:pt x="18118" y="-1"/>
                </a:lnTo>
                <a:close/>
              </a:path>
            </a:pathLst>
          </a:custGeom>
          <a:no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683" name="Google Shape;683;p25"/>
          <p:cNvSpPr/>
          <p:nvPr/>
        </p:nvSpPr>
        <p:spPr>
          <a:xfrm flipH="1" rot="7140000">
            <a:off x="1907381" y="2305843"/>
            <a:ext cx="647700" cy="1217612"/>
          </a:xfrm>
          <a:custGeom>
            <a:rect b="b" l="l" r="r" t="t"/>
            <a:pathLst>
              <a:path extrusionOk="0" fill="none" h="16169" w="17883">
                <a:moveTo>
                  <a:pt x="14322" y="0"/>
                </a:moveTo>
                <a:cubicBezTo>
                  <a:pt x="15674" y="1197"/>
                  <a:pt x="16870" y="2559"/>
                  <a:pt x="17883" y="4054"/>
                </a:cubicBezTo>
              </a:path>
              <a:path extrusionOk="0" h="16169" w="17883">
                <a:moveTo>
                  <a:pt x="14322" y="0"/>
                </a:moveTo>
                <a:cubicBezTo>
                  <a:pt x="15674" y="1197"/>
                  <a:pt x="16870" y="2559"/>
                  <a:pt x="17883" y="4054"/>
                </a:cubicBezTo>
                <a:lnTo>
                  <a:pt x="0" y="16169"/>
                </a:lnTo>
                <a:lnTo>
                  <a:pt x="14322" y="0"/>
                </a:lnTo>
                <a:close/>
              </a:path>
            </a:pathLst>
          </a:custGeom>
          <a:no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684" name="Google Shape;684;p25"/>
          <p:cNvSpPr/>
          <p:nvPr/>
        </p:nvSpPr>
        <p:spPr>
          <a:xfrm flipH="1" rot="3180000">
            <a:off x="4507706" y="3198018"/>
            <a:ext cx="755650" cy="1014412"/>
          </a:xfrm>
          <a:custGeom>
            <a:rect b="b" l="l" r="r" t="t"/>
            <a:pathLst>
              <a:path extrusionOk="0" fill="none" h="19494" w="20692">
                <a:moveTo>
                  <a:pt x="9302" y="0"/>
                </a:moveTo>
                <a:cubicBezTo>
                  <a:pt x="14805" y="2626"/>
                  <a:pt x="18942" y="7455"/>
                  <a:pt x="20691" y="13297"/>
                </a:cubicBezTo>
              </a:path>
              <a:path extrusionOk="0" h="19494" w="20692">
                <a:moveTo>
                  <a:pt x="9302" y="0"/>
                </a:moveTo>
                <a:cubicBezTo>
                  <a:pt x="14805" y="2626"/>
                  <a:pt x="18942" y="7455"/>
                  <a:pt x="20691" y="13297"/>
                </a:cubicBezTo>
                <a:lnTo>
                  <a:pt x="0" y="19494"/>
                </a:lnTo>
                <a:lnTo>
                  <a:pt x="9302" y="0"/>
                </a:lnTo>
                <a:close/>
              </a:path>
            </a:pathLst>
          </a:custGeom>
          <a:noFill/>
          <a:ln cap="flat" cmpd="sng" w="762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25"/>
          <p:cNvSpPr txBox="1"/>
          <p:nvPr/>
        </p:nvSpPr>
        <p:spPr>
          <a:xfrm flipH="1" rot="8580000">
            <a:off x="4378319" y="3327381"/>
            <a:ext cx="1014412" cy="75565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686" name="Google Shape;686;p25"/>
          <p:cNvSpPr/>
          <p:nvPr/>
        </p:nvSpPr>
        <p:spPr>
          <a:xfrm rot="5880000">
            <a:off x="5222875" y="2905125"/>
            <a:ext cx="768350" cy="1047750"/>
          </a:xfrm>
          <a:custGeom>
            <a:rect b="b" l="l" r="r" t="t"/>
            <a:pathLst>
              <a:path extrusionOk="0" fill="none" h="14914" w="21600">
                <a:moveTo>
                  <a:pt x="17762" y="0"/>
                </a:moveTo>
                <a:cubicBezTo>
                  <a:pt x="20261" y="3611"/>
                  <a:pt x="21600" y="7898"/>
                  <a:pt x="21600" y="12290"/>
                </a:cubicBezTo>
                <a:cubicBezTo>
                  <a:pt x="21600" y="13167"/>
                  <a:pt x="21546" y="14043"/>
                  <a:pt x="21440" y="14914"/>
                </a:cubicBezTo>
              </a:path>
              <a:path extrusionOk="0" h="14914" w="21600">
                <a:moveTo>
                  <a:pt x="17762" y="0"/>
                </a:moveTo>
                <a:cubicBezTo>
                  <a:pt x="20261" y="3611"/>
                  <a:pt x="21600" y="7898"/>
                  <a:pt x="21600" y="12290"/>
                </a:cubicBezTo>
                <a:cubicBezTo>
                  <a:pt x="21600" y="13167"/>
                  <a:pt x="21546" y="14043"/>
                  <a:pt x="21440" y="14914"/>
                </a:cubicBezTo>
                <a:lnTo>
                  <a:pt x="0" y="12290"/>
                </a:lnTo>
                <a:lnTo>
                  <a:pt x="17762" y="0"/>
                </a:lnTo>
                <a:close/>
              </a:path>
            </a:pathLst>
          </a:custGeom>
          <a:noFill/>
          <a:ln cap="flat" cmpd="sng" w="5715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687" name="Google Shape;687;p25"/>
          <p:cNvSpPr/>
          <p:nvPr/>
        </p:nvSpPr>
        <p:spPr>
          <a:xfrm flipH="1" rot="420000">
            <a:off x="4167187" y="1974850"/>
            <a:ext cx="749300" cy="727075"/>
          </a:xfrm>
          <a:custGeom>
            <a:rect b="b" l="l" r="r" t="t"/>
            <a:pathLst>
              <a:path extrusionOk="0" fill="none" h="21302" w="20954">
                <a:moveTo>
                  <a:pt x="3575" y="-1"/>
                </a:moveTo>
                <a:cubicBezTo>
                  <a:pt x="12046" y="1421"/>
                  <a:pt x="18869" y="7727"/>
                  <a:pt x="20954" y="16059"/>
                </a:cubicBezTo>
              </a:path>
              <a:path extrusionOk="0" h="21302" w="20954">
                <a:moveTo>
                  <a:pt x="3575" y="-1"/>
                </a:moveTo>
                <a:cubicBezTo>
                  <a:pt x="12046" y="1421"/>
                  <a:pt x="18869" y="7727"/>
                  <a:pt x="20954" y="16059"/>
                </a:cubicBezTo>
                <a:lnTo>
                  <a:pt x="0" y="21302"/>
                </a:lnTo>
                <a:lnTo>
                  <a:pt x="3575" y="-1"/>
                </a:lnTo>
                <a:close/>
              </a:path>
            </a:pathLst>
          </a:custGeom>
          <a:noFill/>
          <a:ln cap="flat" cmpd="sng" w="762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688" name="Google Shape;688;p25"/>
          <p:cNvSpPr txBox="1"/>
          <p:nvPr/>
        </p:nvSpPr>
        <p:spPr>
          <a:xfrm>
            <a:off x="944562" y="144462"/>
            <a:ext cx="10275887"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Quan sát lược đồ châu Á và đọc tên những dãy núi lớn của châu Á</a:t>
            </a:r>
            <a:endParaRPr/>
          </a:p>
        </p:txBody>
      </p:sp>
      <p:sp>
        <p:nvSpPr>
          <p:cNvPr id="689" name="Google Shape;689;p25"/>
          <p:cNvSpPr txBox="1"/>
          <p:nvPr/>
        </p:nvSpPr>
        <p:spPr>
          <a:xfrm>
            <a:off x="3189287" y="6334125"/>
            <a:ext cx="6607175"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Hình 3: Lược đồ các khu vực châu Á</a:t>
            </a:r>
            <a:endParaRPr/>
          </a:p>
        </p:txBody>
      </p:sp>
      <p:sp>
        <p:nvSpPr>
          <p:cNvPr id="690" name="Google Shape;690;p25"/>
          <p:cNvSpPr/>
          <p:nvPr/>
        </p:nvSpPr>
        <p:spPr>
          <a:xfrm>
            <a:off x="944562" y="160337"/>
            <a:ext cx="9859962" cy="519112"/>
          </a:xfrm>
          <a:prstGeom prst="roundRect">
            <a:avLst>
              <a:gd fmla="val 6049" name="adj"/>
            </a:avLst>
          </a:prstGeom>
          <a:noFill/>
          <a:ln cap="flat" cmpd="sng" w="28575">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Tree>
  </p:cSld>
  <p:clrMapOvr>
    <a:masterClrMapping/>
  </p:clrMapOvr>
  <p:transition>
    <p:spli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90"/>
                                        </p:tgtEl>
                                        <p:attrNameLst>
                                          <p:attrName>style.visibility</p:attrName>
                                        </p:attrNameLst>
                                      </p:cBhvr>
                                      <p:to>
                                        <p:strVal val="visible"/>
                                      </p:to>
                                    </p:set>
                                    <p:animEffect filter="fade" transition="in">
                                      <p:cBhvr>
                                        <p:cTn dur="500"/>
                                        <p:tgtEl>
                                          <p:spTgt spid="6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3"/>
                                        </p:tgtEl>
                                        <p:attrNameLst>
                                          <p:attrName>style.visibility</p:attrName>
                                        </p:attrNameLst>
                                      </p:cBhvr>
                                      <p:to>
                                        <p:strVal val="visible"/>
                                      </p:to>
                                    </p:set>
                                    <p:animEffect filter="fade" transition="in">
                                      <p:cBhvr>
                                        <p:cTn dur="1000"/>
                                        <p:tgtEl>
                                          <p:spTgt spid="683"/>
                                        </p:tgtEl>
                                      </p:cBhvr>
                                    </p:animEffect>
                                  </p:childTnLst>
                                </p:cTn>
                              </p:par>
                              <p:par>
                                <p:cTn fill="hold" nodeType="withEffect" presetClass="entr" presetID="10" presetSubtype="0">
                                  <p:stCondLst>
                                    <p:cond delay="0"/>
                                  </p:stCondLst>
                                  <p:childTnLst>
                                    <p:set>
                                      <p:cBhvr>
                                        <p:cTn dur="1" fill="hold">
                                          <p:stCondLst>
                                            <p:cond delay="0"/>
                                          </p:stCondLst>
                                        </p:cTn>
                                        <p:tgtEl>
                                          <p:spTgt spid="682"/>
                                        </p:tgtEl>
                                        <p:attrNameLst>
                                          <p:attrName>style.visibility</p:attrName>
                                        </p:attrNameLst>
                                      </p:cBhvr>
                                      <p:to>
                                        <p:strVal val="visible"/>
                                      </p:to>
                                    </p:set>
                                    <p:animEffect filter="fade" transition="in">
                                      <p:cBhvr>
                                        <p:cTn dur="1000"/>
                                        <p:tgtEl>
                                          <p:spTgt spid="682"/>
                                        </p:tgtEl>
                                      </p:cBhvr>
                                    </p:animEffect>
                                  </p:childTnLst>
                                </p:cTn>
                              </p:par>
                              <p:par>
                                <p:cTn fill="hold" nodeType="withEffect" presetClass="entr" presetID="10" presetSubtype="0">
                                  <p:stCondLst>
                                    <p:cond delay="0"/>
                                  </p:stCondLst>
                                  <p:childTnLst>
                                    <p:set>
                                      <p:cBhvr>
                                        <p:cTn dur="1" fill="hold">
                                          <p:stCondLst>
                                            <p:cond delay="0"/>
                                          </p:stCondLst>
                                        </p:cTn>
                                        <p:tgtEl>
                                          <p:spTgt spid="684"/>
                                        </p:tgtEl>
                                        <p:attrNameLst>
                                          <p:attrName>style.visibility</p:attrName>
                                        </p:attrNameLst>
                                      </p:cBhvr>
                                      <p:to>
                                        <p:strVal val="visible"/>
                                      </p:to>
                                    </p:set>
                                    <p:animEffect filter="fade" transition="in">
                                      <p:cBhvr>
                                        <p:cTn dur="1000"/>
                                        <p:tgtEl>
                                          <p:spTgt spid="684"/>
                                        </p:tgtEl>
                                      </p:cBhvr>
                                    </p:animEffect>
                                  </p:childTnLst>
                                </p:cTn>
                              </p:par>
                              <p:par>
                                <p:cTn fill="hold" nodeType="withEffect" presetClass="entr" presetID="10" presetSubtype="0">
                                  <p:stCondLst>
                                    <p:cond delay="0"/>
                                  </p:stCondLst>
                                  <p:childTnLst>
                                    <p:set>
                                      <p:cBhvr>
                                        <p:cTn dur="1" fill="hold">
                                          <p:stCondLst>
                                            <p:cond delay="0"/>
                                          </p:stCondLst>
                                        </p:cTn>
                                        <p:tgtEl>
                                          <p:spTgt spid="686"/>
                                        </p:tgtEl>
                                        <p:attrNameLst>
                                          <p:attrName>style.visibility</p:attrName>
                                        </p:attrNameLst>
                                      </p:cBhvr>
                                      <p:to>
                                        <p:strVal val="visible"/>
                                      </p:to>
                                    </p:set>
                                    <p:animEffect filter="fade" transition="in">
                                      <p:cBhvr>
                                        <p:cTn dur="1000"/>
                                        <p:tgtEl>
                                          <p:spTgt spid="686"/>
                                        </p:tgtEl>
                                      </p:cBhvr>
                                    </p:animEffect>
                                  </p:childTnLst>
                                </p:cTn>
                              </p:par>
                              <p:par>
                                <p:cTn fill="hold" nodeType="withEffect" presetClass="entr" presetID="10" presetSubtype="0">
                                  <p:stCondLst>
                                    <p:cond delay="0"/>
                                  </p:stCondLst>
                                  <p:childTnLst>
                                    <p:set>
                                      <p:cBhvr>
                                        <p:cTn dur="1" fill="hold">
                                          <p:stCondLst>
                                            <p:cond delay="0"/>
                                          </p:stCondLst>
                                        </p:cTn>
                                        <p:tgtEl>
                                          <p:spTgt spid="687"/>
                                        </p:tgtEl>
                                        <p:attrNameLst>
                                          <p:attrName>style.visibility</p:attrName>
                                        </p:attrNameLst>
                                      </p:cBhvr>
                                      <p:to>
                                        <p:strVal val="visible"/>
                                      </p:to>
                                    </p:set>
                                    <p:animEffect filter="fade" transition="in">
                                      <p:cBhvr>
                                        <p:cTn dur="1000"/>
                                        <p:tgtEl>
                                          <p:spTgt spid="6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26"/>
          <p:cNvSpPr txBox="1"/>
          <p:nvPr/>
        </p:nvSpPr>
        <p:spPr>
          <a:xfrm>
            <a:off x="0" y="0"/>
            <a:ext cx="12192000" cy="6858000"/>
          </a:xfrm>
          <a:prstGeom prst="rect">
            <a:avLst/>
          </a:prstGeom>
          <a:solidFill>
            <a:schemeClr val="lt2"/>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descr="http://slumbering.lungfish.com/wp-content/uploads/2007/10/everest.jpg" id="696" name="Google Shape;696;p26"/>
          <p:cNvPicPr preferRelativeResize="0"/>
          <p:nvPr/>
        </p:nvPicPr>
        <p:blipFill rotWithShape="1">
          <a:blip r:embed="rId3">
            <a:alphaModFix/>
          </a:blip>
          <a:srcRect b="0" l="0" r="0" t="0"/>
          <a:stretch/>
        </p:blipFill>
        <p:spPr>
          <a:xfrm rot="-1020000">
            <a:off x="487362" y="696912"/>
            <a:ext cx="5281612" cy="4225925"/>
          </a:xfrm>
          <a:prstGeom prst="rect">
            <a:avLst/>
          </a:prstGeom>
          <a:noFill/>
          <a:ln cap="flat" cmpd="sng" w="9525">
            <a:solidFill>
              <a:srgbClr val="FF0000"/>
            </a:solidFill>
            <a:prstDash val="solid"/>
            <a:miter lim="800000"/>
            <a:headEnd len="sm" w="sm" type="none"/>
            <a:tailEnd len="sm" w="sm" type="none"/>
          </a:ln>
        </p:spPr>
      </p:pic>
      <p:pic>
        <p:nvPicPr>
          <p:cNvPr descr="http://i186.photobucket.com/albums/x85/vuthanhminh_2007/P1080928.jpg" id="697" name="Google Shape;697;p26"/>
          <p:cNvPicPr preferRelativeResize="0"/>
          <p:nvPr/>
        </p:nvPicPr>
        <p:blipFill rotWithShape="1">
          <a:blip r:embed="rId4">
            <a:alphaModFix/>
          </a:blip>
          <a:srcRect b="0" l="0" r="0" t="0"/>
          <a:stretch/>
        </p:blipFill>
        <p:spPr>
          <a:xfrm rot="960000">
            <a:off x="6303962" y="676275"/>
            <a:ext cx="5427662" cy="4070350"/>
          </a:xfrm>
          <a:prstGeom prst="rect">
            <a:avLst/>
          </a:prstGeom>
          <a:noFill/>
          <a:ln cap="flat" cmpd="sng" w="9525">
            <a:solidFill>
              <a:srgbClr val="FF0000"/>
            </a:solidFill>
            <a:prstDash val="solid"/>
            <a:miter lim="800000"/>
            <a:headEnd len="sm" w="sm" type="none"/>
            <a:tailEnd len="sm" w="sm" type="none"/>
          </a:ln>
        </p:spPr>
      </p:pic>
      <p:sp>
        <p:nvSpPr>
          <p:cNvPr id="698" name="Google Shape;698;p26"/>
          <p:cNvSpPr txBox="1"/>
          <p:nvPr/>
        </p:nvSpPr>
        <p:spPr>
          <a:xfrm rot="-1020000">
            <a:off x="852487" y="4886325"/>
            <a:ext cx="5981700" cy="9540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Đỉnh Ê-vơ-rét (8848m) thuộc dãy </a:t>
            </a:r>
            <a:endParaRPr/>
          </a:p>
          <a:p>
            <a:pPr indent="0" lvl="0" marL="0" marR="0" rtl="0" algn="ctr">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Hi-ma-lay-a cao nhất thế giới. </a:t>
            </a:r>
            <a:endParaRPr/>
          </a:p>
        </p:txBody>
      </p:sp>
      <p:sp>
        <p:nvSpPr>
          <p:cNvPr id="699" name="Google Shape;699;p26"/>
          <p:cNvSpPr txBox="1"/>
          <p:nvPr/>
        </p:nvSpPr>
        <p:spPr>
          <a:xfrm rot="960000">
            <a:off x="6259512" y="4956175"/>
            <a:ext cx="5595937" cy="9540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Hình ảnh đoàn leo núi của Việt Nam chinh phục đỉnh Ê-vơ-rét.</a:t>
            </a:r>
            <a:endParaRPr/>
          </a:p>
        </p:txBody>
      </p:sp>
      <p:pic>
        <p:nvPicPr>
          <p:cNvPr id="700" name="Google Shape;700;p26"/>
          <p:cNvPicPr preferRelativeResize="0"/>
          <p:nvPr/>
        </p:nvPicPr>
        <p:blipFill rotWithShape="1">
          <a:blip r:embed="rId5">
            <a:alphaModFix/>
          </a:blip>
          <a:srcRect b="0" l="17778" r="17778" t="0"/>
          <a:stretch/>
        </p:blipFill>
        <p:spPr>
          <a:xfrm rot="-1140000">
            <a:off x="11088687" y="-85725"/>
            <a:ext cx="904875" cy="1404937"/>
          </a:xfrm>
          <a:prstGeom prst="rect">
            <a:avLst/>
          </a:prstGeom>
          <a:noFill/>
          <a:ln>
            <a:noFill/>
          </a:ln>
        </p:spPr>
      </p:pic>
      <p:pic>
        <p:nvPicPr>
          <p:cNvPr id="701" name="Google Shape;701;p26"/>
          <p:cNvPicPr preferRelativeResize="0"/>
          <p:nvPr/>
        </p:nvPicPr>
        <p:blipFill rotWithShape="1">
          <a:blip r:embed="rId6">
            <a:alphaModFix/>
          </a:blip>
          <a:srcRect b="0" l="5545" r="0" t="0"/>
          <a:stretch/>
        </p:blipFill>
        <p:spPr>
          <a:xfrm>
            <a:off x="61912" y="5586412"/>
            <a:ext cx="708025" cy="1100137"/>
          </a:xfrm>
          <a:prstGeom prst="rect">
            <a:avLst/>
          </a:prstGeom>
          <a:noFill/>
          <a:ln>
            <a:noFill/>
          </a:ln>
        </p:spPr>
      </p:pic>
    </p:spTree>
  </p:cSld>
  <p:clrMapOvr>
    <a:masterClrMapping/>
  </p:clrMapOvr>
  <p:transition>
    <p:blinds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1000"/>
                                        <p:tgtEl>
                                          <p:spTgt spid="696"/>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698"/>
                                        </p:tgtEl>
                                        <p:attrNameLst>
                                          <p:attrName>style.visibility</p:attrName>
                                        </p:attrNameLst>
                                      </p:cBhvr>
                                      <p:to>
                                        <p:strVal val="visible"/>
                                      </p:to>
                                    </p:set>
                                    <p:animEffect filter="fade" transition="in">
                                      <p:cBhvr>
                                        <p:cTn dur="1000"/>
                                        <p:tgtEl>
                                          <p:spTgt spid="698"/>
                                        </p:tgtEl>
                                      </p:cBhvr>
                                    </p:animEffect>
                                  </p:childTnLst>
                                </p:cTn>
                              </p:par>
                              <p:par>
                                <p:cTn fill="hold" nodeType="withEffect" presetClass="entr" presetID="10" presetSubtype="0">
                                  <p:stCondLst>
                                    <p:cond delay="0"/>
                                  </p:stCondLst>
                                  <p:childTnLst>
                                    <p:set>
                                      <p:cBhvr>
                                        <p:cTn dur="1" fill="hold">
                                          <p:stCondLst>
                                            <p:cond delay="0"/>
                                          </p:stCondLst>
                                        </p:cTn>
                                        <p:tgtEl>
                                          <p:spTgt spid="697"/>
                                        </p:tgtEl>
                                        <p:attrNameLst>
                                          <p:attrName>style.visibility</p:attrName>
                                        </p:attrNameLst>
                                      </p:cBhvr>
                                      <p:to>
                                        <p:strVal val="visible"/>
                                      </p:to>
                                    </p:set>
                                    <p:animEffect filter="fade" transition="in">
                                      <p:cBhvr>
                                        <p:cTn dur="1000"/>
                                        <p:tgtEl>
                                          <p:spTgt spid="69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99"/>
                                        </p:tgtEl>
                                        <p:attrNameLst>
                                          <p:attrName>style.visibility</p:attrName>
                                        </p:attrNameLst>
                                      </p:cBhvr>
                                      <p:to>
                                        <p:strVal val="visible"/>
                                      </p:to>
                                    </p:set>
                                    <p:animEffect filter="fade" transition="in">
                                      <p:cBhvr>
                                        <p:cTn dur="1000"/>
                                        <p:tgtEl>
                                          <p:spTgt spid="6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27"/>
          <p:cNvSpPr txBox="1"/>
          <p:nvPr/>
        </p:nvSpPr>
        <p:spPr>
          <a:xfrm>
            <a:off x="0" y="0"/>
            <a:ext cx="12192000" cy="6858000"/>
          </a:xfrm>
          <a:prstGeom prst="rect">
            <a:avLst/>
          </a:prstGeom>
          <a:solidFill>
            <a:schemeClr val="lt2"/>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07" name="Google Shape;707;p27"/>
          <p:cNvSpPr/>
          <p:nvPr/>
        </p:nvSpPr>
        <p:spPr>
          <a:xfrm>
            <a:off x="-1066800" y="5503862"/>
            <a:ext cx="2667000" cy="2344737"/>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FFF"/>
          </a:solidFill>
          <a:ln>
            <a:noFill/>
          </a:ln>
          <a:effectLst>
            <a:outerShdw blurRad="63500" dir="16200000" dist="381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08" name="Google Shape;708;p27"/>
          <p:cNvSpPr/>
          <p:nvPr/>
        </p:nvSpPr>
        <p:spPr>
          <a:xfrm>
            <a:off x="10858500" y="-627062"/>
            <a:ext cx="2667000" cy="2344737"/>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FFF"/>
          </a:solidFill>
          <a:ln>
            <a:noFill/>
          </a:ln>
          <a:effectLst>
            <a:outerShdw blurRad="63500" dir="16200000" dist="381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709" name="Google Shape;709;p27"/>
          <p:cNvPicPr preferRelativeResize="0"/>
          <p:nvPr/>
        </p:nvPicPr>
        <p:blipFill rotWithShape="1">
          <a:blip r:embed="rId3">
            <a:alphaModFix/>
          </a:blip>
          <a:srcRect b="0" l="17778" r="17778" t="0"/>
          <a:stretch/>
        </p:blipFill>
        <p:spPr>
          <a:xfrm rot="-1140000">
            <a:off x="11263312" y="73025"/>
            <a:ext cx="904875" cy="1404937"/>
          </a:xfrm>
          <a:prstGeom prst="rect">
            <a:avLst/>
          </a:prstGeom>
          <a:noFill/>
          <a:ln>
            <a:noFill/>
          </a:ln>
        </p:spPr>
      </p:pic>
      <p:pic>
        <p:nvPicPr>
          <p:cNvPr id="710" name="Google Shape;710;p27"/>
          <p:cNvPicPr preferRelativeResize="0"/>
          <p:nvPr/>
        </p:nvPicPr>
        <p:blipFill rotWithShape="1">
          <a:blip r:embed="rId4">
            <a:alphaModFix/>
          </a:blip>
          <a:srcRect b="0" l="5545" r="0" t="0"/>
          <a:stretch/>
        </p:blipFill>
        <p:spPr>
          <a:xfrm>
            <a:off x="236537" y="5745162"/>
            <a:ext cx="708025" cy="1100137"/>
          </a:xfrm>
          <a:prstGeom prst="rect">
            <a:avLst/>
          </a:prstGeom>
          <a:noFill/>
          <a:ln>
            <a:noFill/>
          </a:ln>
        </p:spPr>
      </p:pic>
      <p:pic>
        <p:nvPicPr>
          <p:cNvPr descr="Luoc do cac khu vuc Chau A | Học hỏi để trau dồi, chia sẻ để kết nối." id="711" name="Google Shape;711;p27"/>
          <p:cNvPicPr preferRelativeResize="0"/>
          <p:nvPr/>
        </p:nvPicPr>
        <p:blipFill rotWithShape="1">
          <a:blip r:embed="rId5">
            <a:alphaModFix/>
          </a:blip>
          <a:srcRect b="0" l="0" r="0" t="0"/>
          <a:stretch/>
        </p:blipFill>
        <p:spPr>
          <a:xfrm>
            <a:off x="1524000" y="760412"/>
            <a:ext cx="9464675" cy="5611812"/>
          </a:xfrm>
          <a:prstGeom prst="rect">
            <a:avLst/>
          </a:prstGeom>
          <a:noFill/>
          <a:ln>
            <a:noFill/>
          </a:ln>
        </p:spPr>
      </p:pic>
      <p:sp>
        <p:nvSpPr>
          <p:cNvPr id="712" name="Google Shape;712;p27"/>
          <p:cNvSpPr txBox="1"/>
          <p:nvPr/>
        </p:nvSpPr>
        <p:spPr>
          <a:xfrm>
            <a:off x="609600" y="103187"/>
            <a:ext cx="10796587" cy="5222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800"/>
              <a:buFont typeface="Arial"/>
              <a:buNone/>
            </a:pPr>
            <a:r>
              <a:rPr b="0" i="0" lang="en-US" sz="2800" u="none">
                <a:solidFill>
                  <a:srgbClr val="FF0000"/>
                </a:solidFill>
                <a:latin typeface="Arial"/>
                <a:ea typeface="Arial"/>
                <a:cs typeface="Arial"/>
                <a:sym typeface="Arial"/>
              </a:rPr>
              <a:t>Quan sát lược đồ và hãy đọc tên những đồng bằng lớn của châu Á</a:t>
            </a:r>
            <a:endParaRPr/>
          </a:p>
        </p:txBody>
      </p:sp>
      <p:sp>
        <p:nvSpPr>
          <p:cNvPr id="713" name="Google Shape;713;p27"/>
          <p:cNvSpPr/>
          <p:nvPr/>
        </p:nvSpPr>
        <p:spPr>
          <a:xfrm>
            <a:off x="4860925" y="1903412"/>
            <a:ext cx="1108075" cy="960437"/>
          </a:xfrm>
          <a:prstGeom prst="ellipse">
            <a:avLst/>
          </a:prstGeom>
          <a:noFill/>
          <a:ln cap="flat" cmpd="sng" w="38100">
            <a:solidFill>
              <a:srgbClr val="00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14" name="Google Shape;714;p27"/>
          <p:cNvSpPr/>
          <p:nvPr/>
        </p:nvSpPr>
        <p:spPr>
          <a:xfrm rot="-780000">
            <a:off x="2133600" y="2962275"/>
            <a:ext cx="1001712" cy="1225550"/>
          </a:xfrm>
          <a:prstGeom prst="ellipse">
            <a:avLst/>
          </a:prstGeom>
          <a:noFill/>
          <a:ln cap="flat" cmpd="sng" w="38100">
            <a:solidFill>
              <a:srgbClr val="00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15" name="Google Shape;715;p27"/>
          <p:cNvSpPr/>
          <p:nvPr/>
        </p:nvSpPr>
        <p:spPr>
          <a:xfrm>
            <a:off x="7620000" y="3084512"/>
            <a:ext cx="838200" cy="981075"/>
          </a:xfrm>
          <a:prstGeom prst="ellipse">
            <a:avLst/>
          </a:prstGeom>
          <a:noFill/>
          <a:ln cap="flat" cmpd="sng" w="38100">
            <a:solidFill>
              <a:srgbClr val="00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16" name="Google Shape;716;p27"/>
          <p:cNvSpPr/>
          <p:nvPr/>
        </p:nvSpPr>
        <p:spPr>
          <a:xfrm rot="-9900000">
            <a:off x="4235450" y="3913187"/>
            <a:ext cx="1966912" cy="601662"/>
          </a:xfrm>
          <a:prstGeom prst="ellipse">
            <a:avLst/>
          </a:prstGeom>
          <a:noFill/>
          <a:ln cap="flat" cmpd="sng" w="38100">
            <a:solidFill>
              <a:srgbClr val="00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17" name="Google Shape;717;p27"/>
          <p:cNvSpPr/>
          <p:nvPr/>
        </p:nvSpPr>
        <p:spPr>
          <a:xfrm rot="2340000">
            <a:off x="6910387" y="4457700"/>
            <a:ext cx="808037" cy="730250"/>
          </a:xfrm>
          <a:prstGeom prst="ellipse">
            <a:avLst/>
          </a:prstGeom>
          <a:noFill/>
          <a:ln cap="flat" cmpd="sng" w="38100">
            <a:solidFill>
              <a:srgbClr val="00FF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18" name="Google Shape;718;p27"/>
          <p:cNvSpPr txBox="1"/>
          <p:nvPr/>
        </p:nvSpPr>
        <p:spPr>
          <a:xfrm>
            <a:off x="3352800" y="6400800"/>
            <a:ext cx="6537325"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Arial"/>
              <a:buNone/>
            </a:pPr>
            <a:r>
              <a:rPr b="0" i="0" lang="en-US" sz="2800" u="none">
                <a:solidFill>
                  <a:schemeClr val="dk1"/>
                </a:solidFill>
                <a:latin typeface="Arial"/>
                <a:ea typeface="Arial"/>
                <a:cs typeface="Arial"/>
                <a:sym typeface="Arial"/>
              </a:rPr>
              <a:t>Hình 3: Lược đồ các khu vực châu Á</a:t>
            </a:r>
            <a:endParaRPr/>
          </a:p>
        </p:txBody>
      </p:sp>
      <p:sp>
        <p:nvSpPr>
          <p:cNvPr id="719" name="Google Shape;719;p27"/>
          <p:cNvSpPr/>
          <p:nvPr/>
        </p:nvSpPr>
        <p:spPr>
          <a:xfrm>
            <a:off x="609600" y="76200"/>
            <a:ext cx="10709275" cy="520700"/>
          </a:xfrm>
          <a:prstGeom prst="roundRect">
            <a:avLst>
              <a:gd fmla="val 6049" name="adj"/>
            </a:avLst>
          </a:prstGeom>
          <a:noFill/>
          <a:ln cap="flat" cmpd="sng" w="28575">
            <a:solidFill>
              <a:schemeClr val="dk1"/>
            </a:solidFill>
            <a:prstDash val="solid"/>
            <a:miter lim="800000"/>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3"/>
                                        </p:tgtEl>
                                        <p:attrNameLst>
                                          <p:attrName>style.visibility</p:attrName>
                                        </p:attrNameLst>
                                      </p:cBhvr>
                                      <p:to>
                                        <p:strVal val="visible"/>
                                      </p:to>
                                    </p:set>
                                    <p:animEffect filter="fade" transition="in">
                                      <p:cBhvr>
                                        <p:cTn dur="2000"/>
                                        <p:tgtEl>
                                          <p:spTgt spid="713"/>
                                        </p:tgtEl>
                                      </p:cBhvr>
                                    </p:animEffect>
                                  </p:childTnLst>
                                </p:cTn>
                              </p:par>
                              <p:par>
                                <p:cTn fill="hold" nodeType="withEffect" presetClass="entr" presetID="10" presetSubtype="0">
                                  <p:stCondLst>
                                    <p:cond delay="0"/>
                                  </p:stCondLst>
                                  <p:childTnLst>
                                    <p:set>
                                      <p:cBhvr>
                                        <p:cTn dur="1" fill="hold">
                                          <p:stCondLst>
                                            <p:cond delay="0"/>
                                          </p:stCondLst>
                                        </p:cTn>
                                        <p:tgtEl>
                                          <p:spTgt spid="719"/>
                                        </p:tgtEl>
                                        <p:attrNameLst>
                                          <p:attrName>style.visibility</p:attrName>
                                        </p:attrNameLst>
                                      </p:cBhvr>
                                      <p:to>
                                        <p:strVal val="visible"/>
                                      </p:to>
                                    </p:set>
                                    <p:animEffect filter="fade" transition="in">
                                      <p:cBhvr>
                                        <p:cTn dur="500"/>
                                        <p:tgtEl>
                                          <p:spTgt spid="7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4"/>
                                        </p:tgtEl>
                                        <p:attrNameLst>
                                          <p:attrName>style.visibility</p:attrName>
                                        </p:attrNameLst>
                                      </p:cBhvr>
                                      <p:to>
                                        <p:strVal val="visible"/>
                                      </p:to>
                                    </p:set>
                                    <p:animEffect filter="fade" transition="in">
                                      <p:cBhvr>
                                        <p:cTn dur="2000"/>
                                        <p:tgtEl>
                                          <p:spTgt spid="714"/>
                                        </p:tgtEl>
                                      </p:cBhvr>
                                    </p:animEffect>
                                  </p:childTnLst>
                                </p:cTn>
                              </p:par>
                              <p:par>
                                <p:cTn fill="hold" nodeType="with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2000"/>
                                        <p:tgtEl>
                                          <p:spTgt spid="715"/>
                                        </p:tgtEl>
                                      </p:cBhvr>
                                    </p:animEffect>
                                  </p:childTnLst>
                                </p:cTn>
                              </p:par>
                              <p:par>
                                <p:cTn fill="hold" nodeType="withEffect" presetClass="entr" presetID="10" presetSubtype="0">
                                  <p:stCondLst>
                                    <p:cond delay="0"/>
                                  </p:stCondLst>
                                  <p:childTnLst>
                                    <p:set>
                                      <p:cBhvr>
                                        <p:cTn dur="1" fill="hold">
                                          <p:stCondLst>
                                            <p:cond delay="0"/>
                                          </p:stCondLst>
                                        </p:cTn>
                                        <p:tgtEl>
                                          <p:spTgt spid="716"/>
                                        </p:tgtEl>
                                        <p:attrNameLst>
                                          <p:attrName>style.visibility</p:attrName>
                                        </p:attrNameLst>
                                      </p:cBhvr>
                                      <p:to>
                                        <p:strVal val="visible"/>
                                      </p:to>
                                    </p:set>
                                    <p:animEffect filter="fade" transition="in">
                                      <p:cBhvr>
                                        <p:cTn dur="2000"/>
                                        <p:tgtEl>
                                          <p:spTgt spid="716"/>
                                        </p:tgtEl>
                                      </p:cBhvr>
                                    </p:animEffect>
                                  </p:childTnLst>
                                </p:cTn>
                              </p:par>
                              <p:par>
                                <p:cTn fill="hold" nodeType="withEffect" presetClass="entr" presetID="10" presetSubtype="0">
                                  <p:stCondLst>
                                    <p:cond delay="0"/>
                                  </p:stCondLst>
                                  <p:childTnLst>
                                    <p:set>
                                      <p:cBhvr>
                                        <p:cTn dur="1" fill="hold">
                                          <p:stCondLst>
                                            <p:cond delay="0"/>
                                          </p:stCondLst>
                                        </p:cTn>
                                        <p:tgtEl>
                                          <p:spTgt spid="717"/>
                                        </p:tgtEl>
                                        <p:attrNameLst>
                                          <p:attrName>style.visibility</p:attrName>
                                        </p:attrNameLst>
                                      </p:cBhvr>
                                      <p:to>
                                        <p:strVal val="visible"/>
                                      </p:to>
                                    </p:set>
                                    <p:animEffect filter="fade" transition="in">
                                      <p:cBhvr>
                                        <p:cTn dur="2000"/>
                                        <p:tgtEl>
                                          <p:spTgt spid="7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3" name="Shape 723"/>
        <p:cNvGrpSpPr/>
        <p:nvPr/>
      </p:nvGrpSpPr>
      <p:grpSpPr>
        <a:xfrm>
          <a:off x="0" y="0"/>
          <a:ext cx="0" cy="0"/>
          <a:chOff x="0" y="0"/>
          <a:chExt cx="0" cy="0"/>
        </a:xfrm>
      </p:grpSpPr>
      <p:sp>
        <p:nvSpPr>
          <p:cNvPr id="724" name="Google Shape;724;p28"/>
          <p:cNvSpPr txBox="1"/>
          <p:nvPr/>
        </p:nvSpPr>
        <p:spPr>
          <a:xfrm>
            <a:off x="0" y="0"/>
            <a:ext cx="12192000" cy="6858000"/>
          </a:xfrm>
          <a:prstGeom prst="rect">
            <a:avLst/>
          </a:prstGeom>
          <a:solidFill>
            <a:schemeClr val="lt2"/>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25" name="Google Shape;725;p28"/>
          <p:cNvSpPr/>
          <p:nvPr/>
        </p:nvSpPr>
        <p:spPr>
          <a:xfrm>
            <a:off x="-1066800" y="5503862"/>
            <a:ext cx="2667000" cy="2344737"/>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FFF"/>
          </a:solidFill>
          <a:ln>
            <a:noFill/>
          </a:ln>
          <a:effectLst>
            <a:outerShdw blurRad="63500" dir="16200000" dist="381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26" name="Google Shape;726;p28"/>
          <p:cNvSpPr/>
          <p:nvPr/>
        </p:nvSpPr>
        <p:spPr>
          <a:xfrm>
            <a:off x="10858500" y="-627062"/>
            <a:ext cx="2667000" cy="2344737"/>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FFF"/>
          </a:solidFill>
          <a:ln>
            <a:noFill/>
          </a:ln>
          <a:effectLst>
            <a:outerShdw blurRad="63500" dir="16200000" dist="381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727" name="Google Shape;727;p28"/>
          <p:cNvPicPr preferRelativeResize="0"/>
          <p:nvPr/>
        </p:nvPicPr>
        <p:blipFill rotWithShape="1">
          <a:blip r:embed="rId3">
            <a:alphaModFix/>
          </a:blip>
          <a:srcRect b="0" l="17778" r="17778" t="0"/>
          <a:stretch/>
        </p:blipFill>
        <p:spPr>
          <a:xfrm rot="-1140000">
            <a:off x="11263312" y="73025"/>
            <a:ext cx="904875" cy="1404937"/>
          </a:xfrm>
          <a:prstGeom prst="rect">
            <a:avLst/>
          </a:prstGeom>
          <a:noFill/>
          <a:ln>
            <a:noFill/>
          </a:ln>
        </p:spPr>
      </p:pic>
      <p:pic>
        <p:nvPicPr>
          <p:cNvPr id="728" name="Google Shape;728;p28"/>
          <p:cNvPicPr preferRelativeResize="0"/>
          <p:nvPr/>
        </p:nvPicPr>
        <p:blipFill rotWithShape="1">
          <a:blip r:embed="rId4">
            <a:alphaModFix/>
          </a:blip>
          <a:srcRect b="0" l="5545" r="0" t="0"/>
          <a:stretch/>
        </p:blipFill>
        <p:spPr>
          <a:xfrm>
            <a:off x="236537" y="5745162"/>
            <a:ext cx="708025" cy="1100137"/>
          </a:xfrm>
          <a:prstGeom prst="rect">
            <a:avLst/>
          </a:prstGeom>
          <a:noFill/>
          <a:ln>
            <a:noFill/>
          </a:ln>
        </p:spPr>
      </p:pic>
      <p:sp>
        <p:nvSpPr>
          <p:cNvPr descr="Outlined diamond" id="729" name="Google Shape;729;p28"/>
          <p:cNvSpPr txBox="1"/>
          <p:nvPr/>
        </p:nvSpPr>
        <p:spPr>
          <a:xfrm>
            <a:off x="2095500" y="155575"/>
            <a:ext cx="8588375" cy="533400"/>
          </a:xfrm>
          <a:prstGeom prst="rect">
            <a:avLst/>
          </a:prstGeom>
          <a:solidFill>
            <a:schemeClr val="lt1"/>
          </a:solidFill>
          <a:ln cap="flat" cmpd="sng" w="9525">
            <a:solidFill>
              <a:srgbClr val="000066"/>
            </a:solidFill>
            <a:prstDash val="solid"/>
            <a:miter lim="800000"/>
            <a:headEnd len="sm" w="sm" type="none"/>
            <a:tailEnd len="sm" w="sm" type="none"/>
          </a:ln>
        </p:spPr>
        <p:txBody>
          <a:bodyPr anchorCtr="0" anchor="t" bIns="45700" lIns="91425" spcFirstLastPara="1" rIns="91425" wrap="square" tIns="45700">
            <a:noAutofit/>
          </a:bodyPr>
          <a:lstStyle/>
          <a:p>
            <a:pPr indent="-342900" lvl="0" marL="342900" marR="0" rtl="0" algn="just">
              <a:lnSpc>
                <a:spcPct val="100000"/>
              </a:lnSpc>
              <a:spcBef>
                <a:spcPts val="0"/>
              </a:spcBef>
              <a:spcAft>
                <a:spcPts val="0"/>
              </a:spcAft>
              <a:buClr>
                <a:srgbClr val="FF0000"/>
              </a:buClr>
              <a:buSzPts val="2800"/>
              <a:buFont typeface="Calibri"/>
              <a:buNone/>
            </a:pPr>
            <a:r>
              <a:rPr b="0" i="0" lang="en-US" sz="2800" u="none">
                <a:solidFill>
                  <a:srgbClr val="FF0000"/>
                </a:solidFill>
                <a:latin typeface="Calibri"/>
                <a:ea typeface="Calibri"/>
                <a:cs typeface="Calibri"/>
                <a:sym typeface="Calibri"/>
              </a:rPr>
              <a:t>Nhìn lược đồ và đọc tên một số con sông lớn của châu Á </a:t>
            </a:r>
            <a:endParaRPr/>
          </a:p>
        </p:txBody>
      </p:sp>
      <p:pic>
        <p:nvPicPr>
          <p:cNvPr descr="Luoc do cac khu vuc Chau A | Học hỏi để trau dồi, chia sẻ để kết nối." id="730" name="Google Shape;730;p28"/>
          <p:cNvPicPr preferRelativeResize="0"/>
          <p:nvPr/>
        </p:nvPicPr>
        <p:blipFill rotWithShape="1">
          <a:blip r:embed="rId5">
            <a:alphaModFix/>
          </a:blip>
          <a:srcRect b="0" l="0" r="0" t="0"/>
          <a:stretch/>
        </p:blipFill>
        <p:spPr>
          <a:xfrm>
            <a:off x="1497012" y="809625"/>
            <a:ext cx="9464675" cy="5611812"/>
          </a:xfrm>
          <a:prstGeom prst="rect">
            <a:avLst/>
          </a:prstGeom>
          <a:noFill/>
          <a:ln>
            <a:noFill/>
          </a:ln>
        </p:spPr>
      </p:pic>
      <p:sp>
        <p:nvSpPr>
          <p:cNvPr id="731" name="Google Shape;731;p28"/>
          <p:cNvSpPr txBox="1"/>
          <p:nvPr/>
        </p:nvSpPr>
        <p:spPr>
          <a:xfrm>
            <a:off x="6088062" y="4557712"/>
            <a:ext cx="2438400" cy="457200"/>
          </a:xfrm>
          <a:prstGeom prst="rect">
            <a:avLst/>
          </a:prstGeom>
          <a:noFill/>
          <a:ln>
            <a:noFill/>
          </a:ln>
        </p:spPr>
        <p:txBody>
          <a:bodyPr anchorCtr="0" anchor="t" bIns="45700" lIns="91425" spcFirstLastPara="1" rIns="91425" wrap="square" tIns="45700">
            <a:noAutofit/>
          </a:bodyPr>
          <a:lstStyle/>
          <a:p>
            <a:pPr indent="-342900" lvl="0" marL="342900" marR="0" rtl="0" algn="just">
              <a:lnSpc>
                <a:spcPct val="80000"/>
              </a:lnSpc>
              <a:spcBef>
                <a:spcPts val="0"/>
              </a:spcBef>
              <a:spcAft>
                <a:spcPts val="0"/>
              </a:spcAft>
              <a:buClr>
                <a:srgbClr val="333399"/>
              </a:buClr>
              <a:buSzPts val="2800"/>
              <a:buFont typeface="Times New Roman"/>
              <a:buNone/>
            </a:pPr>
            <a:r>
              <a:rPr b="0" i="0" lang="en-US" sz="2800" u="none">
                <a:solidFill>
                  <a:srgbClr val="333399"/>
                </a:solidFill>
                <a:latin typeface="Times New Roman"/>
                <a:ea typeface="Times New Roman"/>
                <a:cs typeface="Times New Roman"/>
                <a:sym typeface="Times New Roman"/>
              </a:rPr>
              <a:t>Sông Mê Công</a:t>
            </a:r>
            <a:endParaRPr/>
          </a:p>
        </p:txBody>
      </p:sp>
      <p:sp>
        <p:nvSpPr>
          <p:cNvPr id="732" name="Google Shape;732;p28"/>
          <p:cNvSpPr/>
          <p:nvPr/>
        </p:nvSpPr>
        <p:spPr>
          <a:xfrm>
            <a:off x="7086600" y="4419600"/>
            <a:ext cx="152400" cy="138112"/>
          </a:xfrm>
          <a:prstGeom prst="ellipse">
            <a:avLst/>
          </a:prstGeom>
          <a:solidFill>
            <a:srgbClr val="FF0066"/>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33" name="Google Shape;733;p28"/>
          <p:cNvSpPr txBox="1"/>
          <p:nvPr/>
        </p:nvSpPr>
        <p:spPr>
          <a:xfrm>
            <a:off x="7658100" y="3844925"/>
            <a:ext cx="3200400" cy="457200"/>
          </a:xfrm>
          <a:prstGeom prst="rect">
            <a:avLst/>
          </a:prstGeom>
          <a:noFill/>
          <a:ln>
            <a:noFill/>
          </a:ln>
        </p:spPr>
        <p:txBody>
          <a:bodyPr anchorCtr="0" anchor="t" bIns="45700" lIns="91425" spcFirstLastPara="1" rIns="91425" wrap="square" tIns="45700">
            <a:noAutofit/>
          </a:bodyPr>
          <a:lstStyle/>
          <a:p>
            <a:pPr indent="-342900" lvl="0" marL="342900" marR="0" rtl="0" algn="just">
              <a:lnSpc>
                <a:spcPct val="80000"/>
              </a:lnSpc>
              <a:spcBef>
                <a:spcPts val="0"/>
              </a:spcBef>
              <a:spcAft>
                <a:spcPts val="0"/>
              </a:spcAft>
              <a:buClr>
                <a:srgbClr val="333399"/>
              </a:buClr>
              <a:buSzPts val="2800"/>
              <a:buFont typeface="Times New Roman"/>
              <a:buNone/>
            </a:pPr>
            <a:r>
              <a:rPr b="0" i="0" lang="en-US" sz="2800" u="none">
                <a:solidFill>
                  <a:srgbClr val="333399"/>
                </a:solidFill>
                <a:latin typeface="Times New Roman"/>
                <a:ea typeface="Times New Roman"/>
                <a:cs typeface="Times New Roman"/>
                <a:sym typeface="Times New Roman"/>
              </a:rPr>
              <a:t>Sông Trường Giang</a:t>
            </a:r>
            <a:endParaRPr/>
          </a:p>
        </p:txBody>
      </p:sp>
      <p:sp>
        <p:nvSpPr>
          <p:cNvPr id="734" name="Google Shape;734;p28"/>
          <p:cNvSpPr/>
          <p:nvPr/>
        </p:nvSpPr>
        <p:spPr>
          <a:xfrm>
            <a:off x="5105400" y="3962400"/>
            <a:ext cx="152400" cy="152400"/>
          </a:xfrm>
          <a:prstGeom prst="ellipse">
            <a:avLst/>
          </a:prstGeom>
          <a:solidFill>
            <a:srgbClr val="FF0066"/>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35" name="Google Shape;735;p28"/>
          <p:cNvSpPr txBox="1"/>
          <p:nvPr/>
        </p:nvSpPr>
        <p:spPr>
          <a:xfrm>
            <a:off x="4076700" y="4114800"/>
            <a:ext cx="1905000" cy="457200"/>
          </a:xfrm>
          <a:prstGeom prst="rect">
            <a:avLst/>
          </a:prstGeom>
          <a:noFill/>
          <a:ln>
            <a:noFill/>
          </a:ln>
        </p:spPr>
        <p:txBody>
          <a:bodyPr anchorCtr="0" anchor="t" bIns="45700" lIns="91425" spcFirstLastPara="1" rIns="91425" wrap="square" tIns="45700">
            <a:noAutofit/>
          </a:bodyPr>
          <a:lstStyle/>
          <a:p>
            <a:pPr indent="-342900" lvl="0" marL="342900" marR="0" rtl="0" algn="just">
              <a:lnSpc>
                <a:spcPct val="80000"/>
              </a:lnSpc>
              <a:spcBef>
                <a:spcPts val="0"/>
              </a:spcBef>
              <a:spcAft>
                <a:spcPts val="0"/>
              </a:spcAft>
              <a:buClr>
                <a:srgbClr val="333399"/>
              </a:buClr>
              <a:buSzPts val="2800"/>
              <a:buFont typeface="Times New Roman"/>
              <a:buNone/>
            </a:pPr>
            <a:r>
              <a:rPr b="0" i="0" lang="en-US" sz="2800" u="none">
                <a:solidFill>
                  <a:srgbClr val="333399"/>
                </a:solidFill>
                <a:latin typeface="Times New Roman"/>
                <a:ea typeface="Times New Roman"/>
                <a:cs typeface="Times New Roman"/>
                <a:sym typeface="Times New Roman"/>
              </a:rPr>
              <a:t>Sông Hằng </a:t>
            </a:r>
            <a:endParaRPr/>
          </a:p>
        </p:txBody>
      </p:sp>
      <p:sp>
        <p:nvSpPr>
          <p:cNvPr id="736" name="Google Shape;736;p28"/>
          <p:cNvSpPr/>
          <p:nvPr/>
        </p:nvSpPr>
        <p:spPr>
          <a:xfrm>
            <a:off x="6781800" y="3200400"/>
            <a:ext cx="152400" cy="152400"/>
          </a:xfrm>
          <a:prstGeom prst="ellipse">
            <a:avLst/>
          </a:prstGeom>
          <a:solidFill>
            <a:srgbClr val="FF0066"/>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37" name="Google Shape;737;p28"/>
          <p:cNvSpPr/>
          <p:nvPr/>
        </p:nvSpPr>
        <p:spPr>
          <a:xfrm>
            <a:off x="7456487" y="3979862"/>
            <a:ext cx="163512" cy="134937"/>
          </a:xfrm>
          <a:prstGeom prst="ellipse">
            <a:avLst/>
          </a:prstGeom>
          <a:solidFill>
            <a:srgbClr val="FF0066"/>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38" name="Google Shape;738;p28"/>
          <p:cNvSpPr/>
          <p:nvPr/>
        </p:nvSpPr>
        <p:spPr>
          <a:xfrm>
            <a:off x="5715000" y="2057400"/>
            <a:ext cx="152400" cy="152400"/>
          </a:xfrm>
          <a:prstGeom prst="ellipse">
            <a:avLst/>
          </a:prstGeom>
          <a:solidFill>
            <a:srgbClr val="FF0066"/>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39" name="Google Shape;739;p28"/>
          <p:cNvSpPr/>
          <p:nvPr/>
        </p:nvSpPr>
        <p:spPr>
          <a:xfrm>
            <a:off x="4953000" y="2286000"/>
            <a:ext cx="152400" cy="152400"/>
          </a:xfrm>
          <a:prstGeom prst="ellipse">
            <a:avLst/>
          </a:prstGeom>
          <a:solidFill>
            <a:srgbClr val="FF0066"/>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40" name="Google Shape;740;p28"/>
          <p:cNvSpPr txBox="1"/>
          <p:nvPr/>
        </p:nvSpPr>
        <p:spPr>
          <a:xfrm>
            <a:off x="5334000" y="2895600"/>
            <a:ext cx="3200400" cy="457200"/>
          </a:xfrm>
          <a:prstGeom prst="rect">
            <a:avLst/>
          </a:prstGeom>
          <a:noFill/>
          <a:ln>
            <a:noFill/>
          </a:ln>
        </p:spPr>
        <p:txBody>
          <a:bodyPr anchorCtr="0" anchor="t" bIns="45700" lIns="91425" spcFirstLastPara="1" rIns="91425" wrap="square" tIns="45700">
            <a:noAutofit/>
          </a:bodyPr>
          <a:lstStyle/>
          <a:p>
            <a:pPr indent="-342900" lvl="0" marL="342900" marR="0" rtl="0" algn="just">
              <a:lnSpc>
                <a:spcPct val="80000"/>
              </a:lnSpc>
              <a:spcBef>
                <a:spcPts val="0"/>
              </a:spcBef>
              <a:spcAft>
                <a:spcPts val="0"/>
              </a:spcAft>
              <a:buClr>
                <a:srgbClr val="333399"/>
              </a:buClr>
              <a:buSzPts val="2800"/>
              <a:buFont typeface="Times New Roman"/>
              <a:buNone/>
            </a:pPr>
            <a:r>
              <a:rPr b="0" i="0" lang="en-US" sz="2800" u="none">
                <a:solidFill>
                  <a:srgbClr val="333399"/>
                </a:solidFill>
                <a:latin typeface="Times New Roman"/>
                <a:ea typeface="Times New Roman"/>
                <a:cs typeface="Times New Roman"/>
                <a:sym typeface="Times New Roman"/>
              </a:rPr>
              <a:t>Sông Hoàng Hà</a:t>
            </a:r>
            <a:endParaRPr/>
          </a:p>
        </p:txBody>
      </p:sp>
      <p:sp>
        <p:nvSpPr>
          <p:cNvPr id="741" name="Google Shape;741;p28"/>
          <p:cNvSpPr txBox="1"/>
          <p:nvPr/>
        </p:nvSpPr>
        <p:spPr>
          <a:xfrm>
            <a:off x="6629400" y="1981200"/>
            <a:ext cx="1905000" cy="457200"/>
          </a:xfrm>
          <a:prstGeom prst="rect">
            <a:avLst/>
          </a:prstGeom>
          <a:noFill/>
          <a:ln>
            <a:noFill/>
          </a:ln>
        </p:spPr>
        <p:txBody>
          <a:bodyPr anchorCtr="0" anchor="t" bIns="45700" lIns="91425" spcFirstLastPara="1" rIns="91425" wrap="square" tIns="45700">
            <a:noAutofit/>
          </a:bodyPr>
          <a:lstStyle/>
          <a:p>
            <a:pPr indent="-342900" lvl="0" marL="342900" marR="0" rtl="0" algn="just">
              <a:lnSpc>
                <a:spcPct val="80000"/>
              </a:lnSpc>
              <a:spcBef>
                <a:spcPts val="0"/>
              </a:spcBef>
              <a:spcAft>
                <a:spcPts val="0"/>
              </a:spcAft>
              <a:buClr>
                <a:srgbClr val="333399"/>
              </a:buClr>
              <a:buSzPts val="2800"/>
              <a:buFont typeface="Times New Roman"/>
              <a:buNone/>
            </a:pPr>
            <a:r>
              <a:rPr b="0" i="0" lang="en-US" sz="2800" u="none">
                <a:solidFill>
                  <a:srgbClr val="333399"/>
                </a:solidFill>
                <a:latin typeface="Times New Roman"/>
                <a:ea typeface="Times New Roman"/>
                <a:cs typeface="Times New Roman"/>
                <a:sym typeface="Times New Roman"/>
              </a:rPr>
              <a:t>Sông Lê-na</a:t>
            </a:r>
            <a:r>
              <a:rPr b="0" i="0" lang="en-US" sz="2800" u="none">
                <a:solidFill>
                  <a:srgbClr val="660033"/>
                </a:solidFill>
                <a:latin typeface="Times New Roman"/>
                <a:ea typeface="Times New Roman"/>
                <a:cs typeface="Times New Roman"/>
                <a:sym typeface="Times New Roman"/>
              </a:rPr>
              <a:t> </a:t>
            </a:r>
            <a:endParaRPr/>
          </a:p>
        </p:txBody>
      </p:sp>
      <p:sp>
        <p:nvSpPr>
          <p:cNvPr id="742" name="Google Shape;742;p28"/>
          <p:cNvSpPr txBox="1"/>
          <p:nvPr/>
        </p:nvSpPr>
        <p:spPr>
          <a:xfrm>
            <a:off x="4114800" y="1676400"/>
            <a:ext cx="2590800" cy="457200"/>
          </a:xfrm>
          <a:prstGeom prst="rect">
            <a:avLst/>
          </a:prstGeom>
          <a:noFill/>
          <a:ln>
            <a:noFill/>
          </a:ln>
        </p:spPr>
        <p:txBody>
          <a:bodyPr anchorCtr="0" anchor="t" bIns="45700" lIns="91425" spcFirstLastPara="1" rIns="91425" wrap="square" tIns="45700">
            <a:noAutofit/>
          </a:bodyPr>
          <a:lstStyle/>
          <a:p>
            <a:pPr indent="-342900" lvl="0" marL="342900" marR="0" rtl="0" algn="just">
              <a:lnSpc>
                <a:spcPct val="80000"/>
              </a:lnSpc>
              <a:spcBef>
                <a:spcPts val="0"/>
              </a:spcBef>
              <a:spcAft>
                <a:spcPts val="0"/>
              </a:spcAft>
              <a:buClr>
                <a:srgbClr val="333399"/>
              </a:buClr>
              <a:buSzPts val="2800"/>
              <a:buFont typeface="Times New Roman"/>
              <a:buNone/>
            </a:pPr>
            <a:r>
              <a:rPr b="0" i="0" lang="en-US" sz="2800" u="none">
                <a:solidFill>
                  <a:srgbClr val="333399"/>
                </a:solidFill>
                <a:latin typeface="Times New Roman"/>
                <a:ea typeface="Times New Roman"/>
                <a:cs typeface="Times New Roman"/>
                <a:sym typeface="Times New Roman"/>
              </a:rPr>
              <a:t>Sông Ê-mít-xây</a:t>
            </a:r>
            <a:r>
              <a:rPr b="0" i="0" lang="en-US" sz="2800" u="none">
                <a:solidFill>
                  <a:srgbClr val="660033"/>
                </a:solidFill>
                <a:latin typeface="Times New Roman"/>
                <a:ea typeface="Times New Roman"/>
                <a:cs typeface="Times New Roman"/>
                <a:sym typeface="Times New Roman"/>
              </a:rPr>
              <a:t> </a:t>
            </a:r>
            <a:endParaRPr/>
          </a:p>
        </p:txBody>
      </p:sp>
      <p:sp>
        <p:nvSpPr>
          <p:cNvPr id="743" name="Google Shape;743;p28"/>
          <p:cNvSpPr txBox="1"/>
          <p:nvPr/>
        </p:nvSpPr>
        <p:spPr>
          <a:xfrm>
            <a:off x="3962400" y="2438400"/>
            <a:ext cx="1905000" cy="457200"/>
          </a:xfrm>
          <a:prstGeom prst="rect">
            <a:avLst/>
          </a:prstGeom>
          <a:noFill/>
          <a:ln>
            <a:noFill/>
          </a:ln>
        </p:spPr>
        <p:txBody>
          <a:bodyPr anchorCtr="0" anchor="t" bIns="45700" lIns="91425" spcFirstLastPara="1" rIns="91425" wrap="square" tIns="45700">
            <a:noAutofit/>
          </a:bodyPr>
          <a:lstStyle/>
          <a:p>
            <a:pPr indent="-342900" lvl="0" marL="342900" marR="0" rtl="0" algn="just">
              <a:lnSpc>
                <a:spcPct val="80000"/>
              </a:lnSpc>
              <a:spcBef>
                <a:spcPts val="0"/>
              </a:spcBef>
              <a:spcAft>
                <a:spcPts val="0"/>
              </a:spcAft>
              <a:buClr>
                <a:srgbClr val="333399"/>
              </a:buClr>
              <a:buSzPts val="2800"/>
              <a:buFont typeface="Times New Roman"/>
              <a:buNone/>
            </a:pPr>
            <a:r>
              <a:rPr b="0" i="0" lang="en-US" sz="2800" u="none">
                <a:solidFill>
                  <a:srgbClr val="333399"/>
                </a:solidFill>
                <a:latin typeface="Times New Roman"/>
                <a:ea typeface="Times New Roman"/>
                <a:cs typeface="Times New Roman"/>
                <a:sym typeface="Times New Roman"/>
              </a:rPr>
              <a:t>Sông Ô-bi</a:t>
            </a:r>
            <a:r>
              <a:rPr b="0" i="0" lang="en-US" sz="2800" u="none">
                <a:solidFill>
                  <a:srgbClr val="660033"/>
                </a:solidFill>
                <a:latin typeface="Times New Roman"/>
                <a:ea typeface="Times New Roman"/>
                <a:cs typeface="Times New Roman"/>
                <a:sym typeface="Times New Roman"/>
              </a:rPr>
              <a:t> </a:t>
            </a:r>
            <a:endParaRPr/>
          </a:p>
        </p:txBody>
      </p:sp>
      <p:sp>
        <p:nvSpPr>
          <p:cNvPr id="744" name="Google Shape;744;p28"/>
          <p:cNvSpPr/>
          <p:nvPr/>
        </p:nvSpPr>
        <p:spPr>
          <a:xfrm>
            <a:off x="6934200" y="1905000"/>
            <a:ext cx="152400" cy="152400"/>
          </a:xfrm>
          <a:prstGeom prst="ellipse">
            <a:avLst/>
          </a:prstGeom>
          <a:solidFill>
            <a:srgbClr val="FF0066"/>
          </a:solidFill>
          <a:ln cap="flat" cmpd="sng" w="952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45" name="Google Shape;745;p28"/>
          <p:cNvSpPr txBox="1"/>
          <p:nvPr/>
        </p:nvSpPr>
        <p:spPr>
          <a:xfrm>
            <a:off x="3513137" y="6413500"/>
            <a:ext cx="6537325"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Hình 3: Lược đồ các khu vực châu Á</a:t>
            </a:r>
            <a:endParaRPr/>
          </a:p>
        </p:txBody>
      </p:sp>
    </p:spTree>
  </p:cSld>
  <p:clrMapOvr>
    <a:masterClrMapping/>
  </p:clrMapOvr>
  <p:transition>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29"/>
                                        </p:tgtEl>
                                        <p:attrNameLst>
                                          <p:attrName>style.visibility</p:attrName>
                                        </p:attrNameLst>
                                      </p:cBhvr>
                                      <p:to>
                                        <p:strVal val="visible"/>
                                      </p:to>
                                    </p:set>
                                    <p:animEffect filter="fade" transition="in">
                                      <p:cBhvr>
                                        <p:cTn dur="500"/>
                                        <p:tgtEl>
                                          <p:spTgt spid="7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36"/>
                                        </p:tgtEl>
                                        <p:attrNameLst>
                                          <p:attrName>style.visibility</p:attrName>
                                        </p:attrNameLst>
                                      </p:cBhvr>
                                      <p:to>
                                        <p:strVal val="visible"/>
                                      </p:to>
                                    </p:set>
                                    <p:animEffect filter="fade" transition="in">
                                      <p:cBhvr>
                                        <p:cTn dur="500"/>
                                        <p:tgtEl>
                                          <p:spTgt spid="736"/>
                                        </p:tgtEl>
                                      </p:cBhvr>
                                    </p:animEffect>
                                  </p:childTnLst>
                                </p:cTn>
                              </p:par>
                              <p:par>
                                <p:cTn fill="hold" nodeType="withEffect" presetClass="entr" presetID="10" presetSubtype="0">
                                  <p:stCondLst>
                                    <p:cond delay="0"/>
                                  </p:stCondLst>
                                  <p:childTnLst>
                                    <p:set>
                                      <p:cBhvr>
                                        <p:cTn dur="1" fill="hold">
                                          <p:stCondLst>
                                            <p:cond delay="0"/>
                                          </p:stCondLst>
                                        </p:cTn>
                                        <p:tgtEl>
                                          <p:spTgt spid="740"/>
                                        </p:tgtEl>
                                        <p:attrNameLst>
                                          <p:attrName>style.visibility</p:attrName>
                                        </p:attrNameLst>
                                      </p:cBhvr>
                                      <p:to>
                                        <p:strVal val="visible"/>
                                      </p:to>
                                    </p:set>
                                    <p:animEffect filter="fade" transition="in">
                                      <p:cBhvr>
                                        <p:cTn dur="500"/>
                                        <p:tgtEl>
                                          <p:spTgt spid="740"/>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37"/>
                                        </p:tgtEl>
                                        <p:attrNameLst>
                                          <p:attrName>style.visibility</p:attrName>
                                        </p:attrNameLst>
                                      </p:cBhvr>
                                      <p:to>
                                        <p:strVal val="visible"/>
                                      </p:to>
                                    </p:set>
                                    <p:animEffect filter="fade" transition="in">
                                      <p:cBhvr>
                                        <p:cTn dur="500"/>
                                        <p:tgtEl>
                                          <p:spTgt spid="737"/>
                                        </p:tgtEl>
                                      </p:cBhvr>
                                    </p:animEffect>
                                  </p:childTnLst>
                                </p:cTn>
                              </p:par>
                              <p:par>
                                <p:cTn fill="hold" nodeType="withEffect" presetClass="entr" presetID="10" presetSubtype="0">
                                  <p:stCondLst>
                                    <p:cond delay="0"/>
                                  </p:stCondLst>
                                  <p:childTnLst>
                                    <p:set>
                                      <p:cBhvr>
                                        <p:cTn dur="1" fill="hold">
                                          <p:stCondLst>
                                            <p:cond delay="0"/>
                                          </p:stCondLst>
                                        </p:cTn>
                                        <p:tgtEl>
                                          <p:spTgt spid="733"/>
                                        </p:tgtEl>
                                        <p:attrNameLst>
                                          <p:attrName>style.visibility</p:attrName>
                                        </p:attrNameLst>
                                      </p:cBhvr>
                                      <p:to>
                                        <p:strVal val="visible"/>
                                      </p:to>
                                    </p:set>
                                    <p:animEffect filter="fade" transition="in">
                                      <p:cBhvr>
                                        <p:cTn dur="500"/>
                                        <p:tgtEl>
                                          <p:spTgt spid="73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32"/>
                                        </p:tgtEl>
                                        <p:attrNameLst>
                                          <p:attrName>style.visibility</p:attrName>
                                        </p:attrNameLst>
                                      </p:cBhvr>
                                      <p:to>
                                        <p:strVal val="visible"/>
                                      </p:to>
                                    </p:set>
                                    <p:animEffect filter="fade" transition="in">
                                      <p:cBhvr>
                                        <p:cTn dur="500"/>
                                        <p:tgtEl>
                                          <p:spTgt spid="732"/>
                                        </p:tgtEl>
                                      </p:cBhvr>
                                    </p:animEffect>
                                  </p:childTnLst>
                                </p:cTn>
                              </p:par>
                              <p:par>
                                <p:cTn fill="hold" nodeType="withEffect" presetClass="entr" presetID="10" presetSubtype="0">
                                  <p:stCondLst>
                                    <p:cond delay="0"/>
                                  </p:stCondLst>
                                  <p:childTnLst>
                                    <p:set>
                                      <p:cBhvr>
                                        <p:cTn dur="1" fill="hold">
                                          <p:stCondLst>
                                            <p:cond delay="0"/>
                                          </p:stCondLst>
                                        </p:cTn>
                                        <p:tgtEl>
                                          <p:spTgt spid="731"/>
                                        </p:tgtEl>
                                        <p:attrNameLst>
                                          <p:attrName>style.visibility</p:attrName>
                                        </p:attrNameLst>
                                      </p:cBhvr>
                                      <p:to>
                                        <p:strVal val="visible"/>
                                      </p:to>
                                    </p:set>
                                    <p:animEffect filter="fade" transition="in">
                                      <p:cBhvr>
                                        <p:cTn dur="500"/>
                                        <p:tgtEl>
                                          <p:spTgt spid="731"/>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744"/>
                                        </p:tgtEl>
                                        <p:attrNameLst>
                                          <p:attrName>style.visibility</p:attrName>
                                        </p:attrNameLst>
                                      </p:cBhvr>
                                      <p:to>
                                        <p:strVal val="visible"/>
                                      </p:to>
                                    </p:set>
                                    <p:animEffect filter="fade" transition="in">
                                      <p:cBhvr>
                                        <p:cTn dur="500"/>
                                        <p:tgtEl>
                                          <p:spTgt spid="744"/>
                                        </p:tgtEl>
                                      </p:cBhvr>
                                    </p:animEffect>
                                  </p:childTnLst>
                                </p:cTn>
                              </p:par>
                              <p:par>
                                <p:cTn fill="hold" nodeType="withEffect" presetClass="entr" presetID="10" presetSubtype="0">
                                  <p:stCondLst>
                                    <p:cond delay="0"/>
                                  </p:stCondLst>
                                  <p:childTnLst>
                                    <p:set>
                                      <p:cBhvr>
                                        <p:cTn dur="1" fill="hold">
                                          <p:stCondLst>
                                            <p:cond delay="0"/>
                                          </p:stCondLst>
                                        </p:cTn>
                                        <p:tgtEl>
                                          <p:spTgt spid="741"/>
                                        </p:tgtEl>
                                        <p:attrNameLst>
                                          <p:attrName>style.visibility</p:attrName>
                                        </p:attrNameLst>
                                      </p:cBhvr>
                                      <p:to>
                                        <p:strVal val="visible"/>
                                      </p:to>
                                    </p:set>
                                    <p:animEffect filter="fade" transition="in">
                                      <p:cBhvr>
                                        <p:cTn dur="500"/>
                                        <p:tgtEl>
                                          <p:spTgt spid="74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738"/>
                                        </p:tgtEl>
                                        <p:attrNameLst>
                                          <p:attrName>style.visibility</p:attrName>
                                        </p:attrNameLst>
                                      </p:cBhvr>
                                      <p:to>
                                        <p:strVal val="visible"/>
                                      </p:to>
                                    </p:set>
                                    <p:animEffect filter="fade" transition="in">
                                      <p:cBhvr>
                                        <p:cTn dur="500"/>
                                        <p:tgtEl>
                                          <p:spTgt spid="738"/>
                                        </p:tgtEl>
                                      </p:cBhvr>
                                    </p:animEffect>
                                  </p:childTnLst>
                                </p:cTn>
                              </p:par>
                              <p:par>
                                <p:cTn fill="hold" nodeType="withEffect" presetClass="entr" presetID="10" presetSubtype="0">
                                  <p:stCondLst>
                                    <p:cond delay="0"/>
                                  </p:stCondLst>
                                  <p:childTnLst>
                                    <p:set>
                                      <p:cBhvr>
                                        <p:cTn dur="1" fill="hold">
                                          <p:stCondLst>
                                            <p:cond delay="0"/>
                                          </p:stCondLst>
                                        </p:cTn>
                                        <p:tgtEl>
                                          <p:spTgt spid="742"/>
                                        </p:tgtEl>
                                        <p:attrNameLst>
                                          <p:attrName>style.visibility</p:attrName>
                                        </p:attrNameLst>
                                      </p:cBhvr>
                                      <p:to>
                                        <p:strVal val="visible"/>
                                      </p:to>
                                    </p:set>
                                    <p:animEffect filter="fade" transition="in">
                                      <p:cBhvr>
                                        <p:cTn dur="500"/>
                                        <p:tgtEl>
                                          <p:spTgt spid="742"/>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734"/>
                                        </p:tgtEl>
                                        <p:attrNameLst>
                                          <p:attrName>style.visibility</p:attrName>
                                        </p:attrNameLst>
                                      </p:cBhvr>
                                      <p:to>
                                        <p:strVal val="visible"/>
                                      </p:to>
                                    </p:set>
                                    <p:animEffect filter="fade" transition="in">
                                      <p:cBhvr>
                                        <p:cTn dur="500"/>
                                        <p:tgtEl>
                                          <p:spTgt spid="734"/>
                                        </p:tgtEl>
                                      </p:cBhvr>
                                    </p:animEffect>
                                  </p:childTnLst>
                                </p:cTn>
                              </p:par>
                              <p:par>
                                <p:cTn fill="hold" nodeType="withEffect" presetClass="entr" presetID="10" presetSubtype="0">
                                  <p:stCondLst>
                                    <p:cond delay="0"/>
                                  </p:stCondLst>
                                  <p:childTnLst>
                                    <p:set>
                                      <p:cBhvr>
                                        <p:cTn dur="1" fill="hold">
                                          <p:stCondLst>
                                            <p:cond delay="0"/>
                                          </p:stCondLst>
                                        </p:cTn>
                                        <p:tgtEl>
                                          <p:spTgt spid="735"/>
                                        </p:tgtEl>
                                        <p:attrNameLst>
                                          <p:attrName>style.visibility</p:attrName>
                                        </p:attrNameLst>
                                      </p:cBhvr>
                                      <p:to>
                                        <p:strVal val="visible"/>
                                      </p:to>
                                    </p:set>
                                    <p:animEffect filter="fade" transition="in">
                                      <p:cBhvr>
                                        <p:cTn dur="500"/>
                                        <p:tgtEl>
                                          <p:spTgt spid="735"/>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739"/>
                                        </p:tgtEl>
                                        <p:attrNameLst>
                                          <p:attrName>style.visibility</p:attrName>
                                        </p:attrNameLst>
                                      </p:cBhvr>
                                      <p:to>
                                        <p:strVal val="visible"/>
                                      </p:to>
                                    </p:set>
                                    <p:animEffect filter="fade" transition="in">
                                      <p:cBhvr>
                                        <p:cTn dur="500"/>
                                        <p:tgtEl>
                                          <p:spTgt spid="739"/>
                                        </p:tgtEl>
                                      </p:cBhvr>
                                    </p:animEffect>
                                  </p:childTnLst>
                                </p:cTn>
                              </p:par>
                              <p:par>
                                <p:cTn fill="hold" nodeType="withEffect" presetClass="entr" presetID="10" presetSubtype="0">
                                  <p:stCondLst>
                                    <p:cond delay="0"/>
                                  </p:stCondLst>
                                  <p:childTnLst>
                                    <p:set>
                                      <p:cBhvr>
                                        <p:cTn dur="1" fill="hold">
                                          <p:stCondLst>
                                            <p:cond delay="0"/>
                                          </p:stCondLst>
                                        </p:cTn>
                                        <p:tgtEl>
                                          <p:spTgt spid="743"/>
                                        </p:tgtEl>
                                        <p:attrNameLst>
                                          <p:attrName>style.visibility</p:attrName>
                                        </p:attrNameLst>
                                      </p:cBhvr>
                                      <p:to>
                                        <p:strVal val="visible"/>
                                      </p:to>
                                    </p:set>
                                    <p:animEffect filter="fade" transition="in">
                                      <p:cBhvr>
                                        <p:cTn dur="500"/>
                                        <p:tgtEl>
                                          <p:spTgt spid="7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29"/>
          <p:cNvSpPr txBox="1"/>
          <p:nvPr/>
        </p:nvSpPr>
        <p:spPr>
          <a:xfrm>
            <a:off x="0" y="0"/>
            <a:ext cx="12192000" cy="6858000"/>
          </a:xfrm>
          <a:prstGeom prst="rect">
            <a:avLst/>
          </a:prstGeom>
          <a:solidFill>
            <a:schemeClr val="lt2"/>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aphicFrame>
        <p:nvGraphicFramePr>
          <p:cNvPr id="751" name="Google Shape;751;p29"/>
          <p:cNvGraphicFramePr/>
          <p:nvPr/>
        </p:nvGraphicFramePr>
        <p:xfrm>
          <a:off x="152400" y="152400"/>
          <a:ext cx="3000000" cy="3000000"/>
        </p:xfrm>
        <a:graphic>
          <a:graphicData uri="http://schemas.openxmlformats.org/drawingml/2006/table">
            <a:tbl>
              <a:tblPr>
                <a:noFill/>
                <a:tableStyleId>{A8FC9135-547D-4127-8DC4-C5FBDCB39A31}</a:tableStyleId>
              </a:tblPr>
              <a:tblGrid>
                <a:gridCol w="1752600"/>
                <a:gridCol w="3581400"/>
                <a:gridCol w="3187700"/>
                <a:gridCol w="3289300"/>
              </a:tblGrid>
              <a:tr h="533400">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Khu vực</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FD78F"/>
                    </a:solidFill>
                  </a:tcPr>
                </a:tc>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Cảnh quan tiêu biểu</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FD78F"/>
                    </a:solidFill>
                  </a:tcPr>
                </a:tc>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Các dãy núi lớn</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FD78F"/>
                    </a:solidFill>
                  </a:tcPr>
                </a:tc>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Các đồng bằng lớn</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FD78F"/>
                    </a:solidFill>
                  </a:tcPr>
                </a:tc>
              </a:tr>
              <a:tr h="1011225">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Bắc Á</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8D1D3"/>
                    </a:solidFill>
                  </a:tcPr>
                </a:tc>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d. Rừng taiga (LB. Nga</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8D1D3"/>
                    </a:solidFill>
                  </a:tcPr>
                </a:tc>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Dãy U-ran</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8D1D3"/>
                    </a:solidFill>
                  </a:tcPr>
                </a:tc>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ĐB Tây-xi-bia</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8D1D3"/>
                    </a:solidFill>
                  </a:tcPr>
                </a:tc>
              </a:tr>
              <a:tr h="1011225">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Trung Á</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CE9EA"/>
                    </a:solidFill>
                  </a:tcPr>
                </a:tc>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b. Bán hoang mạc (Ca-dắc-xtan)</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CE9EA"/>
                    </a:solidFill>
                  </a:tcPr>
                </a:tc>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cap="none" strike="noStrike">
                          <a:solidFill>
                            <a:srgbClr val="000000"/>
                          </a:solidFill>
                          <a:latin typeface="Calibri"/>
                          <a:ea typeface="Calibri"/>
                          <a:cs typeface="Calibri"/>
                          <a:sym typeface="Calibri"/>
                        </a:rPr>
                        <a:t>Một phần của dãy Thiên Sơn</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CE9EA"/>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CE9EA"/>
                    </a:solidFill>
                  </a:tcPr>
                </a:tc>
              </a:tr>
              <a:tr h="549275">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a:solidFill>
                            <a:srgbClr val="000000"/>
                          </a:solidFill>
                          <a:latin typeface="Calibri"/>
                          <a:ea typeface="Calibri"/>
                          <a:cs typeface="Calibri"/>
                          <a:sym typeface="Calibri"/>
                        </a:rPr>
                        <a:t>Tây Nam Á</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8D1D3"/>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8D1D3"/>
                    </a:solidFill>
                  </a:tcPr>
                </a:tc>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a:solidFill>
                            <a:srgbClr val="000000"/>
                          </a:solidFill>
                          <a:latin typeface="Calibri"/>
                          <a:ea typeface="Calibri"/>
                          <a:cs typeface="Calibri"/>
                          <a:sym typeface="Calibri"/>
                        </a:rPr>
                        <a:t>Dãy Cap-ca</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8D1D3"/>
                    </a:solidFill>
                  </a:tcPr>
                </a:tc>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a:solidFill>
                            <a:srgbClr val="000000"/>
                          </a:solidFill>
                          <a:latin typeface="Calibri"/>
                          <a:ea typeface="Calibri"/>
                          <a:cs typeface="Calibri"/>
                          <a:sym typeface="Calibri"/>
                        </a:rPr>
                        <a:t>ĐB Lưỡng Hà</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8D1D3"/>
                    </a:solidFill>
                  </a:tcPr>
                </a:tc>
              </a:tr>
              <a:tr h="1474775">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a:solidFill>
                            <a:srgbClr val="000000"/>
                          </a:solidFill>
                          <a:latin typeface="Calibri"/>
                          <a:ea typeface="Calibri"/>
                          <a:cs typeface="Calibri"/>
                          <a:sym typeface="Calibri"/>
                        </a:rPr>
                        <a:t>Đông Á</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CE9EA"/>
                    </a:solidFill>
                  </a:tcPr>
                </a:tc>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a:solidFill>
                            <a:srgbClr val="000000"/>
                          </a:solidFill>
                          <a:latin typeface="Calibri"/>
                          <a:ea typeface="Calibri"/>
                          <a:cs typeface="Calibri"/>
                          <a:sym typeface="Calibri"/>
                        </a:rPr>
                        <a:t>a. Vịnh biển Nhật Bản</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CE9EA"/>
                    </a:solidFill>
                  </a:tcPr>
                </a:tc>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a:solidFill>
                            <a:srgbClr val="000000"/>
                          </a:solidFill>
                          <a:latin typeface="Calibri"/>
                          <a:ea typeface="Calibri"/>
                          <a:cs typeface="Calibri"/>
                          <a:sym typeface="Calibri"/>
                        </a:rPr>
                        <a:t>Một phần của dãy Thiên Sơn</a:t>
                      </a:r>
                      <a:endParaRPr/>
                    </a:p>
                    <a:p>
                      <a:pPr indent="0" lvl="0" marL="0" marR="0" rtl="0" algn="l">
                        <a:lnSpc>
                          <a:spcPct val="100000"/>
                        </a:lnSpc>
                        <a:spcBef>
                          <a:spcPts val="0"/>
                        </a:spcBef>
                        <a:spcAft>
                          <a:spcPts val="0"/>
                        </a:spcAft>
                        <a:buClr>
                          <a:srgbClr val="000000"/>
                        </a:buClr>
                        <a:buSzPts val="2800"/>
                        <a:buFont typeface="Calibri"/>
                        <a:buNone/>
                      </a:pPr>
                      <a:r>
                        <a:rPr b="0" i="0" lang="en-US" sz="2800" u="none">
                          <a:solidFill>
                            <a:srgbClr val="000000"/>
                          </a:solidFill>
                          <a:latin typeface="Calibri"/>
                          <a:ea typeface="Calibri"/>
                          <a:cs typeface="Calibri"/>
                          <a:sym typeface="Calibri"/>
                        </a:rPr>
                        <a:t>dãy Côn Luân</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CE9EA"/>
                    </a:solidFill>
                  </a:tcPr>
                </a:tc>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a:solidFill>
                            <a:srgbClr val="000000"/>
                          </a:solidFill>
                          <a:latin typeface="Calibri"/>
                          <a:ea typeface="Calibri"/>
                          <a:cs typeface="Calibri"/>
                          <a:sym typeface="Calibri"/>
                        </a:rPr>
                        <a:t>ĐB Hoa Bắc</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CE9EA"/>
                    </a:solidFill>
                  </a:tcPr>
                </a:tc>
              </a:tr>
              <a:tr h="944550">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a:solidFill>
                            <a:srgbClr val="000000"/>
                          </a:solidFill>
                          <a:latin typeface="Calibri"/>
                          <a:ea typeface="Calibri"/>
                          <a:cs typeface="Calibri"/>
                          <a:sym typeface="Calibri"/>
                        </a:rPr>
                        <a:t>Nam Á</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8D1D3"/>
                    </a:solidFill>
                  </a:tcPr>
                </a:tc>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a:solidFill>
                            <a:srgbClr val="000000"/>
                          </a:solidFill>
                          <a:latin typeface="Calibri"/>
                          <a:ea typeface="Calibri"/>
                          <a:cs typeface="Calibri"/>
                          <a:sym typeface="Calibri"/>
                        </a:rPr>
                        <a:t>e. Dãy núi Hi-ma-lay-a (phần thuộc Nê-pan)</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8D1D3"/>
                    </a:solidFill>
                  </a:tcPr>
                </a:tc>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a:solidFill>
                            <a:srgbClr val="000000"/>
                          </a:solidFill>
                          <a:latin typeface="Calibri"/>
                          <a:ea typeface="Calibri"/>
                          <a:cs typeface="Calibri"/>
                          <a:sym typeface="Calibri"/>
                        </a:rPr>
                        <a:t>Dãy Hi-ma-lay-a</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8D1D3"/>
                    </a:solidFill>
                  </a:tcPr>
                </a:tc>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a:solidFill>
                            <a:srgbClr val="000000"/>
                          </a:solidFill>
                          <a:latin typeface="Calibri"/>
                          <a:ea typeface="Calibri"/>
                          <a:cs typeface="Calibri"/>
                          <a:sym typeface="Calibri"/>
                        </a:rPr>
                        <a:t>ĐB Ấn Hằng</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8D1D3"/>
                    </a:solidFill>
                  </a:tcPr>
                </a:tc>
              </a:tr>
              <a:tr h="1011225">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a:solidFill>
                            <a:srgbClr val="000000"/>
                          </a:solidFill>
                          <a:latin typeface="Calibri"/>
                          <a:ea typeface="Calibri"/>
                          <a:cs typeface="Calibri"/>
                          <a:sym typeface="Calibri"/>
                        </a:rPr>
                        <a:t>Đông Nam Á</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CE9EA"/>
                    </a:solidFill>
                  </a:tcPr>
                </a:tc>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a:solidFill>
                            <a:srgbClr val="000000"/>
                          </a:solidFill>
                          <a:latin typeface="Calibri"/>
                          <a:ea typeface="Calibri"/>
                          <a:cs typeface="Calibri"/>
                          <a:sym typeface="Calibri"/>
                        </a:rPr>
                        <a:t>c. Đồng bằng (đảo Ba-li, In-đô-nê-xi-a</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CE9EA"/>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CE9EA"/>
                    </a:solidFill>
                  </a:tcPr>
                </a:tc>
                <a:tc>
                  <a:txBody>
                    <a:bodyPr/>
                    <a:lstStyle/>
                    <a:p>
                      <a:pPr indent="0" lvl="0" marL="0" marR="0" rtl="0" algn="l">
                        <a:lnSpc>
                          <a:spcPct val="100000"/>
                        </a:lnSpc>
                        <a:spcBef>
                          <a:spcPts val="0"/>
                        </a:spcBef>
                        <a:spcAft>
                          <a:spcPts val="0"/>
                        </a:spcAft>
                        <a:buClr>
                          <a:srgbClr val="000000"/>
                        </a:buClr>
                        <a:buSzPts val="2800"/>
                        <a:buFont typeface="Calibri"/>
                        <a:buNone/>
                      </a:pPr>
                      <a:r>
                        <a:rPr b="0" i="0" lang="en-US" sz="2800" u="none">
                          <a:solidFill>
                            <a:srgbClr val="000000"/>
                          </a:solidFill>
                          <a:latin typeface="Calibri"/>
                          <a:ea typeface="Calibri"/>
                          <a:cs typeface="Calibri"/>
                          <a:sym typeface="Calibri"/>
                        </a:rPr>
                        <a:t>ĐB sông Mê Công</a:t>
                      </a:r>
                      <a:endParaRPr/>
                    </a:p>
                  </a:txBody>
                  <a:tcPr marT="45725" marB="45725" marR="91450" marL="91450" anchor="ctr">
                    <a:lnL cap="flat" cmpd="sng" w="38100">
                      <a:solidFill>
                        <a:srgbClr val="0070C0"/>
                      </a:solidFill>
                      <a:prstDash val="solid"/>
                      <a:round/>
                      <a:headEnd len="sm" w="sm" type="none"/>
                      <a:tailEnd len="sm" w="sm" type="none"/>
                    </a:lnL>
                    <a:lnR cap="flat" cmpd="sng" w="38100">
                      <a:solidFill>
                        <a:srgbClr val="0070C0"/>
                      </a:solidFill>
                      <a:prstDash val="solid"/>
                      <a:round/>
                      <a:headEnd len="sm" w="sm" type="none"/>
                      <a:tailEnd len="sm" w="sm" type="none"/>
                    </a:lnR>
                    <a:lnT cap="flat" cmpd="sng" w="38100">
                      <a:solidFill>
                        <a:srgbClr val="0070C0"/>
                      </a:solidFill>
                      <a:prstDash val="solid"/>
                      <a:round/>
                      <a:headEnd len="sm" w="sm" type="none"/>
                      <a:tailEnd len="sm" w="sm" type="none"/>
                    </a:lnT>
                    <a:lnB cap="flat" cmpd="sng" w="38100">
                      <a:solidFill>
                        <a:srgbClr val="0070C0"/>
                      </a:solidFill>
                      <a:prstDash val="solid"/>
                      <a:round/>
                      <a:headEnd len="sm" w="sm" type="none"/>
                      <a:tailEnd len="sm" w="sm" type="none"/>
                    </a:lnB>
                    <a:solidFill>
                      <a:srgbClr val="FCE9EA"/>
                    </a:solidFill>
                  </a:tcPr>
                </a:tc>
              </a:tr>
            </a:tbl>
          </a:graphicData>
        </a:graphic>
      </p:graphicFrame>
    </p:spTree>
  </p:cSld>
  <p:clrMapOvr>
    <a:masterClrMapping/>
  </p:clrMapOvr>
  <p:transition>
    <p:random/>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 name="Shape 204"/>
        <p:cNvGrpSpPr/>
        <p:nvPr/>
      </p:nvGrpSpPr>
      <p:grpSpPr>
        <a:xfrm>
          <a:off x="0" y="0"/>
          <a:ext cx="0" cy="0"/>
          <a:chOff x="0" y="0"/>
          <a:chExt cx="0" cy="0"/>
        </a:xfrm>
      </p:grpSpPr>
      <p:pic>
        <p:nvPicPr>
          <p:cNvPr id="205" name="Google Shape;205;p3"/>
          <p:cNvPicPr preferRelativeResize="0"/>
          <p:nvPr/>
        </p:nvPicPr>
        <p:blipFill rotWithShape="1">
          <a:blip r:embed="rId4">
            <a:alphaModFix/>
          </a:blip>
          <a:srcRect b="0" l="0" r="0" t="0"/>
          <a:stretch/>
        </p:blipFill>
        <p:spPr>
          <a:xfrm>
            <a:off x="152400" y="2455862"/>
            <a:ext cx="2438400" cy="3760787"/>
          </a:xfrm>
          <a:prstGeom prst="rect">
            <a:avLst/>
          </a:prstGeom>
          <a:noFill/>
          <a:ln>
            <a:noFill/>
          </a:ln>
        </p:spPr>
      </p:pic>
      <p:sp>
        <p:nvSpPr>
          <p:cNvPr id="206" name="Google Shape;206;p3"/>
          <p:cNvSpPr/>
          <p:nvPr/>
        </p:nvSpPr>
        <p:spPr>
          <a:xfrm rot="-8700000">
            <a:off x="3160712" y="3241675"/>
            <a:ext cx="1587" cy="7937"/>
          </a:xfrm>
          <a:custGeom>
            <a:rect b="b" l="l" r="r" t="t"/>
            <a:pathLst>
              <a:path extrusionOk="0" h="147" w="18">
                <a:moveTo>
                  <a:pt x="17" y="1"/>
                </a:moveTo>
                <a:lnTo>
                  <a:pt x="0" y="90"/>
                </a:lnTo>
                <a:cubicBezTo>
                  <a:pt x="5" y="118"/>
                  <a:pt x="9" y="146"/>
                  <a:pt x="12" y="146"/>
                </a:cubicBezTo>
                <a:cubicBezTo>
                  <a:pt x="15" y="146"/>
                  <a:pt x="17" y="111"/>
                  <a:pt x="17" y="1"/>
                </a:cubicBezTo>
                <a:close/>
              </a:path>
            </a:pathLst>
          </a:custGeom>
          <a:solidFill>
            <a:srgbClr val="F987B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nvGrpSpPr>
          <p:cNvPr id="207" name="Google Shape;207;p3"/>
          <p:cNvGrpSpPr/>
          <p:nvPr/>
        </p:nvGrpSpPr>
        <p:grpSpPr>
          <a:xfrm>
            <a:off x="2990850" y="1204912"/>
            <a:ext cx="7358062" cy="823912"/>
            <a:chOff x="1229832" y="2260106"/>
            <a:chExt cx="7345449" cy="643203"/>
          </a:xfrm>
        </p:grpSpPr>
        <p:sp>
          <p:nvSpPr>
            <p:cNvPr id="208" name="Google Shape;208;p3"/>
            <p:cNvSpPr/>
            <p:nvPr/>
          </p:nvSpPr>
          <p:spPr>
            <a:xfrm>
              <a:off x="1670400" y="2260106"/>
              <a:ext cx="6904881" cy="643203"/>
            </a:xfrm>
            <a:prstGeom prst="roundRect">
              <a:avLst>
                <a:gd fmla="val 16667" name="adj"/>
              </a:avLst>
            </a:prstGeom>
            <a:solidFill>
              <a:srgbClr val="FFFFFF"/>
            </a:solidFill>
            <a:ln cap="flat" cmpd="sng" w="12700">
              <a:solidFill>
                <a:srgbClr val="388D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nvGrpSpPr>
            <p:cNvPr id="209" name="Google Shape;209;p3"/>
            <p:cNvGrpSpPr/>
            <p:nvPr/>
          </p:nvGrpSpPr>
          <p:grpSpPr>
            <a:xfrm>
              <a:off x="1229832" y="2278695"/>
              <a:ext cx="709981" cy="606025"/>
              <a:chOff x="1327725" y="575058"/>
              <a:chExt cx="2215481" cy="1891090"/>
            </a:xfrm>
          </p:grpSpPr>
          <p:sp>
            <p:nvSpPr>
              <p:cNvPr id="210" name="Google Shape;210;p3"/>
              <p:cNvSpPr/>
              <p:nvPr/>
            </p:nvSpPr>
            <p:spPr>
              <a:xfrm>
                <a:off x="1327725" y="575058"/>
                <a:ext cx="2215481" cy="1891090"/>
              </a:xfrm>
              <a:custGeom>
                <a:rect b="b" l="l" r="r" t="t"/>
                <a:pathLst>
                  <a:path extrusionOk="0" h="20748" w="24276">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63500" dir="19320094" dist="19050">
                  <a:srgbClr val="000000">
                    <a:alpha val="2078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11" name="Google Shape;211;p3"/>
              <p:cNvSpPr/>
              <p:nvPr/>
            </p:nvSpPr>
            <p:spPr>
              <a:xfrm>
                <a:off x="2311835" y="814828"/>
                <a:ext cx="227482" cy="243638"/>
              </a:xfrm>
              <a:custGeom>
                <a:rect b="b" l="l" r="r" t="t"/>
                <a:pathLst>
                  <a:path extrusionOk="0" h="2695" w="2508">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FFBD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12" name="Google Shape;212;p3"/>
              <p:cNvSpPr/>
              <p:nvPr/>
            </p:nvSpPr>
            <p:spPr>
              <a:xfrm>
                <a:off x="2301945" y="861235"/>
                <a:ext cx="143411" cy="293912"/>
              </a:xfrm>
              <a:custGeom>
                <a:rect b="b" l="l" r="r" t="t"/>
                <a:pathLst>
                  <a:path extrusionOk="0" h="3213" w="1568">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A0D4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13" name="Google Shape;213;p3"/>
              <p:cNvSpPr/>
              <p:nvPr/>
            </p:nvSpPr>
            <p:spPr>
              <a:xfrm>
                <a:off x="2062429" y="670288"/>
                <a:ext cx="249008" cy="493362"/>
              </a:xfrm>
              <a:custGeom>
                <a:rect b="b" l="l" r="r" t="t"/>
                <a:pathLst>
                  <a:path extrusionOk="0" h="5407" w="2729">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14" name="Google Shape;214;p3"/>
              <p:cNvSpPr/>
              <p:nvPr/>
            </p:nvSpPr>
            <p:spPr>
              <a:xfrm>
                <a:off x="2177124" y="670380"/>
                <a:ext cx="125006" cy="456043"/>
              </a:xfrm>
              <a:custGeom>
                <a:rect b="b" l="l" r="r" t="t"/>
                <a:pathLst>
                  <a:path extrusionOk="0" h="4998" w="137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15" name="Google Shape;215;p3"/>
              <p:cNvSpPr/>
              <p:nvPr/>
            </p:nvSpPr>
            <p:spPr>
              <a:xfrm>
                <a:off x="1484575" y="960721"/>
                <a:ext cx="1921528" cy="1379989"/>
              </a:xfrm>
              <a:custGeom>
                <a:rect b="b" l="l" r="r" t="t"/>
                <a:pathLst>
                  <a:path extrusionOk="0" h="15124" w="21059">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16" name="Google Shape;216;p3"/>
              <p:cNvSpPr/>
              <p:nvPr/>
            </p:nvSpPr>
            <p:spPr>
              <a:xfrm>
                <a:off x="1711866" y="962181"/>
                <a:ext cx="1524978" cy="1378256"/>
              </a:xfrm>
              <a:custGeom>
                <a:rect b="b" l="l" r="r" t="t"/>
                <a:pathLst>
                  <a:path extrusionOk="0" h="15105" w="16713">
                    <a:moveTo>
                      <a:pt x="11415" y="0"/>
                    </a:moveTo>
                    <a:cubicBezTo>
                      <a:pt x="11851" y="1812"/>
                      <a:pt x="15317" y="6993"/>
                      <a:pt x="10496" y="11018"/>
                    </a:cubicBezTo>
                    <a:cubicBezTo>
                      <a:pt x="8759" y="12466"/>
                      <a:pt x="6934" y="12939"/>
                      <a:pt x="5278" y="12939"/>
                    </a:cubicBezTo>
                    <a:cubicBezTo>
                      <a:pt x="4643" y="12939"/>
                      <a:pt x="4031" y="12870"/>
                      <a:pt x="3459" y="12761"/>
                    </a:cubicBez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17" name="Google Shape;217;p3"/>
              <p:cNvSpPr/>
              <p:nvPr/>
            </p:nvSpPr>
            <p:spPr>
              <a:xfrm>
                <a:off x="1548903" y="1034812"/>
                <a:ext cx="959259" cy="941192"/>
              </a:xfrm>
              <a:custGeom>
                <a:rect b="b" l="l" r="r" t="t"/>
                <a:pathLst>
                  <a:path extrusionOk="0" h="10315" w="10513">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18" name="Google Shape;218;p3"/>
              <p:cNvSpPr/>
              <p:nvPr/>
            </p:nvSpPr>
            <p:spPr>
              <a:xfrm>
                <a:off x="2132414" y="1402073"/>
                <a:ext cx="411606" cy="229937"/>
              </a:xfrm>
              <a:custGeom>
                <a:rect b="b" l="l" r="r" t="t"/>
                <a:pathLst>
                  <a:path extrusionOk="0" h="2520" w="4511">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19" name="Google Shape;219;p3"/>
              <p:cNvSpPr/>
              <p:nvPr/>
            </p:nvSpPr>
            <p:spPr>
              <a:xfrm>
                <a:off x="2275121" y="1557372"/>
                <a:ext cx="193257" cy="74638"/>
              </a:xfrm>
              <a:custGeom>
                <a:rect b="b" l="l" r="r" t="t"/>
                <a:pathLst>
                  <a:path extrusionOk="0" h="818" w="2118">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20" name="Google Shape;220;p3"/>
              <p:cNvSpPr/>
              <p:nvPr/>
            </p:nvSpPr>
            <p:spPr>
              <a:xfrm>
                <a:off x="2089529" y="1336559"/>
                <a:ext cx="83124" cy="76828"/>
              </a:xfrm>
              <a:custGeom>
                <a:rect b="b" l="l" r="r" t="t"/>
                <a:pathLst>
                  <a:path extrusionOk="0" h="842" w="911">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21" name="Google Shape;221;p3"/>
              <p:cNvSpPr/>
              <p:nvPr/>
            </p:nvSpPr>
            <p:spPr>
              <a:xfrm>
                <a:off x="2462173" y="1269859"/>
                <a:ext cx="83124" cy="77011"/>
              </a:xfrm>
              <a:custGeom>
                <a:rect b="b" l="l" r="r" t="t"/>
                <a:pathLst>
                  <a:path extrusionOk="0" h="844" w="911">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22" name="Google Shape;222;p3"/>
              <p:cNvSpPr/>
              <p:nvPr/>
            </p:nvSpPr>
            <p:spPr>
              <a:xfrm>
                <a:off x="2561722" y="1302525"/>
                <a:ext cx="196542" cy="181851"/>
              </a:xfrm>
              <a:custGeom>
                <a:rect b="b" l="l" r="r" t="t"/>
                <a:pathLst>
                  <a:path extrusionOk="0" h="1993" w="2154">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23" name="Google Shape;223;p3"/>
              <p:cNvSpPr/>
              <p:nvPr/>
            </p:nvSpPr>
            <p:spPr>
              <a:xfrm>
                <a:off x="1930215" y="1415303"/>
                <a:ext cx="196815" cy="181943"/>
              </a:xfrm>
              <a:custGeom>
                <a:rect b="b" l="l" r="r" t="t"/>
                <a:pathLst>
                  <a:path extrusionOk="0" h="1994" w="2157">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24" name="Google Shape;224;p3"/>
              <p:cNvSpPr/>
              <p:nvPr/>
            </p:nvSpPr>
            <p:spPr>
              <a:xfrm>
                <a:off x="1621351" y="1083993"/>
                <a:ext cx="348830" cy="352844"/>
              </a:xfrm>
              <a:custGeom>
                <a:rect b="b" l="l" r="r" t="t"/>
                <a:pathLst>
                  <a:path extrusionOk="0" h="3867" w="3823">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25" name="Google Shape;225;p3"/>
              <p:cNvSpPr/>
              <p:nvPr/>
            </p:nvSpPr>
            <p:spPr>
              <a:xfrm>
                <a:off x="1617701" y="1516676"/>
                <a:ext cx="170537" cy="124458"/>
              </a:xfrm>
              <a:custGeom>
                <a:rect b="b" l="l" r="r" t="t"/>
                <a:pathLst>
                  <a:path extrusionOk="0" h="1364" w="1869">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26" name="Google Shape;226;p3"/>
              <p:cNvSpPr/>
              <p:nvPr/>
            </p:nvSpPr>
            <p:spPr>
              <a:xfrm>
                <a:off x="1891892" y="2090242"/>
                <a:ext cx="236416" cy="103289"/>
              </a:xfrm>
              <a:custGeom>
                <a:rect b="b" l="l" r="r" t="t"/>
                <a:pathLst>
                  <a:path extrusionOk="0" h="1132" w="2591">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grpSp>
      <p:grpSp>
        <p:nvGrpSpPr>
          <p:cNvPr id="227" name="Google Shape;227;p3"/>
          <p:cNvGrpSpPr/>
          <p:nvPr/>
        </p:nvGrpSpPr>
        <p:grpSpPr>
          <a:xfrm>
            <a:off x="3003550" y="2352675"/>
            <a:ext cx="7345362" cy="850900"/>
            <a:chOff x="1229832" y="2260106"/>
            <a:chExt cx="7345449" cy="643203"/>
          </a:xfrm>
        </p:grpSpPr>
        <p:sp>
          <p:nvSpPr>
            <p:cNvPr id="228" name="Google Shape;228;p3"/>
            <p:cNvSpPr/>
            <p:nvPr/>
          </p:nvSpPr>
          <p:spPr>
            <a:xfrm>
              <a:off x="1669575" y="2260106"/>
              <a:ext cx="6905706" cy="643203"/>
            </a:xfrm>
            <a:prstGeom prst="roundRect">
              <a:avLst>
                <a:gd fmla="val 16667" name="adj"/>
              </a:avLst>
            </a:prstGeom>
            <a:solidFill>
              <a:srgbClr val="FFFFFF"/>
            </a:solidFill>
            <a:ln cap="flat" cmpd="sng" w="12700">
              <a:solidFill>
                <a:srgbClr val="388D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nvGrpSpPr>
            <p:cNvPr id="229" name="Google Shape;229;p3"/>
            <p:cNvGrpSpPr/>
            <p:nvPr/>
          </p:nvGrpSpPr>
          <p:grpSpPr>
            <a:xfrm>
              <a:off x="1229832" y="2278106"/>
              <a:ext cx="709621" cy="607203"/>
              <a:chOff x="1327725" y="573221"/>
              <a:chExt cx="2214359" cy="1894767"/>
            </a:xfrm>
          </p:grpSpPr>
          <p:sp>
            <p:nvSpPr>
              <p:cNvPr id="230" name="Google Shape;230;p3"/>
              <p:cNvSpPr/>
              <p:nvPr/>
            </p:nvSpPr>
            <p:spPr>
              <a:xfrm>
                <a:off x="1327725" y="573221"/>
                <a:ext cx="2214359" cy="1894767"/>
              </a:xfrm>
              <a:custGeom>
                <a:rect b="b" l="l" r="r" t="t"/>
                <a:pathLst>
                  <a:path extrusionOk="0" h="20748" w="24276">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63500" dir="19320094" dist="19050">
                  <a:srgbClr val="000000">
                    <a:alpha val="2078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31" name="Google Shape;231;p3"/>
              <p:cNvSpPr/>
              <p:nvPr/>
            </p:nvSpPr>
            <p:spPr>
              <a:xfrm>
                <a:off x="2308581" y="812875"/>
                <a:ext cx="227876" cy="247143"/>
              </a:xfrm>
              <a:custGeom>
                <a:rect b="b" l="l" r="r" t="t"/>
                <a:pathLst>
                  <a:path extrusionOk="0" h="2695" w="2508">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FFBD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32" name="Google Shape;232;p3"/>
              <p:cNvSpPr/>
              <p:nvPr/>
            </p:nvSpPr>
            <p:spPr>
              <a:xfrm>
                <a:off x="2303629" y="857810"/>
                <a:ext cx="143659" cy="295822"/>
              </a:xfrm>
              <a:custGeom>
                <a:rect b="b" l="l" r="r" t="t"/>
                <a:pathLst>
                  <a:path extrusionOk="0" h="3213" w="1568">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A0D4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33" name="Google Shape;233;p3"/>
              <p:cNvSpPr/>
              <p:nvPr/>
            </p:nvSpPr>
            <p:spPr>
              <a:xfrm>
                <a:off x="2062429" y="670288"/>
                <a:ext cx="249008" cy="493362"/>
              </a:xfrm>
              <a:custGeom>
                <a:rect b="b" l="l" r="r" t="t"/>
                <a:pathLst>
                  <a:path extrusionOk="0" h="5407" w="2729">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34" name="Google Shape;234;p3"/>
              <p:cNvSpPr/>
              <p:nvPr/>
            </p:nvSpPr>
            <p:spPr>
              <a:xfrm>
                <a:off x="2177124" y="670380"/>
                <a:ext cx="125006" cy="456043"/>
              </a:xfrm>
              <a:custGeom>
                <a:rect b="b" l="l" r="r" t="t"/>
                <a:pathLst>
                  <a:path extrusionOk="0" h="4998" w="137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35" name="Google Shape;235;p3"/>
              <p:cNvSpPr/>
              <p:nvPr/>
            </p:nvSpPr>
            <p:spPr>
              <a:xfrm>
                <a:off x="1484575" y="960721"/>
                <a:ext cx="1921528" cy="1379989"/>
              </a:xfrm>
              <a:custGeom>
                <a:rect b="b" l="l" r="r" t="t"/>
                <a:pathLst>
                  <a:path extrusionOk="0" h="15124" w="21059">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36" name="Google Shape;236;p3"/>
              <p:cNvSpPr/>
              <p:nvPr/>
            </p:nvSpPr>
            <p:spPr>
              <a:xfrm>
                <a:off x="1711866" y="962181"/>
                <a:ext cx="1524978" cy="1378256"/>
              </a:xfrm>
              <a:custGeom>
                <a:rect b="b" l="l" r="r" t="t"/>
                <a:pathLst>
                  <a:path extrusionOk="0" h="15105" w="16713">
                    <a:moveTo>
                      <a:pt x="11415" y="0"/>
                    </a:moveTo>
                    <a:cubicBezTo>
                      <a:pt x="11851" y="1812"/>
                      <a:pt x="15317" y="6993"/>
                      <a:pt x="10496" y="11018"/>
                    </a:cubicBezTo>
                    <a:cubicBezTo>
                      <a:pt x="8759" y="12466"/>
                      <a:pt x="6934" y="12939"/>
                      <a:pt x="5278" y="12939"/>
                    </a:cubicBezTo>
                    <a:cubicBezTo>
                      <a:pt x="4643" y="12939"/>
                      <a:pt x="4031" y="12870"/>
                      <a:pt x="3459" y="12761"/>
                    </a:cubicBez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37" name="Google Shape;237;p3"/>
              <p:cNvSpPr/>
              <p:nvPr/>
            </p:nvSpPr>
            <p:spPr>
              <a:xfrm>
                <a:off x="1548903" y="1034812"/>
                <a:ext cx="959259" cy="941192"/>
              </a:xfrm>
              <a:custGeom>
                <a:rect b="b" l="l" r="r" t="t"/>
                <a:pathLst>
                  <a:path extrusionOk="0" h="10315" w="10513">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38" name="Google Shape;238;p3"/>
              <p:cNvSpPr/>
              <p:nvPr/>
            </p:nvSpPr>
            <p:spPr>
              <a:xfrm>
                <a:off x="2132414" y="1402073"/>
                <a:ext cx="411606" cy="229937"/>
              </a:xfrm>
              <a:custGeom>
                <a:rect b="b" l="l" r="r" t="t"/>
                <a:pathLst>
                  <a:path extrusionOk="0" h="2520" w="4511">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39" name="Google Shape;239;p3"/>
              <p:cNvSpPr/>
              <p:nvPr/>
            </p:nvSpPr>
            <p:spPr>
              <a:xfrm>
                <a:off x="2275121" y="1557372"/>
                <a:ext cx="193257" cy="74638"/>
              </a:xfrm>
              <a:custGeom>
                <a:rect b="b" l="l" r="r" t="t"/>
                <a:pathLst>
                  <a:path extrusionOk="0" h="818" w="2118">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40" name="Google Shape;240;p3"/>
              <p:cNvSpPr/>
              <p:nvPr/>
            </p:nvSpPr>
            <p:spPr>
              <a:xfrm>
                <a:off x="2089529" y="1336559"/>
                <a:ext cx="83124" cy="76828"/>
              </a:xfrm>
              <a:custGeom>
                <a:rect b="b" l="l" r="r" t="t"/>
                <a:pathLst>
                  <a:path extrusionOk="0" h="842" w="911">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41" name="Google Shape;241;p3"/>
              <p:cNvSpPr/>
              <p:nvPr/>
            </p:nvSpPr>
            <p:spPr>
              <a:xfrm>
                <a:off x="2462173" y="1269859"/>
                <a:ext cx="83124" cy="77011"/>
              </a:xfrm>
              <a:custGeom>
                <a:rect b="b" l="l" r="r" t="t"/>
                <a:pathLst>
                  <a:path extrusionOk="0" h="844" w="911">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42" name="Google Shape;242;p3"/>
              <p:cNvSpPr/>
              <p:nvPr/>
            </p:nvSpPr>
            <p:spPr>
              <a:xfrm>
                <a:off x="2561722" y="1302525"/>
                <a:ext cx="196542" cy="181851"/>
              </a:xfrm>
              <a:custGeom>
                <a:rect b="b" l="l" r="r" t="t"/>
                <a:pathLst>
                  <a:path extrusionOk="0" h="1993" w="2154">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43" name="Google Shape;243;p3"/>
              <p:cNvSpPr/>
              <p:nvPr/>
            </p:nvSpPr>
            <p:spPr>
              <a:xfrm>
                <a:off x="1930215" y="1415303"/>
                <a:ext cx="196815" cy="181943"/>
              </a:xfrm>
              <a:custGeom>
                <a:rect b="b" l="l" r="r" t="t"/>
                <a:pathLst>
                  <a:path extrusionOk="0" h="1994" w="2157">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44" name="Google Shape;244;p3"/>
              <p:cNvSpPr/>
              <p:nvPr/>
            </p:nvSpPr>
            <p:spPr>
              <a:xfrm>
                <a:off x="1621351" y="1083993"/>
                <a:ext cx="348830" cy="352844"/>
              </a:xfrm>
              <a:custGeom>
                <a:rect b="b" l="l" r="r" t="t"/>
                <a:pathLst>
                  <a:path extrusionOk="0" h="3867" w="3823">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45" name="Google Shape;245;p3"/>
              <p:cNvSpPr/>
              <p:nvPr/>
            </p:nvSpPr>
            <p:spPr>
              <a:xfrm>
                <a:off x="1617701" y="1516676"/>
                <a:ext cx="170537" cy="124458"/>
              </a:xfrm>
              <a:custGeom>
                <a:rect b="b" l="l" r="r" t="t"/>
                <a:pathLst>
                  <a:path extrusionOk="0" h="1364" w="1869">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46" name="Google Shape;246;p3"/>
              <p:cNvSpPr/>
              <p:nvPr/>
            </p:nvSpPr>
            <p:spPr>
              <a:xfrm>
                <a:off x="1891892" y="2090242"/>
                <a:ext cx="236416" cy="103289"/>
              </a:xfrm>
              <a:custGeom>
                <a:rect b="b" l="l" r="r" t="t"/>
                <a:pathLst>
                  <a:path extrusionOk="0" h="1132" w="2591">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grpSp>
      <p:grpSp>
        <p:nvGrpSpPr>
          <p:cNvPr id="247" name="Google Shape;247;p3"/>
          <p:cNvGrpSpPr/>
          <p:nvPr/>
        </p:nvGrpSpPr>
        <p:grpSpPr>
          <a:xfrm>
            <a:off x="2990850" y="3429000"/>
            <a:ext cx="7345362" cy="876300"/>
            <a:chOff x="1229832" y="2260106"/>
            <a:chExt cx="7345449" cy="643203"/>
          </a:xfrm>
        </p:grpSpPr>
        <p:sp>
          <p:nvSpPr>
            <p:cNvPr id="248" name="Google Shape;248;p3"/>
            <p:cNvSpPr/>
            <p:nvPr/>
          </p:nvSpPr>
          <p:spPr>
            <a:xfrm>
              <a:off x="1669575" y="2260106"/>
              <a:ext cx="6905706" cy="643203"/>
            </a:xfrm>
            <a:prstGeom prst="roundRect">
              <a:avLst>
                <a:gd fmla="val 16667" name="adj"/>
              </a:avLst>
            </a:prstGeom>
            <a:solidFill>
              <a:srgbClr val="FFFFFF"/>
            </a:solidFill>
            <a:ln cap="flat" cmpd="sng" w="12700">
              <a:solidFill>
                <a:srgbClr val="388D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nvGrpSpPr>
            <p:cNvPr id="249" name="Google Shape;249;p3"/>
            <p:cNvGrpSpPr/>
            <p:nvPr/>
          </p:nvGrpSpPr>
          <p:grpSpPr>
            <a:xfrm>
              <a:off x="1229832" y="2278749"/>
              <a:ext cx="709621" cy="605916"/>
              <a:chOff x="1327725" y="575227"/>
              <a:chExt cx="2214359" cy="1890751"/>
            </a:xfrm>
          </p:grpSpPr>
          <p:sp>
            <p:nvSpPr>
              <p:cNvPr id="250" name="Google Shape;250;p3"/>
              <p:cNvSpPr/>
              <p:nvPr/>
            </p:nvSpPr>
            <p:spPr>
              <a:xfrm>
                <a:off x="1327725" y="575227"/>
                <a:ext cx="2214359" cy="1890751"/>
              </a:xfrm>
              <a:custGeom>
                <a:rect b="b" l="l" r="r" t="t"/>
                <a:pathLst>
                  <a:path extrusionOk="0" h="20748" w="24276">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63500" dir="19320094" dist="19050">
                  <a:srgbClr val="000000">
                    <a:alpha val="2078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51" name="Google Shape;251;p3"/>
              <p:cNvSpPr/>
              <p:nvPr/>
            </p:nvSpPr>
            <p:spPr>
              <a:xfrm>
                <a:off x="2308581" y="815207"/>
                <a:ext cx="227876" cy="243617"/>
              </a:xfrm>
              <a:custGeom>
                <a:rect b="b" l="l" r="r" t="t"/>
                <a:pathLst>
                  <a:path extrusionOk="0" h="2695" w="2508">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FFBD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52" name="Google Shape;252;p3"/>
              <p:cNvSpPr/>
              <p:nvPr/>
            </p:nvSpPr>
            <p:spPr>
              <a:xfrm>
                <a:off x="2303629" y="862477"/>
                <a:ext cx="143659" cy="290885"/>
              </a:xfrm>
              <a:custGeom>
                <a:rect b="b" l="l" r="r" t="t"/>
                <a:pathLst>
                  <a:path extrusionOk="0" h="3213" w="1568">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A0D4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53" name="Google Shape;253;p3"/>
              <p:cNvSpPr/>
              <p:nvPr/>
            </p:nvSpPr>
            <p:spPr>
              <a:xfrm>
                <a:off x="2062429" y="670288"/>
                <a:ext cx="249008" cy="493362"/>
              </a:xfrm>
              <a:custGeom>
                <a:rect b="b" l="l" r="r" t="t"/>
                <a:pathLst>
                  <a:path extrusionOk="0" h="5407" w="2729">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54" name="Google Shape;254;p3"/>
              <p:cNvSpPr/>
              <p:nvPr/>
            </p:nvSpPr>
            <p:spPr>
              <a:xfrm>
                <a:off x="2177124" y="670380"/>
                <a:ext cx="125006" cy="456043"/>
              </a:xfrm>
              <a:custGeom>
                <a:rect b="b" l="l" r="r" t="t"/>
                <a:pathLst>
                  <a:path extrusionOk="0" h="4998" w="137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55" name="Google Shape;255;p3"/>
              <p:cNvSpPr/>
              <p:nvPr/>
            </p:nvSpPr>
            <p:spPr>
              <a:xfrm>
                <a:off x="1484575" y="960721"/>
                <a:ext cx="1921528" cy="1379989"/>
              </a:xfrm>
              <a:custGeom>
                <a:rect b="b" l="l" r="r" t="t"/>
                <a:pathLst>
                  <a:path extrusionOk="0" h="15124" w="21059">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56" name="Google Shape;256;p3"/>
              <p:cNvSpPr/>
              <p:nvPr/>
            </p:nvSpPr>
            <p:spPr>
              <a:xfrm>
                <a:off x="1711866" y="962181"/>
                <a:ext cx="1524978" cy="1378256"/>
              </a:xfrm>
              <a:custGeom>
                <a:rect b="b" l="l" r="r" t="t"/>
                <a:pathLst>
                  <a:path extrusionOk="0" h="15105" w="16713">
                    <a:moveTo>
                      <a:pt x="11415" y="0"/>
                    </a:moveTo>
                    <a:cubicBezTo>
                      <a:pt x="11851" y="1812"/>
                      <a:pt x="15317" y="6993"/>
                      <a:pt x="10496" y="11018"/>
                    </a:cubicBezTo>
                    <a:cubicBezTo>
                      <a:pt x="8759" y="12466"/>
                      <a:pt x="6934" y="12939"/>
                      <a:pt x="5278" y="12939"/>
                    </a:cubicBezTo>
                    <a:cubicBezTo>
                      <a:pt x="4643" y="12939"/>
                      <a:pt x="4031" y="12870"/>
                      <a:pt x="3459" y="12761"/>
                    </a:cubicBez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57" name="Google Shape;257;p3"/>
              <p:cNvSpPr/>
              <p:nvPr/>
            </p:nvSpPr>
            <p:spPr>
              <a:xfrm>
                <a:off x="1548903" y="1034812"/>
                <a:ext cx="959259" cy="941192"/>
              </a:xfrm>
              <a:custGeom>
                <a:rect b="b" l="l" r="r" t="t"/>
                <a:pathLst>
                  <a:path extrusionOk="0" h="10315" w="10513">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58" name="Google Shape;258;p3"/>
              <p:cNvSpPr/>
              <p:nvPr/>
            </p:nvSpPr>
            <p:spPr>
              <a:xfrm>
                <a:off x="2132414" y="1402073"/>
                <a:ext cx="411606" cy="229937"/>
              </a:xfrm>
              <a:custGeom>
                <a:rect b="b" l="l" r="r" t="t"/>
                <a:pathLst>
                  <a:path extrusionOk="0" h="2520" w="4511">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59" name="Google Shape;259;p3"/>
              <p:cNvSpPr/>
              <p:nvPr/>
            </p:nvSpPr>
            <p:spPr>
              <a:xfrm>
                <a:off x="2275121" y="1557372"/>
                <a:ext cx="193257" cy="74638"/>
              </a:xfrm>
              <a:custGeom>
                <a:rect b="b" l="l" r="r" t="t"/>
                <a:pathLst>
                  <a:path extrusionOk="0" h="818" w="2118">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60" name="Google Shape;260;p3"/>
              <p:cNvSpPr/>
              <p:nvPr/>
            </p:nvSpPr>
            <p:spPr>
              <a:xfrm>
                <a:off x="2089529" y="1336559"/>
                <a:ext cx="83124" cy="76828"/>
              </a:xfrm>
              <a:custGeom>
                <a:rect b="b" l="l" r="r" t="t"/>
                <a:pathLst>
                  <a:path extrusionOk="0" h="842" w="911">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61" name="Google Shape;261;p3"/>
              <p:cNvSpPr/>
              <p:nvPr/>
            </p:nvSpPr>
            <p:spPr>
              <a:xfrm>
                <a:off x="2462173" y="1269859"/>
                <a:ext cx="83124" cy="77011"/>
              </a:xfrm>
              <a:custGeom>
                <a:rect b="b" l="l" r="r" t="t"/>
                <a:pathLst>
                  <a:path extrusionOk="0" h="844" w="911">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62" name="Google Shape;262;p3"/>
              <p:cNvSpPr/>
              <p:nvPr/>
            </p:nvSpPr>
            <p:spPr>
              <a:xfrm>
                <a:off x="2561722" y="1302525"/>
                <a:ext cx="196542" cy="181851"/>
              </a:xfrm>
              <a:custGeom>
                <a:rect b="b" l="l" r="r" t="t"/>
                <a:pathLst>
                  <a:path extrusionOk="0" h="1993" w="2154">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63" name="Google Shape;263;p3"/>
              <p:cNvSpPr/>
              <p:nvPr/>
            </p:nvSpPr>
            <p:spPr>
              <a:xfrm>
                <a:off x="1930215" y="1415303"/>
                <a:ext cx="196815" cy="181943"/>
              </a:xfrm>
              <a:custGeom>
                <a:rect b="b" l="l" r="r" t="t"/>
                <a:pathLst>
                  <a:path extrusionOk="0" h="1994" w="2157">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64" name="Google Shape;264;p3"/>
              <p:cNvSpPr/>
              <p:nvPr/>
            </p:nvSpPr>
            <p:spPr>
              <a:xfrm>
                <a:off x="1621351" y="1083993"/>
                <a:ext cx="348830" cy="352844"/>
              </a:xfrm>
              <a:custGeom>
                <a:rect b="b" l="l" r="r" t="t"/>
                <a:pathLst>
                  <a:path extrusionOk="0" h="3867" w="3823">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65" name="Google Shape;265;p3"/>
              <p:cNvSpPr/>
              <p:nvPr/>
            </p:nvSpPr>
            <p:spPr>
              <a:xfrm>
                <a:off x="1617701" y="1516676"/>
                <a:ext cx="170537" cy="124458"/>
              </a:xfrm>
              <a:custGeom>
                <a:rect b="b" l="l" r="r" t="t"/>
                <a:pathLst>
                  <a:path extrusionOk="0" h="1364" w="1869">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66" name="Google Shape;266;p3"/>
              <p:cNvSpPr/>
              <p:nvPr/>
            </p:nvSpPr>
            <p:spPr>
              <a:xfrm>
                <a:off x="1891892" y="2090242"/>
                <a:ext cx="236416" cy="103289"/>
              </a:xfrm>
              <a:custGeom>
                <a:rect b="b" l="l" r="r" t="t"/>
                <a:pathLst>
                  <a:path extrusionOk="0" h="1132" w="2591">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grpSp>
      <p:grpSp>
        <p:nvGrpSpPr>
          <p:cNvPr id="267" name="Google Shape;267;p3"/>
          <p:cNvGrpSpPr/>
          <p:nvPr/>
        </p:nvGrpSpPr>
        <p:grpSpPr>
          <a:xfrm>
            <a:off x="3003550" y="4560887"/>
            <a:ext cx="7345362" cy="925512"/>
            <a:chOff x="1229832" y="2260106"/>
            <a:chExt cx="7345449" cy="643203"/>
          </a:xfrm>
        </p:grpSpPr>
        <p:sp>
          <p:nvSpPr>
            <p:cNvPr id="268" name="Google Shape;268;p3"/>
            <p:cNvSpPr/>
            <p:nvPr/>
          </p:nvSpPr>
          <p:spPr>
            <a:xfrm>
              <a:off x="1669575" y="2260106"/>
              <a:ext cx="6905706" cy="643203"/>
            </a:xfrm>
            <a:prstGeom prst="roundRect">
              <a:avLst>
                <a:gd fmla="val 16667" name="adj"/>
              </a:avLst>
            </a:prstGeom>
            <a:solidFill>
              <a:srgbClr val="FFFFFF"/>
            </a:solidFill>
            <a:ln cap="flat" cmpd="sng" w="12700">
              <a:solidFill>
                <a:srgbClr val="388DA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nvGrpSpPr>
            <p:cNvPr id="269" name="Google Shape;269;p3"/>
            <p:cNvGrpSpPr/>
            <p:nvPr/>
          </p:nvGrpSpPr>
          <p:grpSpPr>
            <a:xfrm>
              <a:off x="1229832" y="2278861"/>
              <a:ext cx="709621" cy="605693"/>
              <a:chOff x="1327725" y="575576"/>
              <a:chExt cx="2214359" cy="1890054"/>
            </a:xfrm>
          </p:grpSpPr>
          <p:sp>
            <p:nvSpPr>
              <p:cNvPr id="270" name="Google Shape;270;p3"/>
              <p:cNvSpPr/>
              <p:nvPr/>
            </p:nvSpPr>
            <p:spPr>
              <a:xfrm>
                <a:off x="1327725" y="575576"/>
                <a:ext cx="2214359" cy="1890054"/>
              </a:xfrm>
              <a:custGeom>
                <a:rect b="b" l="l" r="r" t="t"/>
                <a:pathLst>
                  <a:path extrusionOk="0" h="20748" w="24276">
                    <a:moveTo>
                      <a:pt x="10084" y="0"/>
                    </a:moveTo>
                    <a:cubicBezTo>
                      <a:pt x="9877" y="0"/>
                      <a:pt x="9600" y="69"/>
                      <a:pt x="9392" y="157"/>
                    </a:cubicBezTo>
                    <a:cubicBezTo>
                      <a:pt x="7685" y="887"/>
                      <a:pt x="6852" y="1122"/>
                      <a:pt x="7629" y="2508"/>
                    </a:cubicBezTo>
                    <a:cubicBezTo>
                      <a:pt x="7943" y="3070"/>
                      <a:pt x="8267" y="3645"/>
                      <a:pt x="8479" y="4036"/>
                    </a:cubicBezTo>
                    <a:cubicBezTo>
                      <a:pt x="8555" y="4177"/>
                      <a:pt x="8445" y="4334"/>
                      <a:pt x="8301" y="4334"/>
                    </a:cubicBezTo>
                    <a:cubicBezTo>
                      <a:pt x="8277" y="4334"/>
                      <a:pt x="8253" y="4329"/>
                      <a:pt x="8227" y="4320"/>
                    </a:cubicBezTo>
                    <a:cubicBezTo>
                      <a:pt x="7515" y="4047"/>
                      <a:pt x="6737" y="3746"/>
                      <a:pt x="5856" y="3746"/>
                    </a:cubicBezTo>
                    <a:cubicBezTo>
                      <a:pt x="5001" y="3746"/>
                      <a:pt x="4049" y="4030"/>
                      <a:pt x="2967" y="4898"/>
                    </a:cubicBezTo>
                    <a:cubicBezTo>
                      <a:pt x="480" y="6893"/>
                      <a:pt x="1" y="11558"/>
                      <a:pt x="2345" y="15520"/>
                    </a:cubicBezTo>
                    <a:cubicBezTo>
                      <a:pt x="2513" y="15808"/>
                      <a:pt x="2699" y="16088"/>
                      <a:pt x="2898" y="16370"/>
                    </a:cubicBezTo>
                    <a:cubicBezTo>
                      <a:pt x="3440" y="17120"/>
                      <a:pt x="4094" y="17838"/>
                      <a:pt x="4862" y="18493"/>
                    </a:cubicBezTo>
                    <a:cubicBezTo>
                      <a:pt x="6654" y="20015"/>
                      <a:pt x="8878" y="20747"/>
                      <a:pt x="11144" y="20747"/>
                    </a:cubicBezTo>
                    <a:cubicBezTo>
                      <a:pt x="15173" y="20747"/>
                      <a:pt x="19331" y="18430"/>
                      <a:pt x="21412" y="14118"/>
                    </a:cubicBezTo>
                    <a:cubicBezTo>
                      <a:pt x="24275" y="8186"/>
                      <a:pt x="19286" y="3282"/>
                      <a:pt x="16177" y="2971"/>
                    </a:cubicBezTo>
                    <a:cubicBezTo>
                      <a:pt x="16148" y="2968"/>
                      <a:pt x="16096" y="2966"/>
                      <a:pt x="16026" y="2966"/>
                    </a:cubicBezTo>
                    <a:cubicBezTo>
                      <a:pt x="15618" y="2966"/>
                      <a:pt x="14606" y="3022"/>
                      <a:pt x="14044" y="3202"/>
                    </a:cubicBezTo>
                    <a:cubicBezTo>
                      <a:pt x="14033" y="3206"/>
                      <a:pt x="14023" y="3208"/>
                      <a:pt x="14013" y="3208"/>
                    </a:cubicBezTo>
                    <a:cubicBezTo>
                      <a:pt x="13693" y="3208"/>
                      <a:pt x="13791" y="1435"/>
                      <a:pt x="13300" y="1188"/>
                    </a:cubicBezTo>
                    <a:cubicBezTo>
                      <a:pt x="13229" y="1152"/>
                      <a:pt x="13136" y="1135"/>
                      <a:pt x="13027" y="1135"/>
                    </a:cubicBezTo>
                    <a:cubicBezTo>
                      <a:pt x="12506" y="1135"/>
                      <a:pt x="11616" y="1521"/>
                      <a:pt x="10962" y="2065"/>
                    </a:cubicBezTo>
                    <a:cubicBezTo>
                      <a:pt x="10950" y="2076"/>
                      <a:pt x="10938" y="2081"/>
                      <a:pt x="10927" y="2081"/>
                    </a:cubicBezTo>
                    <a:cubicBezTo>
                      <a:pt x="10719" y="2081"/>
                      <a:pt x="10691" y="406"/>
                      <a:pt x="10338" y="68"/>
                    </a:cubicBezTo>
                    <a:cubicBezTo>
                      <a:pt x="10288" y="20"/>
                      <a:pt x="10196" y="0"/>
                      <a:pt x="10084" y="0"/>
                    </a:cubicBezTo>
                    <a:close/>
                  </a:path>
                </a:pathLst>
              </a:custGeom>
              <a:solidFill>
                <a:srgbClr val="FFFFFF"/>
              </a:solidFill>
              <a:ln>
                <a:noFill/>
              </a:ln>
              <a:effectLst>
                <a:outerShdw blurRad="63500" dir="19320094" dist="19050">
                  <a:srgbClr val="000000">
                    <a:alpha val="20784"/>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71" name="Google Shape;271;p3"/>
              <p:cNvSpPr/>
              <p:nvPr/>
            </p:nvSpPr>
            <p:spPr>
              <a:xfrm>
                <a:off x="2308581" y="813124"/>
                <a:ext cx="227876" cy="247876"/>
              </a:xfrm>
              <a:custGeom>
                <a:rect b="b" l="l" r="r" t="t"/>
                <a:pathLst>
                  <a:path extrusionOk="0" h="2695" w="2508">
                    <a:moveTo>
                      <a:pt x="1951" y="0"/>
                    </a:moveTo>
                    <a:cubicBezTo>
                      <a:pt x="1786" y="0"/>
                      <a:pt x="1391" y="185"/>
                      <a:pt x="765" y="554"/>
                    </a:cubicBezTo>
                    <a:cubicBezTo>
                      <a:pt x="1" y="1001"/>
                      <a:pt x="126" y="2261"/>
                      <a:pt x="126" y="2261"/>
                    </a:cubicBezTo>
                    <a:cubicBezTo>
                      <a:pt x="143" y="2526"/>
                      <a:pt x="322" y="2694"/>
                      <a:pt x="589" y="2694"/>
                    </a:cubicBezTo>
                    <a:cubicBezTo>
                      <a:pt x="890" y="2694"/>
                      <a:pt x="1303" y="2480"/>
                      <a:pt x="1721" y="1950"/>
                    </a:cubicBezTo>
                    <a:cubicBezTo>
                      <a:pt x="2507" y="955"/>
                      <a:pt x="2101" y="125"/>
                      <a:pt x="2025" y="26"/>
                    </a:cubicBezTo>
                    <a:cubicBezTo>
                      <a:pt x="2011" y="9"/>
                      <a:pt x="1986" y="0"/>
                      <a:pt x="1951" y="0"/>
                    </a:cubicBezTo>
                    <a:close/>
                  </a:path>
                </a:pathLst>
              </a:custGeom>
              <a:solidFill>
                <a:srgbClr val="FFBD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72" name="Google Shape;272;p3"/>
              <p:cNvSpPr/>
              <p:nvPr/>
            </p:nvSpPr>
            <p:spPr>
              <a:xfrm>
                <a:off x="2303629" y="861322"/>
                <a:ext cx="143659" cy="292630"/>
              </a:xfrm>
              <a:custGeom>
                <a:rect b="b" l="l" r="r" t="t"/>
                <a:pathLst>
                  <a:path extrusionOk="0" h="3213" w="1568">
                    <a:moveTo>
                      <a:pt x="1446" y="0"/>
                    </a:moveTo>
                    <a:cubicBezTo>
                      <a:pt x="1411" y="0"/>
                      <a:pt x="1364" y="25"/>
                      <a:pt x="1314" y="74"/>
                    </a:cubicBezTo>
                    <a:cubicBezTo>
                      <a:pt x="1099" y="283"/>
                      <a:pt x="101" y="2111"/>
                      <a:pt x="28" y="2839"/>
                    </a:cubicBezTo>
                    <a:cubicBezTo>
                      <a:pt x="0" y="3125"/>
                      <a:pt x="36" y="3212"/>
                      <a:pt x="89" y="3212"/>
                    </a:cubicBezTo>
                    <a:cubicBezTo>
                      <a:pt x="170" y="3212"/>
                      <a:pt x="293" y="3007"/>
                      <a:pt x="293" y="3007"/>
                    </a:cubicBezTo>
                    <a:cubicBezTo>
                      <a:pt x="293" y="3007"/>
                      <a:pt x="762" y="1582"/>
                      <a:pt x="1218" y="838"/>
                    </a:cubicBezTo>
                    <a:cubicBezTo>
                      <a:pt x="1568" y="268"/>
                      <a:pt x="1564" y="0"/>
                      <a:pt x="1446" y="0"/>
                    </a:cubicBezTo>
                    <a:close/>
                  </a:path>
                </a:pathLst>
              </a:custGeom>
              <a:solidFill>
                <a:srgbClr val="A0D4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73" name="Google Shape;273;p3"/>
              <p:cNvSpPr/>
              <p:nvPr/>
            </p:nvSpPr>
            <p:spPr>
              <a:xfrm>
                <a:off x="2062429" y="670288"/>
                <a:ext cx="249008" cy="493362"/>
              </a:xfrm>
              <a:custGeom>
                <a:rect b="b" l="l" r="r" t="t"/>
                <a:pathLst>
                  <a:path extrusionOk="0" h="5407" w="2729">
                    <a:moveTo>
                      <a:pt x="1683" y="1"/>
                    </a:moveTo>
                    <a:cubicBezTo>
                      <a:pt x="1562" y="1"/>
                      <a:pt x="1413" y="35"/>
                      <a:pt x="1257" y="90"/>
                    </a:cubicBezTo>
                    <a:cubicBezTo>
                      <a:pt x="754" y="269"/>
                      <a:pt x="172" y="659"/>
                      <a:pt x="106" y="785"/>
                    </a:cubicBezTo>
                    <a:cubicBezTo>
                      <a:pt x="0" y="983"/>
                      <a:pt x="222" y="1046"/>
                      <a:pt x="989" y="2177"/>
                    </a:cubicBezTo>
                    <a:cubicBezTo>
                      <a:pt x="1425" y="2825"/>
                      <a:pt x="1810" y="3748"/>
                      <a:pt x="2057" y="4419"/>
                    </a:cubicBezTo>
                    <a:cubicBezTo>
                      <a:pt x="2242" y="4922"/>
                      <a:pt x="2352" y="5282"/>
                      <a:pt x="2352" y="5282"/>
                    </a:cubicBezTo>
                    <a:cubicBezTo>
                      <a:pt x="2352" y="5282"/>
                      <a:pt x="2398" y="5407"/>
                      <a:pt x="2461" y="5407"/>
                    </a:cubicBezTo>
                    <a:cubicBezTo>
                      <a:pt x="2506" y="5407"/>
                      <a:pt x="2559" y="5344"/>
                      <a:pt x="2609" y="5130"/>
                    </a:cubicBezTo>
                    <a:cubicBezTo>
                      <a:pt x="2729" y="4617"/>
                      <a:pt x="2256" y="402"/>
                      <a:pt x="1915" y="74"/>
                    </a:cubicBezTo>
                    <a:cubicBezTo>
                      <a:pt x="1861" y="23"/>
                      <a:pt x="1780" y="1"/>
                      <a:pt x="1683" y="1"/>
                    </a:cubicBezTo>
                    <a:close/>
                  </a:path>
                </a:pathLst>
              </a:custGeom>
              <a:solidFill>
                <a:srgbClr val="C6491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74" name="Google Shape;274;p3"/>
              <p:cNvSpPr/>
              <p:nvPr/>
            </p:nvSpPr>
            <p:spPr>
              <a:xfrm>
                <a:off x="2177124" y="670380"/>
                <a:ext cx="125006" cy="456043"/>
              </a:xfrm>
              <a:custGeom>
                <a:rect b="b" l="l" r="r" t="t"/>
                <a:pathLst>
                  <a:path extrusionOk="0" h="4998" w="1370">
                    <a:moveTo>
                      <a:pt x="426" y="1"/>
                    </a:moveTo>
                    <a:cubicBezTo>
                      <a:pt x="304" y="1"/>
                      <a:pt x="156" y="33"/>
                      <a:pt x="0" y="89"/>
                    </a:cubicBezTo>
                    <a:cubicBezTo>
                      <a:pt x="307" y="959"/>
                      <a:pt x="1144" y="3479"/>
                      <a:pt x="800" y="4418"/>
                    </a:cubicBezTo>
                    <a:cubicBezTo>
                      <a:pt x="863" y="4587"/>
                      <a:pt x="919" y="4742"/>
                      <a:pt x="962" y="4871"/>
                    </a:cubicBezTo>
                    <a:cubicBezTo>
                      <a:pt x="1118" y="4927"/>
                      <a:pt x="1253" y="4970"/>
                      <a:pt x="1366" y="4997"/>
                    </a:cubicBezTo>
                    <a:cubicBezTo>
                      <a:pt x="1369" y="4950"/>
                      <a:pt x="1369" y="4901"/>
                      <a:pt x="1369" y="4842"/>
                    </a:cubicBezTo>
                    <a:cubicBezTo>
                      <a:pt x="1369" y="3747"/>
                      <a:pt x="962" y="364"/>
                      <a:pt x="658" y="73"/>
                    </a:cubicBezTo>
                    <a:cubicBezTo>
                      <a:pt x="605" y="20"/>
                      <a:pt x="526" y="1"/>
                      <a:pt x="426"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75" name="Google Shape;275;p3"/>
              <p:cNvSpPr/>
              <p:nvPr/>
            </p:nvSpPr>
            <p:spPr>
              <a:xfrm>
                <a:off x="1484575" y="960721"/>
                <a:ext cx="1921528" cy="1379989"/>
              </a:xfrm>
              <a:custGeom>
                <a:rect b="b" l="l" r="r" t="t"/>
                <a:pathLst>
                  <a:path extrusionOk="0" h="15124" w="21059">
                    <a:moveTo>
                      <a:pt x="13635" y="0"/>
                    </a:moveTo>
                    <a:cubicBezTo>
                      <a:pt x="13563" y="0"/>
                      <a:pt x="13492" y="4"/>
                      <a:pt x="13423" y="10"/>
                    </a:cubicBezTo>
                    <a:cubicBezTo>
                      <a:pt x="11561" y="191"/>
                      <a:pt x="10516" y="852"/>
                      <a:pt x="9878" y="1349"/>
                    </a:cubicBezTo>
                    <a:cubicBezTo>
                      <a:pt x="9637" y="1537"/>
                      <a:pt x="9452" y="1699"/>
                      <a:pt x="9303" y="1805"/>
                    </a:cubicBezTo>
                    <a:cubicBezTo>
                      <a:pt x="9267" y="1830"/>
                      <a:pt x="9218" y="1842"/>
                      <a:pt x="9156" y="1842"/>
                    </a:cubicBezTo>
                    <a:cubicBezTo>
                      <a:pt x="8864" y="1842"/>
                      <a:pt x="8294" y="1585"/>
                      <a:pt x="7570" y="1325"/>
                    </a:cubicBezTo>
                    <a:cubicBezTo>
                      <a:pt x="6846" y="1069"/>
                      <a:pt x="5968" y="812"/>
                      <a:pt x="5057" y="812"/>
                    </a:cubicBezTo>
                    <a:cubicBezTo>
                      <a:pt x="4217" y="812"/>
                      <a:pt x="3349" y="1031"/>
                      <a:pt x="2551" y="1672"/>
                    </a:cubicBezTo>
                    <a:cubicBezTo>
                      <a:pt x="414" y="3386"/>
                      <a:pt x="1" y="7400"/>
                      <a:pt x="2015" y="10806"/>
                    </a:cubicBezTo>
                    <a:cubicBezTo>
                      <a:pt x="2163" y="11050"/>
                      <a:pt x="2322" y="11295"/>
                      <a:pt x="2491" y="11533"/>
                    </a:cubicBezTo>
                    <a:cubicBezTo>
                      <a:pt x="2957" y="12181"/>
                      <a:pt x="3520" y="12796"/>
                      <a:pt x="4181" y="13358"/>
                    </a:cubicBezTo>
                    <a:cubicBezTo>
                      <a:pt x="5607" y="14572"/>
                      <a:pt x="7341" y="15123"/>
                      <a:pt x="9125" y="15123"/>
                    </a:cubicBezTo>
                    <a:cubicBezTo>
                      <a:pt x="12696" y="15123"/>
                      <a:pt x="16468" y="12914"/>
                      <a:pt x="18373" y="9378"/>
                    </a:cubicBezTo>
                    <a:cubicBezTo>
                      <a:pt x="21059" y="4394"/>
                      <a:pt x="16581" y="283"/>
                      <a:pt x="13906" y="16"/>
                    </a:cubicBezTo>
                    <a:cubicBezTo>
                      <a:pt x="13814" y="5"/>
                      <a:pt x="13723" y="0"/>
                      <a:pt x="1363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76" name="Google Shape;276;p3"/>
              <p:cNvSpPr/>
              <p:nvPr/>
            </p:nvSpPr>
            <p:spPr>
              <a:xfrm>
                <a:off x="1711866" y="962181"/>
                <a:ext cx="1524978" cy="1378256"/>
              </a:xfrm>
              <a:custGeom>
                <a:rect b="b" l="l" r="r" t="t"/>
                <a:pathLst>
                  <a:path extrusionOk="0" h="15105" w="16713">
                    <a:moveTo>
                      <a:pt x="11415" y="0"/>
                    </a:moveTo>
                    <a:cubicBezTo>
                      <a:pt x="11851" y="1812"/>
                      <a:pt x="15317" y="6993"/>
                      <a:pt x="10496" y="11018"/>
                    </a:cubicBezTo>
                    <a:cubicBezTo>
                      <a:pt x="8759" y="12466"/>
                      <a:pt x="6934" y="12939"/>
                      <a:pt x="5278" y="12939"/>
                    </a:cubicBezTo>
                    <a:cubicBezTo>
                      <a:pt x="4643" y="12939"/>
                      <a:pt x="4031" y="12870"/>
                      <a:pt x="3459" y="12761"/>
                    </a:cubicBezTo>
                    <a:cubicBezTo>
                      <a:pt x="3730" y="12880"/>
                      <a:pt x="4011" y="12982"/>
                      <a:pt x="4302" y="13058"/>
                    </a:cubicBezTo>
                    <a:cubicBezTo>
                      <a:pt x="4563" y="13128"/>
                      <a:pt x="4451" y="13495"/>
                      <a:pt x="4213" y="13495"/>
                    </a:cubicBezTo>
                    <a:cubicBezTo>
                      <a:pt x="4190" y="13495"/>
                      <a:pt x="4170" y="13492"/>
                      <a:pt x="4147" y="13485"/>
                    </a:cubicBezTo>
                    <a:cubicBezTo>
                      <a:pt x="3340" y="13270"/>
                      <a:pt x="2602" y="12886"/>
                      <a:pt x="1974" y="12364"/>
                    </a:cubicBezTo>
                    <a:cubicBezTo>
                      <a:pt x="1137" y="12080"/>
                      <a:pt x="456" y="11749"/>
                      <a:pt x="0" y="11517"/>
                    </a:cubicBezTo>
                    <a:cubicBezTo>
                      <a:pt x="466" y="12165"/>
                      <a:pt x="1029" y="12780"/>
                      <a:pt x="1690" y="13342"/>
                    </a:cubicBezTo>
                    <a:cubicBezTo>
                      <a:pt x="3115" y="14557"/>
                      <a:pt x="4848" y="15105"/>
                      <a:pt x="6633" y="15105"/>
                    </a:cubicBezTo>
                    <a:cubicBezTo>
                      <a:pt x="10204" y="15105"/>
                      <a:pt x="13977" y="12896"/>
                      <a:pt x="15882" y="9362"/>
                    </a:cubicBezTo>
                    <a:cubicBezTo>
                      <a:pt x="16465" y="8280"/>
                      <a:pt x="16709" y="7242"/>
                      <a:pt x="16709" y="6273"/>
                    </a:cubicBezTo>
                    <a:cubicBezTo>
                      <a:pt x="16712" y="2775"/>
                      <a:pt x="13511" y="208"/>
                      <a:pt x="11415" y="0"/>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77" name="Google Shape;277;p3"/>
              <p:cNvSpPr/>
              <p:nvPr/>
            </p:nvSpPr>
            <p:spPr>
              <a:xfrm>
                <a:off x="1548903" y="1034812"/>
                <a:ext cx="959259" cy="941192"/>
              </a:xfrm>
              <a:custGeom>
                <a:rect b="b" l="l" r="r" t="t"/>
                <a:pathLst>
                  <a:path extrusionOk="0" h="10315" w="10513">
                    <a:moveTo>
                      <a:pt x="3750" y="540"/>
                    </a:moveTo>
                    <a:cubicBezTo>
                      <a:pt x="4468" y="540"/>
                      <a:pt x="4616" y="1717"/>
                      <a:pt x="3823" y="1896"/>
                    </a:cubicBezTo>
                    <a:cubicBezTo>
                      <a:pt x="2917" y="2104"/>
                      <a:pt x="2265" y="2891"/>
                      <a:pt x="2186" y="3810"/>
                    </a:cubicBezTo>
                    <a:cubicBezTo>
                      <a:pt x="2153" y="4213"/>
                      <a:pt x="1842" y="4405"/>
                      <a:pt x="1528" y="4405"/>
                    </a:cubicBezTo>
                    <a:cubicBezTo>
                      <a:pt x="1164" y="4405"/>
                      <a:pt x="794" y="4151"/>
                      <a:pt x="834" y="3685"/>
                    </a:cubicBezTo>
                    <a:cubicBezTo>
                      <a:pt x="966" y="2150"/>
                      <a:pt x="2093" y="897"/>
                      <a:pt x="3584" y="560"/>
                    </a:cubicBezTo>
                    <a:cubicBezTo>
                      <a:pt x="3644" y="547"/>
                      <a:pt x="3697" y="540"/>
                      <a:pt x="3750" y="540"/>
                    </a:cubicBezTo>
                    <a:close/>
                    <a:moveTo>
                      <a:pt x="1704" y="5282"/>
                    </a:moveTo>
                    <a:cubicBezTo>
                      <a:pt x="2454" y="5282"/>
                      <a:pt x="2623" y="6485"/>
                      <a:pt x="1806" y="6631"/>
                    </a:cubicBezTo>
                    <a:cubicBezTo>
                      <a:pt x="1759" y="6638"/>
                      <a:pt x="1716" y="6644"/>
                      <a:pt x="1673" y="6644"/>
                    </a:cubicBezTo>
                    <a:cubicBezTo>
                      <a:pt x="923" y="6644"/>
                      <a:pt x="754" y="5437"/>
                      <a:pt x="1568" y="5292"/>
                    </a:cubicBezTo>
                    <a:cubicBezTo>
                      <a:pt x="1614" y="5285"/>
                      <a:pt x="1660" y="5282"/>
                      <a:pt x="1704" y="5282"/>
                    </a:cubicBezTo>
                    <a:close/>
                    <a:moveTo>
                      <a:pt x="4352" y="1"/>
                    </a:moveTo>
                    <a:cubicBezTo>
                      <a:pt x="3512" y="1"/>
                      <a:pt x="2646" y="219"/>
                      <a:pt x="1846" y="860"/>
                    </a:cubicBezTo>
                    <a:cubicBezTo>
                      <a:pt x="655" y="1813"/>
                      <a:pt x="1" y="3479"/>
                      <a:pt x="1" y="5358"/>
                    </a:cubicBezTo>
                    <a:cubicBezTo>
                      <a:pt x="1" y="6852"/>
                      <a:pt x="417" y="8483"/>
                      <a:pt x="1310" y="9994"/>
                    </a:cubicBezTo>
                    <a:cubicBezTo>
                      <a:pt x="1783" y="10146"/>
                      <a:pt x="2279" y="10249"/>
                      <a:pt x="2785" y="10292"/>
                    </a:cubicBezTo>
                    <a:cubicBezTo>
                      <a:pt x="2827" y="10215"/>
                      <a:pt x="2907" y="10159"/>
                      <a:pt x="2989" y="10159"/>
                    </a:cubicBezTo>
                    <a:cubicBezTo>
                      <a:pt x="3046" y="10159"/>
                      <a:pt x="3102" y="10185"/>
                      <a:pt x="3145" y="10245"/>
                    </a:cubicBezTo>
                    <a:cubicBezTo>
                      <a:pt x="3161" y="10269"/>
                      <a:pt x="3178" y="10292"/>
                      <a:pt x="3195" y="10315"/>
                    </a:cubicBezTo>
                    <a:lnTo>
                      <a:pt x="3346" y="10315"/>
                    </a:lnTo>
                    <a:cubicBezTo>
                      <a:pt x="3734" y="10315"/>
                      <a:pt x="4124" y="10281"/>
                      <a:pt x="4517" y="10212"/>
                    </a:cubicBezTo>
                    <a:cubicBezTo>
                      <a:pt x="8118" y="9567"/>
                      <a:pt x="10513" y="6128"/>
                      <a:pt x="9871" y="2531"/>
                    </a:cubicBezTo>
                    <a:cubicBezTo>
                      <a:pt x="9742" y="1813"/>
                      <a:pt x="9504" y="1145"/>
                      <a:pt x="9173" y="537"/>
                    </a:cubicBezTo>
                    <a:cubicBezTo>
                      <a:pt x="8932" y="725"/>
                      <a:pt x="8747" y="887"/>
                      <a:pt x="8598" y="993"/>
                    </a:cubicBezTo>
                    <a:cubicBezTo>
                      <a:pt x="8591" y="996"/>
                      <a:pt x="8584" y="999"/>
                      <a:pt x="8578" y="1006"/>
                    </a:cubicBezTo>
                    <a:cubicBezTo>
                      <a:pt x="8545" y="1023"/>
                      <a:pt x="8502" y="1029"/>
                      <a:pt x="8453" y="1029"/>
                    </a:cubicBezTo>
                    <a:cubicBezTo>
                      <a:pt x="8403" y="1029"/>
                      <a:pt x="8343" y="1023"/>
                      <a:pt x="8277" y="1006"/>
                    </a:cubicBezTo>
                    <a:cubicBezTo>
                      <a:pt x="8271" y="1006"/>
                      <a:pt x="8260" y="1003"/>
                      <a:pt x="8251" y="1003"/>
                    </a:cubicBezTo>
                    <a:cubicBezTo>
                      <a:pt x="8138" y="976"/>
                      <a:pt x="8003" y="933"/>
                      <a:pt x="7847" y="877"/>
                    </a:cubicBezTo>
                    <a:cubicBezTo>
                      <a:pt x="7572" y="781"/>
                      <a:pt x="7239" y="649"/>
                      <a:pt x="6865" y="513"/>
                    </a:cubicBezTo>
                    <a:cubicBezTo>
                      <a:pt x="6141" y="259"/>
                      <a:pt x="5261" y="1"/>
                      <a:pt x="4352"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78" name="Google Shape;278;p3"/>
              <p:cNvSpPr/>
              <p:nvPr/>
            </p:nvSpPr>
            <p:spPr>
              <a:xfrm>
                <a:off x="2132414" y="1402073"/>
                <a:ext cx="411606" cy="229937"/>
              </a:xfrm>
              <a:custGeom>
                <a:rect b="b" l="l" r="r" t="t"/>
                <a:pathLst>
                  <a:path extrusionOk="0" h="2520" w="4511">
                    <a:moveTo>
                      <a:pt x="3741" y="0"/>
                    </a:moveTo>
                    <a:cubicBezTo>
                      <a:pt x="3172" y="0"/>
                      <a:pt x="2954" y="764"/>
                      <a:pt x="2233" y="867"/>
                    </a:cubicBezTo>
                    <a:cubicBezTo>
                      <a:pt x="2207" y="871"/>
                      <a:pt x="2181" y="872"/>
                      <a:pt x="2155" y="872"/>
                    </a:cubicBezTo>
                    <a:cubicBezTo>
                      <a:pt x="1792" y="872"/>
                      <a:pt x="1465" y="520"/>
                      <a:pt x="1072" y="520"/>
                    </a:cubicBezTo>
                    <a:cubicBezTo>
                      <a:pt x="906" y="520"/>
                      <a:pt x="728" y="584"/>
                      <a:pt x="530" y="764"/>
                    </a:cubicBezTo>
                    <a:cubicBezTo>
                      <a:pt x="0" y="1247"/>
                      <a:pt x="493" y="2169"/>
                      <a:pt x="1565" y="2441"/>
                    </a:cubicBezTo>
                    <a:cubicBezTo>
                      <a:pt x="1758" y="2491"/>
                      <a:pt x="1970" y="2520"/>
                      <a:pt x="2199" y="2520"/>
                    </a:cubicBezTo>
                    <a:cubicBezTo>
                      <a:pt x="2370" y="2520"/>
                      <a:pt x="2550" y="2504"/>
                      <a:pt x="2738" y="2470"/>
                    </a:cubicBezTo>
                    <a:cubicBezTo>
                      <a:pt x="3138" y="2398"/>
                      <a:pt x="3450" y="2242"/>
                      <a:pt x="3681" y="2044"/>
                    </a:cubicBezTo>
                    <a:cubicBezTo>
                      <a:pt x="4511" y="1343"/>
                      <a:pt x="4362" y="93"/>
                      <a:pt x="3853" y="10"/>
                    </a:cubicBezTo>
                    <a:cubicBezTo>
                      <a:pt x="3814" y="3"/>
                      <a:pt x="3776" y="0"/>
                      <a:pt x="3741"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79" name="Google Shape;279;p3"/>
              <p:cNvSpPr/>
              <p:nvPr/>
            </p:nvSpPr>
            <p:spPr>
              <a:xfrm>
                <a:off x="2275121" y="1557372"/>
                <a:ext cx="193257" cy="74638"/>
              </a:xfrm>
              <a:custGeom>
                <a:rect b="b" l="l" r="r" t="t"/>
                <a:pathLst>
                  <a:path extrusionOk="0" h="818" w="2118">
                    <a:moveTo>
                      <a:pt x="1292" y="0"/>
                    </a:moveTo>
                    <a:cubicBezTo>
                      <a:pt x="730" y="0"/>
                      <a:pt x="258" y="440"/>
                      <a:pt x="1" y="739"/>
                    </a:cubicBezTo>
                    <a:cubicBezTo>
                      <a:pt x="194" y="789"/>
                      <a:pt x="406" y="818"/>
                      <a:pt x="635" y="818"/>
                    </a:cubicBezTo>
                    <a:cubicBezTo>
                      <a:pt x="806" y="818"/>
                      <a:pt x="986" y="802"/>
                      <a:pt x="1174" y="768"/>
                    </a:cubicBezTo>
                    <a:cubicBezTo>
                      <a:pt x="1574" y="696"/>
                      <a:pt x="1886" y="540"/>
                      <a:pt x="2117" y="342"/>
                    </a:cubicBezTo>
                    <a:cubicBezTo>
                      <a:pt x="1831" y="95"/>
                      <a:pt x="1552" y="0"/>
                      <a:pt x="1292" y="0"/>
                    </a:cubicBezTo>
                    <a:close/>
                  </a:path>
                </a:pathLst>
              </a:custGeom>
              <a:solidFill>
                <a:srgbClr val="A80E0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80" name="Google Shape;280;p3"/>
              <p:cNvSpPr/>
              <p:nvPr/>
            </p:nvSpPr>
            <p:spPr>
              <a:xfrm>
                <a:off x="2089529" y="1336559"/>
                <a:ext cx="83124" cy="76828"/>
              </a:xfrm>
              <a:custGeom>
                <a:rect b="b" l="l" r="r" t="t"/>
                <a:pathLst>
                  <a:path extrusionOk="0" h="842" w="911">
                    <a:moveTo>
                      <a:pt x="458" y="0"/>
                    </a:moveTo>
                    <a:cubicBezTo>
                      <a:pt x="432" y="0"/>
                      <a:pt x="407" y="2"/>
                      <a:pt x="382" y="7"/>
                    </a:cubicBezTo>
                    <a:cubicBezTo>
                      <a:pt x="153" y="47"/>
                      <a:pt x="1" y="265"/>
                      <a:pt x="40" y="497"/>
                    </a:cubicBezTo>
                    <a:cubicBezTo>
                      <a:pt x="76" y="699"/>
                      <a:pt x="251" y="841"/>
                      <a:pt x="452" y="841"/>
                    </a:cubicBezTo>
                    <a:cubicBezTo>
                      <a:pt x="477" y="841"/>
                      <a:pt x="504" y="839"/>
                      <a:pt x="530" y="834"/>
                    </a:cubicBezTo>
                    <a:cubicBezTo>
                      <a:pt x="759" y="794"/>
                      <a:pt x="910" y="576"/>
                      <a:pt x="870" y="348"/>
                    </a:cubicBezTo>
                    <a:cubicBezTo>
                      <a:pt x="832" y="145"/>
                      <a:pt x="656" y="0"/>
                      <a:pt x="45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81" name="Google Shape;281;p3"/>
              <p:cNvSpPr/>
              <p:nvPr/>
            </p:nvSpPr>
            <p:spPr>
              <a:xfrm>
                <a:off x="2462173" y="1269859"/>
                <a:ext cx="83124" cy="77011"/>
              </a:xfrm>
              <a:custGeom>
                <a:rect b="b" l="l" r="r" t="t"/>
                <a:pathLst>
                  <a:path extrusionOk="0" h="844" w="911">
                    <a:moveTo>
                      <a:pt x="454" y="1"/>
                    </a:moveTo>
                    <a:cubicBezTo>
                      <a:pt x="429" y="1"/>
                      <a:pt x="405" y="3"/>
                      <a:pt x="381" y="7"/>
                    </a:cubicBezTo>
                    <a:cubicBezTo>
                      <a:pt x="153" y="47"/>
                      <a:pt x="1" y="265"/>
                      <a:pt x="40" y="497"/>
                    </a:cubicBezTo>
                    <a:cubicBezTo>
                      <a:pt x="79" y="700"/>
                      <a:pt x="257" y="844"/>
                      <a:pt x="457" y="844"/>
                    </a:cubicBezTo>
                    <a:cubicBezTo>
                      <a:pt x="481" y="844"/>
                      <a:pt x="506" y="842"/>
                      <a:pt x="530" y="837"/>
                    </a:cubicBezTo>
                    <a:cubicBezTo>
                      <a:pt x="758" y="795"/>
                      <a:pt x="910" y="576"/>
                      <a:pt x="870" y="348"/>
                    </a:cubicBezTo>
                    <a:cubicBezTo>
                      <a:pt x="835" y="144"/>
                      <a:pt x="655" y="1"/>
                      <a:pt x="4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82" name="Google Shape;282;p3"/>
              <p:cNvSpPr/>
              <p:nvPr/>
            </p:nvSpPr>
            <p:spPr>
              <a:xfrm>
                <a:off x="2561722" y="1302525"/>
                <a:ext cx="196542" cy="181851"/>
              </a:xfrm>
              <a:custGeom>
                <a:rect b="b" l="l" r="r" t="t"/>
                <a:pathLst>
                  <a:path extrusionOk="0" h="1993" w="2154">
                    <a:moveTo>
                      <a:pt x="1083" y="0"/>
                    </a:moveTo>
                    <a:cubicBezTo>
                      <a:pt x="1024" y="0"/>
                      <a:pt x="964" y="6"/>
                      <a:pt x="904" y="17"/>
                    </a:cubicBezTo>
                    <a:cubicBezTo>
                      <a:pt x="361" y="113"/>
                      <a:pt x="1" y="629"/>
                      <a:pt x="97" y="1171"/>
                    </a:cubicBezTo>
                    <a:cubicBezTo>
                      <a:pt x="183" y="1654"/>
                      <a:pt x="605" y="1993"/>
                      <a:pt x="1080" y="1993"/>
                    </a:cubicBezTo>
                    <a:cubicBezTo>
                      <a:pt x="1137" y="1993"/>
                      <a:pt x="1195" y="1988"/>
                      <a:pt x="1254" y="1978"/>
                    </a:cubicBezTo>
                    <a:cubicBezTo>
                      <a:pt x="1794" y="1879"/>
                      <a:pt x="2154" y="1363"/>
                      <a:pt x="2058" y="820"/>
                    </a:cubicBezTo>
                    <a:cubicBezTo>
                      <a:pt x="1973" y="338"/>
                      <a:pt x="1554" y="0"/>
                      <a:pt x="1083" y="0"/>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83" name="Google Shape;283;p3"/>
              <p:cNvSpPr/>
              <p:nvPr/>
            </p:nvSpPr>
            <p:spPr>
              <a:xfrm>
                <a:off x="1930215" y="1415303"/>
                <a:ext cx="196815" cy="181943"/>
              </a:xfrm>
              <a:custGeom>
                <a:rect b="b" l="l" r="r" t="t"/>
                <a:pathLst>
                  <a:path extrusionOk="0" h="1994" w="2157">
                    <a:moveTo>
                      <a:pt x="1084" y="1"/>
                    </a:moveTo>
                    <a:cubicBezTo>
                      <a:pt x="1025" y="1"/>
                      <a:pt x="964" y="6"/>
                      <a:pt x="904" y="17"/>
                    </a:cubicBezTo>
                    <a:cubicBezTo>
                      <a:pt x="362" y="113"/>
                      <a:pt x="1" y="629"/>
                      <a:pt x="100" y="1171"/>
                    </a:cubicBezTo>
                    <a:cubicBezTo>
                      <a:pt x="185" y="1655"/>
                      <a:pt x="605" y="1994"/>
                      <a:pt x="1079" y="1994"/>
                    </a:cubicBezTo>
                    <a:cubicBezTo>
                      <a:pt x="1137" y="1994"/>
                      <a:pt x="1196" y="1989"/>
                      <a:pt x="1255" y="1978"/>
                    </a:cubicBezTo>
                    <a:cubicBezTo>
                      <a:pt x="1797" y="1879"/>
                      <a:pt x="2157" y="1363"/>
                      <a:pt x="2058" y="821"/>
                    </a:cubicBezTo>
                    <a:cubicBezTo>
                      <a:pt x="1972" y="339"/>
                      <a:pt x="1556" y="1"/>
                      <a:pt x="1084"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84" name="Google Shape;284;p3"/>
              <p:cNvSpPr/>
              <p:nvPr/>
            </p:nvSpPr>
            <p:spPr>
              <a:xfrm>
                <a:off x="1621351" y="1083993"/>
                <a:ext cx="348830" cy="352844"/>
              </a:xfrm>
              <a:custGeom>
                <a:rect b="b" l="l" r="r" t="t"/>
                <a:pathLst>
                  <a:path extrusionOk="0" h="3867" w="3823">
                    <a:moveTo>
                      <a:pt x="2956" y="1"/>
                    </a:moveTo>
                    <a:cubicBezTo>
                      <a:pt x="2903" y="1"/>
                      <a:pt x="2850" y="8"/>
                      <a:pt x="2790" y="21"/>
                    </a:cubicBezTo>
                    <a:cubicBezTo>
                      <a:pt x="1299" y="358"/>
                      <a:pt x="172" y="1611"/>
                      <a:pt x="40" y="3146"/>
                    </a:cubicBezTo>
                    <a:cubicBezTo>
                      <a:pt x="0" y="3612"/>
                      <a:pt x="370" y="3866"/>
                      <a:pt x="734" y="3866"/>
                    </a:cubicBezTo>
                    <a:cubicBezTo>
                      <a:pt x="1048" y="3866"/>
                      <a:pt x="1359" y="3674"/>
                      <a:pt x="1392" y="3271"/>
                    </a:cubicBezTo>
                    <a:cubicBezTo>
                      <a:pt x="1471" y="2352"/>
                      <a:pt x="2123" y="1565"/>
                      <a:pt x="3029" y="1357"/>
                    </a:cubicBezTo>
                    <a:cubicBezTo>
                      <a:pt x="3822" y="1178"/>
                      <a:pt x="3674" y="1"/>
                      <a:pt x="2956"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85" name="Google Shape;285;p3"/>
              <p:cNvSpPr/>
              <p:nvPr/>
            </p:nvSpPr>
            <p:spPr>
              <a:xfrm>
                <a:off x="1617701" y="1516676"/>
                <a:ext cx="170537" cy="124458"/>
              </a:xfrm>
              <a:custGeom>
                <a:rect b="b" l="l" r="r" t="t"/>
                <a:pathLst>
                  <a:path extrusionOk="0" h="1364" w="1869">
                    <a:moveTo>
                      <a:pt x="950" y="1"/>
                    </a:moveTo>
                    <a:cubicBezTo>
                      <a:pt x="906" y="1"/>
                      <a:pt x="860" y="4"/>
                      <a:pt x="814" y="11"/>
                    </a:cubicBezTo>
                    <a:cubicBezTo>
                      <a:pt x="0" y="156"/>
                      <a:pt x="169" y="1363"/>
                      <a:pt x="919" y="1363"/>
                    </a:cubicBezTo>
                    <a:cubicBezTo>
                      <a:pt x="962" y="1363"/>
                      <a:pt x="1005" y="1357"/>
                      <a:pt x="1052" y="1350"/>
                    </a:cubicBezTo>
                    <a:cubicBezTo>
                      <a:pt x="1869" y="1204"/>
                      <a:pt x="1700" y="1"/>
                      <a:pt x="950"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286" name="Google Shape;286;p3"/>
              <p:cNvSpPr/>
              <p:nvPr/>
            </p:nvSpPr>
            <p:spPr>
              <a:xfrm>
                <a:off x="1891892" y="2090242"/>
                <a:ext cx="236416" cy="103289"/>
              </a:xfrm>
              <a:custGeom>
                <a:rect b="b" l="l" r="r" t="t"/>
                <a:pathLst>
                  <a:path extrusionOk="0" h="1132" w="2591">
                    <a:moveTo>
                      <a:pt x="1" y="1"/>
                    </a:moveTo>
                    <a:lnTo>
                      <a:pt x="1" y="1"/>
                    </a:lnTo>
                    <a:cubicBezTo>
                      <a:pt x="629" y="523"/>
                      <a:pt x="1367" y="907"/>
                      <a:pt x="2174" y="1122"/>
                    </a:cubicBezTo>
                    <a:cubicBezTo>
                      <a:pt x="2197" y="1129"/>
                      <a:pt x="2217" y="1132"/>
                      <a:pt x="2240" y="1132"/>
                    </a:cubicBezTo>
                    <a:cubicBezTo>
                      <a:pt x="2478" y="1132"/>
                      <a:pt x="2590" y="765"/>
                      <a:pt x="2329" y="695"/>
                    </a:cubicBezTo>
                    <a:cubicBezTo>
                      <a:pt x="2038" y="619"/>
                      <a:pt x="1757" y="517"/>
                      <a:pt x="1486" y="398"/>
                    </a:cubicBezTo>
                    <a:cubicBezTo>
                      <a:pt x="953" y="292"/>
                      <a:pt x="454" y="153"/>
                      <a:pt x="1" y="1"/>
                    </a:cubicBezTo>
                    <a:close/>
                  </a:path>
                </a:pathLst>
              </a:custGeom>
              <a:solidFill>
                <a:schemeClr val="dk1">
                  <a:alpha val="14901"/>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grpSp>
      <p:sp>
        <p:nvSpPr>
          <p:cNvPr id="287" name="Google Shape;287;p3"/>
          <p:cNvSpPr txBox="1"/>
          <p:nvPr/>
        </p:nvSpPr>
        <p:spPr>
          <a:xfrm>
            <a:off x="3429849" y="1294248"/>
            <a:ext cx="5339503" cy="755511"/>
          </a:xfrm>
          <a:prstGeom prst="rect">
            <a:avLst/>
          </a:pr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Font typeface="Oi"/>
              <a:buNone/>
            </a:pPr>
            <a:r>
              <a:rPr b="0" i="0" lang="en-US" sz="1800" u="none" cap="none" strike="noStrike">
                <a:latin typeface="Oi"/>
                <a:ea typeface="Oi"/>
                <a:cs typeface="Oi"/>
                <a:sym typeface="Oi"/>
              </a:rPr>
              <a:t> </a:t>
            </a:r>
            <a:endParaRPr/>
          </a:p>
        </p:txBody>
      </p:sp>
      <p:sp>
        <p:nvSpPr>
          <p:cNvPr id="288" name="Google Shape;288;p3"/>
          <p:cNvSpPr txBox="1"/>
          <p:nvPr/>
        </p:nvSpPr>
        <p:spPr>
          <a:xfrm>
            <a:off x="4549775" y="4714875"/>
            <a:ext cx="4886325" cy="449262"/>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200"/>
              <a:buFont typeface="Calibri"/>
              <a:buNone/>
            </a:pPr>
            <a:r>
              <a:rPr b="0" i="0" lang="en-US" sz="3200" u="none">
                <a:solidFill>
                  <a:srgbClr val="000000"/>
                </a:solidFill>
                <a:latin typeface="Calibri"/>
                <a:ea typeface="Calibri"/>
                <a:cs typeface="Calibri"/>
                <a:sym typeface="Calibri"/>
              </a:rPr>
              <a:t>Cả ba đới khí hậu trên</a:t>
            </a:r>
            <a:endParaRPr/>
          </a:p>
        </p:txBody>
      </p:sp>
      <p:sp>
        <p:nvSpPr>
          <p:cNvPr id="289" name="Google Shape;289;p3"/>
          <p:cNvSpPr txBox="1"/>
          <p:nvPr/>
        </p:nvSpPr>
        <p:spPr>
          <a:xfrm>
            <a:off x="3230562" y="3541712"/>
            <a:ext cx="5900737" cy="636587"/>
          </a:xfrm>
          <a:prstGeom prst="rect">
            <a:avLst/>
          </a:prstGeom>
          <a:noFill/>
          <a:ln>
            <a:noFill/>
          </a:ln>
        </p:spPr>
        <p:txBody>
          <a:bodyPr anchorCtr="0" anchor="t" bIns="91425" lIns="91425" spcFirstLastPara="1" rIns="91425" wrap="square" tIns="91425">
            <a:noAutofit/>
          </a:bodyPr>
          <a:lstStyle/>
          <a:p>
            <a:pPr indent="-317500" lvl="0" marL="457200" marR="0" rtl="0" algn="ctr">
              <a:lnSpc>
                <a:spcPct val="100000"/>
              </a:lnSpc>
              <a:spcBef>
                <a:spcPts val="0"/>
              </a:spcBef>
              <a:spcAft>
                <a:spcPts val="0"/>
              </a:spcAft>
              <a:buClr>
                <a:srgbClr val="000000"/>
              </a:buClr>
              <a:buSzPts val="3200"/>
              <a:buFont typeface="Calibri"/>
              <a:buNone/>
            </a:pPr>
            <a:r>
              <a:rPr b="0" i="0" lang="en-US" sz="3200" u="none">
                <a:solidFill>
                  <a:srgbClr val="000000"/>
                </a:solidFill>
                <a:latin typeface="Calibri"/>
                <a:ea typeface="Calibri"/>
                <a:cs typeface="Calibri"/>
                <a:sym typeface="Calibri"/>
              </a:rPr>
              <a:t>Nhiệt đới</a:t>
            </a:r>
            <a:endParaRPr/>
          </a:p>
        </p:txBody>
      </p:sp>
      <p:sp>
        <p:nvSpPr>
          <p:cNvPr id="290" name="Google Shape;290;p3"/>
          <p:cNvSpPr txBox="1"/>
          <p:nvPr/>
        </p:nvSpPr>
        <p:spPr>
          <a:xfrm>
            <a:off x="2751137" y="2465387"/>
            <a:ext cx="6581775" cy="925512"/>
          </a:xfrm>
          <a:prstGeom prst="rect">
            <a:avLst/>
          </a:prstGeom>
          <a:noFill/>
          <a:ln>
            <a:noFill/>
          </a:ln>
        </p:spPr>
        <p:txBody>
          <a:bodyPr anchorCtr="0" anchor="t" bIns="91425" lIns="91425" spcFirstLastPara="1" rIns="91425" wrap="square" tIns="91425">
            <a:noAutofit/>
          </a:bodyPr>
          <a:lstStyle/>
          <a:p>
            <a:pPr indent="-317500" lvl="0" marL="457200" marR="0" rtl="0" algn="ctr">
              <a:lnSpc>
                <a:spcPct val="100000"/>
              </a:lnSpc>
              <a:spcBef>
                <a:spcPts val="0"/>
              </a:spcBef>
              <a:spcAft>
                <a:spcPts val="0"/>
              </a:spcAft>
              <a:buClr>
                <a:srgbClr val="000000"/>
              </a:buClr>
              <a:buSzPts val="3200"/>
              <a:buFont typeface="Calibri"/>
              <a:buNone/>
            </a:pPr>
            <a:r>
              <a:rPr b="0" i="0" lang="en-US" sz="3200" u="none">
                <a:solidFill>
                  <a:srgbClr val="000000"/>
                </a:solidFill>
                <a:latin typeface="Calibri"/>
                <a:ea typeface="Calibri"/>
                <a:cs typeface="Calibri"/>
                <a:sym typeface="Calibri"/>
              </a:rPr>
              <a:t>Ôn đới</a:t>
            </a:r>
            <a:endParaRPr/>
          </a:p>
        </p:txBody>
      </p:sp>
      <p:pic>
        <p:nvPicPr>
          <p:cNvPr id="291" name="Google Shape;291;p3"/>
          <p:cNvPicPr preferRelativeResize="0"/>
          <p:nvPr/>
        </p:nvPicPr>
        <p:blipFill rotWithShape="1">
          <a:blip r:embed="rId6">
            <a:alphaModFix/>
          </a:blip>
          <a:srcRect b="0" l="0" r="0" t="0"/>
          <a:stretch/>
        </p:blipFill>
        <p:spPr>
          <a:xfrm>
            <a:off x="9364662" y="2359025"/>
            <a:ext cx="735012" cy="706437"/>
          </a:xfrm>
          <a:prstGeom prst="rect">
            <a:avLst/>
          </a:prstGeom>
          <a:noFill/>
          <a:ln>
            <a:noFill/>
          </a:ln>
        </p:spPr>
      </p:pic>
      <p:pic>
        <p:nvPicPr>
          <p:cNvPr id="292" name="Google Shape;292;p3"/>
          <p:cNvPicPr preferRelativeResize="0"/>
          <p:nvPr/>
        </p:nvPicPr>
        <p:blipFill rotWithShape="1">
          <a:blip r:embed="rId7">
            <a:alphaModFix/>
          </a:blip>
          <a:srcRect b="0" l="0" r="0" t="0"/>
          <a:stretch/>
        </p:blipFill>
        <p:spPr>
          <a:xfrm>
            <a:off x="9477375" y="3452812"/>
            <a:ext cx="725487" cy="712787"/>
          </a:xfrm>
          <a:prstGeom prst="rect">
            <a:avLst/>
          </a:prstGeom>
          <a:noFill/>
          <a:ln>
            <a:noFill/>
          </a:ln>
        </p:spPr>
      </p:pic>
      <p:sp>
        <p:nvSpPr>
          <p:cNvPr id="293" name="Google Shape;293;p3"/>
          <p:cNvSpPr txBox="1"/>
          <p:nvPr/>
        </p:nvSpPr>
        <p:spPr>
          <a:xfrm>
            <a:off x="3124200" y="233362"/>
            <a:ext cx="7194550" cy="646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3600"/>
              <a:buFont typeface="Calibri"/>
              <a:buNone/>
            </a:pPr>
            <a:r>
              <a:rPr b="1" i="0" lang="en-US" sz="3600" u="none">
                <a:solidFill>
                  <a:srgbClr val="FF0000"/>
                </a:solidFill>
                <a:latin typeface="Calibri"/>
                <a:ea typeface="Calibri"/>
                <a:cs typeface="Calibri"/>
                <a:sym typeface="Calibri"/>
              </a:rPr>
              <a:t>Nước ta nằm ở đới khí hậu nào?</a:t>
            </a:r>
            <a:endParaRPr/>
          </a:p>
        </p:txBody>
      </p:sp>
      <p:pic>
        <p:nvPicPr>
          <p:cNvPr id="294" name="Google Shape;294;p3"/>
          <p:cNvPicPr preferRelativeResize="0"/>
          <p:nvPr/>
        </p:nvPicPr>
        <p:blipFill rotWithShape="1">
          <a:blip r:embed="rId8">
            <a:alphaModFix/>
          </a:blip>
          <a:srcRect b="0" l="0" r="0" t="0"/>
          <a:stretch/>
        </p:blipFill>
        <p:spPr>
          <a:xfrm>
            <a:off x="1558925" y="-134937"/>
            <a:ext cx="1716087" cy="1714500"/>
          </a:xfrm>
          <a:prstGeom prst="rect">
            <a:avLst/>
          </a:prstGeom>
          <a:noFill/>
          <a:ln>
            <a:noFill/>
          </a:ln>
        </p:spPr>
      </p:pic>
      <p:pic>
        <p:nvPicPr>
          <p:cNvPr id="295" name="Google Shape;295;p3"/>
          <p:cNvPicPr preferRelativeResize="0"/>
          <p:nvPr/>
        </p:nvPicPr>
        <p:blipFill rotWithShape="1">
          <a:blip r:embed="rId6">
            <a:alphaModFix/>
          </a:blip>
          <a:srcRect b="0" l="0" r="0" t="0"/>
          <a:stretch/>
        </p:blipFill>
        <p:spPr>
          <a:xfrm>
            <a:off x="9364662" y="1231900"/>
            <a:ext cx="735012" cy="708025"/>
          </a:xfrm>
          <a:prstGeom prst="rect">
            <a:avLst/>
          </a:prstGeom>
          <a:noFill/>
          <a:ln>
            <a:noFill/>
          </a:ln>
        </p:spPr>
      </p:pic>
      <p:pic>
        <p:nvPicPr>
          <p:cNvPr id="296" name="Google Shape;296;p3"/>
          <p:cNvPicPr preferRelativeResize="0"/>
          <p:nvPr/>
        </p:nvPicPr>
        <p:blipFill rotWithShape="1">
          <a:blip r:embed="rId6">
            <a:alphaModFix/>
          </a:blip>
          <a:srcRect b="0" l="0" r="0" t="0"/>
          <a:stretch/>
        </p:blipFill>
        <p:spPr>
          <a:xfrm>
            <a:off x="9451975" y="4652962"/>
            <a:ext cx="733425" cy="708025"/>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500"/>
                                        <p:tgtEl>
                                          <p:spTgt spid="290"/>
                                        </p:tgtEl>
                                      </p:cBhvr>
                                    </p:animEffect>
                                  </p:childTnLst>
                                </p:cTn>
                              </p:par>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500"/>
                                        <p:tgtEl>
                                          <p:spTgt spid="288"/>
                                        </p:tgtEl>
                                      </p:cBhvr>
                                    </p:animEffect>
                                  </p:childTnLst>
                                </p:cTn>
                              </p:par>
                              <p:par>
                                <p:cTn fill="hold" nodeType="with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500"/>
                                        <p:tgtEl>
                                          <p:spTgt spid="289"/>
                                        </p:tgtEl>
                                      </p:cBhvr>
                                    </p:animEffect>
                                  </p:childTnLst>
                                </p:cTn>
                              </p:par>
                              <p:par>
                                <p:cTn fill="hold" nodeType="with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par>
                                <p:cTn fill="hold" nodeType="with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1000"/>
                                        <p:tgtEl>
                                          <p:spTgt spid="2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5"/>
                                        </p:tgtEl>
                                        <p:attrNameLst>
                                          <p:attrName>style.visibility</p:attrName>
                                        </p:attrNameLst>
                                      </p:cBhvr>
                                      <p:to>
                                        <p:strVal val="visible"/>
                                      </p:to>
                                    </p:set>
                                    <p:anim calcmode="lin" valueType="num">
                                      <p:cBhvr additive="base">
                                        <p:cTn dur="500"/>
                                        <p:tgtEl>
                                          <p:spTgt spid="295"/>
                                        </p:tgtEl>
                                        <p:attrNameLst>
                                          <p:attrName>ppt_w</p:attrName>
                                        </p:attrNameLst>
                                      </p:cBhvr>
                                      <p:tavLst>
                                        <p:tav fmla="" tm="0">
                                          <p:val>
                                            <p:strVal val="0"/>
                                          </p:val>
                                        </p:tav>
                                        <p:tav fmla="" tm="100000">
                                          <p:val>
                                            <p:strVal val="#ppt_w"/>
                                          </p:val>
                                        </p:tav>
                                      </p:tavLst>
                                    </p:anim>
                                    <p:anim calcmode="lin" valueType="num">
                                      <p:cBhvr additive="base">
                                        <p:cTn dur="500"/>
                                        <p:tgtEl>
                                          <p:spTgt spid="29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2"/>
                                        </p:tgtEl>
                                        <p:attrNameLst>
                                          <p:attrName>style.visibility</p:attrName>
                                        </p:attrNameLst>
                                      </p:cBhvr>
                                      <p:to>
                                        <p:strVal val="visible"/>
                                      </p:to>
                                    </p:set>
                                    <p:anim calcmode="lin" valueType="num">
                                      <p:cBhvr additive="base">
                                        <p:cTn dur="250"/>
                                        <p:tgtEl>
                                          <p:spTgt spid="292"/>
                                        </p:tgtEl>
                                        <p:attrNameLst>
                                          <p:attrName>ppt_w</p:attrName>
                                        </p:attrNameLst>
                                      </p:cBhvr>
                                      <p:tavLst>
                                        <p:tav fmla="" tm="0">
                                          <p:val>
                                            <p:strVal val="0"/>
                                          </p:val>
                                        </p:tav>
                                        <p:tav fmla="" tm="100000">
                                          <p:val>
                                            <p:strVal val="#ppt_w"/>
                                          </p:val>
                                        </p:tav>
                                      </p:tavLst>
                                    </p:anim>
                                    <p:anim calcmode="lin" valueType="num">
                                      <p:cBhvr additive="base">
                                        <p:cTn dur="250"/>
                                        <p:tgtEl>
                                          <p:spTgt spid="292"/>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6"/>
                                        </p:tgtEl>
                                        <p:attrNameLst>
                                          <p:attrName>style.visibility</p:attrName>
                                        </p:attrNameLst>
                                      </p:cBhvr>
                                      <p:to>
                                        <p:strVal val="visible"/>
                                      </p:to>
                                    </p:set>
                                    <p:anim calcmode="lin" valueType="num">
                                      <p:cBhvr additive="base">
                                        <p:cTn dur="250"/>
                                        <p:tgtEl>
                                          <p:spTgt spid="296"/>
                                        </p:tgtEl>
                                        <p:attrNameLst>
                                          <p:attrName>ppt_w</p:attrName>
                                        </p:attrNameLst>
                                      </p:cBhvr>
                                      <p:tavLst>
                                        <p:tav fmla="" tm="0">
                                          <p:val>
                                            <p:strVal val="0"/>
                                          </p:val>
                                        </p:tav>
                                        <p:tav fmla="" tm="100000">
                                          <p:val>
                                            <p:strVal val="#ppt_w"/>
                                          </p:val>
                                        </p:tav>
                                      </p:tavLst>
                                    </p:anim>
                                    <p:anim calcmode="lin" valueType="num">
                                      <p:cBhvr additive="base">
                                        <p:cTn dur="250"/>
                                        <p:tgtEl>
                                          <p:spTgt spid="296"/>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291"/>
                                        </p:tgtEl>
                                        <p:attrNameLst>
                                          <p:attrName>style.visibility</p:attrName>
                                        </p:attrNameLst>
                                      </p:cBhvr>
                                      <p:to>
                                        <p:strVal val="visible"/>
                                      </p:to>
                                    </p:set>
                                    <p:anim calcmode="lin" valueType="num">
                                      <p:cBhvr additive="base">
                                        <p:cTn dur="250"/>
                                        <p:tgtEl>
                                          <p:spTgt spid="291"/>
                                        </p:tgtEl>
                                        <p:attrNameLst>
                                          <p:attrName>ppt_w</p:attrName>
                                        </p:attrNameLst>
                                      </p:cBhvr>
                                      <p:tavLst>
                                        <p:tav fmla="" tm="0">
                                          <p:val>
                                            <p:strVal val="0"/>
                                          </p:val>
                                        </p:tav>
                                        <p:tav fmla="" tm="100000">
                                          <p:val>
                                            <p:strVal val="#ppt_w"/>
                                          </p:val>
                                        </p:tav>
                                      </p:tavLst>
                                    </p:anim>
                                    <p:anim calcmode="lin" valueType="num">
                                      <p:cBhvr additive="base">
                                        <p:cTn dur="250"/>
                                        <p:tgtEl>
                                          <p:spTgt spid="291"/>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pic>
        <p:nvPicPr>
          <p:cNvPr descr="Luoc do cac chau luc va dai duong" id="756" name="Google Shape;756;p30"/>
          <p:cNvPicPr preferRelativeResize="0"/>
          <p:nvPr/>
        </p:nvPicPr>
        <p:blipFill rotWithShape="1">
          <a:blip r:embed="rId3">
            <a:alphaModFix/>
          </a:blip>
          <a:srcRect b="0" l="0" r="0" t="0"/>
          <a:stretch/>
        </p:blipFill>
        <p:spPr>
          <a:xfrm>
            <a:off x="3673475" y="177800"/>
            <a:ext cx="8137525" cy="6146800"/>
          </a:xfrm>
          <a:prstGeom prst="rect">
            <a:avLst/>
          </a:prstGeom>
          <a:noFill/>
          <a:ln>
            <a:noFill/>
          </a:ln>
        </p:spPr>
      </p:pic>
      <p:cxnSp>
        <p:nvCxnSpPr>
          <p:cNvPr id="757" name="Google Shape;757;p30"/>
          <p:cNvCxnSpPr/>
          <p:nvPr/>
        </p:nvCxnSpPr>
        <p:spPr>
          <a:xfrm rot="10800000">
            <a:off x="3673475" y="3200400"/>
            <a:ext cx="8137525" cy="0"/>
          </a:xfrm>
          <a:prstGeom prst="straightConnector1">
            <a:avLst/>
          </a:prstGeom>
          <a:noFill/>
          <a:ln cap="flat" cmpd="sng" w="38100">
            <a:solidFill>
              <a:srgbClr val="FF3300"/>
            </a:solidFill>
            <a:prstDash val="solid"/>
            <a:miter lim="800000"/>
            <a:headEnd len="med" w="med" type="none"/>
            <a:tailEnd len="med" w="med" type="none"/>
          </a:ln>
        </p:spPr>
      </p:cxnSp>
      <p:cxnSp>
        <p:nvCxnSpPr>
          <p:cNvPr id="758" name="Google Shape;758;p30"/>
          <p:cNvCxnSpPr/>
          <p:nvPr/>
        </p:nvCxnSpPr>
        <p:spPr>
          <a:xfrm rot="10800000">
            <a:off x="4784725" y="838200"/>
            <a:ext cx="5959475" cy="0"/>
          </a:xfrm>
          <a:prstGeom prst="straightConnector1">
            <a:avLst/>
          </a:prstGeom>
          <a:noFill/>
          <a:ln cap="flat" cmpd="sng" w="28575">
            <a:solidFill>
              <a:srgbClr val="FF3300"/>
            </a:solidFill>
            <a:prstDash val="solid"/>
            <a:miter lim="800000"/>
            <a:headEnd len="med" w="med" type="none"/>
            <a:tailEnd len="med" w="med" type="none"/>
          </a:ln>
        </p:spPr>
      </p:cxnSp>
      <p:cxnSp>
        <p:nvCxnSpPr>
          <p:cNvPr id="759" name="Google Shape;759;p30"/>
          <p:cNvCxnSpPr/>
          <p:nvPr/>
        </p:nvCxnSpPr>
        <p:spPr>
          <a:xfrm rot="10800000">
            <a:off x="3830637" y="2362200"/>
            <a:ext cx="7827962" cy="0"/>
          </a:xfrm>
          <a:prstGeom prst="straightConnector1">
            <a:avLst/>
          </a:prstGeom>
          <a:noFill/>
          <a:ln cap="flat" cmpd="sng" w="28575">
            <a:solidFill>
              <a:srgbClr val="0000FF"/>
            </a:solidFill>
            <a:prstDash val="solid"/>
            <a:miter lim="800000"/>
            <a:headEnd len="med" w="med" type="none"/>
            <a:tailEnd len="med" w="med" type="none"/>
          </a:ln>
        </p:spPr>
      </p:cxnSp>
      <p:cxnSp>
        <p:nvCxnSpPr>
          <p:cNvPr id="760" name="Google Shape;760;p30"/>
          <p:cNvCxnSpPr/>
          <p:nvPr/>
        </p:nvCxnSpPr>
        <p:spPr>
          <a:xfrm rot="10800000">
            <a:off x="3765550" y="4114800"/>
            <a:ext cx="7893050" cy="0"/>
          </a:xfrm>
          <a:prstGeom prst="straightConnector1">
            <a:avLst/>
          </a:prstGeom>
          <a:noFill/>
          <a:ln cap="flat" cmpd="sng" w="28575">
            <a:solidFill>
              <a:srgbClr val="0000FF"/>
            </a:solidFill>
            <a:prstDash val="solid"/>
            <a:miter lim="800000"/>
            <a:headEnd len="med" w="med" type="none"/>
            <a:tailEnd len="med" w="med" type="none"/>
          </a:ln>
        </p:spPr>
      </p:cxnSp>
      <p:cxnSp>
        <p:nvCxnSpPr>
          <p:cNvPr id="761" name="Google Shape;761;p30"/>
          <p:cNvCxnSpPr/>
          <p:nvPr/>
        </p:nvCxnSpPr>
        <p:spPr>
          <a:xfrm rot="10800000">
            <a:off x="4784725" y="5638800"/>
            <a:ext cx="5959475" cy="0"/>
          </a:xfrm>
          <a:prstGeom prst="straightConnector1">
            <a:avLst/>
          </a:prstGeom>
          <a:noFill/>
          <a:ln cap="flat" cmpd="sng" w="28575">
            <a:solidFill>
              <a:srgbClr val="FF3300"/>
            </a:solidFill>
            <a:prstDash val="solid"/>
            <a:miter lim="800000"/>
            <a:headEnd len="med" w="med" type="none"/>
            <a:tailEnd len="med" w="med" type="none"/>
          </a:ln>
        </p:spPr>
      </p:cxnSp>
      <p:sp>
        <p:nvSpPr>
          <p:cNvPr id="762" name="Google Shape;762;p30"/>
          <p:cNvSpPr txBox="1"/>
          <p:nvPr/>
        </p:nvSpPr>
        <p:spPr>
          <a:xfrm>
            <a:off x="7543800" y="228600"/>
            <a:ext cx="1687512" cy="523875"/>
          </a:xfrm>
          <a:prstGeom prst="rect">
            <a:avLst/>
          </a:prstGeom>
          <a:solidFill>
            <a:srgbClr val="FFBD45"/>
          </a:solidFill>
          <a:ln cap="flat" cmpd="sng" w="12700">
            <a:solidFill>
              <a:srgbClr val="BC8A3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800"/>
              <a:buFont typeface="Times New Roman"/>
              <a:buNone/>
            </a:pPr>
            <a:r>
              <a:rPr b="1" i="0" lang="en-US" sz="2800" u="none">
                <a:solidFill>
                  <a:srgbClr val="0000FF"/>
                </a:solidFill>
                <a:latin typeface="Times New Roman"/>
                <a:ea typeface="Times New Roman"/>
                <a:cs typeface="Times New Roman"/>
                <a:sym typeface="Times New Roman"/>
              </a:rPr>
              <a:t>  Hàn</a:t>
            </a:r>
            <a:r>
              <a:rPr b="0" i="0" lang="en-US" sz="2800" u="none">
                <a:solidFill>
                  <a:srgbClr val="0000FF"/>
                </a:solidFill>
                <a:latin typeface="Times New Roman"/>
                <a:ea typeface="Times New Roman"/>
                <a:cs typeface="Times New Roman"/>
                <a:sym typeface="Times New Roman"/>
              </a:rPr>
              <a:t> </a:t>
            </a:r>
            <a:r>
              <a:rPr b="1" i="0" lang="en-US" sz="2800" u="none">
                <a:solidFill>
                  <a:srgbClr val="0000FF"/>
                </a:solidFill>
                <a:latin typeface="Times New Roman"/>
                <a:ea typeface="Times New Roman"/>
                <a:cs typeface="Times New Roman"/>
                <a:sym typeface="Times New Roman"/>
              </a:rPr>
              <a:t>đới</a:t>
            </a:r>
            <a:endParaRPr/>
          </a:p>
        </p:txBody>
      </p:sp>
      <p:sp>
        <p:nvSpPr>
          <p:cNvPr id="763" name="Google Shape;763;p30"/>
          <p:cNvSpPr txBox="1"/>
          <p:nvPr/>
        </p:nvSpPr>
        <p:spPr>
          <a:xfrm>
            <a:off x="7620000" y="5648325"/>
            <a:ext cx="1546225" cy="523875"/>
          </a:xfrm>
          <a:prstGeom prst="rect">
            <a:avLst/>
          </a:prstGeom>
          <a:solidFill>
            <a:srgbClr val="FFBD45"/>
          </a:solidFill>
          <a:ln cap="flat" cmpd="sng" w="12700">
            <a:solidFill>
              <a:srgbClr val="BC8A3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FF"/>
              </a:buClr>
              <a:buSzPts val="2800"/>
              <a:buFont typeface="Times New Roman"/>
              <a:buNone/>
            </a:pPr>
            <a:r>
              <a:rPr b="1" i="0" lang="en-US" sz="2800" u="none">
                <a:solidFill>
                  <a:srgbClr val="0000FF"/>
                </a:solidFill>
                <a:latin typeface="Times New Roman"/>
                <a:ea typeface="Times New Roman"/>
                <a:cs typeface="Times New Roman"/>
                <a:sym typeface="Times New Roman"/>
              </a:rPr>
              <a:t>Hàn đới</a:t>
            </a:r>
            <a:endParaRPr/>
          </a:p>
        </p:txBody>
      </p:sp>
      <p:sp>
        <p:nvSpPr>
          <p:cNvPr id="764" name="Google Shape;764;p30"/>
          <p:cNvSpPr txBox="1"/>
          <p:nvPr/>
        </p:nvSpPr>
        <p:spPr>
          <a:xfrm>
            <a:off x="7532687" y="2514600"/>
            <a:ext cx="1611312" cy="5238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3300"/>
              </a:buClr>
              <a:buSzPts val="2800"/>
              <a:buFont typeface="Times New Roman"/>
              <a:buNone/>
            </a:pPr>
            <a:r>
              <a:rPr b="1" i="0" lang="en-US" sz="2800" u="none">
                <a:solidFill>
                  <a:srgbClr val="FF3300"/>
                </a:solidFill>
                <a:latin typeface="Times New Roman"/>
                <a:ea typeface="Times New Roman"/>
                <a:cs typeface="Times New Roman"/>
                <a:sym typeface="Times New Roman"/>
              </a:rPr>
              <a:t>Nhiệt đới</a:t>
            </a:r>
            <a:endParaRPr/>
          </a:p>
        </p:txBody>
      </p:sp>
      <p:sp>
        <p:nvSpPr>
          <p:cNvPr id="765" name="Google Shape;765;p30"/>
          <p:cNvSpPr txBox="1"/>
          <p:nvPr/>
        </p:nvSpPr>
        <p:spPr>
          <a:xfrm>
            <a:off x="7532687" y="3352800"/>
            <a:ext cx="1611312" cy="523875"/>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3300"/>
              </a:buClr>
              <a:buSzPts val="2800"/>
              <a:buFont typeface="Times New Roman"/>
              <a:buNone/>
            </a:pPr>
            <a:r>
              <a:rPr b="1" i="0" lang="en-US" sz="2800" u="none">
                <a:solidFill>
                  <a:srgbClr val="FF3300"/>
                </a:solidFill>
                <a:latin typeface="Times New Roman"/>
                <a:ea typeface="Times New Roman"/>
                <a:cs typeface="Times New Roman"/>
                <a:sym typeface="Times New Roman"/>
              </a:rPr>
              <a:t>Nhiệt đới</a:t>
            </a:r>
            <a:endParaRPr/>
          </a:p>
        </p:txBody>
      </p:sp>
      <p:sp>
        <p:nvSpPr>
          <p:cNvPr id="766" name="Google Shape;766;p30"/>
          <p:cNvSpPr txBox="1"/>
          <p:nvPr/>
        </p:nvSpPr>
        <p:spPr>
          <a:xfrm>
            <a:off x="7608887" y="4572000"/>
            <a:ext cx="1535112" cy="523875"/>
          </a:xfrm>
          <a:prstGeom prst="rect">
            <a:avLst/>
          </a:prstGeom>
          <a:gradFill>
            <a:gsLst>
              <a:gs pos="0">
                <a:srgbClr val="FFBAB0"/>
              </a:gs>
              <a:gs pos="50000">
                <a:srgbClr val="FFACA0"/>
              </a:gs>
              <a:gs pos="100000">
                <a:srgbClr val="FF9D8F"/>
              </a:gs>
            </a:gsLst>
            <a:lin ang="5400000" scaled="0"/>
          </a:gradFill>
          <a:ln cap="flat" cmpd="sng" w="9525">
            <a:solidFill>
              <a:srgbClr val="FC6E5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Ôn đới</a:t>
            </a:r>
            <a:endParaRPr/>
          </a:p>
        </p:txBody>
      </p:sp>
      <p:sp>
        <p:nvSpPr>
          <p:cNvPr id="767" name="Google Shape;767;p30"/>
          <p:cNvSpPr txBox="1"/>
          <p:nvPr/>
        </p:nvSpPr>
        <p:spPr>
          <a:xfrm>
            <a:off x="7608887" y="1295400"/>
            <a:ext cx="1535112" cy="523875"/>
          </a:xfrm>
          <a:prstGeom prst="rect">
            <a:avLst/>
          </a:prstGeom>
          <a:gradFill>
            <a:gsLst>
              <a:gs pos="0">
                <a:srgbClr val="FFBAB0"/>
              </a:gs>
              <a:gs pos="50000">
                <a:srgbClr val="FFACA0"/>
              </a:gs>
              <a:gs pos="100000">
                <a:srgbClr val="FF9D8F"/>
              </a:gs>
            </a:gsLst>
            <a:lin ang="5400000" scaled="0"/>
          </a:gradFill>
          <a:ln cap="flat" cmpd="sng" w="9525">
            <a:solidFill>
              <a:srgbClr val="FC6E5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B050"/>
              </a:buClr>
              <a:buSzPts val="2800"/>
              <a:buFont typeface="Times New Roman"/>
              <a:buNone/>
            </a:pPr>
            <a:r>
              <a:rPr b="1" i="0" lang="en-US" sz="2800" u="none">
                <a:solidFill>
                  <a:srgbClr val="00B050"/>
                </a:solidFill>
                <a:latin typeface="Times New Roman"/>
                <a:ea typeface="Times New Roman"/>
                <a:cs typeface="Times New Roman"/>
                <a:sym typeface="Times New Roman"/>
              </a:rPr>
              <a:t>Ôn đới</a:t>
            </a:r>
            <a:endParaRPr/>
          </a:p>
        </p:txBody>
      </p:sp>
      <p:sp>
        <p:nvSpPr>
          <p:cNvPr id="768" name="Google Shape;768;p30"/>
          <p:cNvSpPr txBox="1"/>
          <p:nvPr/>
        </p:nvSpPr>
        <p:spPr>
          <a:xfrm>
            <a:off x="3581400" y="6338887"/>
            <a:ext cx="18415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69" name="Google Shape;769;p30"/>
          <p:cNvSpPr txBox="1"/>
          <p:nvPr/>
        </p:nvSpPr>
        <p:spPr>
          <a:xfrm>
            <a:off x="4648200" y="6324600"/>
            <a:ext cx="6848475"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66"/>
              </a:buClr>
              <a:buSzPts val="2800"/>
              <a:buFont typeface="Times New Roman"/>
              <a:buNone/>
            </a:pPr>
            <a:r>
              <a:rPr b="1" i="0" lang="en-US" sz="2800" u="none">
                <a:solidFill>
                  <a:srgbClr val="FF0066"/>
                </a:solidFill>
                <a:latin typeface="Times New Roman"/>
                <a:ea typeface="Times New Roman"/>
                <a:cs typeface="Times New Roman"/>
                <a:sym typeface="Times New Roman"/>
              </a:rPr>
              <a:t>Hình 1.  Lược đồ các châu lục và đại dương</a:t>
            </a:r>
            <a:endParaRPr/>
          </a:p>
        </p:txBody>
      </p:sp>
      <p:pic>
        <p:nvPicPr>
          <p:cNvPr id="770" name="Google Shape;770;p30"/>
          <p:cNvPicPr preferRelativeResize="0"/>
          <p:nvPr/>
        </p:nvPicPr>
        <p:blipFill rotWithShape="1">
          <a:blip r:embed="rId4">
            <a:alphaModFix/>
          </a:blip>
          <a:srcRect b="0" l="0" r="0" t="0"/>
          <a:stretch/>
        </p:blipFill>
        <p:spPr>
          <a:xfrm>
            <a:off x="609600" y="3876675"/>
            <a:ext cx="2368550" cy="2960687"/>
          </a:xfrm>
          <a:prstGeom prst="rect">
            <a:avLst/>
          </a:prstGeom>
          <a:noFill/>
          <a:ln>
            <a:noFill/>
          </a:ln>
        </p:spPr>
      </p:pic>
      <p:sp>
        <p:nvSpPr>
          <p:cNvPr id="771" name="Google Shape;771;p30"/>
          <p:cNvSpPr/>
          <p:nvPr/>
        </p:nvSpPr>
        <p:spPr>
          <a:xfrm rot="168496">
            <a:off x="121454" y="1576465"/>
            <a:ext cx="3643385" cy="1932838"/>
          </a:xfrm>
          <a:prstGeom prst="cloudCallout">
            <a:avLst>
              <a:gd fmla="val -273" name="adj1"/>
              <a:gd fmla="val 76632" name="adj2"/>
            </a:avLst>
          </a:prstGeom>
          <a:solidFill>
            <a:srgbClr val="99FFCC"/>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i"/>
              <a:buNone/>
            </a:pPr>
            <a:r>
              <a:t/>
            </a:r>
            <a:endParaRPr b="0" i="0" sz="1800" u="none" cap="none" strike="noStrike">
              <a:solidFill>
                <a:schemeClr val="lt1"/>
              </a:solidFill>
              <a:latin typeface="Oi"/>
              <a:ea typeface="Oi"/>
              <a:cs typeface="Oi"/>
              <a:sym typeface="Oi"/>
            </a:endParaRPr>
          </a:p>
        </p:txBody>
      </p:sp>
      <p:sp>
        <p:nvSpPr>
          <p:cNvPr id="772" name="Google Shape;772;p30"/>
          <p:cNvSpPr txBox="1"/>
          <p:nvPr/>
        </p:nvSpPr>
        <p:spPr>
          <a:xfrm>
            <a:off x="609600" y="1778000"/>
            <a:ext cx="2800350" cy="138588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800"/>
              <a:buFont typeface="Times New Roman"/>
              <a:buNone/>
            </a:pPr>
            <a:r>
              <a:rPr b="0" i="0" lang="en-US" sz="2800" u="none">
                <a:solidFill>
                  <a:schemeClr val="dk1"/>
                </a:solidFill>
                <a:latin typeface="Times New Roman"/>
                <a:ea typeface="Times New Roman"/>
                <a:cs typeface="Times New Roman"/>
                <a:sym typeface="Times New Roman"/>
              </a:rPr>
              <a:t>Châu Á chịu ảnh hưởng của các đới khí hậu nào?</a:t>
            </a:r>
            <a:endParaRPr/>
          </a:p>
        </p:txBody>
      </p:sp>
      <p:pic>
        <p:nvPicPr>
          <p:cNvPr id="773" name="Google Shape;773;p30"/>
          <p:cNvPicPr preferRelativeResize="0"/>
          <p:nvPr/>
        </p:nvPicPr>
        <p:blipFill rotWithShape="1">
          <a:blip r:embed="rId5">
            <a:alphaModFix/>
          </a:blip>
          <a:srcRect b="0" l="0" r="0" t="0"/>
          <a:stretch/>
        </p:blipFill>
        <p:spPr>
          <a:xfrm rot="1020000">
            <a:off x="106362" y="-209550"/>
            <a:ext cx="3851275" cy="4564062"/>
          </a:xfrm>
          <a:prstGeom prst="rect">
            <a:avLst/>
          </a:prstGeom>
          <a:noFill/>
          <a:ln>
            <a:noFill/>
          </a:ln>
        </p:spPr>
      </p:pic>
      <p:sp>
        <p:nvSpPr>
          <p:cNvPr id="774" name="Google Shape;774;p30"/>
          <p:cNvSpPr txBox="1"/>
          <p:nvPr/>
        </p:nvSpPr>
        <p:spPr>
          <a:xfrm>
            <a:off x="319087" y="860425"/>
            <a:ext cx="3719512" cy="267811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2800"/>
              <a:buFont typeface="Times New Roman"/>
              <a:buNone/>
            </a:pPr>
            <a:r>
              <a:rPr b="0" i="0" lang="en-US" sz="2800" u="none">
                <a:solidFill>
                  <a:schemeClr val="dk1"/>
                </a:solidFill>
                <a:latin typeface="Times New Roman"/>
                <a:ea typeface="Times New Roman"/>
                <a:cs typeface="Times New Roman"/>
                <a:sym typeface="Times New Roman"/>
              </a:rPr>
              <a:t>Châu Á chịu ảnh hưởng của cả ba đới khí hậu: </a:t>
            </a:r>
            <a:endParaRPr/>
          </a:p>
          <a:p>
            <a:pPr indent="0" lvl="0" marL="0" marR="0" rtl="0" algn="just">
              <a:lnSpc>
                <a:spcPct val="100000"/>
              </a:lnSpc>
              <a:spcBef>
                <a:spcPts val="0"/>
              </a:spcBef>
              <a:spcAft>
                <a:spcPts val="0"/>
              </a:spcAft>
              <a:buClr>
                <a:srgbClr val="C00000"/>
              </a:buClr>
              <a:buSzPts val="2800"/>
              <a:buFont typeface="Times New Roman"/>
              <a:buNone/>
            </a:pPr>
            <a:r>
              <a:rPr b="0" i="0" lang="en-US" sz="2800" u="none">
                <a:solidFill>
                  <a:srgbClr val="C00000"/>
                </a:solidFill>
                <a:latin typeface="Times New Roman"/>
                <a:ea typeface="Times New Roman"/>
                <a:cs typeface="Times New Roman"/>
                <a:sym typeface="Times New Roman"/>
              </a:rPr>
              <a:t>Hàn đới </a:t>
            </a:r>
            <a:r>
              <a:rPr b="0" i="0" lang="en-US" sz="2800" u="none">
                <a:solidFill>
                  <a:schemeClr val="dk1"/>
                </a:solidFill>
                <a:latin typeface="Times New Roman"/>
                <a:ea typeface="Times New Roman"/>
                <a:cs typeface="Times New Roman"/>
                <a:sym typeface="Times New Roman"/>
              </a:rPr>
              <a:t>ở phía Bắc Á</a:t>
            </a:r>
            <a:endParaRPr/>
          </a:p>
          <a:p>
            <a:pPr indent="0" lvl="0" marL="0" marR="0" rtl="0" algn="just">
              <a:lnSpc>
                <a:spcPct val="100000"/>
              </a:lnSpc>
              <a:spcBef>
                <a:spcPts val="0"/>
              </a:spcBef>
              <a:spcAft>
                <a:spcPts val="0"/>
              </a:spcAft>
              <a:buClr>
                <a:srgbClr val="C00000"/>
              </a:buClr>
              <a:buSzPts val="2800"/>
              <a:buFont typeface="Times New Roman"/>
              <a:buNone/>
            </a:pPr>
            <a:r>
              <a:rPr b="0" i="0" lang="en-US" sz="2800" u="none">
                <a:solidFill>
                  <a:srgbClr val="C00000"/>
                </a:solidFill>
                <a:latin typeface="Times New Roman"/>
                <a:ea typeface="Times New Roman"/>
                <a:cs typeface="Times New Roman"/>
                <a:sym typeface="Times New Roman"/>
              </a:rPr>
              <a:t>Ôn đới </a:t>
            </a:r>
            <a:r>
              <a:rPr b="0" i="0" lang="en-US" sz="2800" u="none">
                <a:solidFill>
                  <a:schemeClr val="dk1"/>
                </a:solidFill>
                <a:latin typeface="Times New Roman"/>
                <a:ea typeface="Times New Roman"/>
                <a:cs typeface="Times New Roman"/>
                <a:sym typeface="Times New Roman"/>
              </a:rPr>
              <a:t>ở giữa lục </a:t>
            </a:r>
            <a:endParaRPr/>
          </a:p>
          <a:p>
            <a:pPr indent="0" lvl="0" marL="0" marR="0" rtl="0" algn="just">
              <a:lnSpc>
                <a:spcPct val="100000"/>
              </a:lnSpc>
              <a:spcBef>
                <a:spcPts val="0"/>
              </a:spcBef>
              <a:spcAft>
                <a:spcPts val="0"/>
              </a:spcAft>
              <a:buClr>
                <a:schemeClr val="dk1"/>
              </a:buClr>
              <a:buSzPts val="2800"/>
              <a:buFont typeface="Times New Roman"/>
              <a:buNone/>
            </a:pPr>
            <a:r>
              <a:rPr b="0" i="0" lang="en-US" sz="2800" u="none">
                <a:solidFill>
                  <a:schemeClr val="dk1"/>
                </a:solidFill>
                <a:latin typeface="Times New Roman"/>
                <a:ea typeface="Times New Roman"/>
                <a:cs typeface="Times New Roman"/>
                <a:sym typeface="Times New Roman"/>
              </a:rPr>
              <a:t>địa châu Á</a:t>
            </a:r>
            <a:endParaRPr/>
          </a:p>
          <a:p>
            <a:pPr indent="0" lvl="0" marL="0" marR="0" rtl="0" algn="just">
              <a:lnSpc>
                <a:spcPct val="100000"/>
              </a:lnSpc>
              <a:spcBef>
                <a:spcPts val="0"/>
              </a:spcBef>
              <a:spcAft>
                <a:spcPts val="0"/>
              </a:spcAft>
              <a:buClr>
                <a:srgbClr val="C00000"/>
              </a:buClr>
              <a:buSzPts val="2800"/>
              <a:buFont typeface="Times New Roman"/>
              <a:buNone/>
            </a:pPr>
            <a:r>
              <a:rPr b="0" i="0" lang="en-US" sz="2800" u="none">
                <a:solidFill>
                  <a:srgbClr val="C00000"/>
                </a:solidFill>
                <a:latin typeface="Times New Roman"/>
                <a:ea typeface="Times New Roman"/>
                <a:cs typeface="Times New Roman"/>
                <a:sym typeface="Times New Roman"/>
              </a:rPr>
              <a:t>Nhiệt đới </a:t>
            </a:r>
            <a:r>
              <a:rPr b="0" i="0" lang="en-US" sz="2800" u="none">
                <a:solidFill>
                  <a:schemeClr val="dk1"/>
                </a:solidFill>
                <a:latin typeface="Times New Roman"/>
                <a:ea typeface="Times New Roman"/>
                <a:cs typeface="Times New Roman"/>
                <a:sym typeface="Times New Roman"/>
              </a:rPr>
              <a:t>ở Nam Á</a:t>
            </a:r>
            <a:endParaRPr/>
          </a:p>
        </p:txBody>
      </p:sp>
    </p:spTree>
  </p:cSld>
  <p:clrMapOvr>
    <a:masterClrMapping/>
  </p:clrMapOvr>
  <p:transition>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772"/>
                                        </p:tgtEl>
                                        <p:attrNameLst>
                                          <p:attrName>style.visibility</p:attrName>
                                        </p:attrNameLst>
                                      </p:cBhvr>
                                      <p:to>
                                        <p:strVal val="visible"/>
                                      </p:to>
                                    </p:set>
                                    <p:animEffect filter="fade" transition="in">
                                      <p:cBhvr>
                                        <p:cTn dur="500"/>
                                        <p:tgtEl>
                                          <p:spTgt spid="772"/>
                                        </p:tgtEl>
                                      </p:cBhvr>
                                    </p:animEffect>
                                  </p:childTnLst>
                                </p:cTn>
                              </p:par>
                              <p:par>
                                <p:cTn fill="hold" nodeType="withEffect" presetClass="entr" presetID="10" presetSubtype="0">
                                  <p:stCondLst>
                                    <p:cond delay="0"/>
                                  </p:stCondLst>
                                  <p:childTnLst>
                                    <p:set>
                                      <p:cBhvr>
                                        <p:cTn dur="1" fill="hold">
                                          <p:stCondLst>
                                            <p:cond delay="0"/>
                                          </p:stCondLst>
                                        </p:cTn>
                                        <p:tgtEl>
                                          <p:spTgt spid="770"/>
                                        </p:tgtEl>
                                        <p:attrNameLst>
                                          <p:attrName>style.visibility</p:attrName>
                                        </p:attrNameLst>
                                      </p:cBhvr>
                                      <p:to>
                                        <p:strVal val="visible"/>
                                      </p:to>
                                    </p:set>
                                    <p:animEffect filter="fade" transition="in">
                                      <p:cBhvr>
                                        <p:cTn dur="1000"/>
                                        <p:tgtEl>
                                          <p:spTgt spid="7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7"/>
                                        </p:tgtEl>
                                        <p:attrNameLst>
                                          <p:attrName>style.visibility</p:attrName>
                                        </p:attrNameLst>
                                      </p:cBhvr>
                                      <p:to>
                                        <p:strVal val="visible"/>
                                      </p:to>
                                    </p:set>
                                    <p:animEffect filter="fade" transition="in">
                                      <p:cBhvr>
                                        <p:cTn dur="3000"/>
                                        <p:tgtEl>
                                          <p:spTgt spid="757"/>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760"/>
                                        </p:tgtEl>
                                        <p:attrNameLst>
                                          <p:attrName>style.visibility</p:attrName>
                                        </p:attrNameLst>
                                      </p:cBhvr>
                                      <p:to>
                                        <p:strVal val="visible"/>
                                      </p:to>
                                    </p:set>
                                    <p:animEffect filter="fade" transition="in">
                                      <p:cBhvr>
                                        <p:cTn dur="3000"/>
                                        <p:tgtEl>
                                          <p:spTgt spid="760"/>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759"/>
                                        </p:tgtEl>
                                        <p:attrNameLst>
                                          <p:attrName>style.visibility</p:attrName>
                                        </p:attrNameLst>
                                      </p:cBhvr>
                                      <p:to>
                                        <p:strVal val="visible"/>
                                      </p:to>
                                    </p:set>
                                    <p:animEffect filter="fade" transition="in">
                                      <p:cBhvr>
                                        <p:cTn dur="3000"/>
                                        <p:tgtEl>
                                          <p:spTgt spid="759"/>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758"/>
                                        </p:tgtEl>
                                        <p:attrNameLst>
                                          <p:attrName>style.visibility</p:attrName>
                                        </p:attrNameLst>
                                      </p:cBhvr>
                                      <p:to>
                                        <p:strVal val="visible"/>
                                      </p:to>
                                    </p:set>
                                    <p:animEffect filter="fade" transition="in">
                                      <p:cBhvr>
                                        <p:cTn dur="3000"/>
                                        <p:tgtEl>
                                          <p:spTgt spid="758"/>
                                        </p:tgtEl>
                                      </p:cBhvr>
                                    </p:animEffect>
                                  </p:childTnLst>
                                </p:cTn>
                              </p:par>
                            </p:childTnLst>
                          </p:cTn>
                        </p:par>
                        <p:par>
                          <p:cTn fill="hold">
                            <p:stCondLst>
                              <p:cond delay="12000"/>
                            </p:stCondLst>
                            <p:childTnLst>
                              <p:par>
                                <p:cTn fill="hold" nodeType="afterEffect" presetClass="entr" presetID="10" presetSubtype="0">
                                  <p:stCondLst>
                                    <p:cond delay="0"/>
                                  </p:stCondLst>
                                  <p:childTnLst>
                                    <p:set>
                                      <p:cBhvr>
                                        <p:cTn dur="1" fill="hold">
                                          <p:stCondLst>
                                            <p:cond delay="0"/>
                                          </p:stCondLst>
                                        </p:cTn>
                                        <p:tgtEl>
                                          <p:spTgt spid="761"/>
                                        </p:tgtEl>
                                        <p:attrNameLst>
                                          <p:attrName>style.visibility</p:attrName>
                                        </p:attrNameLst>
                                      </p:cBhvr>
                                      <p:to>
                                        <p:strVal val="visible"/>
                                      </p:to>
                                    </p:set>
                                    <p:animEffect filter="fade" transition="in">
                                      <p:cBhvr>
                                        <p:cTn dur="3000"/>
                                        <p:tgtEl>
                                          <p:spTgt spid="761"/>
                                        </p:tgtEl>
                                      </p:cBhvr>
                                    </p:animEffect>
                                  </p:childTnLst>
                                </p:cTn>
                              </p:par>
                            </p:childTnLst>
                          </p:cTn>
                        </p:par>
                        <p:par>
                          <p:cTn fill="hold">
                            <p:stCondLst>
                              <p:cond delay="15000"/>
                            </p:stCondLst>
                            <p:childTnLst>
                              <p:par>
                                <p:cTn fill="hold" nodeType="afterEffect" presetClass="entr" presetID="10" presetSubtype="0">
                                  <p:stCondLst>
                                    <p:cond delay="0"/>
                                  </p:stCondLst>
                                  <p:childTnLst>
                                    <p:set>
                                      <p:cBhvr>
                                        <p:cTn dur="1" fill="hold">
                                          <p:stCondLst>
                                            <p:cond delay="0"/>
                                          </p:stCondLst>
                                        </p:cTn>
                                        <p:tgtEl>
                                          <p:spTgt spid="763"/>
                                        </p:tgtEl>
                                        <p:attrNameLst>
                                          <p:attrName>style.visibility</p:attrName>
                                        </p:attrNameLst>
                                      </p:cBhvr>
                                      <p:to>
                                        <p:strVal val="visible"/>
                                      </p:to>
                                    </p:set>
                                    <p:animEffect filter="fade" transition="in">
                                      <p:cBhvr>
                                        <p:cTn dur="500"/>
                                        <p:tgtEl>
                                          <p:spTgt spid="763"/>
                                        </p:tgtEl>
                                      </p:cBhvr>
                                    </p:animEffect>
                                  </p:childTnLst>
                                </p:cTn>
                              </p:par>
                            </p:childTnLst>
                          </p:cTn>
                        </p:par>
                        <p:par>
                          <p:cTn fill="hold">
                            <p:stCondLst>
                              <p:cond delay="15500"/>
                            </p:stCondLst>
                            <p:childTnLst>
                              <p:par>
                                <p:cTn fill="hold" nodeType="afterEffect" presetClass="entr" presetID="10" presetSubtype="0">
                                  <p:stCondLst>
                                    <p:cond delay="0"/>
                                  </p:stCondLst>
                                  <p:childTnLst>
                                    <p:set>
                                      <p:cBhvr>
                                        <p:cTn dur="1" fill="hold">
                                          <p:stCondLst>
                                            <p:cond delay="0"/>
                                          </p:stCondLst>
                                        </p:cTn>
                                        <p:tgtEl>
                                          <p:spTgt spid="762"/>
                                        </p:tgtEl>
                                        <p:attrNameLst>
                                          <p:attrName>style.visibility</p:attrName>
                                        </p:attrNameLst>
                                      </p:cBhvr>
                                      <p:to>
                                        <p:strVal val="visible"/>
                                      </p:to>
                                    </p:set>
                                    <p:animEffect filter="fade" transition="in">
                                      <p:cBhvr>
                                        <p:cTn dur="500"/>
                                        <p:tgtEl>
                                          <p:spTgt spid="762"/>
                                        </p:tgtEl>
                                      </p:cBhvr>
                                    </p:animEffect>
                                  </p:childTnLst>
                                </p:cTn>
                              </p:par>
                            </p:childTnLst>
                          </p:cTn>
                        </p:par>
                        <p:par>
                          <p:cTn fill="hold">
                            <p:stCondLst>
                              <p:cond delay="16000"/>
                            </p:stCondLst>
                            <p:childTnLst>
                              <p:par>
                                <p:cTn fill="hold" nodeType="afterEffect" presetClass="entr" presetID="10" presetSubtype="0">
                                  <p:stCondLst>
                                    <p:cond delay="0"/>
                                  </p:stCondLst>
                                  <p:childTnLst>
                                    <p:set>
                                      <p:cBhvr>
                                        <p:cTn dur="1" fill="hold">
                                          <p:stCondLst>
                                            <p:cond delay="0"/>
                                          </p:stCondLst>
                                        </p:cTn>
                                        <p:tgtEl>
                                          <p:spTgt spid="768"/>
                                        </p:tgtEl>
                                        <p:attrNameLst>
                                          <p:attrName>style.visibility</p:attrName>
                                        </p:attrNameLst>
                                      </p:cBhvr>
                                      <p:to>
                                        <p:strVal val="visible"/>
                                      </p:to>
                                    </p:set>
                                    <p:animEffect filter="fade" transition="in">
                                      <p:cBhvr>
                                        <p:cTn dur="500"/>
                                        <p:tgtEl>
                                          <p:spTgt spid="7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6"/>
                                        </p:tgtEl>
                                        <p:attrNameLst>
                                          <p:attrName>style.visibility</p:attrName>
                                        </p:attrNameLst>
                                      </p:cBhvr>
                                      <p:to>
                                        <p:strVal val="visible"/>
                                      </p:to>
                                    </p:set>
                                    <p:animEffect filter="fade" transition="in">
                                      <p:cBhvr>
                                        <p:cTn dur="500"/>
                                        <p:tgtEl>
                                          <p:spTgt spid="766"/>
                                        </p:tgtEl>
                                      </p:cBhvr>
                                    </p:animEffect>
                                  </p:childTnLst>
                                </p:cTn>
                              </p:par>
                              <p:par>
                                <p:cTn fill="hold" nodeType="withEffect" presetClass="entr" presetID="10" presetSubtype="0">
                                  <p:stCondLst>
                                    <p:cond delay="0"/>
                                  </p:stCondLst>
                                  <p:childTnLst>
                                    <p:set>
                                      <p:cBhvr>
                                        <p:cTn dur="1" fill="hold">
                                          <p:stCondLst>
                                            <p:cond delay="0"/>
                                          </p:stCondLst>
                                        </p:cTn>
                                        <p:tgtEl>
                                          <p:spTgt spid="767"/>
                                        </p:tgtEl>
                                        <p:attrNameLst>
                                          <p:attrName>style.visibility</p:attrName>
                                        </p:attrNameLst>
                                      </p:cBhvr>
                                      <p:to>
                                        <p:strVal val="visible"/>
                                      </p:to>
                                    </p:set>
                                    <p:animEffect filter="fade" transition="in">
                                      <p:cBhvr>
                                        <p:cTn dur="500"/>
                                        <p:tgtEl>
                                          <p:spTgt spid="7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764"/>
                                        </p:tgtEl>
                                        <p:attrNameLst>
                                          <p:attrName>style.visibility</p:attrName>
                                        </p:attrNameLst>
                                      </p:cBhvr>
                                      <p:to>
                                        <p:strVal val="visible"/>
                                      </p:to>
                                    </p:set>
                                    <p:anim calcmode="lin" valueType="num">
                                      <p:cBhvr additive="base">
                                        <p:cTn dur="500"/>
                                        <p:tgtEl>
                                          <p:spTgt spid="764"/>
                                        </p:tgtEl>
                                        <p:attrNameLst>
                                          <p:attrName>ppt_w</p:attrName>
                                        </p:attrNameLst>
                                      </p:cBhvr>
                                      <p:tavLst>
                                        <p:tav fmla="" tm="0">
                                          <p:val>
                                            <p:strVal val="0"/>
                                          </p:val>
                                        </p:tav>
                                        <p:tav fmla="" tm="100000">
                                          <p:val>
                                            <p:strVal val="#ppt_w"/>
                                          </p:val>
                                        </p:tav>
                                      </p:tavLst>
                                    </p:anim>
                                    <p:anim calcmode="lin" valueType="num">
                                      <p:cBhvr additive="base">
                                        <p:cTn dur="500"/>
                                        <p:tgtEl>
                                          <p:spTgt spid="76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65"/>
                                        </p:tgtEl>
                                        <p:attrNameLst>
                                          <p:attrName>style.visibility</p:attrName>
                                        </p:attrNameLst>
                                      </p:cBhvr>
                                      <p:to>
                                        <p:strVal val="visible"/>
                                      </p:to>
                                    </p:set>
                                    <p:anim calcmode="lin" valueType="num">
                                      <p:cBhvr additive="base">
                                        <p:cTn dur="500"/>
                                        <p:tgtEl>
                                          <p:spTgt spid="765"/>
                                        </p:tgtEl>
                                        <p:attrNameLst>
                                          <p:attrName>ppt_w</p:attrName>
                                        </p:attrNameLst>
                                      </p:cBhvr>
                                      <p:tavLst>
                                        <p:tav fmla="" tm="0">
                                          <p:val>
                                            <p:strVal val="0"/>
                                          </p:val>
                                        </p:tav>
                                        <p:tav fmla="" tm="100000">
                                          <p:val>
                                            <p:strVal val="#ppt_w"/>
                                          </p:val>
                                        </p:tav>
                                      </p:tavLst>
                                    </p:anim>
                                    <p:anim calcmode="lin" valueType="num">
                                      <p:cBhvr additive="base">
                                        <p:cTn dur="500"/>
                                        <p:tgtEl>
                                          <p:spTgt spid="765"/>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772"/>
                                        </p:tgtEl>
                                      </p:cBhvr>
                                    </p:animEffect>
                                    <p:set>
                                      <p:cBhvr>
                                        <p:cTn dur="1" fill="hold">
                                          <p:stCondLst>
                                            <p:cond delay="1000"/>
                                          </p:stCondLst>
                                        </p:cTn>
                                        <p:tgtEl>
                                          <p:spTgt spid="772"/>
                                        </p:tgtEl>
                                        <p:attrNameLst>
                                          <p:attrName>style.visibility</p:attrName>
                                        </p:attrNameLst>
                                      </p:cBhvr>
                                      <p:to>
                                        <p:strVal val="hidden"/>
                                      </p:to>
                                    </p:set>
                                  </p:childTnLst>
                                </p:cTn>
                              </p:par>
                              <p:par>
                                <p:cTn fill="hold" nodeType="withEffect" presetClass="entr" presetID="23" presetSubtype="16">
                                  <p:stCondLst>
                                    <p:cond delay="0"/>
                                  </p:stCondLst>
                                  <p:childTnLst>
                                    <p:set>
                                      <p:cBhvr>
                                        <p:cTn dur="1" fill="hold">
                                          <p:stCondLst>
                                            <p:cond delay="0"/>
                                          </p:stCondLst>
                                        </p:cTn>
                                        <p:tgtEl>
                                          <p:spTgt spid="773"/>
                                        </p:tgtEl>
                                        <p:attrNameLst>
                                          <p:attrName>style.visibility</p:attrName>
                                        </p:attrNameLst>
                                      </p:cBhvr>
                                      <p:to>
                                        <p:strVal val="visible"/>
                                      </p:to>
                                    </p:set>
                                    <p:anim calcmode="lin" valueType="num">
                                      <p:cBhvr additive="base">
                                        <p:cTn dur="500"/>
                                        <p:tgtEl>
                                          <p:spTgt spid="773"/>
                                        </p:tgtEl>
                                        <p:attrNameLst>
                                          <p:attrName>ppt_w</p:attrName>
                                        </p:attrNameLst>
                                      </p:cBhvr>
                                      <p:tavLst>
                                        <p:tav fmla="" tm="0">
                                          <p:val>
                                            <p:strVal val="0"/>
                                          </p:val>
                                        </p:tav>
                                        <p:tav fmla="" tm="100000">
                                          <p:val>
                                            <p:strVal val="#ppt_w"/>
                                          </p:val>
                                        </p:tav>
                                      </p:tavLst>
                                    </p:anim>
                                    <p:anim calcmode="lin" valueType="num">
                                      <p:cBhvr additive="base">
                                        <p:cTn dur="500"/>
                                        <p:tgtEl>
                                          <p:spTgt spid="773"/>
                                        </p:tgtEl>
                                        <p:attrNameLst>
                                          <p:attrName>ppt_h</p:attrName>
                                        </p:attrNameLst>
                                      </p:cBhvr>
                                      <p:tavLst>
                                        <p:tav fmla="" tm="0">
                                          <p:val>
                                            <p:strVal val="0"/>
                                          </p:val>
                                        </p:tav>
                                        <p:tav fmla="" tm="100000">
                                          <p:val>
                                            <p:strVal val="#ppt_h"/>
                                          </p:val>
                                        </p:tav>
                                      </p:tavLst>
                                    </p:anim>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74"/>
                                        </p:tgtEl>
                                        <p:attrNameLst>
                                          <p:attrName>style.visibility</p:attrName>
                                        </p:attrNameLst>
                                      </p:cBhvr>
                                      <p:to>
                                        <p:strVal val="visible"/>
                                      </p:to>
                                    </p:set>
                                    <p:animEffect filter="fade" transition="in">
                                      <p:cBhvr>
                                        <p:cTn dur="500"/>
                                        <p:tgtEl>
                                          <p:spTgt spid="7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p31"/>
          <p:cNvSpPr txBox="1"/>
          <p:nvPr/>
        </p:nvSpPr>
        <p:spPr>
          <a:xfrm>
            <a:off x="0" y="0"/>
            <a:ext cx="12192000" cy="6858000"/>
          </a:xfrm>
          <a:prstGeom prst="rect">
            <a:avLst/>
          </a:prstGeom>
          <a:solidFill>
            <a:srgbClr val="FFE5B5"/>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80" name="Google Shape;780;p31"/>
          <p:cNvSpPr/>
          <p:nvPr/>
        </p:nvSpPr>
        <p:spPr>
          <a:xfrm>
            <a:off x="336550" y="571500"/>
            <a:ext cx="11474450" cy="5372100"/>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2DA">
              <a:alpha val="91764"/>
            </a:srgbClr>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781" name="Google Shape;781;p31"/>
          <p:cNvPicPr preferRelativeResize="0"/>
          <p:nvPr/>
        </p:nvPicPr>
        <p:blipFill rotWithShape="1">
          <a:blip r:embed="rId3">
            <a:alphaModFix/>
          </a:blip>
          <a:srcRect b="0" l="0" r="0" t="0"/>
          <a:stretch/>
        </p:blipFill>
        <p:spPr>
          <a:xfrm>
            <a:off x="-958850" y="-584200"/>
            <a:ext cx="3556000" cy="3556000"/>
          </a:xfrm>
          <a:prstGeom prst="rect">
            <a:avLst/>
          </a:prstGeom>
          <a:noFill/>
          <a:ln>
            <a:noFill/>
          </a:ln>
        </p:spPr>
      </p:pic>
      <p:pic>
        <p:nvPicPr>
          <p:cNvPr id="782" name="Google Shape;782;p31"/>
          <p:cNvPicPr preferRelativeResize="0"/>
          <p:nvPr/>
        </p:nvPicPr>
        <p:blipFill rotWithShape="1">
          <a:blip r:embed="rId3">
            <a:alphaModFix/>
          </a:blip>
          <a:srcRect b="0" l="0" r="0" t="0"/>
          <a:stretch/>
        </p:blipFill>
        <p:spPr>
          <a:xfrm>
            <a:off x="9613900" y="-534987"/>
            <a:ext cx="3556000" cy="3556000"/>
          </a:xfrm>
          <a:prstGeom prst="rect">
            <a:avLst/>
          </a:prstGeom>
          <a:noFill/>
          <a:ln>
            <a:noFill/>
          </a:ln>
        </p:spPr>
      </p:pic>
      <p:sp>
        <p:nvSpPr>
          <p:cNvPr id="783" name="Google Shape;783;p31"/>
          <p:cNvSpPr/>
          <p:nvPr/>
        </p:nvSpPr>
        <p:spPr>
          <a:xfrm>
            <a:off x="625475" y="733425"/>
            <a:ext cx="10766425" cy="4702175"/>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2DA">
              <a:alpha val="97647"/>
            </a:srgbClr>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784" name="Google Shape;784;p31"/>
          <p:cNvSpPr txBox="1"/>
          <p:nvPr/>
        </p:nvSpPr>
        <p:spPr>
          <a:xfrm>
            <a:off x="2282825" y="1193800"/>
            <a:ext cx="7924800" cy="7064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4000"/>
              <a:buFont typeface="Times New Roman"/>
              <a:buNone/>
            </a:pPr>
            <a:r>
              <a:rPr b="1" i="0" lang="en-US" sz="4000" u="none">
                <a:solidFill>
                  <a:srgbClr val="FF0000"/>
                </a:solidFill>
                <a:latin typeface="Times New Roman"/>
                <a:ea typeface="Times New Roman"/>
                <a:cs typeface="Times New Roman"/>
                <a:sym typeface="Times New Roman"/>
              </a:rPr>
              <a:t>KẾT LUẬN</a:t>
            </a:r>
            <a:endParaRPr/>
          </a:p>
        </p:txBody>
      </p:sp>
      <p:pic>
        <p:nvPicPr>
          <p:cNvPr id="785" name="Google Shape;785;p31"/>
          <p:cNvPicPr preferRelativeResize="0"/>
          <p:nvPr/>
        </p:nvPicPr>
        <p:blipFill rotWithShape="1">
          <a:blip r:embed="rId4">
            <a:alphaModFix/>
          </a:blip>
          <a:srcRect b="0" l="0" r="0" t="0"/>
          <a:stretch/>
        </p:blipFill>
        <p:spPr>
          <a:xfrm>
            <a:off x="1784350" y="5435600"/>
            <a:ext cx="6821487" cy="2987675"/>
          </a:xfrm>
          <a:prstGeom prst="rect">
            <a:avLst/>
          </a:prstGeom>
          <a:noFill/>
          <a:ln>
            <a:noFill/>
          </a:ln>
        </p:spPr>
      </p:pic>
      <p:pic>
        <p:nvPicPr>
          <p:cNvPr id="786" name="Google Shape;786;p31"/>
          <p:cNvPicPr preferRelativeResize="0"/>
          <p:nvPr/>
        </p:nvPicPr>
        <p:blipFill rotWithShape="1">
          <a:blip r:embed="rId5">
            <a:alphaModFix/>
          </a:blip>
          <a:srcRect b="0" l="0" r="0" t="0"/>
          <a:stretch/>
        </p:blipFill>
        <p:spPr>
          <a:xfrm rot="780000">
            <a:off x="-1652587" y="5380037"/>
            <a:ext cx="5335587" cy="2362200"/>
          </a:xfrm>
          <a:prstGeom prst="rect">
            <a:avLst/>
          </a:prstGeom>
          <a:noFill/>
          <a:ln>
            <a:noFill/>
          </a:ln>
        </p:spPr>
      </p:pic>
      <p:pic>
        <p:nvPicPr>
          <p:cNvPr id="787" name="Google Shape;787;p31"/>
          <p:cNvPicPr preferRelativeResize="0"/>
          <p:nvPr/>
        </p:nvPicPr>
        <p:blipFill rotWithShape="1">
          <a:blip r:embed="rId6">
            <a:alphaModFix/>
          </a:blip>
          <a:srcRect b="0" l="0" r="0" t="0"/>
          <a:stretch/>
        </p:blipFill>
        <p:spPr>
          <a:xfrm rot="-420000">
            <a:off x="7620000" y="5445125"/>
            <a:ext cx="6364287" cy="2819400"/>
          </a:xfrm>
          <a:prstGeom prst="rect">
            <a:avLst/>
          </a:prstGeom>
          <a:noFill/>
          <a:ln>
            <a:noFill/>
          </a:ln>
        </p:spPr>
      </p:pic>
      <p:sp>
        <p:nvSpPr>
          <p:cNvPr id="788" name="Google Shape;788;p31"/>
          <p:cNvSpPr txBox="1"/>
          <p:nvPr/>
        </p:nvSpPr>
        <p:spPr>
          <a:xfrm>
            <a:off x="1769360" y="2035178"/>
            <a:ext cx="8951210" cy="1983748"/>
          </a:xfrm>
          <a:prstGeom prst="rect">
            <a:avLst/>
          </a:prstGeom>
          <a:blipFill rotWithShape="1">
            <a:blip r:embed="rId7">
              <a:alphaModFix/>
            </a:blip>
            <a:stretch>
              <a:fillRect b="-10768" l="-2039" r="-2039"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800"/>
              <a:buFont typeface="Oi"/>
              <a:buNone/>
            </a:pPr>
            <a:r>
              <a:rPr b="0" i="0" lang="en-US" sz="1800" u="none" cap="none" strike="noStrike">
                <a:latin typeface="Oi"/>
                <a:ea typeface="Oi"/>
                <a:cs typeface="Oi"/>
                <a:sym typeface="Oi"/>
              </a:rPr>
              <a:t> </a:t>
            </a:r>
            <a:endParaRPr/>
          </a:p>
        </p:txBody>
      </p:sp>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4"/>
                                        </p:tgtEl>
                                        <p:attrNameLst>
                                          <p:attrName>style.visibility</p:attrName>
                                        </p:attrNameLst>
                                      </p:cBhvr>
                                      <p:to>
                                        <p:strVal val="visible"/>
                                      </p:to>
                                    </p:set>
                                    <p:animEffect filter="fade" transition="in">
                                      <p:cBhvr>
                                        <p:cTn dur="2000"/>
                                        <p:tgtEl>
                                          <p:spTgt spid="7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sp>
        <p:nvSpPr>
          <p:cNvPr id="794" name="Google Shape;794;p32"/>
          <p:cNvSpPr/>
          <p:nvPr/>
        </p:nvSpPr>
        <p:spPr>
          <a:xfrm>
            <a:off x="1752600" y="2514600"/>
            <a:ext cx="8528050" cy="787400"/>
          </a:xfrm>
          <a:prstGeom prst="rect">
            <a:avLst/>
          </a:prstGeom>
        </p:spPr>
        <p:txBody>
          <a:bodyPr>
            <a:prstTxWarp prst="textPlain"/>
          </a:bodyPr>
          <a:lstStyle/>
          <a:p>
            <a:pPr lvl="0" algn="l"/>
            <a:r>
              <a:rPr b="0" i="0">
                <a:ln cap="flat" cmpd="sng" w="9525">
                  <a:solidFill>
                    <a:srgbClr val="000000"/>
                  </a:solidFill>
                  <a:prstDash val="solid"/>
                  <a:miter lim="800000"/>
                  <a:headEnd len="sm" w="sm" type="none"/>
                  <a:tailEnd len="sm" w="sm" type="none"/>
                </a:ln>
                <a:solidFill>
                  <a:srgbClr val="FFFF00"/>
                </a:solidFill>
                <a:latin typeface="Times New Roman"/>
              </a:rPr>
              <a:t>DU LỊCH QUA MÀN ẢNH NHỎ </a:t>
            </a:r>
          </a:p>
        </p:txBody>
      </p:sp>
      <p:pic>
        <p:nvPicPr>
          <p:cNvPr id="795" name="Google Shape;795;p32"/>
          <p:cNvPicPr preferRelativeResize="0"/>
          <p:nvPr/>
        </p:nvPicPr>
        <p:blipFill rotWithShape="1">
          <a:blip r:embed="rId3">
            <a:alphaModFix/>
          </a:blip>
          <a:srcRect b="0" l="0" r="0" t="0"/>
          <a:stretch/>
        </p:blipFill>
        <p:spPr>
          <a:xfrm>
            <a:off x="10064750" y="4740275"/>
            <a:ext cx="1890712" cy="2185987"/>
          </a:xfrm>
          <a:prstGeom prst="rect">
            <a:avLst/>
          </a:prstGeom>
          <a:noFill/>
          <a:ln>
            <a:noFill/>
          </a:ln>
        </p:spPr>
      </p:pic>
    </p:spTree>
  </p:cSld>
  <p:clrMapOvr>
    <a:masterClrMapping/>
  </p:clrMapOvr>
  <p:transition advClick="0">
    <p:circl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0" name="Shape 800"/>
        <p:cNvGrpSpPr/>
        <p:nvPr/>
      </p:nvGrpSpPr>
      <p:grpSpPr>
        <a:xfrm>
          <a:off x="0" y="0"/>
          <a:ext cx="0" cy="0"/>
          <a:chOff x="0" y="0"/>
          <a:chExt cx="0" cy="0"/>
        </a:xfrm>
      </p:grpSpPr>
      <p:pic>
        <p:nvPicPr>
          <p:cNvPr descr="20 thiên đường biển khi đi du lịch Thái Lan mà bạn nhất định phải biết" id="801" name="Google Shape;801;p33"/>
          <p:cNvPicPr preferRelativeResize="0"/>
          <p:nvPr/>
        </p:nvPicPr>
        <p:blipFill rotWithShape="1">
          <a:blip r:embed="rId3">
            <a:alphaModFix/>
          </a:blip>
          <a:srcRect b="0" l="0" r="0" t="0"/>
          <a:stretch/>
        </p:blipFill>
        <p:spPr>
          <a:xfrm>
            <a:off x="1104900" y="0"/>
            <a:ext cx="10287000" cy="6858000"/>
          </a:xfrm>
          <a:prstGeom prst="rect">
            <a:avLst/>
          </a:prstGeom>
          <a:noFill/>
          <a:ln>
            <a:noFill/>
          </a:ln>
        </p:spPr>
      </p:pic>
      <p:sp>
        <p:nvSpPr>
          <p:cNvPr id="802" name="Google Shape;802;p33"/>
          <p:cNvSpPr txBox="1"/>
          <p:nvPr/>
        </p:nvSpPr>
        <p:spPr>
          <a:xfrm>
            <a:off x="2971800" y="6334125"/>
            <a:ext cx="510540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800"/>
              <a:buFont typeface="Calibri"/>
              <a:buNone/>
            </a:pPr>
            <a:r>
              <a:rPr b="1" i="0" lang="en-US" sz="2800" u="none">
                <a:solidFill>
                  <a:srgbClr val="FF0000"/>
                </a:solidFill>
                <a:latin typeface="Calibri"/>
                <a:ea typeface="Calibri"/>
                <a:cs typeface="Calibri"/>
                <a:sym typeface="Calibri"/>
              </a:rPr>
              <a:t>Biển Laem Thong Thái Lan</a:t>
            </a:r>
            <a:endParaRPr/>
          </a:p>
        </p:txBody>
      </p:sp>
      <p:pic>
        <p:nvPicPr>
          <p:cNvPr descr="Một điểm đến thu hút nhiều khách du lịch đặt chân tới (Ảnh ST)" id="803" name="Google Shape;803;p33"/>
          <p:cNvPicPr preferRelativeResize="0"/>
          <p:nvPr/>
        </p:nvPicPr>
        <p:blipFill rotWithShape="1">
          <a:blip r:embed="rId4">
            <a:alphaModFix/>
          </a:blip>
          <a:srcRect b="0" l="0" r="0" t="0"/>
          <a:stretch/>
        </p:blipFill>
        <p:spPr>
          <a:xfrm>
            <a:off x="1109662" y="-73025"/>
            <a:ext cx="10287000" cy="6858000"/>
          </a:xfrm>
          <a:prstGeom prst="rect">
            <a:avLst/>
          </a:prstGeom>
          <a:noFill/>
          <a:ln>
            <a:noFill/>
          </a:ln>
        </p:spPr>
      </p:pic>
      <p:sp>
        <p:nvSpPr>
          <p:cNvPr id="804" name="Google Shape;804;p33"/>
          <p:cNvSpPr txBox="1"/>
          <p:nvPr/>
        </p:nvSpPr>
        <p:spPr>
          <a:xfrm>
            <a:off x="4419600" y="6334125"/>
            <a:ext cx="4792662"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800"/>
              <a:buFont typeface="Calibri"/>
              <a:buNone/>
            </a:pPr>
            <a:r>
              <a:rPr b="0" i="0" lang="en-US" sz="2800" u="none">
                <a:solidFill>
                  <a:srgbClr val="FF0000"/>
                </a:solidFill>
                <a:latin typeface="Calibri"/>
                <a:ea typeface="Calibri"/>
                <a:cs typeface="Calibri"/>
                <a:sym typeface="Calibri"/>
              </a:rPr>
              <a:t>Biển Nha Trang ( Việt Nam ) </a:t>
            </a:r>
            <a:endParaRPr/>
          </a:p>
        </p:txBody>
      </p:sp>
      <p:pic>
        <p:nvPicPr>
          <p:cNvPr descr="halong_bay_6" id="805" name="Google Shape;805;p33"/>
          <p:cNvPicPr preferRelativeResize="0"/>
          <p:nvPr/>
        </p:nvPicPr>
        <p:blipFill rotWithShape="1">
          <a:blip r:embed="rId5">
            <a:alphaModFix/>
          </a:blip>
          <a:srcRect b="0" l="0" r="0" t="0"/>
          <a:stretch/>
        </p:blipFill>
        <p:spPr>
          <a:xfrm>
            <a:off x="1109662" y="0"/>
            <a:ext cx="10287000" cy="6858000"/>
          </a:xfrm>
          <a:prstGeom prst="rect">
            <a:avLst/>
          </a:prstGeom>
          <a:noFill/>
          <a:ln cap="flat" cmpd="sng" w="57150">
            <a:solidFill>
              <a:srgbClr val="000000"/>
            </a:solidFill>
            <a:prstDash val="solid"/>
            <a:miter lim="800000"/>
            <a:headEnd len="sm" w="sm" type="none"/>
            <a:tailEnd len="sm" w="sm" type="none"/>
          </a:ln>
        </p:spPr>
      </p:pic>
      <p:sp>
        <p:nvSpPr>
          <p:cNvPr id="806" name="Google Shape;806;p33"/>
          <p:cNvSpPr txBox="1"/>
          <p:nvPr/>
        </p:nvSpPr>
        <p:spPr>
          <a:xfrm>
            <a:off x="4232275" y="6416675"/>
            <a:ext cx="4413250" cy="430212"/>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FF0000"/>
              </a:buClr>
              <a:buSzPts val="2800"/>
              <a:buFont typeface="Calibri"/>
              <a:buNone/>
            </a:pPr>
            <a:r>
              <a:rPr b="0" i="0" lang="en-US" sz="2800" u="none">
                <a:solidFill>
                  <a:srgbClr val="FF0000"/>
                </a:solidFill>
                <a:latin typeface="Calibri"/>
                <a:ea typeface="Calibri"/>
                <a:cs typeface="Calibri"/>
                <a:sym typeface="Calibri"/>
              </a:rPr>
              <a:t>Vịnh Hạ Long (Việt Nam)</a:t>
            </a:r>
            <a:endParaRPr/>
          </a:p>
        </p:txBody>
      </p:sp>
      <p:pic>
        <p:nvPicPr>
          <p:cNvPr id="807" name="Google Shape;807;p33"/>
          <p:cNvPicPr preferRelativeResize="0"/>
          <p:nvPr/>
        </p:nvPicPr>
        <p:blipFill rotWithShape="1">
          <a:blip r:embed="rId6">
            <a:alphaModFix/>
          </a:blip>
          <a:srcRect b="0" l="0" r="0" t="0"/>
          <a:stretch/>
        </p:blipFill>
        <p:spPr>
          <a:xfrm>
            <a:off x="1049337" y="-30162"/>
            <a:ext cx="10439400" cy="6858000"/>
          </a:xfrm>
          <a:prstGeom prst="rect">
            <a:avLst/>
          </a:prstGeom>
          <a:noFill/>
          <a:ln>
            <a:noFill/>
          </a:ln>
        </p:spPr>
      </p:pic>
      <p:sp>
        <p:nvSpPr>
          <p:cNvPr id="808" name="Google Shape;808;p33"/>
          <p:cNvSpPr txBox="1"/>
          <p:nvPr/>
        </p:nvSpPr>
        <p:spPr>
          <a:xfrm>
            <a:off x="4625975" y="6262687"/>
            <a:ext cx="5318125"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3200"/>
              <a:buFont typeface="Calibri"/>
              <a:buNone/>
            </a:pPr>
            <a:r>
              <a:rPr b="1" i="0" lang="en-US" sz="3200" u="none">
                <a:solidFill>
                  <a:schemeClr val="dk1"/>
                </a:solidFill>
                <a:latin typeface="Calibri"/>
                <a:ea typeface="Calibri"/>
                <a:cs typeface="Calibri"/>
                <a:sym typeface="Calibri"/>
              </a:rPr>
              <a:t>Đảo Bali Philipine</a:t>
            </a:r>
            <a:endParaRPr/>
          </a:p>
        </p:txBody>
      </p:sp>
      <p:pic>
        <p:nvPicPr>
          <p:cNvPr descr="Những bãi biển đẹp nhất châu Á cho kỳ nghỉ lễ 30/4 - VietNamNet" id="809" name="Google Shape;809;p33"/>
          <p:cNvPicPr preferRelativeResize="0"/>
          <p:nvPr/>
        </p:nvPicPr>
        <p:blipFill rotWithShape="1">
          <a:blip r:embed="rId7">
            <a:alphaModFix/>
          </a:blip>
          <a:srcRect b="0" l="0" r="0" t="0"/>
          <a:stretch/>
        </p:blipFill>
        <p:spPr>
          <a:xfrm>
            <a:off x="1055687" y="19050"/>
            <a:ext cx="10439400" cy="6846887"/>
          </a:xfrm>
          <a:prstGeom prst="rect">
            <a:avLst/>
          </a:prstGeom>
          <a:noFill/>
          <a:ln>
            <a:noFill/>
          </a:ln>
        </p:spPr>
      </p:pic>
      <p:sp>
        <p:nvSpPr>
          <p:cNvPr id="810" name="Google Shape;810;p33"/>
          <p:cNvSpPr txBox="1"/>
          <p:nvPr/>
        </p:nvSpPr>
        <p:spPr>
          <a:xfrm>
            <a:off x="4048125" y="6145212"/>
            <a:ext cx="4697412"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3200"/>
              <a:buFont typeface="Calibri"/>
              <a:buNone/>
            </a:pPr>
            <a:r>
              <a:rPr b="1" i="0" lang="en-US" sz="3200" u="none">
                <a:solidFill>
                  <a:srgbClr val="FF0000"/>
                </a:solidFill>
                <a:latin typeface="Calibri"/>
                <a:ea typeface="Calibri"/>
                <a:cs typeface="Calibri"/>
                <a:sym typeface="Calibri"/>
              </a:rPr>
              <a:t>Đảo Nicobar Ấn Độ</a:t>
            </a:r>
            <a:endParaRPr/>
          </a:p>
        </p:txBody>
      </p:sp>
      <p:pic>
        <p:nvPicPr>
          <p:cNvPr id="811" name="Google Shape;811;p33"/>
          <p:cNvPicPr preferRelativeResize="0"/>
          <p:nvPr/>
        </p:nvPicPr>
        <p:blipFill rotWithShape="1">
          <a:blip r:embed="rId8">
            <a:alphaModFix/>
          </a:blip>
          <a:srcRect b="0" l="0" r="0" t="0"/>
          <a:stretch/>
        </p:blipFill>
        <p:spPr>
          <a:xfrm>
            <a:off x="1060450" y="-4762"/>
            <a:ext cx="10439400" cy="6896100"/>
          </a:xfrm>
          <a:prstGeom prst="rect">
            <a:avLst/>
          </a:prstGeom>
          <a:noFill/>
          <a:ln>
            <a:noFill/>
          </a:ln>
        </p:spPr>
      </p:pic>
      <p:sp>
        <p:nvSpPr>
          <p:cNvPr id="812" name="Google Shape;812;p33"/>
          <p:cNvSpPr txBox="1"/>
          <p:nvPr/>
        </p:nvSpPr>
        <p:spPr>
          <a:xfrm>
            <a:off x="1463675" y="6145212"/>
            <a:ext cx="2593975" cy="584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3200"/>
              <a:buFont typeface="Calibri"/>
              <a:buNone/>
            </a:pPr>
            <a:r>
              <a:rPr b="1" i="0" lang="en-US" sz="3200" u="none">
                <a:solidFill>
                  <a:srgbClr val="FF0000"/>
                </a:solidFill>
                <a:latin typeface="Calibri"/>
                <a:ea typeface="Calibri"/>
                <a:cs typeface="Calibri"/>
                <a:sym typeface="Calibri"/>
              </a:rPr>
              <a:t>Đảo Phú Quốc</a:t>
            </a:r>
            <a:endParaRPr/>
          </a:p>
        </p:txBody>
      </p:sp>
    </p:spTree>
  </p:cSld>
  <p:clrMapOvr>
    <a:masterClrMapping/>
  </p:clrMapOvr>
  <p:transition>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500"/>
                                        <p:tgtEl>
                                          <p:spTgt spid="80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02"/>
                                        </p:tgtEl>
                                        <p:attrNameLst>
                                          <p:attrName>style.visibility</p:attrName>
                                        </p:attrNameLst>
                                      </p:cBhvr>
                                      <p:to>
                                        <p:strVal val="visible"/>
                                      </p:to>
                                    </p:set>
                                    <p:animEffect filter="fade" transition="in">
                                      <p:cBhvr>
                                        <p:cTn dur="500"/>
                                        <p:tgtEl>
                                          <p:spTgt spid="8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3"/>
                                        </p:tgtEl>
                                        <p:attrNameLst>
                                          <p:attrName>style.visibility</p:attrName>
                                        </p:attrNameLst>
                                      </p:cBhvr>
                                      <p:to>
                                        <p:strVal val="visible"/>
                                      </p:to>
                                    </p:set>
                                    <p:animEffect filter="fade" transition="in">
                                      <p:cBhvr>
                                        <p:cTn dur="500"/>
                                        <p:tgtEl>
                                          <p:spTgt spid="80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04"/>
                                        </p:tgtEl>
                                        <p:attrNameLst>
                                          <p:attrName>style.visibility</p:attrName>
                                        </p:attrNameLst>
                                      </p:cBhvr>
                                      <p:to>
                                        <p:strVal val="visible"/>
                                      </p:to>
                                    </p:set>
                                    <p:animEffect filter="fade" transition="in">
                                      <p:cBhvr>
                                        <p:cTn dur="500"/>
                                        <p:tgtEl>
                                          <p:spTgt spid="8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5"/>
                                        </p:tgtEl>
                                        <p:attrNameLst>
                                          <p:attrName>style.visibility</p:attrName>
                                        </p:attrNameLst>
                                      </p:cBhvr>
                                      <p:to>
                                        <p:strVal val="visible"/>
                                      </p:to>
                                    </p:set>
                                    <p:animEffect filter="fade" transition="in">
                                      <p:cBhvr>
                                        <p:cTn dur="500"/>
                                        <p:tgtEl>
                                          <p:spTgt spid="805"/>
                                        </p:tgtEl>
                                      </p:cBhvr>
                                    </p:animEffect>
                                  </p:childTnLst>
                                </p:cTn>
                              </p:par>
                              <p:par>
                                <p:cTn fill="hold" nodeType="withEffect" presetClass="entr" presetID="10" presetSubtype="0">
                                  <p:stCondLst>
                                    <p:cond delay="0"/>
                                  </p:stCondLst>
                                  <p:childTnLst>
                                    <p:set>
                                      <p:cBhvr>
                                        <p:cTn dur="1" fill="hold">
                                          <p:stCondLst>
                                            <p:cond delay="0"/>
                                          </p:stCondLst>
                                        </p:cTn>
                                        <p:tgtEl>
                                          <p:spTgt spid="806"/>
                                        </p:tgtEl>
                                        <p:attrNameLst>
                                          <p:attrName>style.visibility</p:attrName>
                                        </p:attrNameLst>
                                      </p:cBhvr>
                                      <p:to>
                                        <p:strVal val="visible"/>
                                      </p:to>
                                    </p:set>
                                    <p:animEffect filter="fade" transition="in">
                                      <p:cBhvr>
                                        <p:cTn dur="2000"/>
                                        <p:tgtEl>
                                          <p:spTgt spid="8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7"/>
                                        </p:tgtEl>
                                        <p:attrNameLst>
                                          <p:attrName>style.visibility</p:attrName>
                                        </p:attrNameLst>
                                      </p:cBhvr>
                                      <p:to>
                                        <p:strVal val="visible"/>
                                      </p:to>
                                    </p:set>
                                    <p:animEffect filter="fade" transition="in">
                                      <p:cBhvr>
                                        <p:cTn dur="500"/>
                                        <p:tgtEl>
                                          <p:spTgt spid="807"/>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08"/>
                                        </p:tgtEl>
                                        <p:attrNameLst>
                                          <p:attrName>style.visibility</p:attrName>
                                        </p:attrNameLst>
                                      </p:cBhvr>
                                      <p:to>
                                        <p:strVal val="visible"/>
                                      </p:to>
                                    </p:set>
                                    <p:animEffect filter="fade" transition="in">
                                      <p:cBhvr>
                                        <p:cTn dur="500"/>
                                        <p:tgtEl>
                                          <p:spTgt spid="8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9"/>
                                        </p:tgtEl>
                                        <p:attrNameLst>
                                          <p:attrName>style.visibility</p:attrName>
                                        </p:attrNameLst>
                                      </p:cBhvr>
                                      <p:to>
                                        <p:strVal val="visible"/>
                                      </p:to>
                                    </p:set>
                                    <p:animEffect filter="fade" transition="in">
                                      <p:cBhvr>
                                        <p:cTn dur="2000"/>
                                        <p:tgtEl>
                                          <p:spTgt spid="80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810"/>
                                        </p:tgtEl>
                                        <p:attrNameLst>
                                          <p:attrName>style.visibility</p:attrName>
                                        </p:attrNameLst>
                                      </p:cBhvr>
                                      <p:to>
                                        <p:strVal val="visible"/>
                                      </p:to>
                                    </p:set>
                                    <p:animEffect filter="fade" transition="in">
                                      <p:cBhvr>
                                        <p:cTn dur="500"/>
                                        <p:tgtEl>
                                          <p:spTgt spid="8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1"/>
                                        </p:tgtEl>
                                        <p:attrNameLst>
                                          <p:attrName>style.visibility</p:attrName>
                                        </p:attrNameLst>
                                      </p:cBhvr>
                                      <p:to>
                                        <p:strVal val="visible"/>
                                      </p:to>
                                    </p:set>
                                    <p:animEffect filter="fade" transition="in">
                                      <p:cBhvr>
                                        <p:cTn dur="500"/>
                                        <p:tgtEl>
                                          <p:spTgt spid="811"/>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12"/>
                                        </p:tgtEl>
                                        <p:attrNameLst>
                                          <p:attrName>style.visibility</p:attrName>
                                        </p:attrNameLst>
                                      </p:cBhvr>
                                      <p:to>
                                        <p:strVal val="visible"/>
                                      </p:to>
                                    </p:set>
                                    <p:animEffect filter="fade" transition="in">
                                      <p:cBhvr>
                                        <p:cTn dur="500"/>
                                        <p:tgtEl>
                                          <p:spTgt spid="8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pic>
        <p:nvPicPr>
          <p:cNvPr descr="Hình ảnh có liên quan" id="818" name="Google Shape;818;p34"/>
          <p:cNvPicPr preferRelativeResize="0"/>
          <p:nvPr/>
        </p:nvPicPr>
        <p:blipFill rotWithShape="1">
          <a:blip r:embed="rId3">
            <a:alphaModFix/>
          </a:blip>
          <a:srcRect b="0" l="0" r="0" t="0"/>
          <a:stretch/>
        </p:blipFill>
        <p:spPr>
          <a:xfrm>
            <a:off x="1000125" y="-38100"/>
            <a:ext cx="10515600" cy="6896100"/>
          </a:xfrm>
          <a:prstGeom prst="rect">
            <a:avLst/>
          </a:prstGeom>
          <a:noFill/>
          <a:ln>
            <a:noFill/>
          </a:ln>
        </p:spPr>
      </p:pic>
      <p:sp>
        <p:nvSpPr>
          <p:cNvPr id="819" name="Google Shape;819;p34"/>
          <p:cNvSpPr txBox="1"/>
          <p:nvPr/>
        </p:nvSpPr>
        <p:spPr>
          <a:xfrm>
            <a:off x="1371600" y="6197600"/>
            <a:ext cx="10493375" cy="584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3200"/>
              <a:buFont typeface="Calibri"/>
              <a:buNone/>
            </a:pPr>
            <a:r>
              <a:rPr b="1" i="0" lang="en-US" sz="3200" u="none">
                <a:solidFill>
                  <a:srgbClr val="FF0000"/>
                </a:solidFill>
                <a:latin typeface="Calibri"/>
                <a:ea typeface="Calibri"/>
                <a:cs typeface="Calibri"/>
                <a:sym typeface="Calibri"/>
              </a:rPr>
              <a:t>Sông Mê Công có dòng chảy lớn và có nhiều phù sa.</a:t>
            </a:r>
            <a:endParaRPr/>
          </a:p>
        </p:txBody>
      </p:sp>
      <p:pic>
        <p:nvPicPr>
          <p:cNvPr descr="Ruộng bậc thang: Kiệt tác của những &quot;họa sĩ chân đất&quot; - | Đăng trên báo Bắc  Giang" id="820" name="Google Shape;820;p34"/>
          <p:cNvPicPr preferRelativeResize="0"/>
          <p:nvPr/>
        </p:nvPicPr>
        <p:blipFill rotWithShape="1">
          <a:blip r:embed="rId4">
            <a:alphaModFix/>
          </a:blip>
          <a:srcRect b="0" l="0" r="0" t="0"/>
          <a:stretch/>
        </p:blipFill>
        <p:spPr>
          <a:xfrm>
            <a:off x="1000125" y="-55562"/>
            <a:ext cx="10614025" cy="6875462"/>
          </a:xfrm>
          <a:prstGeom prst="rect">
            <a:avLst/>
          </a:prstGeom>
          <a:noFill/>
          <a:ln>
            <a:noFill/>
          </a:ln>
        </p:spPr>
      </p:pic>
      <p:sp>
        <p:nvSpPr>
          <p:cNvPr id="821" name="Google Shape;821;p34"/>
          <p:cNvSpPr txBox="1"/>
          <p:nvPr/>
        </p:nvSpPr>
        <p:spPr>
          <a:xfrm>
            <a:off x="3200400" y="19050"/>
            <a:ext cx="7185025"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3200"/>
              <a:buFont typeface="Calibri"/>
              <a:buNone/>
            </a:pPr>
            <a:r>
              <a:rPr b="1" i="0" lang="en-US" sz="3200" u="none">
                <a:solidFill>
                  <a:srgbClr val="FFFF00"/>
                </a:solidFill>
                <a:latin typeface="Calibri"/>
                <a:ea typeface="Calibri"/>
                <a:cs typeface="Calibri"/>
                <a:sym typeface="Calibri"/>
              </a:rPr>
              <a:t>Ruộng bậc thang ở Cao Bằng Việt Nam</a:t>
            </a:r>
            <a:endParaRPr/>
          </a:p>
        </p:txBody>
      </p:sp>
      <p:pic>
        <p:nvPicPr>
          <p:cNvPr descr="Thảo nguyên Mông Cổ bình yên mùa thu đến | Cảnh Đẹp Blog" id="822" name="Google Shape;822;p34"/>
          <p:cNvPicPr preferRelativeResize="0"/>
          <p:nvPr/>
        </p:nvPicPr>
        <p:blipFill rotWithShape="1">
          <a:blip r:embed="rId5">
            <a:alphaModFix/>
          </a:blip>
          <a:srcRect b="0" l="0" r="0" t="0"/>
          <a:stretch/>
        </p:blipFill>
        <p:spPr>
          <a:xfrm>
            <a:off x="1000125" y="-55562"/>
            <a:ext cx="10621962" cy="6913562"/>
          </a:xfrm>
          <a:prstGeom prst="rect">
            <a:avLst/>
          </a:prstGeom>
          <a:noFill/>
          <a:ln>
            <a:noFill/>
          </a:ln>
        </p:spPr>
      </p:pic>
      <p:sp>
        <p:nvSpPr>
          <p:cNvPr id="823" name="Google Shape;823;p34"/>
          <p:cNvSpPr txBox="1"/>
          <p:nvPr/>
        </p:nvSpPr>
        <p:spPr>
          <a:xfrm>
            <a:off x="3430587" y="6097587"/>
            <a:ext cx="6529387" cy="5857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3200"/>
              <a:buFont typeface="Calibri"/>
              <a:buNone/>
            </a:pPr>
            <a:r>
              <a:rPr b="1" i="0" lang="en-US" sz="3200" u="none">
                <a:solidFill>
                  <a:srgbClr val="FF0000"/>
                </a:solidFill>
                <a:latin typeface="Calibri"/>
                <a:ea typeface="Calibri"/>
                <a:cs typeface="Calibri"/>
                <a:sym typeface="Calibri"/>
              </a:rPr>
              <a:t>Thảo nguyên ở Mông Cổ</a:t>
            </a:r>
            <a:endParaRPr/>
          </a:p>
        </p:txBody>
      </p:sp>
      <p:pic>
        <p:nvPicPr>
          <p:cNvPr descr="Top 10 thảo nguyên xanh thơ mộng nhất trên thế giới" id="824" name="Google Shape;824;p34"/>
          <p:cNvPicPr preferRelativeResize="0"/>
          <p:nvPr/>
        </p:nvPicPr>
        <p:blipFill rotWithShape="1">
          <a:blip r:embed="rId6">
            <a:alphaModFix/>
          </a:blip>
          <a:srcRect b="0" l="0" r="0" t="0"/>
          <a:stretch/>
        </p:blipFill>
        <p:spPr>
          <a:xfrm>
            <a:off x="1001712" y="-93662"/>
            <a:ext cx="10658475" cy="6688137"/>
          </a:xfrm>
          <a:prstGeom prst="rect">
            <a:avLst/>
          </a:prstGeom>
          <a:noFill/>
          <a:ln>
            <a:noFill/>
          </a:ln>
        </p:spPr>
      </p:pic>
      <p:sp>
        <p:nvSpPr>
          <p:cNvPr id="825" name="Google Shape;825;p34"/>
          <p:cNvSpPr txBox="1"/>
          <p:nvPr/>
        </p:nvSpPr>
        <p:spPr>
          <a:xfrm>
            <a:off x="1143000" y="6159500"/>
            <a:ext cx="5029200" cy="58578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3200"/>
              <a:buFont typeface="Calibri"/>
              <a:buNone/>
            </a:pPr>
            <a:r>
              <a:rPr b="1" i="0" lang="en-US" sz="3200" u="none">
                <a:solidFill>
                  <a:srgbClr val="FF0000"/>
                </a:solidFill>
                <a:latin typeface="Calibri"/>
                <a:ea typeface="Calibri"/>
                <a:cs typeface="Calibri"/>
                <a:sym typeface="Calibri"/>
              </a:rPr>
              <a:t>Thảo nguyên Yili Trung Quốc </a:t>
            </a:r>
            <a:endParaRPr/>
          </a:p>
        </p:txBody>
      </p:sp>
    </p:spTree>
  </p:cSld>
  <p:clrMapOvr>
    <a:masterClrMapping/>
  </p:clrMapOvr>
  <p:transition advClick="0">
    <p:circl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0"/>
                                        </p:tgtEl>
                                        <p:attrNameLst>
                                          <p:attrName>style.visibility</p:attrName>
                                        </p:attrNameLst>
                                      </p:cBhvr>
                                      <p:to>
                                        <p:strVal val="visible"/>
                                      </p:to>
                                    </p:set>
                                  </p:childTnLst>
                                </p:cTn>
                              </p:par>
                            </p:childTnLst>
                          </p:cTn>
                        </p:par>
                        <p:par>
                          <p:cTn fill="hold">
                            <p:stCondLst>
                              <p:cond delay="1"/>
                            </p:stCondLst>
                            <p:childTnLst>
                              <p:par>
                                <p:cTn fill="hold" nodeType="afterEffect" presetClass="entr" presetID="10" presetSubtype="0">
                                  <p:stCondLst>
                                    <p:cond delay="0"/>
                                  </p:stCondLst>
                                  <p:childTnLst>
                                    <p:set>
                                      <p:cBhvr>
                                        <p:cTn dur="1" fill="hold">
                                          <p:stCondLst>
                                            <p:cond delay="0"/>
                                          </p:stCondLst>
                                        </p:cTn>
                                        <p:tgtEl>
                                          <p:spTgt spid="821"/>
                                        </p:tgtEl>
                                        <p:attrNameLst>
                                          <p:attrName>style.visibility</p:attrName>
                                        </p:attrNameLst>
                                      </p:cBhvr>
                                      <p:to>
                                        <p:strVal val="visible"/>
                                      </p:to>
                                    </p:set>
                                    <p:animEffect filter="fade" transition="in">
                                      <p:cBhvr>
                                        <p:cTn dur="500"/>
                                        <p:tgtEl>
                                          <p:spTgt spid="8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2"/>
                                        </p:tgtEl>
                                        <p:attrNameLst>
                                          <p:attrName>style.visibility</p:attrName>
                                        </p:attrNameLst>
                                      </p:cBhvr>
                                      <p:to>
                                        <p:strVal val="visible"/>
                                      </p:to>
                                    </p:set>
                                    <p:animEffect filter="fade" transition="in">
                                      <p:cBhvr>
                                        <p:cTn dur="500"/>
                                        <p:tgtEl>
                                          <p:spTgt spid="822"/>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823"/>
                                        </p:tgtEl>
                                        <p:attrNameLst>
                                          <p:attrName>style.visibility</p:attrName>
                                        </p:attrNameLst>
                                      </p:cBhvr>
                                      <p:to>
                                        <p:strVal val="visible"/>
                                      </p:to>
                                    </p:set>
                                    <p:animEffect filter="fade" transition="in">
                                      <p:cBhvr>
                                        <p:cTn dur="500"/>
                                        <p:tgtEl>
                                          <p:spTgt spid="8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4"/>
                                        </p:tgtEl>
                                        <p:attrNameLst>
                                          <p:attrName>style.visibility</p:attrName>
                                        </p:attrNameLst>
                                      </p:cBhvr>
                                      <p:to>
                                        <p:strVal val="visible"/>
                                      </p:to>
                                    </p:set>
                                    <p:animEffect filter="fade" transition="in">
                                      <p:cBhvr>
                                        <p:cTn dur="500"/>
                                        <p:tgtEl>
                                          <p:spTgt spid="8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5"/>
                                        </p:tgtEl>
                                        <p:attrNameLst>
                                          <p:attrName>style.visibility</p:attrName>
                                        </p:attrNameLst>
                                      </p:cBhvr>
                                      <p:to>
                                        <p:strVal val="visible"/>
                                      </p:to>
                                    </p:set>
                                    <p:animEffect filter="fade" transition="in">
                                      <p:cBhvr>
                                        <p:cTn dur="500"/>
                                        <p:tgtEl>
                                          <p:spTgt spid="8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35"/>
          <p:cNvSpPr txBox="1"/>
          <p:nvPr/>
        </p:nvSpPr>
        <p:spPr>
          <a:xfrm>
            <a:off x="1295400" y="-115887"/>
            <a:ext cx="9448800" cy="9540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0000"/>
              </a:buClr>
              <a:buSzPts val="2800"/>
              <a:buFont typeface="Calibri"/>
              <a:buNone/>
            </a:pPr>
            <a:r>
              <a:rPr b="0" i="0" lang="en-US" sz="2800" u="none">
                <a:solidFill>
                  <a:srgbClr val="FF0000"/>
                </a:solidFill>
                <a:latin typeface="Calibri"/>
                <a:ea typeface="Calibri"/>
                <a:cs typeface="Calibri"/>
                <a:sym typeface="Calibri"/>
              </a:rPr>
              <a:t>Xem video và trả lời câu hỏi: “Em có suy nghĩ gì về những tin tức được nhắc đến trong video?” </a:t>
            </a:r>
            <a:endParaRPr/>
          </a:p>
        </p:txBody>
      </p:sp>
      <p:pic>
        <p:nvPicPr>
          <p:cNvPr id="832" name="Google Shape;832;p35"/>
          <p:cNvPicPr preferRelativeResize="0"/>
          <p:nvPr/>
        </p:nvPicPr>
        <p:blipFill rotWithShape="1">
          <a:blip r:embed="rId3">
            <a:alphaModFix/>
          </a:blip>
          <a:srcRect b="0" l="0" r="0" t="0"/>
          <a:stretch/>
        </p:blipFill>
        <p:spPr>
          <a:xfrm>
            <a:off x="762000" y="838200"/>
            <a:ext cx="10836275" cy="6019800"/>
          </a:xfrm>
          <a:prstGeom prst="rect">
            <a:avLst/>
          </a:prstGeom>
          <a:noFill/>
          <a:ln>
            <a:noFill/>
          </a:ln>
        </p:spPr>
      </p:pic>
    </p:spTree>
  </p:cSld>
  <p:clrMapOvr>
    <a:masterClrMapping/>
  </p:clrMapOvr>
  <p:transition advClick="0">
    <p:wheel spokes="1"/>
  </p:transition>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pic>
        <p:nvPicPr>
          <p:cNvPr id="837" name="Google Shape;837;p36"/>
          <p:cNvPicPr preferRelativeResize="0"/>
          <p:nvPr/>
        </p:nvPicPr>
        <p:blipFill rotWithShape="1">
          <a:blip r:embed="rId3">
            <a:alphaModFix/>
          </a:blip>
          <a:srcRect b="0" l="0" r="0" t="0"/>
          <a:stretch/>
        </p:blipFill>
        <p:spPr>
          <a:xfrm>
            <a:off x="533400" y="755650"/>
            <a:ext cx="11018837" cy="5873750"/>
          </a:xfrm>
          <a:prstGeom prst="rect">
            <a:avLst/>
          </a:prstGeom>
          <a:noFill/>
          <a:ln>
            <a:noFill/>
          </a:ln>
        </p:spPr>
      </p:pic>
      <p:sp>
        <p:nvSpPr>
          <p:cNvPr id="838" name="Google Shape;838;p36"/>
          <p:cNvSpPr txBox="1"/>
          <p:nvPr/>
        </p:nvSpPr>
        <p:spPr>
          <a:xfrm>
            <a:off x="2362200" y="107950"/>
            <a:ext cx="7162800"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3200"/>
              <a:buFont typeface="Calibri"/>
              <a:buNone/>
            </a:pPr>
            <a:r>
              <a:rPr b="0" i="0" lang="en-US" sz="3200" u="none">
                <a:solidFill>
                  <a:srgbClr val="FF0000"/>
                </a:solidFill>
                <a:latin typeface="Calibri"/>
                <a:ea typeface="Calibri"/>
                <a:cs typeface="Calibri"/>
                <a:sym typeface="Calibri"/>
              </a:rPr>
              <a:t>Các em cần làm gì để bảo vệ môi trường?</a:t>
            </a:r>
            <a:endParaRPr/>
          </a:p>
        </p:txBody>
      </p:sp>
    </p:spTree>
  </p:cSld>
  <p:clrMapOvr>
    <a:masterClrMapping/>
  </p:clrMapOvr>
  <p:transition advClick="0">
    <p:split/>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3" name="Shape 843"/>
        <p:cNvGrpSpPr/>
        <p:nvPr/>
      </p:nvGrpSpPr>
      <p:grpSpPr>
        <a:xfrm>
          <a:off x="0" y="0"/>
          <a:ext cx="0" cy="0"/>
          <a:chOff x="0" y="0"/>
          <a:chExt cx="0" cy="0"/>
        </a:xfrm>
      </p:grpSpPr>
      <p:pic>
        <p:nvPicPr>
          <p:cNvPr descr="Có thể là tranh biếm họa" id="844" name="Google Shape;844;p37"/>
          <p:cNvPicPr preferRelativeResize="0"/>
          <p:nvPr/>
        </p:nvPicPr>
        <p:blipFill rotWithShape="1">
          <a:blip r:embed="rId3">
            <a:alphaModFix/>
          </a:blip>
          <a:srcRect b="0" l="0" r="0" t="0"/>
          <a:stretch/>
        </p:blipFill>
        <p:spPr>
          <a:xfrm>
            <a:off x="-19050" y="0"/>
            <a:ext cx="12211050" cy="6858000"/>
          </a:xfrm>
          <a:prstGeom prst="rect">
            <a:avLst/>
          </a:prstGeom>
          <a:noFill/>
          <a:ln>
            <a:noFill/>
          </a:ln>
        </p:spPr>
      </p:pic>
      <p:pic>
        <p:nvPicPr>
          <p:cNvPr id="845" name="Google Shape;845;p37"/>
          <p:cNvPicPr preferRelativeResize="0"/>
          <p:nvPr/>
        </p:nvPicPr>
        <p:blipFill rotWithShape="1">
          <a:blip r:embed="rId4">
            <a:alphaModFix/>
          </a:blip>
          <a:srcRect b="0" l="0" r="0" t="0"/>
          <a:stretch/>
        </p:blipFill>
        <p:spPr>
          <a:xfrm>
            <a:off x="8839200" y="6648450"/>
            <a:ext cx="3276600" cy="419100"/>
          </a:xfrm>
          <a:prstGeom prst="rect">
            <a:avLst/>
          </a:prstGeom>
          <a:noFill/>
          <a:ln>
            <a:noFill/>
          </a:ln>
        </p:spPr>
      </p:pic>
      <p:pic>
        <p:nvPicPr>
          <p:cNvPr id="846" name="Google Shape;846;p37"/>
          <p:cNvPicPr preferRelativeResize="0"/>
          <p:nvPr/>
        </p:nvPicPr>
        <p:blipFill rotWithShape="1">
          <a:blip r:embed="rId5">
            <a:alphaModFix/>
          </a:blip>
          <a:srcRect b="25804" l="0" r="4761" t="-1"/>
          <a:stretch/>
        </p:blipFill>
        <p:spPr>
          <a:xfrm>
            <a:off x="7315200" y="6629400"/>
            <a:ext cx="1524000" cy="219075"/>
          </a:xfrm>
          <a:prstGeom prst="rect">
            <a:avLst/>
          </a:prstGeom>
          <a:noFill/>
          <a:ln>
            <a:noFill/>
          </a:ln>
        </p:spPr>
      </p:pic>
      <p:pic>
        <p:nvPicPr>
          <p:cNvPr id="847" name="Google Shape;847;p37"/>
          <p:cNvPicPr preferRelativeResize="0"/>
          <p:nvPr/>
        </p:nvPicPr>
        <p:blipFill rotWithShape="1">
          <a:blip r:embed="rId6">
            <a:alphaModFix/>
          </a:blip>
          <a:srcRect b="0" l="0" r="0" t="0"/>
          <a:stretch/>
        </p:blipFill>
        <p:spPr>
          <a:xfrm>
            <a:off x="6781800" y="1219200"/>
            <a:ext cx="790575" cy="304800"/>
          </a:xfrm>
          <a:prstGeom prst="rect">
            <a:avLst/>
          </a:prstGeom>
          <a:noFill/>
          <a:ln>
            <a:noFill/>
          </a:ln>
        </p:spPr>
      </p:pic>
      <p:pic>
        <p:nvPicPr>
          <p:cNvPr id="848" name="Google Shape;848;p37"/>
          <p:cNvPicPr preferRelativeResize="0"/>
          <p:nvPr/>
        </p:nvPicPr>
        <p:blipFill rotWithShape="1">
          <a:blip r:embed="rId6">
            <a:alphaModFix/>
          </a:blip>
          <a:srcRect b="-1" l="0" r="12355" t="-3667"/>
          <a:stretch/>
        </p:blipFill>
        <p:spPr>
          <a:xfrm>
            <a:off x="7453312" y="2971800"/>
            <a:ext cx="1081087" cy="493712"/>
          </a:xfrm>
          <a:prstGeom prst="rect">
            <a:avLst/>
          </a:prstGeom>
          <a:noFill/>
          <a:ln>
            <a:noFill/>
          </a:ln>
        </p:spPr>
      </p:pic>
      <p:pic>
        <p:nvPicPr>
          <p:cNvPr id="849" name="Google Shape;849;p37"/>
          <p:cNvPicPr preferRelativeResize="0"/>
          <p:nvPr/>
        </p:nvPicPr>
        <p:blipFill rotWithShape="1">
          <a:blip r:embed="rId6">
            <a:alphaModFix/>
          </a:blip>
          <a:srcRect b="-1" l="0" r="12355" t="-3667"/>
          <a:stretch/>
        </p:blipFill>
        <p:spPr>
          <a:xfrm>
            <a:off x="10210800" y="3059112"/>
            <a:ext cx="1905000" cy="492125"/>
          </a:xfrm>
          <a:prstGeom prst="rect">
            <a:avLst/>
          </a:prstGeom>
          <a:noFill/>
          <a:ln>
            <a:noFill/>
          </a:ln>
        </p:spPr>
      </p:pic>
      <p:pic>
        <p:nvPicPr>
          <p:cNvPr id="850" name="Google Shape;850;p37"/>
          <p:cNvPicPr preferRelativeResize="0"/>
          <p:nvPr/>
        </p:nvPicPr>
        <p:blipFill rotWithShape="1">
          <a:blip r:embed="rId6">
            <a:alphaModFix/>
          </a:blip>
          <a:srcRect b="-1" l="0" r="12355" t="-3667"/>
          <a:stretch/>
        </p:blipFill>
        <p:spPr>
          <a:xfrm>
            <a:off x="3529012" y="3063875"/>
            <a:ext cx="1905000" cy="307975"/>
          </a:xfrm>
          <a:prstGeom prst="rect">
            <a:avLst/>
          </a:prstGeom>
          <a:noFill/>
          <a:ln>
            <a:noFill/>
          </a:ln>
        </p:spPr>
      </p:pic>
      <p:pic>
        <p:nvPicPr>
          <p:cNvPr id="851" name="Google Shape;851;p37"/>
          <p:cNvPicPr preferRelativeResize="0"/>
          <p:nvPr/>
        </p:nvPicPr>
        <p:blipFill rotWithShape="1">
          <a:blip r:embed="rId6">
            <a:alphaModFix/>
          </a:blip>
          <a:srcRect b="-1" l="0" r="12355" t="-3667"/>
          <a:stretch/>
        </p:blipFill>
        <p:spPr>
          <a:xfrm>
            <a:off x="4114800" y="1219200"/>
            <a:ext cx="966787" cy="304800"/>
          </a:xfrm>
          <a:prstGeom prst="rect">
            <a:avLst/>
          </a:prstGeom>
          <a:noFill/>
          <a:ln>
            <a:noFill/>
          </a:ln>
        </p:spPr>
      </p:pic>
      <p:pic>
        <p:nvPicPr>
          <p:cNvPr id="852" name="Google Shape;852;p37"/>
          <p:cNvPicPr preferRelativeResize="0"/>
          <p:nvPr/>
        </p:nvPicPr>
        <p:blipFill rotWithShape="1">
          <a:blip r:embed="rId6">
            <a:alphaModFix/>
          </a:blip>
          <a:srcRect b="-1" l="0" r="12355" t="-3667"/>
          <a:stretch/>
        </p:blipFill>
        <p:spPr>
          <a:xfrm>
            <a:off x="161925" y="6481762"/>
            <a:ext cx="1828800" cy="257175"/>
          </a:xfrm>
          <a:prstGeom prst="rect">
            <a:avLst/>
          </a:prstGeom>
          <a:noFill/>
          <a:ln>
            <a:noFill/>
          </a:ln>
        </p:spPr>
      </p:pic>
      <p:pic>
        <p:nvPicPr>
          <p:cNvPr id="853" name="Google Shape;853;p37"/>
          <p:cNvPicPr preferRelativeResize="0"/>
          <p:nvPr/>
        </p:nvPicPr>
        <p:blipFill rotWithShape="1">
          <a:blip r:embed="rId6">
            <a:alphaModFix/>
          </a:blip>
          <a:srcRect b="-1" l="0" r="12355" t="-3667"/>
          <a:stretch/>
        </p:blipFill>
        <p:spPr>
          <a:xfrm>
            <a:off x="11811000" y="1047750"/>
            <a:ext cx="304800" cy="533400"/>
          </a:xfrm>
          <a:prstGeom prst="rect">
            <a:avLst/>
          </a:prstGeom>
          <a:noFill/>
          <a:ln>
            <a:noFill/>
          </a:ln>
        </p:spPr>
      </p:pic>
      <p:pic>
        <p:nvPicPr>
          <p:cNvPr id="854" name="Google Shape;854;p37"/>
          <p:cNvPicPr preferRelativeResize="0"/>
          <p:nvPr/>
        </p:nvPicPr>
        <p:blipFill rotWithShape="1">
          <a:blip r:embed="rId7">
            <a:alphaModFix/>
          </a:blip>
          <a:srcRect b="0" l="0" r="0" t="0"/>
          <a:stretch/>
        </p:blipFill>
        <p:spPr>
          <a:xfrm>
            <a:off x="11125200" y="1219200"/>
            <a:ext cx="387350" cy="304800"/>
          </a:xfrm>
          <a:prstGeom prst="rect">
            <a:avLst/>
          </a:prstGeom>
          <a:noFill/>
          <a:ln>
            <a:noFill/>
          </a:ln>
        </p:spPr>
      </p:pic>
    </p:spTree>
  </p:cSld>
  <p:clrMapOvr>
    <a:masterClrMapping/>
  </p:clrMapOvr>
  <p:transition>
    <p:push/>
  </p:transition>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sp>
        <p:nvSpPr>
          <p:cNvPr id="859" name="Google Shape;859;p38"/>
          <p:cNvSpPr txBox="1"/>
          <p:nvPr/>
        </p:nvSpPr>
        <p:spPr>
          <a:xfrm>
            <a:off x="0" y="0"/>
            <a:ext cx="12192000" cy="6858000"/>
          </a:xfrm>
          <a:prstGeom prst="rect">
            <a:avLst/>
          </a:prstGeom>
          <a:solidFill>
            <a:schemeClr val="lt2"/>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860" name="Google Shape;860;p38"/>
          <p:cNvPicPr preferRelativeResize="0"/>
          <p:nvPr/>
        </p:nvPicPr>
        <p:blipFill rotWithShape="1">
          <a:blip r:embed="rId3">
            <a:alphaModFix/>
          </a:blip>
          <a:srcRect b="0" l="0" r="0" t="0"/>
          <a:stretch/>
        </p:blipFill>
        <p:spPr>
          <a:xfrm>
            <a:off x="-1562100" y="-2633662"/>
            <a:ext cx="9286875" cy="4113212"/>
          </a:xfrm>
          <a:prstGeom prst="rect">
            <a:avLst/>
          </a:prstGeom>
          <a:noFill/>
          <a:ln>
            <a:noFill/>
          </a:ln>
          <a:effectLst>
            <a:outerShdw blurRad="63500" dir="16200000" dist="38100">
              <a:srgbClr val="000000">
                <a:alpha val="39607"/>
              </a:srgbClr>
            </a:outerShdw>
          </a:effectLst>
        </p:spPr>
      </p:pic>
      <p:sp>
        <p:nvSpPr>
          <p:cNvPr id="861" name="Google Shape;861;p38"/>
          <p:cNvSpPr txBox="1"/>
          <p:nvPr/>
        </p:nvSpPr>
        <p:spPr>
          <a:xfrm>
            <a:off x="884237" y="838200"/>
            <a:ext cx="10591800" cy="5256212"/>
          </a:xfrm>
          <a:prstGeom prst="rect">
            <a:avLst/>
          </a:prstGeom>
          <a:solidFill>
            <a:schemeClr val="lt1">
              <a:alpha val="91764"/>
            </a:schemeClr>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862" name="Google Shape;862;p38"/>
          <p:cNvPicPr preferRelativeResize="0"/>
          <p:nvPr/>
        </p:nvPicPr>
        <p:blipFill rotWithShape="1">
          <a:blip r:embed="rId4">
            <a:alphaModFix/>
          </a:blip>
          <a:srcRect b="0" l="0" r="0" t="0"/>
          <a:stretch/>
        </p:blipFill>
        <p:spPr>
          <a:xfrm>
            <a:off x="1527175" y="5219700"/>
            <a:ext cx="1905000" cy="1714500"/>
          </a:xfrm>
          <a:prstGeom prst="rect">
            <a:avLst/>
          </a:prstGeom>
          <a:noFill/>
          <a:ln>
            <a:noFill/>
          </a:ln>
        </p:spPr>
      </p:pic>
      <p:pic>
        <p:nvPicPr>
          <p:cNvPr id="863" name="Google Shape;863;p38"/>
          <p:cNvPicPr preferRelativeResize="0"/>
          <p:nvPr/>
        </p:nvPicPr>
        <p:blipFill rotWithShape="1">
          <a:blip r:embed="rId4">
            <a:alphaModFix/>
          </a:blip>
          <a:srcRect b="0" l="0" r="0" t="0"/>
          <a:stretch/>
        </p:blipFill>
        <p:spPr>
          <a:xfrm>
            <a:off x="3340100" y="5219700"/>
            <a:ext cx="1905000" cy="1714500"/>
          </a:xfrm>
          <a:prstGeom prst="rect">
            <a:avLst/>
          </a:prstGeom>
          <a:noFill/>
          <a:ln>
            <a:noFill/>
          </a:ln>
        </p:spPr>
      </p:pic>
      <p:pic>
        <p:nvPicPr>
          <p:cNvPr id="864" name="Google Shape;864;p38"/>
          <p:cNvPicPr preferRelativeResize="0"/>
          <p:nvPr/>
        </p:nvPicPr>
        <p:blipFill rotWithShape="1">
          <a:blip r:embed="rId4">
            <a:alphaModFix/>
          </a:blip>
          <a:srcRect b="0" l="0" r="0" t="0"/>
          <a:stretch/>
        </p:blipFill>
        <p:spPr>
          <a:xfrm>
            <a:off x="5153025" y="5219700"/>
            <a:ext cx="1905000" cy="1714500"/>
          </a:xfrm>
          <a:prstGeom prst="rect">
            <a:avLst/>
          </a:prstGeom>
          <a:noFill/>
          <a:ln>
            <a:noFill/>
          </a:ln>
        </p:spPr>
      </p:pic>
      <p:pic>
        <p:nvPicPr>
          <p:cNvPr id="865" name="Google Shape;865;p38"/>
          <p:cNvPicPr preferRelativeResize="0"/>
          <p:nvPr/>
        </p:nvPicPr>
        <p:blipFill rotWithShape="1">
          <a:blip r:embed="rId4">
            <a:alphaModFix/>
          </a:blip>
          <a:srcRect b="0" l="0" r="0" t="0"/>
          <a:stretch/>
        </p:blipFill>
        <p:spPr>
          <a:xfrm>
            <a:off x="8778875" y="5219700"/>
            <a:ext cx="1905000" cy="1714500"/>
          </a:xfrm>
          <a:prstGeom prst="rect">
            <a:avLst/>
          </a:prstGeom>
          <a:noFill/>
          <a:ln>
            <a:noFill/>
          </a:ln>
        </p:spPr>
      </p:pic>
      <p:pic>
        <p:nvPicPr>
          <p:cNvPr id="866" name="Google Shape;866;p38"/>
          <p:cNvPicPr preferRelativeResize="0"/>
          <p:nvPr/>
        </p:nvPicPr>
        <p:blipFill rotWithShape="1">
          <a:blip r:embed="rId4">
            <a:alphaModFix/>
          </a:blip>
          <a:srcRect b="0" l="0" r="0" t="0"/>
          <a:stretch/>
        </p:blipFill>
        <p:spPr>
          <a:xfrm>
            <a:off x="7032625" y="5219700"/>
            <a:ext cx="1905000" cy="1714500"/>
          </a:xfrm>
          <a:prstGeom prst="rect">
            <a:avLst/>
          </a:prstGeom>
          <a:noFill/>
          <a:ln>
            <a:noFill/>
          </a:ln>
        </p:spPr>
      </p:pic>
      <p:sp>
        <p:nvSpPr>
          <p:cNvPr id="867" name="Google Shape;867;p38"/>
          <p:cNvSpPr/>
          <p:nvPr/>
        </p:nvSpPr>
        <p:spPr>
          <a:xfrm flipH="1" rot="-1320000">
            <a:off x="-1195387" y="5173662"/>
            <a:ext cx="2667000" cy="2343150"/>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FFF"/>
          </a:solidFill>
          <a:ln>
            <a:noFill/>
          </a:ln>
          <a:effectLst>
            <a:outerShdw blurRad="63500" dir="16200000" dist="381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868" name="Google Shape;868;p38"/>
          <p:cNvSpPr/>
          <p:nvPr/>
        </p:nvSpPr>
        <p:spPr>
          <a:xfrm rot="1320000">
            <a:off x="10920412" y="5173662"/>
            <a:ext cx="2667000" cy="2343150"/>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FFF"/>
          </a:solidFill>
          <a:ln>
            <a:noFill/>
          </a:ln>
          <a:effectLst>
            <a:outerShdw blurRad="63500" dir="16200000" dist="381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869" name="Google Shape;869;p38"/>
          <p:cNvPicPr preferRelativeResize="0"/>
          <p:nvPr/>
        </p:nvPicPr>
        <p:blipFill rotWithShape="1">
          <a:blip r:embed="rId5">
            <a:alphaModFix/>
          </a:blip>
          <a:srcRect b="0" l="0" r="5546" t="0"/>
          <a:stretch/>
        </p:blipFill>
        <p:spPr>
          <a:xfrm>
            <a:off x="11430000" y="5472112"/>
            <a:ext cx="852487" cy="1323975"/>
          </a:xfrm>
          <a:prstGeom prst="rect">
            <a:avLst/>
          </a:prstGeom>
          <a:noFill/>
          <a:ln>
            <a:noFill/>
          </a:ln>
        </p:spPr>
      </p:pic>
      <p:pic>
        <p:nvPicPr>
          <p:cNvPr id="870" name="Google Shape;870;p38"/>
          <p:cNvPicPr preferRelativeResize="0"/>
          <p:nvPr/>
        </p:nvPicPr>
        <p:blipFill rotWithShape="1">
          <a:blip r:embed="rId6">
            <a:alphaModFix/>
          </a:blip>
          <a:srcRect b="0" l="5545" r="0" t="0"/>
          <a:stretch/>
        </p:blipFill>
        <p:spPr>
          <a:xfrm>
            <a:off x="74612" y="5476875"/>
            <a:ext cx="936625" cy="1336675"/>
          </a:xfrm>
          <a:prstGeom prst="rect">
            <a:avLst/>
          </a:prstGeom>
          <a:noFill/>
          <a:ln>
            <a:noFill/>
          </a:ln>
        </p:spPr>
      </p:pic>
      <p:sp>
        <p:nvSpPr>
          <p:cNvPr id="871" name="Google Shape;871;p38"/>
          <p:cNvSpPr txBox="1"/>
          <p:nvPr/>
        </p:nvSpPr>
        <p:spPr>
          <a:xfrm>
            <a:off x="1816100" y="2379662"/>
            <a:ext cx="9156700" cy="19399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66"/>
              </a:buClr>
              <a:buSzPts val="4000"/>
              <a:buFont typeface="Calibri"/>
              <a:buNone/>
            </a:pPr>
            <a:r>
              <a:rPr b="0" i="0" lang="en-US" sz="4000" u="none">
                <a:solidFill>
                  <a:srgbClr val="000066"/>
                </a:solidFill>
                <a:latin typeface="Calibri"/>
                <a:ea typeface="Calibri"/>
                <a:cs typeface="Calibri"/>
                <a:sym typeface="Calibri"/>
              </a:rPr>
              <a:t>Châu Á nằm ở bán cầu Bắc, có diện tích lớn nhất trong các châu lục trên thế giới. Thiên nhiên của châu Á rất đa dạng. </a:t>
            </a:r>
            <a:endParaRPr/>
          </a:p>
        </p:txBody>
      </p:sp>
      <p:sp>
        <p:nvSpPr>
          <p:cNvPr id="872" name="Google Shape;872;p38"/>
          <p:cNvSpPr/>
          <p:nvPr/>
        </p:nvSpPr>
        <p:spPr>
          <a:xfrm>
            <a:off x="4027487" y="1241425"/>
            <a:ext cx="4156075" cy="787400"/>
          </a:xfrm>
          <a:prstGeom prst="rect">
            <a:avLst/>
          </a:prstGeom>
        </p:spPr>
        <p:txBody>
          <a:bodyPr>
            <a:prstTxWarp prst="textPlain"/>
          </a:bodyPr>
          <a:lstStyle/>
          <a:p>
            <a:pPr lvl="0" algn="l"/>
            <a:r>
              <a:rPr b="0" i="0">
                <a:ln cap="flat" cmpd="sng" w="9525">
                  <a:solidFill>
                    <a:srgbClr val="000000"/>
                  </a:solidFill>
                  <a:prstDash val="solid"/>
                  <a:miter lim="800000"/>
                  <a:headEnd len="sm" w="sm" type="none"/>
                  <a:tailEnd len="sm" w="sm" type="none"/>
                </a:ln>
                <a:solidFill>
                  <a:srgbClr val="0070C0"/>
                </a:solidFill>
                <a:latin typeface="Times New Roman"/>
              </a:rPr>
              <a:t>BÀI HỌC </a:t>
            </a:r>
          </a:p>
        </p:txBody>
      </p:sp>
    </p:spTree>
  </p:cSld>
  <p:clrMapOvr>
    <a:masterClrMapping/>
  </p:clrMapOvr>
  <p:transition>
    <p:comb/>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65"/>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864"/>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86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86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866"/>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500"/>
                                        <p:tgtEl>
                                          <p:spTgt spid="8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pic>
        <p:nvPicPr>
          <p:cNvPr descr="The Earth" id="877" name="Google Shape;877;p39"/>
          <p:cNvPicPr preferRelativeResize="0"/>
          <p:nvPr/>
        </p:nvPicPr>
        <p:blipFill rotWithShape="1">
          <a:blip r:embed="rId3">
            <a:alphaModFix/>
          </a:blip>
          <a:srcRect b="0" l="0" r="0" t="0"/>
          <a:stretch/>
        </p:blipFill>
        <p:spPr>
          <a:xfrm>
            <a:off x="4572000" y="2335212"/>
            <a:ext cx="2944812" cy="2986087"/>
          </a:xfrm>
          <a:prstGeom prst="rect">
            <a:avLst/>
          </a:prstGeom>
          <a:noFill/>
          <a:ln>
            <a:noFill/>
          </a:ln>
        </p:spPr>
      </p:pic>
      <p:grpSp>
        <p:nvGrpSpPr>
          <p:cNvPr id="878" name="Google Shape;878;p39"/>
          <p:cNvGrpSpPr/>
          <p:nvPr/>
        </p:nvGrpSpPr>
        <p:grpSpPr>
          <a:xfrm>
            <a:off x="-419100" y="0"/>
            <a:ext cx="12954000" cy="7010400"/>
            <a:chOff x="-419735" y="0"/>
            <a:chExt cx="12954635" cy="7010400"/>
          </a:xfrm>
        </p:grpSpPr>
        <p:sp>
          <p:nvSpPr>
            <p:cNvPr id="879" name="Google Shape;879;p39"/>
            <p:cNvSpPr txBox="1"/>
            <p:nvPr/>
          </p:nvSpPr>
          <p:spPr>
            <a:xfrm>
              <a:off x="339127" y="392113"/>
              <a:ext cx="11452786" cy="6073775"/>
            </a:xfrm>
            <a:prstGeom prst="rect">
              <a:avLst/>
            </a:prstGeom>
            <a:solidFill>
              <a:schemeClr val="lt1">
                <a:alpha val="91764"/>
              </a:schemeClr>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880" name="Google Shape;880;p39"/>
            <p:cNvPicPr preferRelativeResize="0"/>
            <p:nvPr/>
          </p:nvPicPr>
          <p:blipFill rotWithShape="1">
            <a:blip r:embed="rId4">
              <a:alphaModFix/>
            </a:blip>
            <a:srcRect b="0" l="0" r="0" t="0"/>
            <a:stretch/>
          </p:blipFill>
          <p:spPr>
            <a:xfrm>
              <a:off x="10591800" y="4953299"/>
              <a:ext cx="1943100" cy="2057101"/>
            </a:xfrm>
            <a:prstGeom prst="rect">
              <a:avLst/>
            </a:prstGeom>
            <a:noFill/>
            <a:ln>
              <a:noFill/>
            </a:ln>
          </p:spPr>
        </p:pic>
        <p:pic>
          <p:nvPicPr>
            <p:cNvPr id="881" name="Google Shape;881;p39"/>
            <p:cNvPicPr preferRelativeResize="0"/>
            <p:nvPr/>
          </p:nvPicPr>
          <p:blipFill rotWithShape="1">
            <a:blip r:embed="rId4">
              <a:alphaModFix/>
            </a:blip>
            <a:srcRect b="0" l="0" r="0" t="0"/>
            <a:stretch/>
          </p:blipFill>
          <p:spPr>
            <a:xfrm flipH="1">
              <a:off x="-419735" y="4876800"/>
              <a:ext cx="2038404" cy="2057101"/>
            </a:xfrm>
            <a:prstGeom prst="rect">
              <a:avLst/>
            </a:prstGeom>
            <a:noFill/>
            <a:ln>
              <a:noFill/>
            </a:ln>
          </p:spPr>
        </p:pic>
        <p:sp>
          <p:nvSpPr>
            <p:cNvPr id="882" name="Google Shape;882;p39"/>
            <p:cNvSpPr txBox="1"/>
            <p:nvPr/>
          </p:nvSpPr>
          <p:spPr>
            <a:xfrm>
              <a:off x="-30779" y="0"/>
              <a:ext cx="12192599" cy="6858000"/>
            </a:xfrm>
            <a:prstGeom prst="rect">
              <a:avLst/>
            </a:prstGeom>
            <a:solidFill>
              <a:schemeClr val="lt2"/>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sp>
        <p:nvSpPr>
          <p:cNvPr id="883" name="Google Shape;883;p39"/>
          <p:cNvSpPr txBox="1"/>
          <p:nvPr/>
        </p:nvSpPr>
        <p:spPr>
          <a:xfrm>
            <a:off x="338137" y="392112"/>
            <a:ext cx="11453812" cy="6073775"/>
          </a:xfrm>
          <a:prstGeom prst="rect">
            <a:avLst/>
          </a:prstGeom>
          <a:solidFill>
            <a:schemeClr val="lt1">
              <a:alpha val="91764"/>
            </a:schemeClr>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884" name="Google Shape;884;p39"/>
          <p:cNvPicPr preferRelativeResize="0"/>
          <p:nvPr/>
        </p:nvPicPr>
        <p:blipFill rotWithShape="1">
          <a:blip r:embed="rId5">
            <a:alphaModFix/>
          </a:blip>
          <a:srcRect b="0" l="17778" r="17778" t="0"/>
          <a:stretch/>
        </p:blipFill>
        <p:spPr>
          <a:xfrm>
            <a:off x="4881562" y="-250825"/>
            <a:ext cx="4779962" cy="7416800"/>
          </a:xfrm>
          <a:prstGeom prst="rect">
            <a:avLst/>
          </a:prstGeom>
          <a:noFill/>
          <a:ln>
            <a:noFill/>
          </a:ln>
        </p:spPr>
      </p:pic>
      <p:pic>
        <p:nvPicPr>
          <p:cNvPr id="885" name="Google Shape;885;p39"/>
          <p:cNvPicPr preferRelativeResize="0"/>
          <p:nvPr/>
        </p:nvPicPr>
        <p:blipFill rotWithShape="1">
          <a:blip r:embed="rId6">
            <a:alphaModFix/>
          </a:blip>
          <a:srcRect b="0" l="0" r="5546" t="0"/>
          <a:stretch/>
        </p:blipFill>
        <p:spPr>
          <a:xfrm>
            <a:off x="8285162" y="0"/>
            <a:ext cx="4779962" cy="7416800"/>
          </a:xfrm>
          <a:prstGeom prst="rect">
            <a:avLst/>
          </a:prstGeom>
          <a:noFill/>
          <a:ln>
            <a:noFill/>
          </a:ln>
        </p:spPr>
      </p:pic>
      <p:pic>
        <p:nvPicPr>
          <p:cNvPr id="886" name="Google Shape;886;p39"/>
          <p:cNvPicPr preferRelativeResize="0"/>
          <p:nvPr/>
        </p:nvPicPr>
        <p:blipFill rotWithShape="1">
          <a:blip r:embed="rId7">
            <a:alphaModFix/>
          </a:blip>
          <a:srcRect b="0" l="0" r="0" t="0"/>
          <a:stretch/>
        </p:blipFill>
        <p:spPr>
          <a:xfrm>
            <a:off x="2281237" y="5149850"/>
            <a:ext cx="6745287" cy="2987675"/>
          </a:xfrm>
          <a:prstGeom prst="rect">
            <a:avLst/>
          </a:prstGeom>
          <a:noFill/>
          <a:ln>
            <a:noFill/>
          </a:ln>
        </p:spPr>
      </p:pic>
      <p:pic>
        <p:nvPicPr>
          <p:cNvPr id="887" name="Google Shape;887;p39"/>
          <p:cNvPicPr preferRelativeResize="0"/>
          <p:nvPr/>
        </p:nvPicPr>
        <p:blipFill rotWithShape="1">
          <a:blip r:embed="rId8">
            <a:alphaModFix/>
          </a:blip>
          <a:srcRect b="0" l="0" r="0" t="0"/>
          <a:stretch/>
        </p:blipFill>
        <p:spPr>
          <a:xfrm>
            <a:off x="-660400" y="5676900"/>
            <a:ext cx="5337175" cy="2362200"/>
          </a:xfrm>
          <a:prstGeom prst="rect">
            <a:avLst/>
          </a:prstGeom>
          <a:noFill/>
          <a:ln>
            <a:noFill/>
          </a:ln>
        </p:spPr>
      </p:pic>
      <p:pic>
        <p:nvPicPr>
          <p:cNvPr id="888" name="Google Shape;888;p39"/>
          <p:cNvPicPr preferRelativeResize="0"/>
          <p:nvPr/>
        </p:nvPicPr>
        <p:blipFill rotWithShape="1">
          <a:blip r:embed="rId9">
            <a:alphaModFix/>
          </a:blip>
          <a:srcRect b="0" l="0" r="0" t="0"/>
          <a:stretch/>
        </p:blipFill>
        <p:spPr>
          <a:xfrm>
            <a:off x="7640637" y="4919662"/>
            <a:ext cx="6365875" cy="2819400"/>
          </a:xfrm>
          <a:prstGeom prst="rect">
            <a:avLst/>
          </a:prstGeom>
          <a:noFill/>
          <a:ln>
            <a:noFill/>
          </a:ln>
        </p:spPr>
      </p:pic>
      <p:pic>
        <p:nvPicPr>
          <p:cNvPr id="889" name="Google Shape;889;p39"/>
          <p:cNvPicPr preferRelativeResize="0"/>
          <p:nvPr/>
        </p:nvPicPr>
        <p:blipFill rotWithShape="1">
          <a:blip r:embed="rId10">
            <a:alphaModFix/>
          </a:blip>
          <a:srcRect b="0" l="0" r="0" t="0"/>
          <a:stretch/>
        </p:blipFill>
        <p:spPr>
          <a:xfrm rot="-1140000">
            <a:off x="-3475037" y="-1652587"/>
            <a:ext cx="9286875" cy="5387975"/>
          </a:xfrm>
          <a:prstGeom prst="rect">
            <a:avLst/>
          </a:prstGeom>
          <a:noFill/>
          <a:ln>
            <a:noFill/>
          </a:ln>
          <a:effectLst>
            <a:outerShdw blurRad="63500" dir="16200000" dist="38100">
              <a:srgbClr val="000000">
                <a:alpha val="39607"/>
              </a:srgbClr>
            </a:outerShdw>
          </a:effectLst>
        </p:spPr>
      </p:pic>
      <p:sp>
        <p:nvSpPr>
          <p:cNvPr id="890" name="Google Shape;890;p39"/>
          <p:cNvSpPr txBox="1"/>
          <p:nvPr/>
        </p:nvSpPr>
        <p:spPr>
          <a:xfrm rot="-1596528">
            <a:off x="516560" y="893325"/>
            <a:ext cx="4938712" cy="1107996"/>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accent3"/>
              </a:buClr>
              <a:buSzPts val="6600"/>
              <a:buFont typeface="Arial"/>
              <a:buNone/>
            </a:pPr>
            <a:r>
              <a:rPr b="1" i="0" lang="en-US" sz="6600" u="none" cap="none" strike="noStrike">
                <a:solidFill>
                  <a:schemeClr val="accent3"/>
                </a:solidFill>
                <a:latin typeface="Times New Roman"/>
                <a:ea typeface="Times New Roman"/>
                <a:cs typeface="Times New Roman"/>
                <a:sym typeface="Times New Roman"/>
              </a:rPr>
              <a:t>CỦNG CỐ</a:t>
            </a:r>
            <a:endParaRPr/>
          </a:p>
        </p:txBody>
      </p: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
          <p:cNvSpPr txBox="1"/>
          <p:nvPr/>
        </p:nvSpPr>
        <p:spPr>
          <a:xfrm>
            <a:off x="0" y="0"/>
            <a:ext cx="12192000" cy="6858000"/>
          </a:xfrm>
          <a:prstGeom prst="rect">
            <a:avLst/>
          </a:prstGeom>
          <a:solidFill>
            <a:schemeClr val="lt2"/>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302" name="Google Shape;302;p4"/>
          <p:cNvPicPr preferRelativeResize="0"/>
          <p:nvPr/>
        </p:nvPicPr>
        <p:blipFill rotWithShape="1">
          <a:blip r:embed="rId3">
            <a:alphaModFix/>
          </a:blip>
          <a:srcRect b="0" l="0" r="0" t="0"/>
          <a:stretch/>
        </p:blipFill>
        <p:spPr>
          <a:xfrm>
            <a:off x="2254250" y="4529137"/>
            <a:ext cx="6743700" cy="2987675"/>
          </a:xfrm>
          <a:prstGeom prst="rect">
            <a:avLst/>
          </a:prstGeom>
          <a:noFill/>
          <a:ln>
            <a:noFill/>
          </a:ln>
        </p:spPr>
      </p:pic>
      <p:pic>
        <p:nvPicPr>
          <p:cNvPr id="303" name="Google Shape;303;p4"/>
          <p:cNvPicPr preferRelativeResize="0"/>
          <p:nvPr/>
        </p:nvPicPr>
        <p:blipFill rotWithShape="1">
          <a:blip r:embed="rId4">
            <a:alphaModFix/>
          </a:blip>
          <a:srcRect b="0" l="15661" r="10696" t="3009"/>
          <a:stretch/>
        </p:blipFill>
        <p:spPr>
          <a:xfrm>
            <a:off x="1096962" y="2741612"/>
            <a:ext cx="2925762" cy="3852862"/>
          </a:xfrm>
          <a:prstGeom prst="rect">
            <a:avLst/>
          </a:prstGeom>
          <a:noFill/>
          <a:ln>
            <a:noFill/>
          </a:ln>
        </p:spPr>
      </p:pic>
      <p:pic>
        <p:nvPicPr>
          <p:cNvPr descr="Cartoon Characters Doraemon Nobita Pngu0027s - Easy Drawing Of Nobita,Cartoon  Arm Png - free transparent png images - pngaaa.com" id="304" name="Google Shape;304;p4"/>
          <p:cNvPicPr preferRelativeResize="0"/>
          <p:nvPr/>
        </p:nvPicPr>
        <p:blipFill rotWithShape="1">
          <a:blip r:embed="rId5">
            <a:alphaModFix/>
          </a:blip>
          <a:srcRect b="0" l="0" r="0" t="0"/>
          <a:stretch/>
        </p:blipFill>
        <p:spPr>
          <a:xfrm>
            <a:off x="7648575" y="2382837"/>
            <a:ext cx="3225800" cy="4392612"/>
          </a:xfrm>
          <a:prstGeom prst="rect">
            <a:avLst/>
          </a:prstGeom>
          <a:noFill/>
          <a:ln>
            <a:noFill/>
          </a:ln>
        </p:spPr>
      </p:pic>
      <p:pic>
        <p:nvPicPr>
          <p:cNvPr id="305" name="Google Shape;305;p4"/>
          <p:cNvPicPr preferRelativeResize="0"/>
          <p:nvPr/>
        </p:nvPicPr>
        <p:blipFill rotWithShape="1">
          <a:blip r:embed="rId6">
            <a:alphaModFix/>
          </a:blip>
          <a:srcRect b="0" l="0" r="0" t="0"/>
          <a:stretch/>
        </p:blipFill>
        <p:spPr>
          <a:xfrm>
            <a:off x="-454025" y="5295900"/>
            <a:ext cx="5337175" cy="2363787"/>
          </a:xfrm>
          <a:prstGeom prst="rect">
            <a:avLst/>
          </a:prstGeom>
          <a:noFill/>
          <a:ln>
            <a:noFill/>
          </a:ln>
        </p:spPr>
      </p:pic>
      <p:pic>
        <p:nvPicPr>
          <p:cNvPr id="306" name="Google Shape;306;p4"/>
          <p:cNvPicPr preferRelativeResize="0"/>
          <p:nvPr/>
        </p:nvPicPr>
        <p:blipFill rotWithShape="1">
          <a:blip r:embed="rId7">
            <a:alphaModFix/>
          </a:blip>
          <a:srcRect b="0" l="0" r="0" t="0"/>
          <a:stretch/>
        </p:blipFill>
        <p:spPr>
          <a:xfrm>
            <a:off x="6424612" y="5232400"/>
            <a:ext cx="6365875" cy="2819400"/>
          </a:xfrm>
          <a:prstGeom prst="rect">
            <a:avLst/>
          </a:prstGeom>
          <a:noFill/>
          <a:ln>
            <a:noFill/>
          </a:ln>
        </p:spPr>
      </p:pic>
      <p:pic>
        <p:nvPicPr>
          <p:cNvPr id="307" name="Google Shape;307;p4"/>
          <p:cNvPicPr preferRelativeResize="0"/>
          <p:nvPr/>
        </p:nvPicPr>
        <p:blipFill rotWithShape="1">
          <a:blip r:embed="rId8">
            <a:alphaModFix/>
          </a:blip>
          <a:srcRect b="0" l="0" r="0" t="0"/>
          <a:stretch/>
        </p:blipFill>
        <p:spPr>
          <a:xfrm rot="1320000">
            <a:off x="7732712" y="-228600"/>
            <a:ext cx="4357687" cy="3128962"/>
          </a:xfrm>
          <a:prstGeom prst="rect">
            <a:avLst/>
          </a:prstGeom>
          <a:noFill/>
          <a:ln>
            <a:noFill/>
          </a:ln>
        </p:spPr>
      </p:pic>
      <p:sp>
        <p:nvSpPr>
          <p:cNvPr id="308" name="Google Shape;308;p4"/>
          <p:cNvSpPr/>
          <p:nvPr/>
        </p:nvSpPr>
        <p:spPr>
          <a:xfrm rot="-240000">
            <a:off x="1835150" y="-11112"/>
            <a:ext cx="5260975" cy="2946400"/>
          </a:xfrm>
          <a:custGeom>
            <a:rect b="b" l="l" r="r" t="t"/>
            <a:pathLst>
              <a:path extrusionOk="0" h="2944088" w="3205042">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close/>
              </a:path>
            </a:pathLst>
          </a:custGeom>
          <a:solidFill>
            <a:srgbClr val="231F2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309" name="Google Shape;309;p4"/>
          <p:cNvSpPr/>
          <p:nvPr/>
        </p:nvSpPr>
        <p:spPr>
          <a:xfrm rot="-3420000">
            <a:off x="4144168" y="2947193"/>
            <a:ext cx="266700" cy="265112"/>
          </a:xfrm>
          <a:custGeom>
            <a:rect b="b" l="l" r="r" t="t"/>
            <a:pathLst>
              <a:path extrusionOk="0" h="264247" w="265519">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310" name="Google Shape;310;p4"/>
          <p:cNvSpPr/>
          <p:nvPr/>
        </p:nvSpPr>
        <p:spPr>
          <a:xfrm rot="-3420000">
            <a:off x="3825081" y="3213893"/>
            <a:ext cx="161925" cy="173037"/>
          </a:xfrm>
          <a:custGeom>
            <a:rect b="b" l="l" r="r" t="t"/>
            <a:pathLst>
              <a:path extrusionOk="0" h="172687" w="162952">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311" name="Google Shape;311;p4"/>
          <p:cNvSpPr txBox="1"/>
          <p:nvPr/>
        </p:nvSpPr>
        <p:spPr>
          <a:xfrm rot="720000">
            <a:off x="7956550" y="385762"/>
            <a:ext cx="3749675" cy="2062162"/>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3200"/>
              <a:buFont typeface="Calibri"/>
              <a:buNone/>
            </a:pPr>
            <a:r>
              <a:rPr b="0" i="0" lang="en-US" sz="3200" u="none">
                <a:solidFill>
                  <a:schemeClr val="dk1"/>
                </a:solidFill>
                <a:latin typeface="Calibri"/>
                <a:ea typeface="Calibri"/>
                <a:cs typeface="Calibri"/>
                <a:sym typeface="Calibri"/>
              </a:rPr>
              <a:t>Cậu có biết trên thế giới có bao nhiêu châu lục và đại dương không?</a:t>
            </a:r>
            <a:endParaRPr/>
          </a:p>
        </p:txBody>
      </p:sp>
      <p:sp>
        <p:nvSpPr>
          <p:cNvPr id="312" name="Google Shape;312;p4"/>
          <p:cNvSpPr txBox="1"/>
          <p:nvPr/>
        </p:nvSpPr>
        <p:spPr>
          <a:xfrm>
            <a:off x="2425700" y="714375"/>
            <a:ext cx="4071937" cy="157003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3200"/>
              <a:buFont typeface="Calibri"/>
              <a:buNone/>
            </a:pPr>
            <a:r>
              <a:rPr b="0" i="0" lang="en-US" sz="3200" u="none">
                <a:solidFill>
                  <a:schemeClr val="dk1"/>
                </a:solidFill>
                <a:latin typeface="Calibri"/>
                <a:ea typeface="Calibri"/>
                <a:cs typeface="Calibri"/>
                <a:sym typeface="Calibri"/>
              </a:rPr>
              <a:t>Để tìm được đáp án cho câu hỏi này, hãy cùng xem clip sau nhé. </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04"/>
                                        </p:tgtEl>
                                        <p:attrNameLst>
                                          <p:attrName>style.visibility</p:attrName>
                                        </p:attrNameLst>
                                      </p:cBhvr>
                                      <p:to>
                                        <p:strVal val="visible"/>
                                      </p:to>
                                    </p:set>
                                    <p:anim calcmode="lin" valueType="num">
                                      <p:cBhvr additive="base">
                                        <p:cTn dur="500"/>
                                        <p:tgtEl>
                                          <p:spTgt spid="304"/>
                                        </p:tgtEl>
                                        <p:attrNameLst>
                                          <p:attrName>ppt_w</p:attrName>
                                        </p:attrNameLst>
                                      </p:cBhvr>
                                      <p:tavLst>
                                        <p:tav fmla="" tm="0">
                                          <p:val>
                                            <p:strVal val="0"/>
                                          </p:val>
                                        </p:tav>
                                        <p:tav fmla="" tm="100000">
                                          <p:val>
                                            <p:strVal val="#ppt_w"/>
                                          </p:val>
                                        </p:tav>
                                      </p:tavLst>
                                    </p:anim>
                                    <p:anim calcmode="lin" valueType="num">
                                      <p:cBhvr additive="base">
                                        <p:cTn dur="500"/>
                                        <p:tgtEl>
                                          <p:spTgt spid="304"/>
                                        </p:tgtEl>
                                        <p:attrNameLst>
                                          <p:attrName>ppt_h</p:attrName>
                                        </p:attrNameLst>
                                      </p:cBhvr>
                                      <p:tavLst>
                                        <p:tav fmla="" tm="0">
                                          <p:val>
                                            <p:strVal val="0"/>
                                          </p:val>
                                        </p:tav>
                                        <p:tav fmla="" tm="100000">
                                          <p:val>
                                            <p:strVal val="#ppt_h"/>
                                          </p:val>
                                        </p:tav>
                                      </p:tavLst>
                                    </p:anim>
                                  </p:childTnLst>
                                </p:cTn>
                              </p:par>
                              <p:par>
                                <p:cTn fill="hold" nodeType="withEffect" presetClass="entr" presetID="1" presetSubtype="0">
                                  <p:stCondLst>
                                    <p:cond delay="0"/>
                                  </p:stCondLst>
                                  <p:childTnLst>
                                    <p:set>
                                      <p:cBhvr>
                                        <p:cTn dur="1" fill="hold">
                                          <p:stCondLst>
                                            <p:cond delay="0"/>
                                          </p:stCondLst>
                                        </p:cTn>
                                        <p:tgtEl>
                                          <p:spTgt spid="307"/>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2000"/>
                                        <p:tgtEl>
                                          <p:spTgt spid="3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1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309"/>
                                        </p:tgtEl>
                                        <p:attrNameLst>
                                          <p:attrName>style.visibility</p:attrName>
                                        </p:attrNameLst>
                                      </p:cBhvr>
                                      <p:to>
                                        <p:strVal val="visible"/>
                                      </p:to>
                                    </p:set>
                                  </p:childTnLst>
                                </p:cTn>
                              </p:par>
                              <p:par>
                                <p:cTn fill="hold" nodeType="withEffect" presetClass="entr" presetID="23" presetSubtype="16">
                                  <p:stCondLst>
                                    <p:cond delay="0"/>
                                  </p:stCondLst>
                                  <p:childTnLst>
                                    <p:set>
                                      <p:cBhvr>
                                        <p:cTn dur="1" fill="hold">
                                          <p:stCondLst>
                                            <p:cond delay="0"/>
                                          </p:stCondLst>
                                        </p:cTn>
                                        <p:tgtEl>
                                          <p:spTgt spid="303"/>
                                        </p:tgtEl>
                                        <p:attrNameLst>
                                          <p:attrName>style.visibility</p:attrName>
                                        </p:attrNameLst>
                                      </p:cBhvr>
                                      <p:to>
                                        <p:strVal val="visible"/>
                                      </p:to>
                                    </p:set>
                                    <p:anim calcmode="lin" valueType="num">
                                      <p:cBhvr additive="base">
                                        <p:cTn dur="500"/>
                                        <p:tgtEl>
                                          <p:spTgt spid="303"/>
                                        </p:tgtEl>
                                        <p:attrNameLst>
                                          <p:attrName>ppt_w</p:attrName>
                                        </p:attrNameLst>
                                      </p:cBhvr>
                                      <p:tavLst>
                                        <p:tav fmla="" tm="0">
                                          <p:val>
                                            <p:strVal val="0"/>
                                          </p:val>
                                        </p:tav>
                                        <p:tav fmla="" tm="100000">
                                          <p:val>
                                            <p:strVal val="#ppt_w"/>
                                          </p:val>
                                        </p:tav>
                                      </p:tavLst>
                                    </p:anim>
                                    <p:anim calcmode="lin" valueType="num">
                                      <p:cBhvr additive="base">
                                        <p:cTn dur="500"/>
                                        <p:tgtEl>
                                          <p:spTgt spid="303"/>
                                        </p:tgtEl>
                                        <p:attrNameLst>
                                          <p:attrName>ppt_h</p:attrName>
                                        </p:attrNameLst>
                                      </p:cBhvr>
                                      <p:tavLst>
                                        <p:tav fmla="" tm="0">
                                          <p:val>
                                            <p:strVal val="0"/>
                                          </p:val>
                                        </p:tav>
                                        <p:tav fmla="" tm="100000">
                                          <p:val>
                                            <p:strVal val="#ppt_h"/>
                                          </p:val>
                                        </p:tav>
                                      </p:tavLst>
                                    </p:anim>
                                  </p:childTnLst>
                                </p:cTn>
                              </p:par>
                              <p:par>
                                <p:cTn fill="hold" nodeType="with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2000"/>
                                        <p:tgtEl>
                                          <p:spTgt spid="3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40"/>
          <p:cNvSpPr txBox="1"/>
          <p:nvPr>
            <p:ph type="title"/>
          </p:nvPr>
        </p:nvSpPr>
        <p:spPr>
          <a:xfrm>
            <a:off x="277812" y="968375"/>
            <a:ext cx="12306300" cy="11430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FF3399"/>
              </a:buClr>
              <a:buSzPts val="3600"/>
              <a:buFont typeface="Arial"/>
              <a:buNone/>
            </a:pPr>
            <a:r>
              <a:rPr b="0" i="0" lang="en-US" sz="3600" u="none">
                <a:solidFill>
                  <a:srgbClr val="FF3399"/>
                </a:solidFill>
                <a:latin typeface="Arial"/>
                <a:ea typeface="Arial"/>
                <a:cs typeface="Arial"/>
                <a:sym typeface="Arial"/>
              </a:rPr>
              <a:t>Câu 1:  Một cảnh thiên nhiên đẹp trên biển ở Nhật Bản. </a:t>
            </a:r>
            <a:r>
              <a:rPr b="0" i="0" lang="en-US" sz="4000" u="none">
                <a:solidFill>
                  <a:schemeClr val="dk2"/>
                </a:solidFill>
                <a:latin typeface="Arial"/>
                <a:ea typeface="Arial"/>
                <a:cs typeface="Arial"/>
                <a:sym typeface="Arial"/>
              </a:rPr>
              <a:t> </a:t>
            </a:r>
            <a:endParaRPr/>
          </a:p>
        </p:txBody>
      </p:sp>
      <p:graphicFrame>
        <p:nvGraphicFramePr>
          <p:cNvPr id="897" name="Google Shape;897;p40"/>
          <p:cNvGraphicFramePr/>
          <p:nvPr/>
        </p:nvGraphicFramePr>
        <p:xfrm>
          <a:off x="4495800" y="2530475"/>
          <a:ext cx="3000000" cy="3000000"/>
        </p:xfrm>
        <a:graphic>
          <a:graphicData uri="http://schemas.openxmlformats.org/drawingml/2006/table">
            <a:tbl>
              <a:tblPr>
                <a:noFill/>
                <a:tableStyleId>{A8FC9135-547D-4127-8DC4-C5FBDCB39A31}</a:tableStyleId>
              </a:tblPr>
              <a:tblGrid>
                <a:gridCol w="385750"/>
                <a:gridCol w="385750"/>
                <a:gridCol w="387350"/>
                <a:gridCol w="385750"/>
                <a:gridCol w="385750"/>
                <a:gridCol w="385750"/>
                <a:gridCol w="385750"/>
                <a:gridCol w="387350"/>
                <a:gridCol w="385750"/>
                <a:gridCol w="385750"/>
                <a:gridCol w="385750"/>
                <a:gridCol w="385750"/>
                <a:gridCol w="387350"/>
                <a:gridCol w="385750"/>
                <a:gridCol w="385750"/>
              </a:tblGrid>
              <a:tr h="517525">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V</a:t>
                      </a:r>
                      <a:endParaRPr/>
                    </a:p>
                  </a:txBody>
                  <a:tcPr marT="45400" marB="45400"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Ị</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N</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H</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B</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I</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Ể</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N</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N</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H</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Ậ</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T</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B</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Ả</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N</a:t>
                      </a:r>
                      <a:endParaRPr/>
                    </a:p>
                  </a:txBody>
                  <a:tcPr marT="45400" marB="45400"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r>
            </a:tbl>
          </a:graphicData>
        </a:graphic>
      </p:graphicFrame>
      <p:graphicFrame>
        <p:nvGraphicFramePr>
          <p:cNvPr id="898" name="Google Shape;898;p40"/>
          <p:cNvGraphicFramePr/>
          <p:nvPr/>
        </p:nvGraphicFramePr>
        <p:xfrm>
          <a:off x="4114800" y="3063875"/>
          <a:ext cx="3000000" cy="3000000"/>
        </p:xfrm>
        <a:graphic>
          <a:graphicData uri="http://schemas.openxmlformats.org/drawingml/2006/table">
            <a:tbl>
              <a:tblPr>
                <a:noFill/>
                <a:tableStyleId>{A8FC9135-547D-4127-8DC4-C5FBDCB39A31}</a:tableStyleId>
              </a:tblPr>
              <a:tblGrid>
                <a:gridCol w="381000"/>
                <a:gridCol w="381000"/>
                <a:gridCol w="381000"/>
                <a:gridCol w="381000"/>
                <a:gridCol w="381000"/>
                <a:gridCol w="381000"/>
                <a:gridCol w="381000"/>
                <a:gridCol w="381000"/>
              </a:tblGrid>
              <a:tr h="517525">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H</a:t>
                      </a:r>
                      <a:endParaRPr/>
                    </a:p>
                  </a:txBody>
                  <a:tcPr marT="45400" marB="45400"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I</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M</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A</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L</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A</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Y</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A</a:t>
                      </a:r>
                      <a:endParaRPr/>
                    </a:p>
                  </a:txBody>
                  <a:tcPr marT="45400" marB="45400"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r>
            </a:tbl>
          </a:graphicData>
        </a:graphic>
      </p:graphicFrame>
      <p:graphicFrame>
        <p:nvGraphicFramePr>
          <p:cNvPr id="899" name="Google Shape;899;p40"/>
          <p:cNvGraphicFramePr/>
          <p:nvPr/>
        </p:nvGraphicFramePr>
        <p:xfrm>
          <a:off x="4495800" y="3597275"/>
          <a:ext cx="3000000" cy="3000000"/>
        </p:xfrm>
        <a:graphic>
          <a:graphicData uri="http://schemas.openxmlformats.org/drawingml/2006/table">
            <a:tbl>
              <a:tblPr>
                <a:noFill/>
                <a:tableStyleId>{A8FC9135-547D-4127-8DC4-C5FBDCB39A31}</a:tableStyleId>
              </a:tblPr>
              <a:tblGrid>
                <a:gridCol w="387350"/>
                <a:gridCol w="381000"/>
                <a:gridCol w="381000"/>
                <a:gridCol w="381000"/>
                <a:gridCol w="381000"/>
                <a:gridCol w="401625"/>
              </a:tblGrid>
              <a:tr h="517525">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Ê</a:t>
                      </a:r>
                      <a:endParaRPr/>
                    </a:p>
                  </a:txBody>
                  <a:tcPr marT="45400" marB="45400"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V</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Ơ</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R</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É</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T</a:t>
                      </a:r>
                      <a:endParaRPr/>
                    </a:p>
                  </a:txBody>
                  <a:tcPr marT="45400" marB="45400"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r>
            </a:tbl>
          </a:graphicData>
        </a:graphic>
      </p:graphicFrame>
      <p:graphicFrame>
        <p:nvGraphicFramePr>
          <p:cNvPr id="900" name="Google Shape;900;p40"/>
          <p:cNvGraphicFramePr/>
          <p:nvPr/>
        </p:nvGraphicFramePr>
        <p:xfrm>
          <a:off x="2971800" y="4130675"/>
          <a:ext cx="3000000" cy="3000000"/>
        </p:xfrm>
        <a:graphic>
          <a:graphicData uri="http://schemas.openxmlformats.org/drawingml/2006/table">
            <a:tbl>
              <a:tblPr>
                <a:noFill/>
                <a:tableStyleId>{A8FC9135-547D-4127-8DC4-C5FBDCB39A31}</a:tableStyleId>
              </a:tblPr>
              <a:tblGrid>
                <a:gridCol w="381000"/>
                <a:gridCol w="381000"/>
                <a:gridCol w="381000"/>
                <a:gridCol w="381000"/>
                <a:gridCol w="381000"/>
                <a:gridCol w="381000"/>
                <a:gridCol w="381000"/>
                <a:gridCol w="381000"/>
              </a:tblGrid>
              <a:tr h="517525">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N</a:t>
                      </a:r>
                      <a:endParaRPr/>
                    </a:p>
                  </a:txBody>
                  <a:tcPr marT="45400" marB="45400"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H</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I</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Ệ</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T</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Đ</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Ớ</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I</a:t>
                      </a:r>
                      <a:endParaRPr/>
                    </a:p>
                  </a:txBody>
                  <a:tcPr marT="45400" marB="45400"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r>
            </a:tbl>
          </a:graphicData>
        </a:graphic>
      </p:graphicFrame>
      <p:graphicFrame>
        <p:nvGraphicFramePr>
          <p:cNvPr id="901" name="Google Shape;901;p40"/>
          <p:cNvGraphicFramePr/>
          <p:nvPr/>
        </p:nvGraphicFramePr>
        <p:xfrm>
          <a:off x="3733800" y="4664075"/>
          <a:ext cx="3000000" cy="3000000"/>
        </p:xfrm>
        <a:graphic>
          <a:graphicData uri="http://schemas.openxmlformats.org/drawingml/2006/table">
            <a:tbl>
              <a:tblPr>
                <a:noFill/>
                <a:tableStyleId>{A8FC9135-547D-4127-8DC4-C5FBDCB39A31}</a:tableStyleId>
              </a:tblPr>
              <a:tblGrid>
                <a:gridCol w="381000"/>
                <a:gridCol w="381000"/>
                <a:gridCol w="381000"/>
                <a:gridCol w="381000"/>
                <a:gridCol w="381000"/>
                <a:gridCol w="381000"/>
                <a:gridCol w="381000"/>
                <a:gridCol w="381000"/>
                <a:gridCol w="381000"/>
              </a:tblGrid>
              <a:tr h="517525">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B</a:t>
                      </a:r>
                      <a:endParaRPr/>
                    </a:p>
                  </a:txBody>
                  <a:tcPr marT="45400" marB="45400"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Á</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N</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C</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Ầ</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U</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B</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Ắ</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C</a:t>
                      </a:r>
                      <a:endParaRPr/>
                    </a:p>
                  </a:txBody>
                  <a:tcPr marT="45400" marB="45400"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r>
            </a:tbl>
          </a:graphicData>
        </a:graphic>
      </p:graphicFrame>
      <p:graphicFrame>
        <p:nvGraphicFramePr>
          <p:cNvPr id="902" name="Google Shape;902;p40"/>
          <p:cNvGraphicFramePr/>
          <p:nvPr/>
        </p:nvGraphicFramePr>
        <p:xfrm>
          <a:off x="2590800" y="5197475"/>
          <a:ext cx="3000000" cy="3000000"/>
        </p:xfrm>
        <a:graphic>
          <a:graphicData uri="http://schemas.openxmlformats.org/drawingml/2006/table">
            <a:tbl>
              <a:tblPr>
                <a:noFill/>
                <a:tableStyleId>{A8FC9135-547D-4127-8DC4-C5FBDCB39A31}</a:tableStyleId>
              </a:tblPr>
              <a:tblGrid>
                <a:gridCol w="381000"/>
                <a:gridCol w="381000"/>
                <a:gridCol w="381000"/>
                <a:gridCol w="381000"/>
                <a:gridCol w="381000"/>
                <a:gridCol w="381000"/>
                <a:gridCol w="381000"/>
                <a:gridCol w="381000"/>
                <a:gridCol w="381000"/>
              </a:tblGrid>
              <a:tr h="517525">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R</a:t>
                      </a:r>
                      <a:endParaRPr/>
                    </a:p>
                  </a:txBody>
                  <a:tcPr marT="45400" marB="45400"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Ừ</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N</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G</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T</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A</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I</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G</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A</a:t>
                      </a:r>
                      <a:endParaRPr/>
                    </a:p>
                  </a:txBody>
                  <a:tcPr marT="45400" marB="45400"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r>
            </a:tbl>
          </a:graphicData>
        </a:graphic>
      </p:graphicFrame>
      <p:graphicFrame>
        <p:nvGraphicFramePr>
          <p:cNvPr id="903" name="Google Shape;903;p40"/>
          <p:cNvGraphicFramePr/>
          <p:nvPr/>
        </p:nvGraphicFramePr>
        <p:xfrm>
          <a:off x="2590800" y="5730875"/>
          <a:ext cx="3000000" cy="3000000"/>
        </p:xfrm>
        <a:graphic>
          <a:graphicData uri="http://schemas.openxmlformats.org/drawingml/2006/table">
            <a:tbl>
              <a:tblPr>
                <a:noFill/>
                <a:tableStyleId>{A8FC9135-547D-4127-8DC4-C5FBDCB39A31}</a:tableStyleId>
              </a:tblPr>
              <a:tblGrid>
                <a:gridCol w="381000"/>
                <a:gridCol w="381000"/>
                <a:gridCol w="381000"/>
                <a:gridCol w="381000"/>
                <a:gridCol w="381000"/>
                <a:gridCol w="381000"/>
                <a:gridCol w="404800"/>
              </a:tblGrid>
              <a:tr h="517525">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T</a:t>
                      </a:r>
                      <a:endParaRPr/>
                    </a:p>
                  </a:txBody>
                  <a:tcPr marT="45400" marB="45400"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Â</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Y</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N</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A</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M</a:t>
                      </a:r>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ctr">
                        <a:lnSpc>
                          <a:spcPct val="100000"/>
                        </a:lnSpc>
                        <a:spcBef>
                          <a:spcPts val="0"/>
                        </a:spcBef>
                        <a:spcAft>
                          <a:spcPts val="0"/>
                        </a:spcAft>
                        <a:buClr>
                          <a:srgbClr val="0000FF"/>
                        </a:buClr>
                        <a:buSzPts val="2800"/>
                        <a:buFont typeface="Arial"/>
                        <a:buNone/>
                      </a:pPr>
                      <a:r>
                        <a:rPr b="1" i="0" lang="en-US" sz="2800" u="none">
                          <a:solidFill>
                            <a:srgbClr val="0000FF"/>
                          </a:solidFill>
                          <a:latin typeface="Arial"/>
                          <a:ea typeface="Arial"/>
                          <a:cs typeface="Arial"/>
                          <a:sym typeface="Arial"/>
                        </a:rPr>
                        <a:t>Á</a:t>
                      </a:r>
                      <a:endParaRPr/>
                    </a:p>
                  </a:txBody>
                  <a:tcPr marT="45400" marB="45400"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r>
            </a:tbl>
          </a:graphicData>
        </a:graphic>
      </p:graphicFrame>
      <p:graphicFrame>
        <p:nvGraphicFramePr>
          <p:cNvPr id="904" name="Google Shape;904;p40"/>
          <p:cNvGraphicFramePr/>
          <p:nvPr/>
        </p:nvGraphicFramePr>
        <p:xfrm>
          <a:off x="4495800" y="2530475"/>
          <a:ext cx="3000000" cy="3000000"/>
        </p:xfrm>
        <a:graphic>
          <a:graphicData uri="http://schemas.openxmlformats.org/drawingml/2006/table">
            <a:tbl>
              <a:tblPr>
                <a:noFill/>
                <a:tableStyleId>{A8FC9135-547D-4127-8DC4-C5FBDCB39A31}</a:tableStyleId>
              </a:tblPr>
              <a:tblGrid>
                <a:gridCol w="385750"/>
                <a:gridCol w="385750"/>
                <a:gridCol w="387350"/>
                <a:gridCol w="385750"/>
                <a:gridCol w="385750"/>
                <a:gridCol w="385750"/>
                <a:gridCol w="385750"/>
                <a:gridCol w="387350"/>
                <a:gridCol w="385750"/>
                <a:gridCol w="385750"/>
                <a:gridCol w="385750"/>
                <a:gridCol w="385750"/>
                <a:gridCol w="387350"/>
                <a:gridCol w="385750"/>
                <a:gridCol w="385750"/>
              </a:tblGrid>
              <a:tr h="517525">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r>
            </a:tbl>
          </a:graphicData>
        </a:graphic>
      </p:graphicFrame>
      <p:graphicFrame>
        <p:nvGraphicFramePr>
          <p:cNvPr id="905" name="Google Shape;905;p40"/>
          <p:cNvGraphicFramePr/>
          <p:nvPr/>
        </p:nvGraphicFramePr>
        <p:xfrm>
          <a:off x="3581400" y="2362200"/>
          <a:ext cx="3000000" cy="3000000"/>
        </p:xfrm>
        <a:graphic>
          <a:graphicData uri="http://schemas.openxmlformats.org/drawingml/2006/table">
            <a:tbl>
              <a:tblPr>
                <a:noFill/>
                <a:tableStyleId>{A8FC9135-547D-4127-8DC4-C5FBDCB39A31}</a:tableStyleId>
              </a:tblPr>
              <a:tblGrid>
                <a:gridCol w="304800"/>
              </a:tblGrid>
              <a:tr h="517525">
                <a:tc>
                  <a:txBody>
                    <a:bodyPr/>
                    <a:lstStyle/>
                    <a:p>
                      <a:pPr indent="0" lvl="0" marL="0" marR="0" rtl="0" algn="l">
                        <a:lnSpc>
                          <a:spcPct val="100000"/>
                        </a:lnSpc>
                        <a:spcBef>
                          <a:spcPts val="0"/>
                        </a:spcBef>
                        <a:spcAft>
                          <a:spcPts val="0"/>
                        </a:spcAft>
                        <a:buClr>
                          <a:srgbClr val="FF3300"/>
                        </a:buClr>
                        <a:buSzPts val="2800"/>
                        <a:buFont typeface="Arial"/>
                        <a:buNone/>
                      </a:pPr>
                      <a:r>
                        <a:rPr b="1" i="0" lang="en-US" sz="2800" u="none">
                          <a:solidFill>
                            <a:srgbClr val="FF3300"/>
                          </a:solidFill>
                          <a:latin typeface="Arial"/>
                          <a:ea typeface="Arial"/>
                          <a:cs typeface="Arial"/>
                          <a:sym typeface="Arial"/>
                        </a:rPr>
                        <a:t>1</a:t>
                      </a:r>
                      <a:endParaRPr/>
                    </a:p>
                  </a:txBody>
                  <a:tcPr marT="45400" marB="45400" marR="91450" marL="91450"/>
                </a:tc>
              </a:tr>
            </a:tbl>
          </a:graphicData>
        </a:graphic>
      </p:graphicFrame>
      <p:graphicFrame>
        <p:nvGraphicFramePr>
          <p:cNvPr id="906" name="Google Shape;906;p40"/>
          <p:cNvGraphicFramePr/>
          <p:nvPr/>
        </p:nvGraphicFramePr>
        <p:xfrm>
          <a:off x="3581400" y="2971800"/>
          <a:ext cx="3000000" cy="3000000"/>
        </p:xfrm>
        <a:graphic>
          <a:graphicData uri="http://schemas.openxmlformats.org/drawingml/2006/table">
            <a:tbl>
              <a:tblPr>
                <a:noFill/>
                <a:tableStyleId>{A8FC9135-547D-4127-8DC4-C5FBDCB39A31}</a:tableStyleId>
              </a:tblPr>
              <a:tblGrid>
                <a:gridCol w="325425"/>
              </a:tblGrid>
              <a:tr h="517525">
                <a:tc>
                  <a:txBody>
                    <a:bodyPr/>
                    <a:lstStyle/>
                    <a:p>
                      <a:pPr indent="0" lvl="0" marL="0" marR="0" rtl="0" algn="l">
                        <a:lnSpc>
                          <a:spcPct val="100000"/>
                        </a:lnSpc>
                        <a:spcBef>
                          <a:spcPts val="0"/>
                        </a:spcBef>
                        <a:spcAft>
                          <a:spcPts val="0"/>
                        </a:spcAft>
                        <a:buClr>
                          <a:srgbClr val="FF3300"/>
                        </a:buClr>
                        <a:buSzPts val="2800"/>
                        <a:buFont typeface="Arial"/>
                        <a:buNone/>
                      </a:pPr>
                      <a:r>
                        <a:rPr b="1" i="0" lang="en-US" sz="2800" u="none">
                          <a:solidFill>
                            <a:srgbClr val="FF3300"/>
                          </a:solidFill>
                          <a:latin typeface="Arial"/>
                          <a:ea typeface="Arial"/>
                          <a:cs typeface="Arial"/>
                          <a:sym typeface="Arial"/>
                        </a:rPr>
                        <a:t>2</a:t>
                      </a:r>
                      <a:endParaRPr/>
                    </a:p>
                  </a:txBody>
                  <a:tcPr marT="45400" marB="45400" marR="91450" marL="91450"/>
                </a:tc>
              </a:tr>
            </a:tbl>
          </a:graphicData>
        </a:graphic>
      </p:graphicFrame>
      <p:graphicFrame>
        <p:nvGraphicFramePr>
          <p:cNvPr id="907" name="Google Shape;907;p40"/>
          <p:cNvGraphicFramePr/>
          <p:nvPr/>
        </p:nvGraphicFramePr>
        <p:xfrm>
          <a:off x="3581400" y="3521075"/>
          <a:ext cx="3000000" cy="3000000"/>
        </p:xfrm>
        <a:graphic>
          <a:graphicData uri="http://schemas.openxmlformats.org/drawingml/2006/table">
            <a:tbl>
              <a:tblPr>
                <a:noFill/>
                <a:tableStyleId>{A8FC9135-547D-4127-8DC4-C5FBDCB39A31}</a:tableStyleId>
              </a:tblPr>
              <a:tblGrid>
                <a:gridCol w="304800"/>
              </a:tblGrid>
              <a:tr h="517525">
                <a:tc>
                  <a:txBody>
                    <a:bodyPr/>
                    <a:lstStyle/>
                    <a:p>
                      <a:pPr indent="0" lvl="0" marL="0" marR="0" rtl="0" algn="l">
                        <a:lnSpc>
                          <a:spcPct val="100000"/>
                        </a:lnSpc>
                        <a:spcBef>
                          <a:spcPts val="0"/>
                        </a:spcBef>
                        <a:spcAft>
                          <a:spcPts val="0"/>
                        </a:spcAft>
                        <a:buClr>
                          <a:srgbClr val="FF3300"/>
                        </a:buClr>
                        <a:buSzPts val="2800"/>
                        <a:buFont typeface="Arial"/>
                        <a:buNone/>
                      </a:pPr>
                      <a:r>
                        <a:rPr b="1" i="0" lang="en-US" sz="2800" u="none">
                          <a:solidFill>
                            <a:srgbClr val="FF3300"/>
                          </a:solidFill>
                          <a:latin typeface="Arial"/>
                          <a:ea typeface="Arial"/>
                          <a:cs typeface="Arial"/>
                          <a:sym typeface="Arial"/>
                        </a:rPr>
                        <a:t>3</a:t>
                      </a:r>
                      <a:endParaRPr/>
                    </a:p>
                  </a:txBody>
                  <a:tcPr marT="45400" marB="45400" marR="91450" marL="91450"/>
                </a:tc>
              </a:tr>
            </a:tbl>
          </a:graphicData>
        </a:graphic>
      </p:graphicFrame>
      <p:graphicFrame>
        <p:nvGraphicFramePr>
          <p:cNvPr id="908" name="Google Shape;908;p40"/>
          <p:cNvGraphicFramePr/>
          <p:nvPr/>
        </p:nvGraphicFramePr>
        <p:xfrm>
          <a:off x="2438400" y="4130675"/>
          <a:ext cx="3000000" cy="3000000"/>
        </p:xfrm>
        <a:graphic>
          <a:graphicData uri="http://schemas.openxmlformats.org/drawingml/2006/table">
            <a:tbl>
              <a:tblPr>
                <a:noFill/>
                <a:tableStyleId>{A8FC9135-547D-4127-8DC4-C5FBDCB39A31}</a:tableStyleId>
              </a:tblPr>
              <a:tblGrid>
                <a:gridCol w="304800"/>
              </a:tblGrid>
              <a:tr h="517525">
                <a:tc>
                  <a:txBody>
                    <a:bodyPr/>
                    <a:lstStyle/>
                    <a:p>
                      <a:pPr indent="0" lvl="0" marL="0" marR="0" rtl="0" algn="l">
                        <a:lnSpc>
                          <a:spcPct val="100000"/>
                        </a:lnSpc>
                        <a:spcBef>
                          <a:spcPts val="0"/>
                        </a:spcBef>
                        <a:spcAft>
                          <a:spcPts val="0"/>
                        </a:spcAft>
                        <a:buClr>
                          <a:srgbClr val="FF3300"/>
                        </a:buClr>
                        <a:buSzPts val="2800"/>
                        <a:buFont typeface="Arial"/>
                        <a:buNone/>
                      </a:pPr>
                      <a:r>
                        <a:rPr b="1" i="0" lang="en-US" sz="2800" u="none">
                          <a:solidFill>
                            <a:srgbClr val="FF3300"/>
                          </a:solidFill>
                          <a:latin typeface="Arial"/>
                          <a:ea typeface="Arial"/>
                          <a:cs typeface="Arial"/>
                          <a:sym typeface="Arial"/>
                        </a:rPr>
                        <a:t>4</a:t>
                      </a:r>
                      <a:endParaRPr/>
                    </a:p>
                  </a:txBody>
                  <a:tcPr marT="45400" marB="45400" marR="91450" marL="91450"/>
                </a:tc>
              </a:tr>
            </a:tbl>
          </a:graphicData>
        </a:graphic>
      </p:graphicFrame>
      <p:graphicFrame>
        <p:nvGraphicFramePr>
          <p:cNvPr id="909" name="Google Shape;909;p40"/>
          <p:cNvGraphicFramePr/>
          <p:nvPr/>
        </p:nvGraphicFramePr>
        <p:xfrm>
          <a:off x="7391400" y="4587875"/>
          <a:ext cx="3000000" cy="3000000"/>
        </p:xfrm>
        <a:graphic>
          <a:graphicData uri="http://schemas.openxmlformats.org/drawingml/2006/table">
            <a:tbl>
              <a:tblPr>
                <a:noFill/>
                <a:tableStyleId>{A8FC9135-547D-4127-8DC4-C5FBDCB39A31}</a:tableStyleId>
              </a:tblPr>
              <a:tblGrid>
                <a:gridCol w="381000"/>
              </a:tblGrid>
              <a:tr h="517525">
                <a:tc>
                  <a:txBody>
                    <a:bodyPr/>
                    <a:lstStyle/>
                    <a:p>
                      <a:pPr indent="0" lvl="0" marL="0" marR="0" rtl="0" algn="l">
                        <a:lnSpc>
                          <a:spcPct val="100000"/>
                        </a:lnSpc>
                        <a:spcBef>
                          <a:spcPts val="0"/>
                        </a:spcBef>
                        <a:spcAft>
                          <a:spcPts val="0"/>
                        </a:spcAft>
                        <a:buClr>
                          <a:srgbClr val="FF3300"/>
                        </a:buClr>
                        <a:buSzPts val="2800"/>
                        <a:buFont typeface="Arial"/>
                        <a:buNone/>
                      </a:pPr>
                      <a:r>
                        <a:rPr b="1" i="0" lang="en-US" sz="2800" u="none">
                          <a:solidFill>
                            <a:srgbClr val="FF3300"/>
                          </a:solidFill>
                          <a:latin typeface="Arial"/>
                          <a:ea typeface="Arial"/>
                          <a:cs typeface="Arial"/>
                          <a:sym typeface="Arial"/>
                        </a:rPr>
                        <a:t>5</a:t>
                      </a:r>
                      <a:endParaRPr/>
                    </a:p>
                  </a:txBody>
                  <a:tcPr marT="45400" marB="45400" marR="91450" marL="91450"/>
                </a:tc>
              </a:tr>
            </a:tbl>
          </a:graphicData>
        </a:graphic>
      </p:graphicFrame>
      <p:graphicFrame>
        <p:nvGraphicFramePr>
          <p:cNvPr id="910" name="Google Shape;910;p40"/>
          <p:cNvGraphicFramePr/>
          <p:nvPr/>
        </p:nvGraphicFramePr>
        <p:xfrm>
          <a:off x="6324600" y="5197475"/>
          <a:ext cx="3000000" cy="3000000"/>
        </p:xfrm>
        <a:graphic>
          <a:graphicData uri="http://schemas.openxmlformats.org/drawingml/2006/table">
            <a:tbl>
              <a:tblPr>
                <a:noFill/>
                <a:tableStyleId>{A8FC9135-547D-4127-8DC4-C5FBDCB39A31}</a:tableStyleId>
              </a:tblPr>
              <a:tblGrid>
                <a:gridCol w="381000"/>
              </a:tblGrid>
              <a:tr h="517525">
                <a:tc>
                  <a:txBody>
                    <a:bodyPr/>
                    <a:lstStyle/>
                    <a:p>
                      <a:pPr indent="0" lvl="0" marL="0" marR="0" rtl="0" algn="l">
                        <a:lnSpc>
                          <a:spcPct val="100000"/>
                        </a:lnSpc>
                        <a:spcBef>
                          <a:spcPts val="0"/>
                        </a:spcBef>
                        <a:spcAft>
                          <a:spcPts val="0"/>
                        </a:spcAft>
                        <a:buClr>
                          <a:srgbClr val="FF3300"/>
                        </a:buClr>
                        <a:buSzPts val="2800"/>
                        <a:buFont typeface="Arial"/>
                        <a:buNone/>
                      </a:pPr>
                      <a:r>
                        <a:rPr b="1" i="0" lang="en-US" sz="2800" u="none">
                          <a:solidFill>
                            <a:srgbClr val="FF3300"/>
                          </a:solidFill>
                          <a:latin typeface="Arial"/>
                          <a:ea typeface="Arial"/>
                          <a:cs typeface="Arial"/>
                          <a:sym typeface="Arial"/>
                        </a:rPr>
                        <a:t>6</a:t>
                      </a:r>
                      <a:endParaRPr/>
                    </a:p>
                  </a:txBody>
                  <a:tcPr marT="45400" marB="45400" marR="91450" marL="91450"/>
                </a:tc>
              </a:tr>
            </a:tbl>
          </a:graphicData>
        </a:graphic>
      </p:graphicFrame>
      <p:graphicFrame>
        <p:nvGraphicFramePr>
          <p:cNvPr id="911" name="Google Shape;911;p40"/>
          <p:cNvGraphicFramePr/>
          <p:nvPr/>
        </p:nvGraphicFramePr>
        <p:xfrm>
          <a:off x="5562600" y="5807075"/>
          <a:ext cx="3000000" cy="3000000"/>
        </p:xfrm>
        <a:graphic>
          <a:graphicData uri="http://schemas.openxmlformats.org/drawingml/2006/table">
            <a:tbl>
              <a:tblPr>
                <a:noFill/>
                <a:tableStyleId>{A8FC9135-547D-4127-8DC4-C5FBDCB39A31}</a:tableStyleId>
              </a:tblPr>
              <a:tblGrid>
                <a:gridCol w="381000"/>
              </a:tblGrid>
              <a:tr h="517525">
                <a:tc>
                  <a:txBody>
                    <a:bodyPr/>
                    <a:lstStyle/>
                    <a:p>
                      <a:pPr indent="0" lvl="0" marL="0" marR="0" rtl="0" algn="l">
                        <a:lnSpc>
                          <a:spcPct val="100000"/>
                        </a:lnSpc>
                        <a:spcBef>
                          <a:spcPts val="0"/>
                        </a:spcBef>
                        <a:spcAft>
                          <a:spcPts val="0"/>
                        </a:spcAft>
                        <a:buClr>
                          <a:srgbClr val="FF3300"/>
                        </a:buClr>
                        <a:buSzPts val="2800"/>
                        <a:buFont typeface="Arial"/>
                        <a:buNone/>
                      </a:pPr>
                      <a:r>
                        <a:rPr b="1" i="0" lang="en-US" sz="2800" u="none">
                          <a:solidFill>
                            <a:srgbClr val="FF3300"/>
                          </a:solidFill>
                          <a:latin typeface="Arial"/>
                          <a:ea typeface="Arial"/>
                          <a:cs typeface="Arial"/>
                          <a:sym typeface="Arial"/>
                        </a:rPr>
                        <a:t>7</a:t>
                      </a:r>
                      <a:endParaRPr/>
                    </a:p>
                  </a:txBody>
                  <a:tcPr marT="45400" marB="45400" marR="91450" marL="91450"/>
                </a:tc>
              </a:tr>
            </a:tbl>
          </a:graphicData>
        </a:graphic>
      </p:graphicFrame>
      <p:graphicFrame>
        <p:nvGraphicFramePr>
          <p:cNvPr id="912" name="Google Shape;912;p40"/>
          <p:cNvGraphicFramePr/>
          <p:nvPr/>
        </p:nvGraphicFramePr>
        <p:xfrm>
          <a:off x="4114800" y="3048000"/>
          <a:ext cx="3000000" cy="3000000"/>
        </p:xfrm>
        <a:graphic>
          <a:graphicData uri="http://schemas.openxmlformats.org/drawingml/2006/table">
            <a:tbl>
              <a:tblPr>
                <a:noFill/>
                <a:tableStyleId>{A8FC9135-547D-4127-8DC4-C5FBDCB39A31}</a:tableStyleId>
              </a:tblPr>
              <a:tblGrid>
                <a:gridCol w="381000"/>
                <a:gridCol w="381000"/>
                <a:gridCol w="381000"/>
                <a:gridCol w="381000"/>
                <a:gridCol w="381000"/>
                <a:gridCol w="381000"/>
                <a:gridCol w="381000"/>
                <a:gridCol w="381000"/>
              </a:tblGrid>
              <a:tr h="517525">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r>
            </a:tbl>
          </a:graphicData>
        </a:graphic>
      </p:graphicFrame>
      <p:graphicFrame>
        <p:nvGraphicFramePr>
          <p:cNvPr id="913" name="Google Shape;913;p40"/>
          <p:cNvGraphicFramePr/>
          <p:nvPr/>
        </p:nvGraphicFramePr>
        <p:xfrm>
          <a:off x="4495800" y="3597275"/>
          <a:ext cx="3000000" cy="3000000"/>
        </p:xfrm>
        <a:graphic>
          <a:graphicData uri="http://schemas.openxmlformats.org/drawingml/2006/table">
            <a:tbl>
              <a:tblPr>
                <a:noFill/>
                <a:tableStyleId>{A8FC9135-547D-4127-8DC4-C5FBDCB39A31}</a:tableStyleId>
              </a:tblPr>
              <a:tblGrid>
                <a:gridCol w="381000"/>
                <a:gridCol w="381000"/>
                <a:gridCol w="381000"/>
                <a:gridCol w="381000"/>
                <a:gridCol w="381000"/>
                <a:gridCol w="381000"/>
              </a:tblGrid>
              <a:tr h="517525">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r>
            </a:tbl>
          </a:graphicData>
        </a:graphic>
      </p:graphicFrame>
      <p:graphicFrame>
        <p:nvGraphicFramePr>
          <p:cNvPr id="914" name="Google Shape;914;p40"/>
          <p:cNvGraphicFramePr/>
          <p:nvPr/>
        </p:nvGraphicFramePr>
        <p:xfrm>
          <a:off x="2971800" y="4130675"/>
          <a:ext cx="3000000" cy="3000000"/>
        </p:xfrm>
        <a:graphic>
          <a:graphicData uri="http://schemas.openxmlformats.org/drawingml/2006/table">
            <a:tbl>
              <a:tblPr>
                <a:noFill/>
                <a:tableStyleId>{A8FC9135-547D-4127-8DC4-C5FBDCB39A31}</a:tableStyleId>
              </a:tblPr>
              <a:tblGrid>
                <a:gridCol w="381000"/>
                <a:gridCol w="381000"/>
                <a:gridCol w="381000"/>
                <a:gridCol w="381000"/>
                <a:gridCol w="381000"/>
                <a:gridCol w="381000"/>
                <a:gridCol w="381000"/>
                <a:gridCol w="381000"/>
              </a:tblGrid>
              <a:tr h="517525">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r>
            </a:tbl>
          </a:graphicData>
        </a:graphic>
      </p:graphicFrame>
      <p:graphicFrame>
        <p:nvGraphicFramePr>
          <p:cNvPr id="915" name="Google Shape;915;p40"/>
          <p:cNvGraphicFramePr/>
          <p:nvPr/>
        </p:nvGraphicFramePr>
        <p:xfrm>
          <a:off x="3733800" y="4664075"/>
          <a:ext cx="3000000" cy="3000000"/>
        </p:xfrm>
        <a:graphic>
          <a:graphicData uri="http://schemas.openxmlformats.org/drawingml/2006/table">
            <a:tbl>
              <a:tblPr>
                <a:noFill/>
                <a:tableStyleId>{A8FC9135-547D-4127-8DC4-C5FBDCB39A31}</a:tableStyleId>
              </a:tblPr>
              <a:tblGrid>
                <a:gridCol w="381000"/>
                <a:gridCol w="381000"/>
                <a:gridCol w="381000"/>
                <a:gridCol w="381000"/>
                <a:gridCol w="381000"/>
                <a:gridCol w="381000"/>
                <a:gridCol w="381000"/>
                <a:gridCol w="381000"/>
                <a:gridCol w="381000"/>
              </a:tblGrid>
              <a:tr h="517525">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r>
            </a:tbl>
          </a:graphicData>
        </a:graphic>
      </p:graphicFrame>
      <p:graphicFrame>
        <p:nvGraphicFramePr>
          <p:cNvPr id="916" name="Google Shape;916;p40"/>
          <p:cNvGraphicFramePr/>
          <p:nvPr/>
        </p:nvGraphicFramePr>
        <p:xfrm>
          <a:off x="2590800" y="5197475"/>
          <a:ext cx="3000000" cy="3000000"/>
        </p:xfrm>
        <a:graphic>
          <a:graphicData uri="http://schemas.openxmlformats.org/drawingml/2006/table">
            <a:tbl>
              <a:tblPr>
                <a:noFill/>
                <a:tableStyleId>{A8FC9135-547D-4127-8DC4-C5FBDCB39A31}</a:tableStyleId>
              </a:tblPr>
              <a:tblGrid>
                <a:gridCol w="381000"/>
                <a:gridCol w="381000"/>
                <a:gridCol w="381000"/>
                <a:gridCol w="381000"/>
                <a:gridCol w="381000"/>
                <a:gridCol w="381000"/>
                <a:gridCol w="381000"/>
                <a:gridCol w="381000"/>
                <a:gridCol w="381000"/>
              </a:tblGrid>
              <a:tr h="517525">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r>
            </a:tbl>
          </a:graphicData>
        </a:graphic>
      </p:graphicFrame>
      <p:graphicFrame>
        <p:nvGraphicFramePr>
          <p:cNvPr id="917" name="Google Shape;917;p40"/>
          <p:cNvGraphicFramePr/>
          <p:nvPr/>
        </p:nvGraphicFramePr>
        <p:xfrm>
          <a:off x="2590800" y="5730875"/>
          <a:ext cx="3000000" cy="3000000"/>
        </p:xfrm>
        <a:graphic>
          <a:graphicData uri="http://schemas.openxmlformats.org/drawingml/2006/table">
            <a:tbl>
              <a:tblPr>
                <a:noFill/>
                <a:tableStyleId>{A8FC9135-547D-4127-8DC4-C5FBDCB39A31}</a:tableStyleId>
              </a:tblPr>
              <a:tblGrid>
                <a:gridCol w="381000"/>
                <a:gridCol w="381000"/>
                <a:gridCol w="381000"/>
                <a:gridCol w="381000"/>
                <a:gridCol w="381000"/>
                <a:gridCol w="381000"/>
                <a:gridCol w="381000"/>
              </a:tblGrid>
              <a:tr h="517525">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28575">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c>
                  <a:txBody>
                    <a:bodyPr/>
                    <a:lstStyle/>
                    <a:p>
                      <a:pPr indent="0" lvl="0" marL="0" marR="0" rtl="0" algn="l">
                        <a:spcBef>
                          <a:spcPts val="0"/>
                        </a:spcBef>
                        <a:spcAft>
                          <a:spcPts val="0"/>
                        </a:spcAft>
                        <a:buNone/>
                      </a:pPr>
                      <a:r>
                        <a:t/>
                      </a:r>
                      <a:endParaRPr sz="1800">
                        <a:solidFill>
                          <a:schemeClr val="dk1"/>
                        </a:solidFill>
                        <a:latin typeface="Oi"/>
                        <a:ea typeface="Oi"/>
                        <a:cs typeface="Oi"/>
                        <a:sym typeface="Oi"/>
                      </a:endParaRPr>
                    </a:p>
                  </a:txBody>
                  <a:tcPr marT="45400" marB="45400" marR="91450" marL="91450">
                    <a:lnL cap="flat" cmpd="sng" w="12700">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r>
            </a:tbl>
          </a:graphicData>
        </a:graphic>
      </p:graphicFrame>
      <p:sp>
        <p:nvSpPr>
          <p:cNvPr id="918" name="Google Shape;918;p40"/>
          <p:cNvSpPr/>
          <p:nvPr/>
        </p:nvSpPr>
        <p:spPr>
          <a:xfrm>
            <a:off x="511175" y="946150"/>
            <a:ext cx="10820400" cy="1143000"/>
          </a:xfrm>
          <a:prstGeom prst="roundRect">
            <a:avLst>
              <a:gd fmla="val 4680"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3399"/>
              </a:buClr>
              <a:buSzPts val="4000"/>
              <a:buFont typeface="Arial"/>
              <a:buNone/>
            </a:pPr>
            <a:r>
              <a:rPr b="0" i="0" lang="en-US" sz="4000" u="none">
                <a:solidFill>
                  <a:srgbClr val="FF3399"/>
                </a:solidFill>
                <a:latin typeface="Arial"/>
                <a:ea typeface="Arial"/>
                <a:cs typeface="Arial"/>
                <a:sym typeface="Arial"/>
              </a:rPr>
              <a:t>Câu 2:</a:t>
            </a:r>
            <a:r>
              <a:rPr b="0" i="0" lang="en-US" sz="3600" u="none">
                <a:solidFill>
                  <a:srgbClr val="FF3399"/>
                </a:solidFill>
                <a:latin typeface="Arial"/>
                <a:ea typeface="Arial"/>
                <a:cs typeface="Arial"/>
                <a:sym typeface="Arial"/>
              </a:rPr>
              <a:t>  </a:t>
            </a:r>
            <a:r>
              <a:rPr b="0" i="0" lang="en-US" sz="4000" u="none">
                <a:solidFill>
                  <a:srgbClr val="FF3399"/>
                </a:solidFill>
                <a:latin typeface="Arial"/>
                <a:ea typeface="Arial"/>
                <a:cs typeface="Arial"/>
                <a:sym typeface="Arial"/>
              </a:rPr>
              <a:t>Tên một dãy núi lớn ở khu vực Nam Á </a:t>
            </a:r>
            <a:endParaRPr/>
          </a:p>
        </p:txBody>
      </p:sp>
      <p:sp>
        <p:nvSpPr>
          <p:cNvPr id="919" name="Google Shape;919;p40"/>
          <p:cNvSpPr/>
          <p:nvPr/>
        </p:nvSpPr>
        <p:spPr>
          <a:xfrm>
            <a:off x="968375" y="946150"/>
            <a:ext cx="9601200" cy="1143000"/>
          </a:xfrm>
          <a:prstGeom prst="roundRect">
            <a:avLst>
              <a:gd fmla="val 4680"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3399"/>
              </a:buClr>
              <a:buSzPts val="4000"/>
              <a:buFont typeface="Times New Roman"/>
              <a:buNone/>
            </a:pPr>
            <a:r>
              <a:rPr b="0" i="0" lang="en-US" sz="4000" u="none">
                <a:solidFill>
                  <a:srgbClr val="FF3399"/>
                </a:solidFill>
                <a:latin typeface="Times New Roman"/>
                <a:ea typeface="Times New Roman"/>
                <a:cs typeface="Times New Roman"/>
                <a:sym typeface="Times New Roman"/>
              </a:rPr>
              <a:t>Câu 3:</a:t>
            </a:r>
            <a:r>
              <a:rPr b="0" i="0" lang="en-US" sz="3600" u="none">
                <a:solidFill>
                  <a:srgbClr val="FF3399"/>
                </a:solidFill>
                <a:latin typeface="Arial"/>
                <a:ea typeface="Arial"/>
                <a:cs typeface="Arial"/>
                <a:sym typeface="Arial"/>
              </a:rPr>
              <a:t>  </a:t>
            </a:r>
            <a:r>
              <a:rPr b="0" i="0" lang="en-US" sz="4000" u="none">
                <a:solidFill>
                  <a:srgbClr val="FF3399"/>
                </a:solidFill>
                <a:latin typeface="Arial"/>
                <a:ea typeface="Arial"/>
                <a:cs typeface="Arial"/>
                <a:sym typeface="Arial"/>
              </a:rPr>
              <a:t>Tên đỉnh núi cao nhất thế giới ?</a:t>
            </a:r>
            <a:endParaRPr/>
          </a:p>
        </p:txBody>
      </p:sp>
      <p:sp>
        <p:nvSpPr>
          <p:cNvPr id="920" name="Google Shape;920;p40"/>
          <p:cNvSpPr/>
          <p:nvPr/>
        </p:nvSpPr>
        <p:spPr>
          <a:xfrm>
            <a:off x="663575" y="946150"/>
            <a:ext cx="10134600" cy="1143000"/>
          </a:xfrm>
          <a:prstGeom prst="roundRect">
            <a:avLst>
              <a:gd fmla="val 4680"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3399"/>
              </a:buClr>
              <a:buSzPts val="3600"/>
              <a:buFont typeface="Times New Roman"/>
              <a:buNone/>
            </a:pPr>
            <a:r>
              <a:rPr b="0" i="0" lang="en-US" sz="3600" u="none">
                <a:solidFill>
                  <a:srgbClr val="FF3399"/>
                </a:solidFill>
                <a:latin typeface="Times New Roman"/>
                <a:ea typeface="Times New Roman"/>
                <a:cs typeface="Times New Roman"/>
                <a:sym typeface="Times New Roman"/>
              </a:rPr>
              <a:t>Câu 4:</a:t>
            </a:r>
            <a:r>
              <a:rPr b="0" i="0" lang="en-US" sz="3600" u="none">
                <a:solidFill>
                  <a:srgbClr val="FF3399"/>
                </a:solidFill>
                <a:latin typeface="Arial"/>
                <a:ea typeface="Arial"/>
                <a:cs typeface="Arial"/>
                <a:sym typeface="Arial"/>
              </a:rPr>
              <a:t>  </a:t>
            </a:r>
            <a:r>
              <a:rPr b="0" i="0" lang="en-US" sz="3200" u="none">
                <a:solidFill>
                  <a:srgbClr val="FF3399"/>
                </a:solidFill>
                <a:latin typeface="Arial"/>
                <a:ea typeface="Arial"/>
                <a:cs typeface="Arial"/>
                <a:sym typeface="Arial"/>
              </a:rPr>
              <a:t>Ngoài Hàn Đới và Ôn Đới, Châu Á còn chịu ảnh hưởng của đới khí hậu nào?</a:t>
            </a:r>
            <a:r>
              <a:rPr b="0" i="0" lang="en-US" sz="3600" u="none">
                <a:solidFill>
                  <a:srgbClr val="FF3399"/>
                </a:solidFill>
                <a:latin typeface="Arial"/>
                <a:ea typeface="Arial"/>
                <a:cs typeface="Arial"/>
                <a:sym typeface="Arial"/>
              </a:rPr>
              <a:t> </a:t>
            </a:r>
            <a:endParaRPr/>
          </a:p>
        </p:txBody>
      </p:sp>
      <p:sp>
        <p:nvSpPr>
          <p:cNvPr id="921" name="Google Shape;921;p40"/>
          <p:cNvSpPr/>
          <p:nvPr/>
        </p:nvSpPr>
        <p:spPr>
          <a:xfrm>
            <a:off x="892175" y="1136650"/>
            <a:ext cx="9677400" cy="762000"/>
          </a:xfrm>
          <a:prstGeom prst="roundRect">
            <a:avLst>
              <a:gd fmla="val 4680"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3399"/>
              </a:buClr>
              <a:buSzPts val="4800"/>
              <a:buFont typeface="Times New Roman"/>
              <a:buNone/>
            </a:pPr>
            <a:r>
              <a:rPr b="0" i="0" lang="en-US" sz="4800" u="none">
                <a:solidFill>
                  <a:srgbClr val="FF3399"/>
                </a:solidFill>
                <a:latin typeface="Times New Roman"/>
                <a:ea typeface="Times New Roman"/>
                <a:cs typeface="Times New Roman"/>
                <a:sym typeface="Times New Roman"/>
              </a:rPr>
              <a:t>Câu 5:</a:t>
            </a:r>
            <a:r>
              <a:rPr b="0" i="0" lang="en-US" sz="4400" u="none">
                <a:solidFill>
                  <a:srgbClr val="FF3399"/>
                </a:solidFill>
                <a:latin typeface="Arial"/>
                <a:ea typeface="Arial"/>
                <a:cs typeface="Arial"/>
                <a:sym typeface="Arial"/>
              </a:rPr>
              <a:t>  Châu Á nằm ở bán cầu nào? </a:t>
            </a:r>
            <a:endParaRPr/>
          </a:p>
        </p:txBody>
      </p:sp>
      <p:sp>
        <p:nvSpPr>
          <p:cNvPr id="922" name="Google Shape;922;p40"/>
          <p:cNvSpPr/>
          <p:nvPr/>
        </p:nvSpPr>
        <p:spPr>
          <a:xfrm>
            <a:off x="-22225" y="1136650"/>
            <a:ext cx="12192000" cy="762000"/>
          </a:xfrm>
          <a:prstGeom prst="roundRect">
            <a:avLst>
              <a:gd fmla="val 4680"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3399"/>
              </a:buClr>
              <a:buSzPts val="4000"/>
              <a:buFont typeface="Times New Roman"/>
              <a:buNone/>
            </a:pPr>
            <a:r>
              <a:rPr b="0" i="0" lang="en-US" sz="4000" u="sng">
                <a:solidFill>
                  <a:srgbClr val="FF3399"/>
                </a:solidFill>
                <a:latin typeface="Times New Roman"/>
                <a:ea typeface="Times New Roman"/>
                <a:cs typeface="Times New Roman"/>
                <a:sym typeface="Times New Roman"/>
              </a:rPr>
              <a:t>Câu 6:</a:t>
            </a:r>
            <a:r>
              <a:rPr b="0" i="0" lang="en-US" sz="4000" u="none">
                <a:solidFill>
                  <a:srgbClr val="FF3399"/>
                </a:solidFill>
                <a:latin typeface="Times New Roman"/>
                <a:ea typeface="Times New Roman"/>
                <a:cs typeface="Times New Roman"/>
                <a:sym typeface="Times New Roman"/>
              </a:rPr>
              <a:t>  Nêu tên kiểu rừng đặc trưng ở Liên Bang Nga ?</a:t>
            </a:r>
            <a:endParaRPr/>
          </a:p>
        </p:txBody>
      </p:sp>
      <p:sp>
        <p:nvSpPr>
          <p:cNvPr id="923" name="Google Shape;923;p40"/>
          <p:cNvSpPr/>
          <p:nvPr/>
        </p:nvSpPr>
        <p:spPr>
          <a:xfrm>
            <a:off x="15875" y="1136650"/>
            <a:ext cx="11811000" cy="762000"/>
          </a:xfrm>
          <a:prstGeom prst="roundRect">
            <a:avLst>
              <a:gd fmla="val 4680"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3399"/>
              </a:buClr>
              <a:buSzPts val="4000"/>
              <a:buFont typeface="Times New Roman"/>
              <a:buNone/>
            </a:pPr>
            <a:r>
              <a:rPr b="0" i="0" lang="en-US" sz="4000" u="sng">
                <a:solidFill>
                  <a:srgbClr val="FF3399"/>
                </a:solidFill>
                <a:latin typeface="Times New Roman"/>
                <a:ea typeface="Times New Roman"/>
                <a:cs typeface="Times New Roman"/>
                <a:sym typeface="Times New Roman"/>
              </a:rPr>
              <a:t>Câu 7:</a:t>
            </a:r>
            <a:r>
              <a:rPr b="0" i="0" lang="en-US" sz="4000" u="none">
                <a:solidFill>
                  <a:srgbClr val="FF3399"/>
                </a:solidFill>
                <a:latin typeface="Times New Roman"/>
                <a:ea typeface="Times New Roman"/>
                <a:cs typeface="Times New Roman"/>
                <a:sym typeface="Times New Roman"/>
              </a:rPr>
              <a:t>  </a:t>
            </a:r>
            <a:r>
              <a:rPr b="0" i="0" lang="en-US" sz="4000" u="none">
                <a:solidFill>
                  <a:srgbClr val="FF3399"/>
                </a:solidFill>
                <a:latin typeface="Arial"/>
                <a:ea typeface="Arial"/>
                <a:cs typeface="Arial"/>
                <a:sym typeface="Arial"/>
              </a:rPr>
              <a:t>Đồng bằng Lưỡng Hà thuộc khu vực nào? </a:t>
            </a:r>
            <a:endParaRPr/>
          </a:p>
        </p:txBody>
      </p:sp>
      <p:sp>
        <p:nvSpPr>
          <p:cNvPr id="924" name="Google Shape;924;p40"/>
          <p:cNvSpPr/>
          <p:nvPr/>
        </p:nvSpPr>
        <p:spPr>
          <a:xfrm>
            <a:off x="2971800" y="-76200"/>
            <a:ext cx="6248400" cy="914400"/>
          </a:xfrm>
          <a:prstGeom prst="rect">
            <a:avLst/>
          </a:prstGeom>
        </p:spPr>
        <p:txBody>
          <a:bodyPr>
            <a:prstTxWarp prst="textPlain"/>
          </a:bodyPr>
          <a:lstStyle/>
          <a:p>
            <a:pPr lvl="0" algn="l"/>
            <a:r>
              <a:rPr b="0" i="1">
                <a:ln cap="flat" cmpd="sng" w="12700">
                  <a:solidFill>
                    <a:srgbClr val="EAEAEA"/>
                  </a:solidFill>
                  <a:prstDash val="solid"/>
                  <a:miter lim="800000"/>
                  <a:headEnd len="sm" w="sm" type="none"/>
                  <a:tailEnd len="sm" w="sm" type="none"/>
                </a:ln>
                <a:gradFill>
                  <a:gsLst>
                    <a:gs pos="0">
                      <a:srgbClr val="A603AB"/>
                    </a:gs>
                    <a:gs pos="11999">
                      <a:srgbClr val="E81766"/>
                    </a:gs>
                    <a:gs pos="27000">
                      <a:srgbClr val="EE3F17"/>
                    </a:gs>
                    <a:gs pos="47999">
                      <a:srgbClr val="FFFF00"/>
                    </a:gs>
                    <a:gs pos="64999">
                      <a:srgbClr val="1A8D48"/>
                    </a:gs>
                    <a:gs pos="78999">
                      <a:srgbClr val="0819FB"/>
                    </a:gs>
                    <a:gs pos="100000">
                      <a:srgbClr val="A603AB"/>
                    </a:gs>
                  </a:gsLst>
                  <a:lin ang="0" scaled="0"/>
                </a:gradFill>
                <a:latin typeface="Verdana"/>
              </a:rPr>
              <a:t> Trò chơi: Ô chữ kì diệu </a:t>
            </a:r>
          </a:p>
        </p:txBody>
      </p:sp>
      <p:sp>
        <p:nvSpPr>
          <p:cNvPr id="925" name="Google Shape;925;p40"/>
          <p:cNvSpPr/>
          <p:nvPr/>
        </p:nvSpPr>
        <p:spPr>
          <a:xfrm>
            <a:off x="1692275" y="946150"/>
            <a:ext cx="9182100" cy="1143000"/>
          </a:xfrm>
          <a:prstGeom prst="roundRect">
            <a:avLst>
              <a:gd fmla="val 4680" name="adj"/>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3300"/>
              </a:buClr>
              <a:buSzPts val="3600"/>
              <a:buFont typeface="Times New Roman"/>
              <a:buNone/>
            </a:pPr>
            <a:r>
              <a:rPr b="0" i="0" lang="en-US" sz="3600" u="none">
                <a:solidFill>
                  <a:srgbClr val="FF3300"/>
                </a:solidFill>
                <a:latin typeface="Times New Roman"/>
                <a:ea typeface="Times New Roman"/>
                <a:cs typeface="Times New Roman"/>
                <a:sym typeface="Times New Roman"/>
              </a:rPr>
              <a:t>Tìm từ khóa : Đây là 1 nước thuộc Châu Á với nét đặc trưng là tà áo dài của phụ nữ.</a:t>
            </a:r>
            <a:endParaRPr/>
          </a:p>
        </p:txBody>
      </p:sp>
      <p:graphicFrame>
        <p:nvGraphicFramePr>
          <p:cNvPr id="926" name="Google Shape;926;p40"/>
          <p:cNvGraphicFramePr/>
          <p:nvPr/>
        </p:nvGraphicFramePr>
        <p:xfrm>
          <a:off x="4495800" y="2514600"/>
          <a:ext cx="3000000" cy="3000000"/>
        </p:xfrm>
        <a:graphic>
          <a:graphicData uri="http://schemas.openxmlformats.org/drawingml/2006/table">
            <a:tbl>
              <a:tblPr>
                <a:noFill/>
                <a:tableStyleId>{A8FC9135-547D-4127-8DC4-C5FBDCB39A31}</a:tableStyleId>
              </a:tblPr>
              <a:tblGrid>
                <a:gridCol w="381000"/>
              </a:tblGrid>
              <a:tr h="533400">
                <a:tc>
                  <a:txBody>
                    <a:bodyPr/>
                    <a:lstStyle/>
                    <a:p>
                      <a:pPr indent="0" lvl="0" marL="0" marR="0" rtl="0" algn="ctr">
                        <a:lnSpc>
                          <a:spcPct val="100000"/>
                        </a:lnSpc>
                        <a:spcBef>
                          <a:spcPts val="0"/>
                        </a:spcBef>
                        <a:spcAft>
                          <a:spcPts val="0"/>
                        </a:spcAft>
                        <a:buClr>
                          <a:srgbClr val="FF3300"/>
                        </a:buClr>
                        <a:buSzPts val="2800"/>
                        <a:buFont typeface="Arial"/>
                        <a:buNone/>
                      </a:pPr>
                      <a:r>
                        <a:rPr b="1" i="0" lang="en-US" sz="2800" u="none">
                          <a:solidFill>
                            <a:srgbClr val="FF3300"/>
                          </a:solidFill>
                          <a:latin typeface="Arial"/>
                          <a:ea typeface="Arial"/>
                          <a:cs typeface="Arial"/>
                          <a:sym typeface="Arial"/>
                        </a:rPr>
                        <a:t>V</a:t>
                      </a:r>
                      <a:endParaRPr/>
                    </a:p>
                  </a:txBody>
                  <a:tcPr marT="45725" marB="45725" marR="91450" marL="9145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28575">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CC66"/>
                    </a:solidFill>
                  </a:tcPr>
                </a:tc>
              </a:tr>
              <a:tr h="533400">
                <a:tc>
                  <a:txBody>
                    <a:bodyPr/>
                    <a:lstStyle/>
                    <a:p>
                      <a:pPr indent="0" lvl="0" marL="0" marR="0" rtl="0" algn="ctr">
                        <a:lnSpc>
                          <a:spcPct val="100000"/>
                        </a:lnSpc>
                        <a:spcBef>
                          <a:spcPts val="0"/>
                        </a:spcBef>
                        <a:spcAft>
                          <a:spcPts val="0"/>
                        </a:spcAft>
                        <a:buClr>
                          <a:srgbClr val="FF3300"/>
                        </a:buClr>
                        <a:buSzPts val="2800"/>
                        <a:buFont typeface="Arial"/>
                        <a:buNone/>
                      </a:pPr>
                      <a:r>
                        <a:rPr b="1" i="0" lang="en-US" sz="2800" u="none">
                          <a:solidFill>
                            <a:srgbClr val="FF3300"/>
                          </a:solidFill>
                          <a:latin typeface="Arial"/>
                          <a:ea typeface="Arial"/>
                          <a:cs typeface="Arial"/>
                          <a:sym typeface="Arial"/>
                        </a:rPr>
                        <a:t>I</a:t>
                      </a:r>
                      <a:endParaRPr/>
                    </a:p>
                  </a:txBody>
                  <a:tcPr marT="45725" marB="45725" marR="91450" marL="9145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CC66"/>
                    </a:solidFill>
                  </a:tcPr>
                </a:tc>
              </a:tr>
              <a:tr h="533400">
                <a:tc>
                  <a:txBody>
                    <a:bodyPr/>
                    <a:lstStyle/>
                    <a:p>
                      <a:pPr indent="0" lvl="0" marL="0" marR="0" rtl="0" algn="ctr">
                        <a:lnSpc>
                          <a:spcPct val="100000"/>
                        </a:lnSpc>
                        <a:spcBef>
                          <a:spcPts val="0"/>
                        </a:spcBef>
                        <a:spcAft>
                          <a:spcPts val="0"/>
                        </a:spcAft>
                        <a:buClr>
                          <a:srgbClr val="FF3300"/>
                        </a:buClr>
                        <a:buSzPts val="2800"/>
                        <a:buFont typeface="Arial"/>
                        <a:buNone/>
                      </a:pPr>
                      <a:r>
                        <a:rPr b="1" i="0" lang="en-US" sz="2800" u="none">
                          <a:solidFill>
                            <a:srgbClr val="FF3300"/>
                          </a:solidFill>
                          <a:latin typeface="Arial"/>
                          <a:ea typeface="Arial"/>
                          <a:cs typeface="Arial"/>
                          <a:sym typeface="Arial"/>
                        </a:rPr>
                        <a:t>Ệ</a:t>
                      </a:r>
                      <a:endParaRPr/>
                    </a:p>
                  </a:txBody>
                  <a:tcPr marT="45725" marB="45725" marR="91450" marL="9145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CC66"/>
                    </a:solidFill>
                  </a:tcPr>
                </a:tc>
              </a:tr>
              <a:tr h="533400">
                <a:tc>
                  <a:txBody>
                    <a:bodyPr/>
                    <a:lstStyle/>
                    <a:p>
                      <a:pPr indent="0" lvl="0" marL="0" marR="0" rtl="0" algn="ctr">
                        <a:lnSpc>
                          <a:spcPct val="100000"/>
                        </a:lnSpc>
                        <a:spcBef>
                          <a:spcPts val="0"/>
                        </a:spcBef>
                        <a:spcAft>
                          <a:spcPts val="0"/>
                        </a:spcAft>
                        <a:buClr>
                          <a:srgbClr val="FF3300"/>
                        </a:buClr>
                        <a:buSzPts val="2800"/>
                        <a:buFont typeface="Arial"/>
                        <a:buNone/>
                      </a:pPr>
                      <a:r>
                        <a:rPr b="1" i="0" lang="en-US" sz="2800" u="none">
                          <a:solidFill>
                            <a:srgbClr val="FF3300"/>
                          </a:solidFill>
                          <a:latin typeface="Arial"/>
                          <a:ea typeface="Arial"/>
                          <a:cs typeface="Arial"/>
                          <a:sym typeface="Arial"/>
                        </a:rPr>
                        <a:t>T</a:t>
                      </a:r>
                      <a:endParaRPr/>
                    </a:p>
                  </a:txBody>
                  <a:tcPr marT="45725" marB="45725" marR="91450" marL="9145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CC66"/>
                    </a:solidFill>
                  </a:tcPr>
                </a:tc>
              </a:tr>
              <a:tr h="533400">
                <a:tc>
                  <a:txBody>
                    <a:bodyPr/>
                    <a:lstStyle/>
                    <a:p>
                      <a:pPr indent="0" lvl="0" marL="0" marR="0" rtl="0" algn="ctr">
                        <a:lnSpc>
                          <a:spcPct val="100000"/>
                        </a:lnSpc>
                        <a:spcBef>
                          <a:spcPts val="0"/>
                        </a:spcBef>
                        <a:spcAft>
                          <a:spcPts val="0"/>
                        </a:spcAft>
                        <a:buClr>
                          <a:srgbClr val="FF3300"/>
                        </a:buClr>
                        <a:buSzPts val="2800"/>
                        <a:buFont typeface="Arial"/>
                        <a:buNone/>
                      </a:pPr>
                      <a:r>
                        <a:rPr b="1" i="0" lang="en-US" sz="2800" u="none">
                          <a:solidFill>
                            <a:srgbClr val="FF3300"/>
                          </a:solidFill>
                          <a:latin typeface="Arial"/>
                          <a:ea typeface="Arial"/>
                          <a:cs typeface="Arial"/>
                          <a:sym typeface="Arial"/>
                        </a:rPr>
                        <a:t>N</a:t>
                      </a:r>
                      <a:endParaRPr/>
                    </a:p>
                  </a:txBody>
                  <a:tcPr marT="45725" marB="45725" marR="91450" marL="9145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CC66"/>
                    </a:solidFill>
                  </a:tcPr>
                </a:tc>
              </a:tr>
              <a:tr h="533400">
                <a:tc>
                  <a:txBody>
                    <a:bodyPr/>
                    <a:lstStyle/>
                    <a:p>
                      <a:pPr indent="0" lvl="0" marL="0" marR="0" rtl="0" algn="ctr">
                        <a:lnSpc>
                          <a:spcPct val="100000"/>
                        </a:lnSpc>
                        <a:spcBef>
                          <a:spcPts val="0"/>
                        </a:spcBef>
                        <a:spcAft>
                          <a:spcPts val="0"/>
                        </a:spcAft>
                        <a:buClr>
                          <a:srgbClr val="FF3300"/>
                        </a:buClr>
                        <a:buSzPts val="2800"/>
                        <a:buFont typeface="Arial"/>
                        <a:buNone/>
                      </a:pPr>
                      <a:r>
                        <a:rPr b="1" i="0" lang="en-US" sz="2800" u="none">
                          <a:solidFill>
                            <a:srgbClr val="FF3300"/>
                          </a:solidFill>
                          <a:latin typeface="Arial"/>
                          <a:ea typeface="Arial"/>
                          <a:cs typeface="Arial"/>
                          <a:sym typeface="Arial"/>
                        </a:rPr>
                        <a:t>A</a:t>
                      </a:r>
                      <a:endParaRPr/>
                    </a:p>
                  </a:txBody>
                  <a:tcPr marT="45725" marB="45725" marR="91450" marL="9145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FFCC66"/>
                    </a:solidFill>
                  </a:tcPr>
                </a:tc>
              </a:tr>
              <a:tr h="533400">
                <a:tc>
                  <a:txBody>
                    <a:bodyPr/>
                    <a:lstStyle/>
                    <a:p>
                      <a:pPr indent="0" lvl="0" marL="0" marR="0" rtl="0" algn="ctr">
                        <a:lnSpc>
                          <a:spcPct val="100000"/>
                        </a:lnSpc>
                        <a:spcBef>
                          <a:spcPts val="0"/>
                        </a:spcBef>
                        <a:spcAft>
                          <a:spcPts val="0"/>
                        </a:spcAft>
                        <a:buClr>
                          <a:srgbClr val="FF3300"/>
                        </a:buClr>
                        <a:buSzPts val="2800"/>
                        <a:buFont typeface="Arial"/>
                        <a:buNone/>
                      </a:pPr>
                      <a:r>
                        <a:rPr b="1" i="0" lang="en-US" sz="2800" u="none">
                          <a:solidFill>
                            <a:srgbClr val="FF3300"/>
                          </a:solidFill>
                          <a:latin typeface="Arial"/>
                          <a:ea typeface="Arial"/>
                          <a:cs typeface="Arial"/>
                          <a:sym typeface="Arial"/>
                        </a:rPr>
                        <a:t>M</a:t>
                      </a:r>
                      <a:endParaRPr/>
                    </a:p>
                  </a:txBody>
                  <a:tcPr marT="45725" marB="45725" marR="91450" marL="91450">
                    <a:lnL cap="flat" cmpd="sng" w="28575">
                      <a:solidFill>
                        <a:schemeClr val="dk1"/>
                      </a:solidFill>
                      <a:prstDash val="solid"/>
                      <a:round/>
                      <a:headEnd len="sm" w="sm" type="none"/>
                      <a:tailEnd len="sm" w="sm" type="none"/>
                    </a:lnL>
                    <a:lnR cap="flat" cmpd="sng" w="28575">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28575">
                      <a:solidFill>
                        <a:schemeClr val="dk1"/>
                      </a:solidFill>
                      <a:prstDash val="solid"/>
                      <a:round/>
                      <a:headEnd len="sm" w="sm" type="none"/>
                      <a:tailEnd len="sm" w="sm" type="none"/>
                    </a:lnB>
                    <a:solidFill>
                      <a:srgbClr val="FFCC66"/>
                    </a:solidFill>
                  </a:tcPr>
                </a:tc>
              </a:tr>
            </a:tbl>
          </a:graphicData>
        </a:graphic>
      </p:graphicFrame>
      <p:sp>
        <p:nvSpPr>
          <p:cNvPr id="927" name="Google Shape;927;p40"/>
          <p:cNvSpPr txBox="1"/>
          <p:nvPr/>
        </p:nvSpPr>
        <p:spPr>
          <a:xfrm>
            <a:off x="3581400" y="1752600"/>
            <a:ext cx="6477000" cy="457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2400"/>
              <a:buFont typeface="Arial"/>
              <a:buNone/>
            </a:pPr>
            <a:r>
              <a:rPr b="1" i="0" lang="en-US" sz="2400" u="none">
                <a:solidFill>
                  <a:srgbClr val="FF0000"/>
                </a:solidFill>
                <a:latin typeface="Arial"/>
                <a:ea typeface="Arial"/>
                <a:cs typeface="Arial"/>
                <a:sym typeface="Arial"/>
              </a:rPr>
              <a:t>Việt Nam là một nước thuộc Châu Á</a:t>
            </a:r>
            <a:endParaRPr/>
          </a:p>
        </p:txBody>
      </p:sp>
      <p:pic>
        <p:nvPicPr>
          <p:cNvPr id="928" name="Google Shape;928;p40"/>
          <p:cNvPicPr preferRelativeResize="0"/>
          <p:nvPr/>
        </p:nvPicPr>
        <p:blipFill rotWithShape="1">
          <a:blip r:embed="rId3">
            <a:alphaModFix/>
          </a:blip>
          <a:srcRect b="0" l="0" r="0" t="0"/>
          <a:stretch/>
        </p:blipFill>
        <p:spPr>
          <a:xfrm>
            <a:off x="10139362" y="5086350"/>
            <a:ext cx="1905000" cy="1714500"/>
          </a:xfrm>
          <a:prstGeom prst="rect">
            <a:avLst/>
          </a:prstGeom>
          <a:noFill/>
          <a:ln>
            <a:noFill/>
          </a:ln>
        </p:spPr>
      </p:pic>
      <p:pic>
        <p:nvPicPr>
          <p:cNvPr id="929" name="Google Shape;929;p40"/>
          <p:cNvPicPr preferRelativeResize="0"/>
          <p:nvPr/>
        </p:nvPicPr>
        <p:blipFill rotWithShape="1">
          <a:blip r:embed="rId3">
            <a:alphaModFix/>
          </a:blip>
          <a:srcRect b="0" l="0" r="0" t="0"/>
          <a:stretch/>
        </p:blipFill>
        <p:spPr>
          <a:xfrm>
            <a:off x="8686800" y="5105400"/>
            <a:ext cx="1905000" cy="1714500"/>
          </a:xfrm>
          <a:prstGeom prst="rect">
            <a:avLst/>
          </a:prstGeom>
          <a:noFill/>
          <a:ln>
            <a:noFill/>
          </a:ln>
        </p:spPr>
      </p:pic>
      <p:pic>
        <p:nvPicPr>
          <p:cNvPr id="930" name="Google Shape;930;p40"/>
          <p:cNvPicPr preferRelativeResize="0"/>
          <p:nvPr/>
        </p:nvPicPr>
        <p:blipFill rotWithShape="1">
          <a:blip r:embed="rId3">
            <a:alphaModFix/>
          </a:blip>
          <a:srcRect b="0" l="0" r="0" t="0"/>
          <a:stretch/>
        </p:blipFill>
        <p:spPr>
          <a:xfrm>
            <a:off x="7234237" y="5124450"/>
            <a:ext cx="1905000" cy="1714500"/>
          </a:xfrm>
          <a:prstGeom prst="rect">
            <a:avLst/>
          </a:prstGeom>
          <a:noFill/>
          <a:ln>
            <a:noFill/>
          </a:ln>
        </p:spPr>
      </p:pic>
      <p:pic>
        <p:nvPicPr>
          <p:cNvPr id="931" name="Google Shape;931;p40"/>
          <p:cNvPicPr preferRelativeResize="0"/>
          <p:nvPr/>
        </p:nvPicPr>
        <p:blipFill rotWithShape="1">
          <a:blip r:embed="rId4">
            <a:alphaModFix/>
          </a:blip>
          <a:srcRect b="0" l="0" r="0" t="0"/>
          <a:stretch/>
        </p:blipFill>
        <p:spPr>
          <a:xfrm>
            <a:off x="-44450" y="4510087"/>
            <a:ext cx="2254250" cy="2409825"/>
          </a:xfrm>
          <a:prstGeom prst="rect">
            <a:avLst/>
          </a:prstGeom>
          <a:noFill/>
          <a:ln>
            <a:noFill/>
          </a:ln>
        </p:spPr>
      </p:pic>
    </p:spTree>
  </p:cSld>
  <p:clrMapOvr>
    <a:masterClrMapping/>
  </p:clrMapOvr>
  <p:transition>
    <p:circl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924"/>
                                        </p:tgtEl>
                                        <p:attrNameLst>
                                          <p:attrName>style.visibility</p:attrName>
                                        </p:attrNameLst>
                                      </p:cBhvr>
                                      <p:to>
                                        <p:strVal val="visible"/>
                                      </p:to>
                                    </p:set>
                                    <p:animEffect filter="fade" transition="in">
                                      <p:cBhvr>
                                        <p:cTn dur="1230"/>
                                        <p:tgtEl>
                                          <p:spTgt spid="92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6"/>
                                        </p:tgtEl>
                                        <p:attrNameLst>
                                          <p:attrName>style.visibility</p:attrName>
                                        </p:attrNameLst>
                                      </p:cBhvr>
                                      <p:to>
                                        <p:strVal val="visible"/>
                                      </p:to>
                                    </p:set>
                                    <p:animEffect filter="fade" transition="in">
                                      <p:cBhvr>
                                        <p:cTn dur="1000"/>
                                        <p:tgtEl>
                                          <p:spTgt spid="896"/>
                                        </p:tgtEl>
                                      </p:cBhvr>
                                    </p:animEffec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500"/>
                                        <p:tgtEl>
                                          <p:spTgt spid="896"/>
                                        </p:tgtEl>
                                      </p:cBhvr>
                                    </p:animEffect>
                                    <p:set>
                                      <p:cBhvr>
                                        <p:cTn dur="1" fill="hold">
                                          <p:stCondLst>
                                            <p:cond delay="500"/>
                                          </p:stCondLst>
                                        </p:cTn>
                                        <p:tgtEl>
                                          <p:spTgt spid="89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8"/>
                                        </p:tgtEl>
                                        <p:attrNameLst>
                                          <p:attrName>style.visibility</p:attrName>
                                        </p:attrNameLst>
                                      </p:cBhvr>
                                      <p:to>
                                        <p:strVal val="visible"/>
                                      </p:to>
                                    </p:set>
                                    <p:animEffect filter="fade" transition="in">
                                      <p:cBhvr>
                                        <p:cTn dur="1000"/>
                                        <p:tgtEl>
                                          <p:spTgt spid="918"/>
                                        </p:tgtEl>
                                      </p:cBhvr>
                                    </p:animEffec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1000"/>
                                        <p:tgtEl>
                                          <p:spTgt spid="918"/>
                                        </p:tgtEl>
                                      </p:cBhvr>
                                    </p:animEffect>
                                    <p:set>
                                      <p:cBhvr>
                                        <p:cTn dur="1" fill="hold">
                                          <p:stCondLst>
                                            <p:cond delay="1000"/>
                                          </p:stCondLst>
                                        </p:cTn>
                                        <p:tgtEl>
                                          <p:spTgt spid="91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19"/>
                                        </p:tgtEl>
                                        <p:attrNameLst>
                                          <p:attrName>style.visibility</p:attrName>
                                        </p:attrNameLst>
                                      </p:cBhvr>
                                      <p:to>
                                        <p:strVal val="visible"/>
                                      </p:to>
                                    </p:set>
                                    <p:animEffect filter="fade" transition="in">
                                      <p:cBhvr>
                                        <p:cTn dur="1000"/>
                                        <p:tgtEl>
                                          <p:spTgt spid="919"/>
                                        </p:tgtEl>
                                      </p:cBhvr>
                                    </p:animEffec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1000"/>
                                        <p:tgtEl>
                                          <p:spTgt spid="919"/>
                                        </p:tgtEl>
                                      </p:cBhvr>
                                    </p:animEffect>
                                    <p:set>
                                      <p:cBhvr>
                                        <p:cTn dur="1" fill="hold">
                                          <p:stCondLst>
                                            <p:cond delay="1000"/>
                                          </p:stCondLst>
                                        </p:cTn>
                                        <p:tgtEl>
                                          <p:spTgt spid="91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0"/>
                                        </p:tgtEl>
                                        <p:attrNameLst>
                                          <p:attrName>style.visibility</p:attrName>
                                        </p:attrNameLst>
                                      </p:cBhvr>
                                      <p:to>
                                        <p:strVal val="visible"/>
                                      </p:to>
                                    </p:set>
                                    <p:animEffect filter="fade" transition="in">
                                      <p:cBhvr>
                                        <p:cTn dur="1000"/>
                                        <p:tgtEl>
                                          <p:spTgt spid="920"/>
                                        </p:tgtEl>
                                      </p:cBhvr>
                                    </p:animEffec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1000"/>
                                        <p:tgtEl>
                                          <p:spTgt spid="920"/>
                                        </p:tgtEl>
                                      </p:cBhvr>
                                    </p:animEffect>
                                    <p:set>
                                      <p:cBhvr>
                                        <p:cTn dur="1" fill="hold">
                                          <p:stCondLst>
                                            <p:cond delay="1000"/>
                                          </p:stCondLst>
                                        </p:cTn>
                                        <p:tgtEl>
                                          <p:spTgt spid="92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1"/>
                                        </p:tgtEl>
                                        <p:attrNameLst>
                                          <p:attrName>style.visibility</p:attrName>
                                        </p:attrNameLst>
                                      </p:cBhvr>
                                      <p:to>
                                        <p:strVal val="visible"/>
                                      </p:to>
                                    </p:set>
                                    <p:animEffect filter="fade" transition="in">
                                      <p:cBhvr>
                                        <p:cTn dur="1000"/>
                                        <p:tgtEl>
                                          <p:spTgt spid="921"/>
                                        </p:tgtEl>
                                      </p:cBhvr>
                                    </p:animEffec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1000"/>
                                        <p:tgtEl>
                                          <p:spTgt spid="921"/>
                                        </p:tgtEl>
                                      </p:cBhvr>
                                    </p:animEffect>
                                    <p:set>
                                      <p:cBhvr>
                                        <p:cTn dur="1" fill="hold">
                                          <p:stCondLst>
                                            <p:cond delay="1000"/>
                                          </p:stCondLst>
                                        </p:cTn>
                                        <p:tgtEl>
                                          <p:spTgt spid="92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2"/>
                                        </p:tgtEl>
                                        <p:attrNameLst>
                                          <p:attrName>style.visibility</p:attrName>
                                        </p:attrNameLst>
                                      </p:cBhvr>
                                      <p:to>
                                        <p:strVal val="visible"/>
                                      </p:to>
                                    </p:set>
                                    <p:animEffect filter="fade" transition="in">
                                      <p:cBhvr>
                                        <p:cTn dur="1000"/>
                                        <p:tgtEl>
                                          <p:spTgt spid="922"/>
                                        </p:tgtEl>
                                      </p:cBhvr>
                                    </p:animEffec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1000"/>
                                        <p:tgtEl>
                                          <p:spTgt spid="922"/>
                                        </p:tgtEl>
                                      </p:cBhvr>
                                    </p:animEffect>
                                    <p:set>
                                      <p:cBhvr>
                                        <p:cTn dur="1" fill="hold">
                                          <p:stCondLst>
                                            <p:cond delay="1000"/>
                                          </p:stCondLst>
                                        </p:cTn>
                                        <p:tgtEl>
                                          <p:spTgt spid="92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3"/>
                                        </p:tgtEl>
                                        <p:attrNameLst>
                                          <p:attrName>style.visibility</p:attrName>
                                        </p:attrNameLst>
                                      </p:cBhvr>
                                      <p:to>
                                        <p:strVal val="visible"/>
                                      </p:to>
                                    </p:set>
                                    <p:animEffect filter="fade" transition="in">
                                      <p:cBhvr>
                                        <p:cTn dur="1000"/>
                                        <p:tgtEl>
                                          <p:spTgt spid="923"/>
                                        </p:tgtEl>
                                      </p:cBhvr>
                                    </p:animEffect>
                                  </p:childTnLst>
                                </p:cTn>
                              </p:par>
                            </p:childTnLst>
                          </p:cTn>
                        </p:par>
                        <p:par>
                          <p:cTn fill="hold">
                            <p:stCondLst>
                              <p:cond delay="1000"/>
                            </p:stCondLst>
                            <p:childTnLst>
                              <p:par>
                                <p:cTn fill="hold" nodeType="afterEffect" presetClass="exit" presetID="10" presetSubtype="0">
                                  <p:stCondLst>
                                    <p:cond delay="0"/>
                                  </p:stCondLst>
                                  <p:childTnLst>
                                    <p:animEffect filter="fade" transition="out">
                                      <p:cBhvr>
                                        <p:cTn dur="1000"/>
                                        <p:tgtEl>
                                          <p:spTgt spid="923"/>
                                        </p:tgtEl>
                                      </p:cBhvr>
                                    </p:animEffect>
                                    <p:set>
                                      <p:cBhvr>
                                        <p:cTn dur="1" fill="hold">
                                          <p:stCondLst>
                                            <p:cond delay="1000"/>
                                          </p:stCondLst>
                                        </p:cTn>
                                        <p:tgtEl>
                                          <p:spTgt spid="92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925">
                                            <p:txEl>
                                              <p:pRg end="0" st="0"/>
                                            </p:txEl>
                                          </p:spTgt>
                                        </p:tgtEl>
                                      </p:cBhvr>
                                    </p:animEffect>
                                    <p:set>
                                      <p:cBhvr>
                                        <p:cTn dur="1" fill="hold">
                                          <p:stCondLst>
                                            <p:cond delay="1000"/>
                                          </p:stCondLst>
                                        </p:cTn>
                                        <p:tgtEl>
                                          <p:spTgt spid="925">
                                            <p:txEl>
                                              <p:pRg end="0" st="0"/>
                                            </p:txEl>
                                          </p:spTgt>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927"/>
                                        </p:tgtEl>
                                        <p:attrNameLst>
                                          <p:attrName>style.visibility</p:attrName>
                                        </p:attrNameLst>
                                      </p:cBhvr>
                                      <p:to>
                                        <p:strVal val="visible"/>
                                      </p:to>
                                    </p:set>
                                    <p:animEffect filter="fade" transition="in">
                                      <p:cBhvr>
                                        <p:cTn dur="1000"/>
                                        <p:tgtEl>
                                          <p:spTgt spid="927"/>
                                        </p:tgtEl>
                                      </p:cBhvr>
                                    </p:animEffect>
                                  </p:childTnLst>
                                </p:cTn>
                              </p:par>
                            </p:childTnLst>
                          </p:cTn>
                        </p:par>
                        <p:par>
                          <p:cTn fill="hold">
                            <p:stCondLst>
                              <p:cond delay="2000"/>
                            </p:stCondLst>
                            <p:childTnLst>
                              <p:par>
                                <p:cTn fill="hold" nodeType="afterEffect" presetClass="exit" presetID="1" presetSubtype="0">
                                  <p:stCondLst>
                                    <p:cond delay="0"/>
                                  </p:stCondLst>
                                  <p:childTnLst>
                                    <p:set>
                                      <p:cBhvr>
                                        <p:cTn dur="1" fill="hold">
                                          <p:stCondLst>
                                            <p:cond delay="1"/>
                                          </p:stCondLst>
                                        </p:cTn>
                                        <p:tgtEl>
                                          <p:spTgt spid="928"/>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929"/>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1"/>
                                          </p:stCondLst>
                                        </p:cTn>
                                        <p:tgtEl>
                                          <p:spTgt spid="93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pic>
        <p:nvPicPr>
          <p:cNvPr id="937" name="Google Shape;937;p41"/>
          <p:cNvPicPr preferRelativeResize="0"/>
          <p:nvPr/>
        </p:nvPicPr>
        <p:blipFill rotWithShape="1">
          <a:blip r:embed="rId3">
            <a:alphaModFix/>
          </a:blip>
          <a:srcRect b="0" l="0" r="0" t="0"/>
          <a:stretch/>
        </p:blipFill>
        <p:spPr>
          <a:xfrm>
            <a:off x="1944687" y="1738312"/>
            <a:ext cx="8458200" cy="3586162"/>
          </a:xfrm>
          <a:prstGeom prst="rect">
            <a:avLst/>
          </a:prstGeom>
          <a:noFill/>
          <a:ln>
            <a:noFill/>
          </a:ln>
        </p:spPr>
      </p:pic>
      <p:pic>
        <p:nvPicPr>
          <p:cNvPr id="938" name="Google Shape;938;p41"/>
          <p:cNvPicPr preferRelativeResize="0"/>
          <p:nvPr/>
        </p:nvPicPr>
        <p:blipFill rotWithShape="1">
          <a:blip r:embed="rId4">
            <a:alphaModFix/>
          </a:blip>
          <a:srcRect b="0" l="0" r="0" t="0"/>
          <a:stretch/>
        </p:blipFill>
        <p:spPr>
          <a:xfrm>
            <a:off x="4152900" y="340240"/>
            <a:ext cx="4419600" cy="1137207"/>
          </a:xfrm>
          <a:prstGeom prst="rect">
            <a:avLst/>
          </a:prstGeom>
          <a:noFill/>
          <a:ln>
            <a:noFill/>
          </a:ln>
        </p:spPr>
      </p:pic>
      <p:pic>
        <p:nvPicPr>
          <p:cNvPr descr="Cartoon Characters Doraemon Nobita Pngu0027s - Easy Drawing Of Nobita,Cartoon  Arm Png - free transparent png images - pngaaa.com" id="939" name="Google Shape;939;p41"/>
          <p:cNvPicPr preferRelativeResize="0"/>
          <p:nvPr/>
        </p:nvPicPr>
        <p:blipFill rotWithShape="1">
          <a:blip r:embed="rId5">
            <a:alphaModFix/>
          </a:blip>
          <a:srcRect b="0" l="0" r="0" t="0"/>
          <a:stretch/>
        </p:blipFill>
        <p:spPr>
          <a:xfrm>
            <a:off x="9161462" y="4297362"/>
            <a:ext cx="1963737" cy="2674937"/>
          </a:xfrm>
          <a:prstGeom prst="rect">
            <a:avLst/>
          </a:prstGeom>
          <a:noFill/>
          <a:ln>
            <a:noFill/>
          </a:ln>
        </p:spPr>
      </p:pic>
      <p:pic>
        <p:nvPicPr>
          <p:cNvPr id="940" name="Google Shape;940;p41"/>
          <p:cNvPicPr preferRelativeResize="0"/>
          <p:nvPr/>
        </p:nvPicPr>
        <p:blipFill rotWithShape="1">
          <a:blip r:embed="rId6">
            <a:alphaModFix/>
          </a:blip>
          <a:srcRect b="0" l="15661" r="10696" t="3009"/>
          <a:stretch/>
        </p:blipFill>
        <p:spPr>
          <a:xfrm>
            <a:off x="1944687" y="4670425"/>
            <a:ext cx="1747837" cy="2301875"/>
          </a:xfrm>
          <a:prstGeom prst="rect">
            <a:avLst/>
          </a:prstGeom>
          <a:noFill/>
          <a:ln>
            <a:noFill/>
          </a:ln>
        </p:spPr>
      </p:pic>
      <p:sp>
        <p:nvSpPr>
          <p:cNvPr id="941" name="Google Shape;941;p41"/>
          <p:cNvSpPr txBox="1"/>
          <p:nvPr/>
        </p:nvSpPr>
        <p:spPr>
          <a:xfrm>
            <a:off x="2743200" y="2243137"/>
            <a:ext cx="7239000" cy="2308225"/>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66"/>
              </a:buClr>
              <a:buSzPts val="3600"/>
              <a:buFont typeface="Calibri"/>
              <a:buNone/>
            </a:pPr>
            <a:r>
              <a:rPr b="0" i="0" lang="en-US" sz="3600" u="none">
                <a:solidFill>
                  <a:srgbClr val="000066"/>
                </a:solidFill>
                <a:latin typeface="Calibri"/>
                <a:ea typeface="Calibri"/>
                <a:cs typeface="Calibri"/>
                <a:sym typeface="Calibri"/>
              </a:rPr>
              <a:t>1/ Học ghi nhớ bài học</a:t>
            </a:r>
            <a:endParaRPr/>
          </a:p>
          <a:p>
            <a:pPr indent="0" lvl="0" marL="0" marR="0" rtl="0" algn="just">
              <a:lnSpc>
                <a:spcPct val="100000"/>
              </a:lnSpc>
              <a:spcBef>
                <a:spcPts val="0"/>
              </a:spcBef>
              <a:spcAft>
                <a:spcPts val="0"/>
              </a:spcAft>
              <a:buClr>
                <a:srgbClr val="000066"/>
              </a:buClr>
              <a:buSzPts val="3600"/>
              <a:buFont typeface="Calibri"/>
              <a:buNone/>
            </a:pPr>
            <a:r>
              <a:rPr b="0" i="0" lang="en-US" sz="3600" u="none">
                <a:solidFill>
                  <a:srgbClr val="000066"/>
                </a:solidFill>
                <a:latin typeface="Calibri"/>
                <a:ea typeface="Calibri"/>
                <a:cs typeface="Calibri"/>
                <a:sym typeface="Calibri"/>
              </a:rPr>
              <a:t>2/ Chuẩn bị bài: Châu Á (tt)</a:t>
            </a:r>
            <a:endParaRPr/>
          </a:p>
          <a:p>
            <a:pPr indent="0" lvl="0" marL="0" marR="0" rtl="0" algn="just">
              <a:lnSpc>
                <a:spcPct val="100000"/>
              </a:lnSpc>
              <a:spcBef>
                <a:spcPts val="0"/>
              </a:spcBef>
              <a:spcAft>
                <a:spcPts val="0"/>
              </a:spcAft>
              <a:buClr>
                <a:srgbClr val="000066"/>
              </a:buClr>
              <a:buSzPts val="3600"/>
              <a:buFont typeface="Calibri"/>
              <a:buNone/>
            </a:pPr>
            <a:r>
              <a:rPr b="0" i="0" lang="en-US" sz="3600" u="none">
                <a:solidFill>
                  <a:srgbClr val="000066"/>
                </a:solidFill>
                <a:latin typeface="Calibri"/>
                <a:ea typeface="Calibri"/>
                <a:cs typeface="Calibri"/>
                <a:sym typeface="Calibri"/>
              </a:rPr>
              <a:t>3/ Sưu tầm tranh ảnh về các cảnh đẹp ở châu Á. </a:t>
            </a:r>
            <a:endParaRPr/>
          </a:p>
        </p:txBody>
      </p:sp>
    </p:spTree>
  </p:cSld>
  <p:clrMapOvr>
    <a:masterClrMapping/>
  </p:clrMapOvr>
  <p:transition advClick="0">
    <p:randomBar dir="vert"/>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939"/>
                                        </p:tgtEl>
                                        <p:attrNameLst>
                                          <p:attrName>style.visibility</p:attrName>
                                        </p:attrNameLst>
                                      </p:cBhvr>
                                      <p:to>
                                        <p:strVal val="visible"/>
                                      </p:to>
                                    </p:set>
                                    <p:anim calcmode="lin" valueType="num">
                                      <p:cBhvr additive="base">
                                        <p:cTn dur="500"/>
                                        <p:tgtEl>
                                          <p:spTgt spid="93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40"/>
                                        </p:tgtEl>
                                        <p:attrNameLst>
                                          <p:attrName>style.visibility</p:attrName>
                                        </p:attrNameLst>
                                      </p:cBhvr>
                                      <p:to>
                                        <p:strVal val="visible"/>
                                      </p:to>
                                    </p:set>
                                    <p:anim calcmode="lin" valueType="num">
                                      <p:cBhvr additive="base">
                                        <p:cTn dur="500"/>
                                        <p:tgtEl>
                                          <p:spTgt spid="940"/>
                                        </p:tgtEl>
                                        <p:attrNameLst>
                                          <p:attrName>ppt_w</p:attrName>
                                        </p:attrNameLst>
                                      </p:cBhvr>
                                      <p:tavLst>
                                        <p:tav fmla="" tm="0">
                                          <p:val>
                                            <p:strVal val="0"/>
                                          </p:val>
                                        </p:tav>
                                        <p:tav fmla="" tm="100000">
                                          <p:val>
                                            <p:strVal val="#ppt_w"/>
                                          </p:val>
                                        </p:tav>
                                      </p:tavLst>
                                    </p:anim>
                                    <p:anim calcmode="lin" valueType="num">
                                      <p:cBhvr additive="base">
                                        <p:cTn dur="500"/>
                                        <p:tgtEl>
                                          <p:spTgt spid="940"/>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941"/>
                                        </p:tgtEl>
                                        <p:attrNameLst>
                                          <p:attrName>style.visibility</p:attrName>
                                        </p:attrNameLst>
                                      </p:cBhvr>
                                      <p:to>
                                        <p:strVal val="visible"/>
                                      </p:to>
                                    </p:set>
                                    <p:animEffect filter="fade" transition="in">
                                      <p:cBhvr>
                                        <p:cTn dur="500"/>
                                        <p:tgtEl>
                                          <p:spTgt spid="9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pic>
        <p:nvPicPr>
          <p:cNvPr descr="The Earth" id="946" name="Google Shape;946;p42"/>
          <p:cNvPicPr preferRelativeResize="0"/>
          <p:nvPr/>
        </p:nvPicPr>
        <p:blipFill rotWithShape="1">
          <a:blip r:embed="rId3">
            <a:alphaModFix/>
          </a:blip>
          <a:srcRect b="0" l="0" r="0" t="0"/>
          <a:stretch/>
        </p:blipFill>
        <p:spPr>
          <a:xfrm>
            <a:off x="4572000" y="2066925"/>
            <a:ext cx="2987675" cy="2986087"/>
          </a:xfrm>
          <a:prstGeom prst="rect">
            <a:avLst/>
          </a:prstGeom>
          <a:noFill/>
          <a:ln>
            <a:noFill/>
          </a:ln>
        </p:spPr>
      </p:pic>
      <p:grpSp>
        <p:nvGrpSpPr>
          <p:cNvPr id="947" name="Google Shape;947;p42"/>
          <p:cNvGrpSpPr/>
          <p:nvPr/>
        </p:nvGrpSpPr>
        <p:grpSpPr>
          <a:xfrm>
            <a:off x="-419100" y="0"/>
            <a:ext cx="12954000" cy="7010400"/>
            <a:chOff x="-419735" y="0"/>
            <a:chExt cx="12954635" cy="7010400"/>
          </a:xfrm>
        </p:grpSpPr>
        <p:sp>
          <p:nvSpPr>
            <p:cNvPr id="948" name="Google Shape;948;p42"/>
            <p:cNvSpPr txBox="1"/>
            <p:nvPr/>
          </p:nvSpPr>
          <p:spPr>
            <a:xfrm>
              <a:off x="339127" y="392113"/>
              <a:ext cx="11452786" cy="6073775"/>
            </a:xfrm>
            <a:prstGeom prst="rect">
              <a:avLst/>
            </a:prstGeom>
            <a:solidFill>
              <a:schemeClr val="lt1">
                <a:alpha val="91764"/>
              </a:schemeClr>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949" name="Google Shape;949;p42"/>
            <p:cNvPicPr preferRelativeResize="0"/>
            <p:nvPr/>
          </p:nvPicPr>
          <p:blipFill rotWithShape="1">
            <a:blip r:embed="rId4">
              <a:alphaModFix/>
            </a:blip>
            <a:srcRect b="0" l="0" r="0" t="0"/>
            <a:stretch/>
          </p:blipFill>
          <p:spPr>
            <a:xfrm>
              <a:off x="10591800" y="4953299"/>
              <a:ext cx="1943100" cy="2057101"/>
            </a:xfrm>
            <a:prstGeom prst="rect">
              <a:avLst/>
            </a:prstGeom>
            <a:noFill/>
            <a:ln>
              <a:noFill/>
            </a:ln>
          </p:spPr>
        </p:pic>
        <p:pic>
          <p:nvPicPr>
            <p:cNvPr id="950" name="Google Shape;950;p42"/>
            <p:cNvPicPr preferRelativeResize="0"/>
            <p:nvPr/>
          </p:nvPicPr>
          <p:blipFill rotWithShape="1">
            <a:blip r:embed="rId4">
              <a:alphaModFix/>
            </a:blip>
            <a:srcRect b="0" l="0" r="0" t="0"/>
            <a:stretch/>
          </p:blipFill>
          <p:spPr>
            <a:xfrm flipH="1">
              <a:off x="-419735" y="4876800"/>
              <a:ext cx="2038404" cy="2057101"/>
            </a:xfrm>
            <a:prstGeom prst="rect">
              <a:avLst/>
            </a:prstGeom>
            <a:noFill/>
            <a:ln>
              <a:noFill/>
            </a:ln>
          </p:spPr>
        </p:pic>
        <p:sp>
          <p:nvSpPr>
            <p:cNvPr id="951" name="Google Shape;951;p42"/>
            <p:cNvSpPr txBox="1"/>
            <p:nvPr/>
          </p:nvSpPr>
          <p:spPr>
            <a:xfrm>
              <a:off x="-30779" y="0"/>
              <a:ext cx="12192599" cy="6858000"/>
            </a:xfrm>
            <a:prstGeom prst="rect">
              <a:avLst/>
            </a:prstGeom>
            <a:solidFill>
              <a:schemeClr val="lt2"/>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sp>
        <p:nvSpPr>
          <p:cNvPr id="952" name="Google Shape;952;p42"/>
          <p:cNvSpPr/>
          <p:nvPr/>
        </p:nvSpPr>
        <p:spPr>
          <a:xfrm>
            <a:off x="-50800" y="0"/>
            <a:ext cx="12242800" cy="6858000"/>
          </a:xfrm>
          <a:prstGeom prst="irregularSeal1">
            <a:avLst/>
          </a:prstGeom>
          <a:solidFill>
            <a:schemeClr val="lt1">
              <a:alpha val="91764"/>
            </a:schemeClr>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953" name="Google Shape;953;p42"/>
          <p:cNvPicPr preferRelativeResize="0"/>
          <p:nvPr/>
        </p:nvPicPr>
        <p:blipFill rotWithShape="1">
          <a:blip r:embed="rId5">
            <a:alphaModFix/>
          </a:blip>
          <a:srcRect b="0" l="0" r="0" t="68876"/>
          <a:stretch/>
        </p:blipFill>
        <p:spPr>
          <a:xfrm>
            <a:off x="-33337" y="4673600"/>
            <a:ext cx="12192000" cy="2184400"/>
          </a:xfrm>
          <a:prstGeom prst="rect">
            <a:avLst/>
          </a:prstGeom>
          <a:noFill/>
          <a:ln>
            <a:noFill/>
          </a:ln>
        </p:spPr>
      </p:pic>
      <p:pic>
        <p:nvPicPr>
          <p:cNvPr id="954" name="Google Shape;954;p42"/>
          <p:cNvPicPr preferRelativeResize="0"/>
          <p:nvPr/>
        </p:nvPicPr>
        <p:blipFill rotWithShape="1">
          <a:blip r:embed="rId5">
            <a:alphaModFix/>
          </a:blip>
          <a:srcRect b="62667" l="0" r="0" t="0"/>
          <a:stretch/>
        </p:blipFill>
        <p:spPr>
          <a:xfrm>
            <a:off x="-47625" y="0"/>
            <a:ext cx="12276137" cy="2620962"/>
          </a:xfrm>
          <a:prstGeom prst="rect">
            <a:avLst/>
          </a:prstGeom>
          <a:noFill/>
          <a:ln>
            <a:noFill/>
          </a:ln>
        </p:spPr>
      </p:pic>
      <p:pic>
        <p:nvPicPr>
          <p:cNvPr id="955" name="Google Shape;955;p42"/>
          <p:cNvPicPr preferRelativeResize="0"/>
          <p:nvPr/>
        </p:nvPicPr>
        <p:blipFill rotWithShape="1">
          <a:blip r:embed="rId6">
            <a:alphaModFix/>
          </a:blip>
          <a:srcRect b="0" l="0" r="0" t="0"/>
          <a:stretch/>
        </p:blipFill>
        <p:spPr>
          <a:xfrm rot="720000">
            <a:off x="1555750" y="39687"/>
            <a:ext cx="2035175" cy="1946275"/>
          </a:xfrm>
          <a:prstGeom prst="rect">
            <a:avLst/>
          </a:prstGeom>
          <a:noFill/>
          <a:ln>
            <a:noFill/>
          </a:ln>
        </p:spPr>
      </p:pic>
      <p:pic>
        <p:nvPicPr>
          <p:cNvPr id="956" name="Google Shape;956;p42"/>
          <p:cNvPicPr preferRelativeResize="0"/>
          <p:nvPr/>
        </p:nvPicPr>
        <p:blipFill rotWithShape="1">
          <a:blip r:embed="rId7">
            <a:alphaModFix/>
          </a:blip>
          <a:srcRect b="0" l="0" r="0" t="0"/>
          <a:stretch/>
        </p:blipFill>
        <p:spPr>
          <a:xfrm>
            <a:off x="-863600" y="50800"/>
            <a:ext cx="609600" cy="609600"/>
          </a:xfrm>
          <a:prstGeom prst="rect">
            <a:avLst/>
          </a:prstGeom>
          <a:noFill/>
          <a:ln>
            <a:noFill/>
          </a:ln>
        </p:spPr>
      </p:pic>
      <p:pic>
        <p:nvPicPr>
          <p:cNvPr id="957" name="Google Shape;957;p42"/>
          <p:cNvPicPr preferRelativeResize="0"/>
          <p:nvPr/>
        </p:nvPicPr>
        <p:blipFill rotWithShape="1">
          <a:blip r:embed="rId8">
            <a:alphaModFix/>
          </a:blip>
          <a:srcRect b="6617" l="0" r="0" t="0"/>
          <a:stretch/>
        </p:blipFill>
        <p:spPr>
          <a:xfrm>
            <a:off x="-1068387" y="630237"/>
            <a:ext cx="7339012" cy="6403975"/>
          </a:xfrm>
          <a:prstGeom prst="rect">
            <a:avLst/>
          </a:prstGeom>
          <a:noFill/>
          <a:ln>
            <a:noFill/>
          </a:ln>
        </p:spPr>
      </p:pic>
      <p:pic>
        <p:nvPicPr>
          <p:cNvPr id="958" name="Google Shape;958;p42"/>
          <p:cNvPicPr preferRelativeResize="0"/>
          <p:nvPr/>
        </p:nvPicPr>
        <p:blipFill rotWithShape="1">
          <a:blip r:embed="rId9">
            <a:alphaModFix/>
          </a:blip>
          <a:srcRect b="6617" l="0" r="0" t="0"/>
          <a:stretch/>
        </p:blipFill>
        <p:spPr>
          <a:xfrm>
            <a:off x="6248400" y="514350"/>
            <a:ext cx="6272212" cy="6403975"/>
          </a:xfrm>
          <a:prstGeom prst="rect">
            <a:avLst/>
          </a:prstGeom>
          <a:noFill/>
          <a:ln>
            <a:noFill/>
          </a:ln>
        </p:spPr>
      </p:pic>
      <p:pic>
        <p:nvPicPr>
          <p:cNvPr id="959" name="Google Shape;959;p42"/>
          <p:cNvPicPr preferRelativeResize="0"/>
          <p:nvPr/>
        </p:nvPicPr>
        <p:blipFill rotWithShape="1">
          <a:blip r:embed="rId8">
            <a:alphaModFix/>
          </a:blip>
          <a:srcRect b="6617" l="0" r="0" t="0"/>
          <a:stretch/>
        </p:blipFill>
        <p:spPr>
          <a:xfrm>
            <a:off x="-990600" y="704850"/>
            <a:ext cx="7339012" cy="6403975"/>
          </a:xfrm>
          <a:prstGeom prst="rect">
            <a:avLst/>
          </a:prstGeom>
          <a:noFill/>
          <a:ln>
            <a:noFill/>
          </a:ln>
        </p:spPr>
      </p:pic>
      <p:pic>
        <p:nvPicPr>
          <p:cNvPr id="960" name="Google Shape;960;p42"/>
          <p:cNvPicPr preferRelativeResize="0"/>
          <p:nvPr/>
        </p:nvPicPr>
        <p:blipFill rotWithShape="1">
          <a:blip r:embed="rId9">
            <a:alphaModFix/>
          </a:blip>
          <a:srcRect b="6617" l="0" r="0" t="0"/>
          <a:stretch/>
        </p:blipFill>
        <p:spPr>
          <a:xfrm>
            <a:off x="6300787" y="609600"/>
            <a:ext cx="6272212" cy="6403975"/>
          </a:xfrm>
          <a:prstGeom prst="rect">
            <a:avLst/>
          </a:prstGeom>
          <a:noFill/>
          <a:ln>
            <a:noFill/>
          </a:ln>
        </p:spPr>
      </p:pic>
      <p:sp>
        <p:nvSpPr>
          <p:cNvPr id="961" name="Google Shape;961;p42"/>
          <p:cNvSpPr/>
          <p:nvPr/>
        </p:nvSpPr>
        <p:spPr>
          <a:xfrm>
            <a:off x="0" y="2197894"/>
            <a:ext cx="12192000" cy="1846659"/>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FF0000"/>
              </a:buClr>
              <a:buSzPts val="6000"/>
              <a:buFont typeface="Noticia Text"/>
              <a:buNone/>
            </a:pPr>
            <a:r>
              <a:rPr b="1" i="0" lang="en-US" sz="6000" u="none" cap="none" strike="noStrike">
                <a:solidFill>
                  <a:srgbClr val="FF0000"/>
                </a:solidFill>
                <a:latin typeface="Noticia Text"/>
                <a:ea typeface="Noticia Text"/>
                <a:cs typeface="Noticia Text"/>
                <a:sym typeface="Noticia Text"/>
              </a:rPr>
              <a:t>CẢM ƠN CÁC EM </a:t>
            </a:r>
            <a:endParaRPr/>
          </a:p>
          <a:p>
            <a:pPr indent="0" lvl="0" marL="0" marR="0" rtl="0" algn="ctr">
              <a:lnSpc>
                <a:spcPct val="100000"/>
              </a:lnSpc>
              <a:spcBef>
                <a:spcPts val="0"/>
              </a:spcBef>
              <a:spcAft>
                <a:spcPts val="0"/>
              </a:spcAft>
              <a:buClr>
                <a:srgbClr val="FF0000"/>
              </a:buClr>
              <a:buSzPts val="6000"/>
              <a:buFont typeface="Noticia Text"/>
              <a:buNone/>
            </a:pPr>
            <a:r>
              <a:rPr b="1" i="0" lang="en-US" sz="6000" u="none" cap="none" strike="noStrike">
                <a:solidFill>
                  <a:srgbClr val="FF0000"/>
                </a:solidFill>
                <a:latin typeface="Noticia Text"/>
                <a:ea typeface="Noticia Text"/>
                <a:cs typeface="Noticia Text"/>
                <a:sym typeface="Noticia Text"/>
              </a:rPr>
              <a:t>ĐÃ CHÚ Ý LẮNG NGHE.</a:t>
            </a:r>
            <a:endParaRPr b="1" i="0" sz="6000" u="none" cap="none" strike="noStrike">
              <a:solidFill>
                <a:srgbClr val="FF0000"/>
              </a:solidFill>
              <a:latin typeface="Noticia Text"/>
              <a:ea typeface="Noticia Text"/>
              <a:cs typeface="Noticia Text"/>
              <a:sym typeface="Noticia Text"/>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954"/>
                                        </p:tgtEl>
                                        <p:attrNameLst>
                                          <p:attrName>style.visibility</p:attrName>
                                        </p:attrNameLst>
                                      </p:cBhvr>
                                      <p:to>
                                        <p:strVal val="visible"/>
                                      </p:to>
                                    </p:set>
                                    <p:anim calcmode="lin" valueType="num">
                                      <p:cBhvr additive="base">
                                        <p:cTn dur="750"/>
                                        <p:tgtEl>
                                          <p:spTgt spid="95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53"/>
                                        </p:tgtEl>
                                        <p:attrNameLst>
                                          <p:attrName>style.visibility</p:attrName>
                                        </p:attrNameLst>
                                      </p:cBhvr>
                                      <p:to>
                                        <p:strVal val="visible"/>
                                      </p:to>
                                    </p:set>
                                    <p:anim calcmode="lin" valueType="num">
                                      <p:cBhvr additive="base">
                                        <p:cTn dur="500"/>
                                        <p:tgtEl>
                                          <p:spTgt spid="95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9"/>
                                        </p:tgtEl>
                                        <p:attrNameLst>
                                          <p:attrName>style.visibility</p:attrName>
                                        </p:attrNameLst>
                                      </p:cBhvr>
                                      <p:to>
                                        <p:strVal val="visible"/>
                                      </p:to>
                                    </p:set>
                                    <p:animEffect filter="fade" transition="in">
                                      <p:cBhvr>
                                        <p:cTn dur="500"/>
                                        <p:tgtEl>
                                          <p:spTgt spid="959"/>
                                        </p:tgtEl>
                                      </p:cBhvr>
                                    </p:animEffect>
                                  </p:childTnLst>
                                </p:cTn>
                              </p:par>
                              <p:par>
                                <p:cTn fill="hold" nodeType="withEffect" presetClass="entr" presetID="10" presetSubtype="0">
                                  <p:stCondLst>
                                    <p:cond delay="0"/>
                                  </p:stCondLst>
                                  <p:childTnLst>
                                    <p:set>
                                      <p:cBhvr>
                                        <p:cTn dur="1" fill="hold">
                                          <p:stCondLst>
                                            <p:cond delay="0"/>
                                          </p:stCondLst>
                                        </p:cTn>
                                        <p:tgtEl>
                                          <p:spTgt spid="960"/>
                                        </p:tgtEl>
                                        <p:attrNameLst>
                                          <p:attrName>style.visibility</p:attrName>
                                        </p:attrNameLst>
                                      </p:cBhvr>
                                      <p:to>
                                        <p:strVal val="visible"/>
                                      </p:to>
                                    </p:set>
                                    <p:animEffect filter="fade" transition="in">
                                      <p:cBhvr>
                                        <p:cTn dur="500"/>
                                        <p:tgtEl>
                                          <p:spTgt spid="960"/>
                                        </p:tgtEl>
                                      </p:cBhvr>
                                    </p:animEffect>
                                  </p:childTnLst>
                                </p:cTn>
                              </p:par>
                              <p:par>
                                <p:cTn fill="hold" nodeType="withEffect" presetClass="entr" presetID="10" presetSubtype="0">
                                  <p:stCondLst>
                                    <p:cond delay="0"/>
                                  </p:stCondLst>
                                  <p:childTnLst>
                                    <p:set>
                                      <p:cBhvr>
                                        <p:cTn dur="1" fill="hold">
                                          <p:stCondLst>
                                            <p:cond delay="0"/>
                                          </p:stCondLst>
                                        </p:cTn>
                                        <p:tgtEl>
                                          <p:spTgt spid="957"/>
                                        </p:tgtEl>
                                        <p:attrNameLst>
                                          <p:attrName>style.visibility</p:attrName>
                                        </p:attrNameLst>
                                      </p:cBhvr>
                                      <p:to>
                                        <p:strVal val="visible"/>
                                      </p:to>
                                    </p:set>
                                    <p:animEffect filter="fade" transition="in">
                                      <p:cBhvr>
                                        <p:cTn dur="500"/>
                                        <p:tgtEl>
                                          <p:spTgt spid="957"/>
                                        </p:tgtEl>
                                      </p:cBhvr>
                                    </p:animEffect>
                                  </p:childTnLst>
                                </p:cTn>
                              </p:par>
                              <p:par>
                                <p:cTn fill="hold" nodeType="withEffect" presetClass="entr" presetID="10" presetSubtype="0">
                                  <p:stCondLst>
                                    <p:cond delay="0"/>
                                  </p:stCondLst>
                                  <p:childTnLst>
                                    <p:set>
                                      <p:cBhvr>
                                        <p:cTn dur="1" fill="hold">
                                          <p:stCondLst>
                                            <p:cond delay="0"/>
                                          </p:stCondLst>
                                        </p:cTn>
                                        <p:tgtEl>
                                          <p:spTgt spid="958"/>
                                        </p:tgtEl>
                                        <p:attrNameLst>
                                          <p:attrName>style.visibility</p:attrName>
                                        </p:attrNameLst>
                                      </p:cBhvr>
                                      <p:to>
                                        <p:strVal val="visible"/>
                                      </p:to>
                                    </p:set>
                                    <p:animEffect filter="fade" transition="in">
                                      <p:cBhvr>
                                        <p:cTn dur="500"/>
                                        <p:tgtEl>
                                          <p:spTgt spid="9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955"/>
                                        </p:tgtEl>
                                        <p:attrNameLst>
                                          <p:attrName>style.visibility</p:attrName>
                                        </p:attrNameLst>
                                      </p:cBhvr>
                                      <p:to>
                                        <p:strVal val="visible"/>
                                      </p:to>
                                    </p:set>
                                    <p:anim calcmode="lin" valueType="num">
                                      <p:cBhvr additive="base">
                                        <p:cTn dur="500"/>
                                        <p:tgtEl>
                                          <p:spTgt spid="955"/>
                                        </p:tgtEl>
                                        <p:attrNameLst>
                                          <p:attrName>ppt_w</p:attrName>
                                        </p:attrNameLst>
                                      </p:cBhvr>
                                      <p:tavLst>
                                        <p:tav fmla="" tm="0">
                                          <p:val>
                                            <p:strVal val="0"/>
                                          </p:val>
                                        </p:tav>
                                        <p:tav fmla="" tm="100000">
                                          <p:val>
                                            <p:strVal val="#ppt_w"/>
                                          </p:val>
                                        </p:tav>
                                      </p:tavLst>
                                    </p:anim>
                                    <p:anim calcmode="lin" valueType="num">
                                      <p:cBhvr additive="base">
                                        <p:cTn dur="500"/>
                                        <p:tgtEl>
                                          <p:spTgt spid="955"/>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grpSp>
        <p:nvGrpSpPr>
          <p:cNvPr id="317" name="Google Shape;317;p5"/>
          <p:cNvGrpSpPr/>
          <p:nvPr/>
        </p:nvGrpSpPr>
        <p:grpSpPr>
          <a:xfrm>
            <a:off x="-419100" y="0"/>
            <a:ext cx="12954000" cy="7010400"/>
            <a:chOff x="-419735" y="0"/>
            <a:chExt cx="12954635" cy="7010400"/>
          </a:xfrm>
        </p:grpSpPr>
        <p:sp>
          <p:nvSpPr>
            <p:cNvPr id="318" name="Google Shape;318;p5"/>
            <p:cNvSpPr txBox="1"/>
            <p:nvPr/>
          </p:nvSpPr>
          <p:spPr>
            <a:xfrm>
              <a:off x="339127" y="392113"/>
              <a:ext cx="11452786" cy="6073775"/>
            </a:xfrm>
            <a:prstGeom prst="rect">
              <a:avLst/>
            </a:prstGeom>
            <a:solidFill>
              <a:schemeClr val="lt1">
                <a:alpha val="91764"/>
              </a:schemeClr>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319" name="Google Shape;319;p5"/>
            <p:cNvPicPr preferRelativeResize="0"/>
            <p:nvPr/>
          </p:nvPicPr>
          <p:blipFill rotWithShape="1">
            <a:blip r:embed="rId3">
              <a:alphaModFix/>
            </a:blip>
            <a:srcRect b="0" l="0" r="0" t="0"/>
            <a:stretch/>
          </p:blipFill>
          <p:spPr>
            <a:xfrm>
              <a:off x="10591800" y="4953299"/>
              <a:ext cx="1943100" cy="2057101"/>
            </a:xfrm>
            <a:prstGeom prst="rect">
              <a:avLst/>
            </a:prstGeom>
            <a:noFill/>
            <a:ln>
              <a:noFill/>
            </a:ln>
          </p:spPr>
        </p:pic>
        <p:pic>
          <p:nvPicPr>
            <p:cNvPr id="320" name="Google Shape;320;p5"/>
            <p:cNvPicPr preferRelativeResize="0"/>
            <p:nvPr/>
          </p:nvPicPr>
          <p:blipFill rotWithShape="1">
            <a:blip r:embed="rId3">
              <a:alphaModFix/>
            </a:blip>
            <a:srcRect b="0" l="0" r="0" t="0"/>
            <a:stretch/>
          </p:blipFill>
          <p:spPr>
            <a:xfrm flipH="1">
              <a:off x="-419735" y="4876800"/>
              <a:ext cx="2038404" cy="2057101"/>
            </a:xfrm>
            <a:prstGeom prst="rect">
              <a:avLst/>
            </a:prstGeom>
            <a:noFill/>
            <a:ln>
              <a:noFill/>
            </a:ln>
          </p:spPr>
        </p:pic>
        <p:sp>
          <p:nvSpPr>
            <p:cNvPr id="321" name="Google Shape;321;p5"/>
            <p:cNvSpPr txBox="1"/>
            <p:nvPr/>
          </p:nvSpPr>
          <p:spPr>
            <a:xfrm>
              <a:off x="-30779" y="0"/>
              <a:ext cx="12192599" cy="6858000"/>
            </a:xfrm>
            <a:prstGeom prst="rect">
              <a:avLst/>
            </a:prstGeom>
            <a:solidFill>
              <a:schemeClr val="lt2"/>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grpSp>
      <p:sp>
        <p:nvSpPr>
          <p:cNvPr id="322" name="Google Shape;322;p5"/>
          <p:cNvSpPr txBox="1"/>
          <p:nvPr/>
        </p:nvSpPr>
        <p:spPr>
          <a:xfrm>
            <a:off x="76200" y="381000"/>
            <a:ext cx="11963400" cy="6205537"/>
          </a:xfrm>
          <a:prstGeom prst="rect">
            <a:avLst/>
          </a:prstGeom>
          <a:solidFill>
            <a:schemeClr val="lt1">
              <a:alpha val="91764"/>
            </a:schemeClr>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323" name="Google Shape;323;p5"/>
          <p:cNvPicPr preferRelativeResize="0"/>
          <p:nvPr/>
        </p:nvPicPr>
        <p:blipFill rotWithShape="1">
          <a:blip r:embed="rId4">
            <a:alphaModFix/>
          </a:blip>
          <a:srcRect b="0" l="0" r="0" t="0"/>
          <a:stretch/>
        </p:blipFill>
        <p:spPr>
          <a:xfrm>
            <a:off x="-33337" y="-84137"/>
            <a:ext cx="12072937" cy="6942137"/>
          </a:xfrm>
          <a:prstGeom prst="rect">
            <a:avLst/>
          </a:prstGeom>
          <a:noFill/>
          <a:ln>
            <a:noFill/>
          </a:ln>
        </p:spPr>
      </p:pic>
      <p:pic>
        <p:nvPicPr>
          <p:cNvPr id="324" name="Google Shape;324;p5"/>
          <p:cNvPicPr preferRelativeResize="0"/>
          <p:nvPr/>
        </p:nvPicPr>
        <p:blipFill rotWithShape="1">
          <a:blip r:embed="rId5">
            <a:alphaModFix/>
          </a:blip>
          <a:srcRect b="0" l="15661" r="10696" t="3009"/>
          <a:stretch/>
        </p:blipFill>
        <p:spPr>
          <a:xfrm>
            <a:off x="-33337" y="5484812"/>
            <a:ext cx="1101725" cy="1449387"/>
          </a:xfrm>
          <a:prstGeom prst="rect">
            <a:avLst/>
          </a:prstGeom>
          <a:noFill/>
          <a:ln>
            <a:noFill/>
          </a:ln>
        </p:spPr>
      </p:pic>
      <p:pic>
        <p:nvPicPr>
          <p:cNvPr descr="Cartoon Characters Doraemon Nobita Pngu0027s - Easy Drawing Of Nobita,Cartoon  Arm Png - free transparent png images - pngaaa.com" id="325" name="Google Shape;325;p5"/>
          <p:cNvPicPr preferRelativeResize="0"/>
          <p:nvPr/>
        </p:nvPicPr>
        <p:blipFill rotWithShape="1">
          <a:blip r:embed="rId6">
            <a:alphaModFix/>
          </a:blip>
          <a:srcRect b="0" l="0" r="0" t="0"/>
          <a:stretch/>
        </p:blipFill>
        <p:spPr>
          <a:xfrm>
            <a:off x="11326812" y="5273675"/>
            <a:ext cx="1141412" cy="1554162"/>
          </a:xfrm>
          <a:prstGeom prst="rect">
            <a:avLst/>
          </a:prstGeom>
          <a:noFill/>
          <a:ln>
            <a:noFill/>
          </a:ln>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p6"/>
          <p:cNvSpPr txBox="1"/>
          <p:nvPr/>
        </p:nvSpPr>
        <p:spPr>
          <a:xfrm>
            <a:off x="0" y="38100"/>
            <a:ext cx="12192000" cy="6858000"/>
          </a:xfrm>
          <a:prstGeom prst="rect">
            <a:avLst/>
          </a:prstGeom>
          <a:solidFill>
            <a:schemeClr val="lt2"/>
          </a:solidFill>
          <a:ln>
            <a:noFill/>
          </a:ln>
          <a:effectLst>
            <a:outerShdw blurRad="63500" sx="102000" sy="1020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sp>
        <p:nvSpPr>
          <p:cNvPr id="331" name="Google Shape;331;p6"/>
          <p:cNvSpPr/>
          <p:nvPr/>
        </p:nvSpPr>
        <p:spPr>
          <a:xfrm>
            <a:off x="-1066800" y="5503862"/>
            <a:ext cx="2667000" cy="2344737"/>
          </a:xfrm>
          <a:custGeom>
            <a:rect b="b" l="l" r="r" t="t"/>
            <a:pathLst>
              <a:path extrusionOk="0" h="43200" w="43200">
                <a:moveTo>
                  <a:pt x="3900" y="14370"/>
                </a:moveTo>
                <a:cubicBezTo>
                  <a:pt x="3629" y="11657"/>
                  <a:pt x="4261" y="8921"/>
                  <a:pt x="5623" y="6907"/>
                </a:cubicBezTo>
                <a:cubicBezTo>
                  <a:pt x="7775" y="3726"/>
                  <a:pt x="11264" y="3017"/>
                  <a:pt x="14005" y="5202"/>
                </a:cubicBezTo>
                <a:cubicBezTo>
                  <a:pt x="15678" y="909"/>
                  <a:pt x="19914" y="22"/>
                  <a:pt x="22456" y="3432"/>
                </a:cubicBezTo>
                <a:cubicBezTo>
                  <a:pt x="23097" y="1683"/>
                  <a:pt x="24328" y="474"/>
                  <a:pt x="25749" y="200"/>
                </a:cubicBezTo>
                <a:cubicBezTo>
                  <a:pt x="27313" y="-102"/>
                  <a:pt x="28875" y="770"/>
                  <a:pt x="29833" y="2481"/>
                </a:cubicBezTo>
                <a:cubicBezTo>
                  <a:pt x="31215" y="267"/>
                  <a:pt x="33501" y="-460"/>
                  <a:pt x="35463" y="690"/>
                </a:cubicBezTo>
                <a:cubicBezTo>
                  <a:pt x="36958" y="1566"/>
                  <a:pt x="38030" y="3400"/>
                  <a:pt x="38318" y="5576"/>
                </a:cubicBezTo>
                <a:cubicBezTo>
                  <a:pt x="40046" y="6218"/>
                  <a:pt x="41422" y="7998"/>
                  <a:pt x="41982" y="10318"/>
                </a:cubicBezTo>
                <a:cubicBezTo>
                  <a:pt x="42389" y="12002"/>
                  <a:pt x="42331" y="13831"/>
                  <a:pt x="41818" y="15460"/>
                </a:cubicBezTo>
                <a:cubicBezTo>
                  <a:pt x="43079" y="17694"/>
                  <a:pt x="43520" y="20590"/>
                  <a:pt x="43016" y="23322"/>
                </a:cubicBezTo>
                <a:cubicBezTo>
                  <a:pt x="42346" y="26954"/>
                  <a:pt x="40128" y="29674"/>
                  <a:pt x="37404" y="30204"/>
                </a:cubicBezTo>
                <a:cubicBezTo>
                  <a:pt x="37391" y="32471"/>
                  <a:pt x="36658" y="34621"/>
                  <a:pt x="35395" y="36101"/>
                </a:cubicBezTo>
                <a:cubicBezTo>
                  <a:pt x="33476" y="38350"/>
                  <a:pt x="30704" y="38639"/>
                  <a:pt x="28555" y="36815"/>
                </a:cubicBezTo>
                <a:cubicBezTo>
                  <a:pt x="27860" y="39948"/>
                  <a:pt x="25999" y="42343"/>
                  <a:pt x="23667" y="43106"/>
                </a:cubicBezTo>
                <a:cubicBezTo>
                  <a:pt x="20919" y="44005"/>
                  <a:pt x="18051" y="42473"/>
                  <a:pt x="16480" y="39266"/>
                </a:cubicBezTo>
                <a:cubicBezTo>
                  <a:pt x="12772" y="42310"/>
                  <a:pt x="7956" y="40599"/>
                  <a:pt x="5804" y="35472"/>
                </a:cubicBezTo>
                <a:cubicBezTo>
                  <a:pt x="3690" y="35809"/>
                  <a:pt x="1705" y="34024"/>
                  <a:pt x="1110" y="31250"/>
                </a:cubicBezTo>
                <a:cubicBezTo>
                  <a:pt x="679" y="29243"/>
                  <a:pt x="1060" y="27077"/>
                  <a:pt x="2113" y="25551"/>
                </a:cubicBezTo>
                <a:cubicBezTo>
                  <a:pt x="619" y="24354"/>
                  <a:pt x="-213" y="22057"/>
                  <a:pt x="-5" y="19704"/>
                </a:cubicBezTo>
                <a:cubicBezTo>
                  <a:pt x="239" y="16949"/>
                  <a:pt x="1845" y="14791"/>
                  <a:pt x="3863" y="14507"/>
                </a:cubicBezTo>
                <a:cubicBezTo>
                  <a:pt x="3875" y="14461"/>
                  <a:pt x="3888" y="14416"/>
                  <a:pt x="3900" y="14370"/>
                </a:cubicBezTo>
                <a:close/>
              </a:path>
              <a:path extrusionOk="0" fill="none" h="43200" w="43200">
                <a:moveTo>
                  <a:pt x="4693" y="26177"/>
                </a:moveTo>
                <a:cubicBezTo>
                  <a:pt x="3809" y="26271"/>
                  <a:pt x="2925" y="25993"/>
                  <a:pt x="2160" y="25380"/>
                </a:cubicBezTo>
                <a:moveTo>
                  <a:pt x="6928" y="34899"/>
                </a:moveTo>
                <a:cubicBezTo>
                  <a:pt x="6573" y="35092"/>
                  <a:pt x="6200" y="35220"/>
                  <a:pt x="5820" y="35280"/>
                </a:cubicBezTo>
                <a:moveTo>
                  <a:pt x="16478" y="39090"/>
                </a:moveTo>
                <a:cubicBezTo>
                  <a:pt x="16211" y="38544"/>
                  <a:pt x="15987" y="37961"/>
                  <a:pt x="15810" y="37350"/>
                </a:cubicBezTo>
                <a:moveTo>
                  <a:pt x="28827" y="34751"/>
                </a:moveTo>
                <a:cubicBezTo>
                  <a:pt x="28788" y="35398"/>
                  <a:pt x="28698" y="36038"/>
                  <a:pt x="28560" y="36660"/>
                </a:cubicBezTo>
                <a:moveTo>
                  <a:pt x="34129" y="22954"/>
                </a:moveTo>
                <a:cubicBezTo>
                  <a:pt x="36133" y="24282"/>
                  <a:pt x="37398" y="27058"/>
                  <a:pt x="37380" y="30090"/>
                </a:cubicBezTo>
                <a:moveTo>
                  <a:pt x="41798" y="15354"/>
                </a:moveTo>
                <a:cubicBezTo>
                  <a:pt x="41473" y="16386"/>
                  <a:pt x="40978" y="17302"/>
                  <a:pt x="40350" y="18030"/>
                </a:cubicBezTo>
                <a:moveTo>
                  <a:pt x="38324" y="5426"/>
                </a:moveTo>
                <a:cubicBezTo>
                  <a:pt x="38379" y="5843"/>
                  <a:pt x="38405" y="6266"/>
                  <a:pt x="38400" y="6690"/>
                </a:cubicBezTo>
                <a:moveTo>
                  <a:pt x="29078" y="3952"/>
                </a:moveTo>
                <a:cubicBezTo>
                  <a:pt x="29267" y="3369"/>
                  <a:pt x="29516" y="2826"/>
                  <a:pt x="29820" y="2340"/>
                </a:cubicBezTo>
                <a:moveTo>
                  <a:pt x="22141" y="4720"/>
                </a:moveTo>
                <a:cubicBezTo>
                  <a:pt x="22218" y="4238"/>
                  <a:pt x="22339" y="3771"/>
                  <a:pt x="22500" y="3330"/>
                </a:cubicBezTo>
                <a:moveTo>
                  <a:pt x="14000" y="5192"/>
                </a:moveTo>
                <a:cubicBezTo>
                  <a:pt x="14472" y="5568"/>
                  <a:pt x="14908" y="6021"/>
                  <a:pt x="15300" y="6540"/>
                </a:cubicBezTo>
                <a:moveTo>
                  <a:pt x="4127" y="15789"/>
                </a:moveTo>
                <a:cubicBezTo>
                  <a:pt x="4024" y="15325"/>
                  <a:pt x="3948" y="14851"/>
                  <a:pt x="3900" y="14370"/>
                </a:cubicBezTo>
              </a:path>
            </a:pathLst>
          </a:custGeom>
          <a:solidFill>
            <a:srgbClr val="FFFFFF"/>
          </a:solidFill>
          <a:ln>
            <a:noFill/>
          </a:ln>
          <a:effectLst>
            <a:outerShdw blurRad="63500" dir="16200000" dist="38100">
              <a:srgbClr val="000000">
                <a:alpha val="39607"/>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chemeClr val="dk1"/>
              </a:solidFill>
              <a:latin typeface="Oi"/>
              <a:ea typeface="Oi"/>
              <a:cs typeface="Oi"/>
              <a:sym typeface="Oi"/>
            </a:endParaRPr>
          </a:p>
        </p:txBody>
      </p:sp>
      <p:pic>
        <p:nvPicPr>
          <p:cNvPr id="332" name="Google Shape;332;p6"/>
          <p:cNvPicPr preferRelativeResize="0"/>
          <p:nvPr/>
        </p:nvPicPr>
        <p:blipFill rotWithShape="1">
          <a:blip r:embed="rId3">
            <a:alphaModFix/>
          </a:blip>
          <a:srcRect b="0" l="17778" r="17778" t="0"/>
          <a:stretch/>
        </p:blipFill>
        <p:spPr>
          <a:xfrm rot="-1140000">
            <a:off x="10772775" y="3541712"/>
            <a:ext cx="1184275" cy="1838325"/>
          </a:xfrm>
          <a:prstGeom prst="rect">
            <a:avLst/>
          </a:prstGeom>
          <a:noFill/>
          <a:ln>
            <a:noFill/>
          </a:ln>
        </p:spPr>
      </p:pic>
      <p:pic>
        <p:nvPicPr>
          <p:cNvPr id="333" name="Google Shape;333;p6"/>
          <p:cNvPicPr preferRelativeResize="0"/>
          <p:nvPr/>
        </p:nvPicPr>
        <p:blipFill rotWithShape="1">
          <a:blip r:embed="rId4">
            <a:alphaModFix/>
          </a:blip>
          <a:srcRect b="0" l="5545" r="0" t="0"/>
          <a:stretch/>
        </p:blipFill>
        <p:spPr>
          <a:xfrm>
            <a:off x="300037" y="4572000"/>
            <a:ext cx="1493837" cy="2319337"/>
          </a:xfrm>
          <a:prstGeom prst="rect">
            <a:avLst/>
          </a:prstGeom>
          <a:noFill/>
          <a:ln>
            <a:noFill/>
          </a:ln>
        </p:spPr>
      </p:pic>
      <p:pic>
        <p:nvPicPr>
          <p:cNvPr descr="Luoc do cac chau luc va dai duong" id="334" name="Google Shape;334;p6"/>
          <p:cNvPicPr preferRelativeResize="0"/>
          <p:nvPr/>
        </p:nvPicPr>
        <p:blipFill rotWithShape="1">
          <a:blip r:embed="rId5">
            <a:alphaModFix/>
          </a:blip>
          <a:srcRect b="0" l="0" r="0" t="0"/>
          <a:stretch/>
        </p:blipFill>
        <p:spPr>
          <a:xfrm>
            <a:off x="1800225" y="403225"/>
            <a:ext cx="9010650" cy="5969000"/>
          </a:xfrm>
          <a:prstGeom prst="rect">
            <a:avLst/>
          </a:prstGeom>
          <a:noFill/>
          <a:ln>
            <a:noFill/>
          </a:ln>
        </p:spPr>
      </p:pic>
      <p:sp>
        <p:nvSpPr>
          <p:cNvPr id="335" name="Google Shape;335;p6"/>
          <p:cNvSpPr txBox="1"/>
          <p:nvPr/>
        </p:nvSpPr>
        <p:spPr>
          <a:xfrm>
            <a:off x="3095625" y="6367462"/>
            <a:ext cx="798830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alibri"/>
              <a:buNone/>
            </a:pPr>
            <a:r>
              <a:rPr b="1" i="0" lang="en-US" sz="2800" u="none">
                <a:solidFill>
                  <a:schemeClr val="dk1"/>
                </a:solidFill>
                <a:latin typeface="Calibri"/>
                <a:ea typeface="Calibri"/>
                <a:cs typeface="Calibri"/>
                <a:sym typeface="Calibri"/>
              </a:rPr>
              <a:t>Hình 1: Lược đồ các châu lục và đại dương</a:t>
            </a:r>
            <a:endParaRPr/>
          </a:p>
        </p:txBody>
      </p:sp>
      <p:sp>
        <p:nvSpPr>
          <p:cNvPr id="336" name="Google Shape;336;p6"/>
          <p:cNvSpPr/>
          <p:nvPr/>
        </p:nvSpPr>
        <p:spPr>
          <a:xfrm rot="210198">
            <a:off x="7176118" y="438609"/>
            <a:ext cx="3785056" cy="2525318"/>
          </a:xfrm>
          <a:prstGeom prst="cloudCallout">
            <a:avLst>
              <a:gd fmla="val 50100" name="adj1"/>
              <a:gd fmla="val 74597" name="adj2"/>
            </a:avLst>
          </a:prstGeom>
          <a:solidFill>
            <a:srgbClr val="99FFCC"/>
          </a:solidFill>
          <a:ln>
            <a:noFill/>
          </a:ln>
          <a:effectLst>
            <a:outerShdw blurRad="149987" algn="ctr" dir="8460000" dist="250190">
              <a:srgbClr val="000000">
                <a:alpha val="2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Oi"/>
              <a:buNone/>
            </a:pPr>
            <a:r>
              <a:t/>
            </a:r>
            <a:endParaRPr b="0" i="0" sz="1800" u="none" cap="none" strike="noStrike">
              <a:solidFill>
                <a:schemeClr val="lt1"/>
              </a:solidFill>
              <a:latin typeface="Calibri"/>
              <a:ea typeface="Calibri"/>
              <a:cs typeface="Calibri"/>
              <a:sym typeface="Calibri"/>
            </a:endParaRPr>
          </a:p>
        </p:txBody>
      </p:sp>
      <p:sp>
        <p:nvSpPr>
          <p:cNvPr id="337" name="Google Shape;337;p6"/>
          <p:cNvSpPr txBox="1"/>
          <p:nvPr/>
        </p:nvSpPr>
        <p:spPr>
          <a:xfrm>
            <a:off x="7564437" y="990600"/>
            <a:ext cx="3398837" cy="1422400"/>
          </a:xfrm>
          <a:prstGeom prst="rect">
            <a:avLst/>
          </a:prstGeom>
          <a:noFill/>
          <a:ln>
            <a:noFill/>
          </a:ln>
        </p:spPr>
        <p:txBody>
          <a:bodyPr anchorCtr="0" anchor="t" bIns="45700" lIns="91425" spcFirstLastPara="1" rIns="91425" wrap="square" tIns="45700">
            <a:spAutoFit/>
          </a:bodyPr>
          <a:lstStyle/>
          <a:p>
            <a:pPr indent="0" lvl="0" marL="0" marR="0" rtl="0" algn="just">
              <a:lnSpc>
                <a:spcPct val="90000"/>
              </a:lnSpc>
              <a:spcBef>
                <a:spcPts val="0"/>
              </a:spcBef>
              <a:spcAft>
                <a:spcPts val="0"/>
              </a:spcAft>
              <a:buClr>
                <a:srgbClr val="FF0000"/>
              </a:buClr>
              <a:buSzPts val="3200"/>
              <a:buFont typeface="Calibri"/>
              <a:buNone/>
            </a:pPr>
            <a:r>
              <a:rPr b="0" i="0" lang="en-US" sz="3200" u="none">
                <a:solidFill>
                  <a:srgbClr val="FF0000"/>
                </a:solidFill>
                <a:latin typeface="Calibri"/>
                <a:ea typeface="Calibri"/>
                <a:cs typeface="Calibri"/>
                <a:sym typeface="Calibri"/>
              </a:rPr>
              <a:t>Chỉ vị trí của các châu lục trên lược đồ</a:t>
            </a:r>
            <a:r>
              <a:rPr b="0" i="0" lang="en-US" sz="2000" u="none">
                <a:solidFill>
                  <a:srgbClr val="7F7F7F"/>
                </a:solidFill>
                <a:latin typeface="Calibri"/>
                <a:ea typeface="Calibri"/>
                <a:cs typeface="Calibri"/>
                <a:sym typeface="Calibri"/>
              </a:rPr>
              <a:t>.</a:t>
            </a:r>
            <a:endParaRPr/>
          </a:p>
        </p:txBody>
      </p:sp>
      <p:sp>
        <p:nvSpPr>
          <p:cNvPr id="338" name="Google Shape;338;p6"/>
          <p:cNvSpPr txBox="1"/>
          <p:nvPr/>
        </p:nvSpPr>
        <p:spPr>
          <a:xfrm>
            <a:off x="279400" y="465137"/>
            <a:ext cx="1577975" cy="523875"/>
          </a:xfrm>
          <a:prstGeom prst="rect">
            <a:avLst/>
          </a:prstGeom>
          <a:solidFill>
            <a:srgbClr val="FFFF00"/>
          </a:solidFill>
          <a:ln cap="flat" cmpd="sng" w="9525">
            <a:solidFill>
              <a:srgbClr val="FF33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Châu Mĩ</a:t>
            </a:r>
            <a:endParaRPr/>
          </a:p>
        </p:txBody>
      </p:sp>
      <p:cxnSp>
        <p:nvCxnSpPr>
          <p:cNvPr id="339" name="Google Shape;339;p6"/>
          <p:cNvCxnSpPr/>
          <p:nvPr/>
        </p:nvCxnSpPr>
        <p:spPr>
          <a:xfrm>
            <a:off x="1857375" y="812800"/>
            <a:ext cx="1676400" cy="663575"/>
          </a:xfrm>
          <a:prstGeom prst="straightConnector1">
            <a:avLst/>
          </a:prstGeom>
          <a:noFill/>
          <a:ln cap="flat" cmpd="sng" w="28575">
            <a:solidFill>
              <a:srgbClr val="FF3300"/>
            </a:solidFill>
            <a:prstDash val="solid"/>
            <a:miter lim="800000"/>
            <a:headEnd len="med" w="med" type="none"/>
            <a:tailEnd len="med" w="med" type="triangle"/>
          </a:ln>
        </p:spPr>
      </p:cxnSp>
      <p:cxnSp>
        <p:nvCxnSpPr>
          <p:cNvPr id="340" name="Google Shape;340;p6"/>
          <p:cNvCxnSpPr/>
          <p:nvPr/>
        </p:nvCxnSpPr>
        <p:spPr>
          <a:xfrm>
            <a:off x="1857375" y="989012"/>
            <a:ext cx="2476500" cy="2087562"/>
          </a:xfrm>
          <a:prstGeom prst="straightConnector1">
            <a:avLst/>
          </a:prstGeom>
          <a:noFill/>
          <a:ln cap="flat" cmpd="sng" w="28575">
            <a:solidFill>
              <a:srgbClr val="FF3300"/>
            </a:solidFill>
            <a:prstDash val="solid"/>
            <a:miter lim="800000"/>
            <a:headEnd len="med" w="med" type="none"/>
            <a:tailEnd len="med" w="med" type="triangle"/>
          </a:ln>
        </p:spPr>
      </p:cxnSp>
      <p:sp>
        <p:nvSpPr>
          <p:cNvPr id="341" name="Google Shape;341;p6"/>
          <p:cNvSpPr txBox="1"/>
          <p:nvPr/>
        </p:nvSpPr>
        <p:spPr>
          <a:xfrm>
            <a:off x="279400" y="2455862"/>
            <a:ext cx="1509712" cy="523875"/>
          </a:xfrm>
          <a:prstGeom prst="rect">
            <a:avLst/>
          </a:prstGeom>
          <a:solidFill>
            <a:srgbClr val="FFFF00"/>
          </a:solidFill>
          <a:ln cap="flat" cmpd="sng" w="9525">
            <a:solidFill>
              <a:srgbClr val="FF33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Châu Phi</a:t>
            </a:r>
            <a:endParaRPr/>
          </a:p>
        </p:txBody>
      </p:sp>
      <p:cxnSp>
        <p:nvCxnSpPr>
          <p:cNvPr id="342" name="Google Shape;342;p6"/>
          <p:cNvCxnSpPr/>
          <p:nvPr/>
        </p:nvCxnSpPr>
        <p:spPr>
          <a:xfrm>
            <a:off x="1776412" y="2581275"/>
            <a:ext cx="4168775" cy="398462"/>
          </a:xfrm>
          <a:prstGeom prst="straightConnector1">
            <a:avLst/>
          </a:prstGeom>
          <a:noFill/>
          <a:ln cap="flat" cmpd="sng" w="28575">
            <a:solidFill>
              <a:schemeClr val="dk1"/>
            </a:solidFill>
            <a:prstDash val="solid"/>
            <a:miter lim="800000"/>
            <a:headEnd len="med" w="med" type="none"/>
            <a:tailEnd len="med" w="med" type="triangle"/>
          </a:ln>
        </p:spPr>
      </p:cxnSp>
      <p:sp>
        <p:nvSpPr>
          <p:cNvPr id="343" name="Google Shape;343;p6"/>
          <p:cNvSpPr txBox="1"/>
          <p:nvPr/>
        </p:nvSpPr>
        <p:spPr>
          <a:xfrm>
            <a:off x="10017125" y="307975"/>
            <a:ext cx="1524000" cy="523875"/>
          </a:xfrm>
          <a:prstGeom prst="rect">
            <a:avLst/>
          </a:prstGeom>
          <a:solidFill>
            <a:srgbClr val="FFFF00"/>
          </a:solidFill>
          <a:ln cap="flat" cmpd="sng" w="9525">
            <a:solidFill>
              <a:srgbClr val="FF33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Châu Âu</a:t>
            </a:r>
            <a:endParaRPr/>
          </a:p>
        </p:txBody>
      </p:sp>
      <p:cxnSp>
        <p:nvCxnSpPr>
          <p:cNvPr id="344" name="Google Shape;344;p6"/>
          <p:cNvCxnSpPr/>
          <p:nvPr/>
        </p:nvCxnSpPr>
        <p:spPr>
          <a:xfrm flipH="1">
            <a:off x="7262812" y="579437"/>
            <a:ext cx="2754312" cy="544512"/>
          </a:xfrm>
          <a:prstGeom prst="straightConnector1">
            <a:avLst/>
          </a:prstGeom>
          <a:noFill/>
          <a:ln cap="flat" cmpd="sng" w="28575">
            <a:solidFill>
              <a:srgbClr val="0000FF"/>
            </a:solidFill>
            <a:prstDash val="solid"/>
            <a:miter lim="800000"/>
            <a:headEnd len="med" w="med" type="none"/>
            <a:tailEnd len="med" w="med" type="triangle"/>
          </a:ln>
        </p:spPr>
      </p:cxnSp>
      <p:sp>
        <p:nvSpPr>
          <p:cNvPr id="345" name="Google Shape;345;p6"/>
          <p:cNvSpPr txBox="1"/>
          <p:nvPr/>
        </p:nvSpPr>
        <p:spPr>
          <a:xfrm>
            <a:off x="10782300" y="1843087"/>
            <a:ext cx="1216025" cy="523875"/>
          </a:xfrm>
          <a:prstGeom prst="rect">
            <a:avLst/>
          </a:prstGeom>
          <a:solidFill>
            <a:srgbClr val="FFFF00"/>
          </a:solidFill>
          <a:ln cap="flat" cmpd="sng" w="9525">
            <a:solidFill>
              <a:srgbClr val="FF33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Châu Á</a:t>
            </a:r>
            <a:endParaRPr/>
          </a:p>
        </p:txBody>
      </p:sp>
      <p:sp>
        <p:nvSpPr>
          <p:cNvPr id="346" name="Google Shape;346;p6"/>
          <p:cNvSpPr txBox="1"/>
          <p:nvPr/>
        </p:nvSpPr>
        <p:spPr>
          <a:xfrm>
            <a:off x="217487" y="3644900"/>
            <a:ext cx="1517650" cy="954087"/>
          </a:xfrm>
          <a:prstGeom prst="rect">
            <a:avLst/>
          </a:prstGeom>
          <a:solidFill>
            <a:srgbClr val="FFFF00"/>
          </a:solidFill>
          <a:ln cap="flat" cmpd="sng" w="9525">
            <a:solidFill>
              <a:srgbClr val="FF33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Châu</a:t>
            </a:r>
            <a:endParaRPr/>
          </a:p>
          <a:p>
            <a:pPr indent="0" lvl="0" marL="0" marR="0" rtl="0" algn="ctr">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Nam Cực</a:t>
            </a:r>
            <a:endParaRPr/>
          </a:p>
        </p:txBody>
      </p:sp>
      <p:cxnSp>
        <p:nvCxnSpPr>
          <p:cNvPr id="347" name="Google Shape;347;p6"/>
          <p:cNvCxnSpPr/>
          <p:nvPr/>
        </p:nvCxnSpPr>
        <p:spPr>
          <a:xfrm>
            <a:off x="1735137" y="4352925"/>
            <a:ext cx="4210050" cy="1819275"/>
          </a:xfrm>
          <a:prstGeom prst="straightConnector1">
            <a:avLst/>
          </a:prstGeom>
          <a:noFill/>
          <a:ln cap="flat" cmpd="sng" w="28575">
            <a:solidFill>
              <a:srgbClr val="FF3300"/>
            </a:solidFill>
            <a:prstDash val="solid"/>
            <a:miter lim="800000"/>
            <a:headEnd len="med" w="med" type="none"/>
            <a:tailEnd len="med" w="med" type="triangle"/>
          </a:ln>
        </p:spPr>
      </p:cxnSp>
      <p:sp>
        <p:nvSpPr>
          <p:cNvPr id="348" name="Google Shape;348;p6"/>
          <p:cNvSpPr txBox="1"/>
          <p:nvPr/>
        </p:nvSpPr>
        <p:spPr>
          <a:xfrm>
            <a:off x="10361612" y="5091112"/>
            <a:ext cx="1308100" cy="1384300"/>
          </a:xfrm>
          <a:prstGeom prst="rect">
            <a:avLst/>
          </a:prstGeom>
          <a:solidFill>
            <a:srgbClr val="FFFF00"/>
          </a:solidFill>
          <a:ln cap="flat" cmpd="sng" w="9525">
            <a:solidFill>
              <a:srgbClr val="FF3300"/>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Châu</a:t>
            </a:r>
            <a:endParaRPr/>
          </a:p>
          <a:p>
            <a:pPr indent="0" lvl="0" marL="0" marR="0" rtl="0" algn="ctr">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 Đại</a:t>
            </a:r>
            <a:endParaRPr/>
          </a:p>
          <a:p>
            <a:pPr indent="0" lvl="0" marL="0" marR="0" rtl="0" algn="ctr">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 Dương</a:t>
            </a:r>
            <a:endParaRPr/>
          </a:p>
        </p:txBody>
      </p:sp>
      <p:cxnSp>
        <p:nvCxnSpPr>
          <p:cNvPr id="349" name="Google Shape;349;p6"/>
          <p:cNvCxnSpPr/>
          <p:nvPr/>
        </p:nvCxnSpPr>
        <p:spPr>
          <a:xfrm rot="10800000">
            <a:off x="10215562" y="4567237"/>
            <a:ext cx="452437" cy="523875"/>
          </a:xfrm>
          <a:prstGeom prst="straightConnector1">
            <a:avLst/>
          </a:prstGeom>
          <a:noFill/>
          <a:ln cap="flat" cmpd="sng" w="28575">
            <a:solidFill>
              <a:srgbClr val="0000FF"/>
            </a:solidFill>
            <a:prstDash val="solid"/>
            <a:miter lim="800000"/>
            <a:headEnd len="med" w="med" type="none"/>
            <a:tailEnd len="med" w="med" type="triangle"/>
          </a:ln>
        </p:spPr>
      </p:cxnSp>
      <p:cxnSp>
        <p:nvCxnSpPr>
          <p:cNvPr id="350" name="Google Shape;350;p6"/>
          <p:cNvCxnSpPr/>
          <p:nvPr/>
        </p:nvCxnSpPr>
        <p:spPr>
          <a:xfrm rot="10800000">
            <a:off x="8915400" y="1797050"/>
            <a:ext cx="2008187" cy="412750"/>
          </a:xfrm>
          <a:prstGeom prst="straightConnector1">
            <a:avLst/>
          </a:prstGeom>
          <a:noFill/>
          <a:ln cap="flat" cmpd="sng" w="38100">
            <a:solidFill>
              <a:srgbClr val="0000FF"/>
            </a:solidFill>
            <a:prstDash val="solid"/>
            <a:miter lim="800000"/>
            <a:headEnd len="med" w="med" type="none"/>
            <a:tailEnd len="med" w="med" type="triangle"/>
          </a:ln>
        </p:spPr>
      </p:cxn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2000"/>
                                        <p:tgtEl>
                                          <p:spTgt spid="3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500"/>
                                        <p:tgtEl>
                                          <p:spTgt spid="334"/>
                                        </p:tgtEl>
                                      </p:cBhvr>
                                    </p:animEffect>
                                  </p:childTnLst>
                                </p:cTn>
                              </p:par>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500"/>
                                        <p:tgtEl>
                                          <p:spTgt spid="335"/>
                                        </p:tgtEl>
                                      </p:cBhvr>
                                    </p:animEffect>
                                  </p:childTnLst>
                                </p:cTn>
                              </p:par>
                              <p:par>
                                <p:cTn fill="hold" nodeType="withEffect" presetClass="exit" presetID="10" presetSubtype="0">
                                  <p:stCondLst>
                                    <p:cond delay="0"/>
                                  </p:stCondLst>
                                  <p:childTnLst>
                                    <p:animEffect filter="fade" transition="out">
                                      <p:cBhvr>
                                        <p:cTn dur="1000"/>
                                        <p:tgtEl>
                                          <p:spTgt spid="337"/>
                                        </p:tgtEl>
                                      </p:cBhvr>
                                    </p:animEffect>
                                    <p:set>
                                      <p:cBhvr>
                                        <p:cTn dur="1" fill="hold">
                                          <p:stCondLst>
                                            <p:cond delay="1000"/>
                                          </p:stCondLst>
                                        </p:cTn>
                                        <p:tgtEl>
                                          <p:spTgt spid="33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par>
                                <p:cTn fill="hold" nodeType="with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par>
                                <p:cTn fill="hold" nodeType="with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par>
                                <p:cTn fill="hold" nodeType="with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44"/>
                                        </p:tgtEl>
                                        <p:attrNameLst>
                                          <p:attrName>style.visibility</p:attrName>
                                        </p:attrNameLst>
                                      </p:cBhvr>
                                      <p:to>
                                        <p:strVal val="visible"/>
                                      </p:to>
                                    </p:set>
                                    <p:animEffect filter="fade" transition="in">
                                      <p:cBhvr>
                                        <p:cTn dur="1000"/>
                                        <p:tgtEl>
                                          <p:spTgt spid="3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6"/>
                                        </p:tgtEl>
                                        <p:attrNameLst>
                                          <p:attrName>style.visibility</p:attrName>
                                        </p:attrNameLst>
                                      </p:cBhvr>
                                      <p:to>
                                        <p:strVal val="visible"/>
                                      </p:to>
                                    </p:set>
                                    <p:animEffect filter="fade" transition="in">
                                      <p:cBhvr>
                                        <p:cTn dur="1000"/>
                                        <p:tgtEl>
                                          <p:spTgt spid="346"/>
                                        </p:tgtEl>
                                      </p:cBhvr>
                                    </p:animEffect>
                                  </p:childTnLst>
                                </p:cTn>
                              </p:par>
                              <p:par>
                                <p:cTn fill="hold" nodeType="with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1000"/>
                                        <p:tgtEl>
                                          <p:spTgt spid="3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1000"/>
                                        <p:tgtEl>
                                          <p:spTgt spid="348"/>
                                        </p:tgtEl>
                                      </p:cBhvr>
                                    </p:animEffect>
                                  </p:childTnLst>
                                </p:cTn>
                              </p:par>
                              <p:par>
                                <p:cTn fill="hold" nodeType="withEffect" presetClass="entr" presetID="10" presetSubtype="0">
                                  <p:stCondLst>
                                    <p:cond delay="300"/>
                                  </p:stCondLst>
                                  <p:childTnLst>
                                    <p:set>
                                      <p:cBhvr>
                                        <p:cTn dur="1" fill="hold">
                                          <p:stCondLst>
                                            <p:cond delay="0"/>
                                          </p:stCondLst>
                                        </p:cTn>
                                        <p:tgtEl>
                                          <p:spTgt spid="349"/>
                                        </p:tgtEl>
                                        <p:attrNameLst>
                                          <p:attrName>style.visibility</p:attrName>
                                        </p:attrNameLst>
                                      </p:cBhvr>
                                      <p:to>
                                        <p:strVal val="visible"/>
                                      </p:to>
                                    </p:set>
                                    <p:animEffect filter="fade" transition="in">
                                      <p:cBhvr>
                                        <p:cTn dur="1000"/>
                                        <p:tgtEl>
                                          <p:spTgt spid="3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2000"/>
                                        <p:tgtEl>
                                          <p:spTgt spid="350"/>
                                        </p:tgtEl>
                                      </p:cBhvr>
                                    </p:animEffect>
                                  </p:childTnLst>
                                </p:cTn>
                              </p:par>
                              <p:par>
                                <p:cTn fill="hold" nodeType="with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pic>
        <p:nvPicPr>
          <p:cNvPr id="356" name="Google Shape;356;p7"/>
          <p:cNvPicPr preferRelativeResize="0"/>
          <p:nvPr/>
        </p:nvPicPr>
        <p:blipFill rotWithShape="1">
          <a:blip r:embed="rId3">
            <a:alphaModFix/>
          </a:blip>
          <a:srcRect b="0" l="0" r="0" t="0"/>
          <a:stretch/>
        </p:blipFill>
        <p:spPr>
          <a:xfrm rot="5100000">
            <a:off x="3475831" y="-1466056"/>
            <a:ext cx="6302375" cy="9634537"/>
          </a:xfrm>
          <a:prstGeom prst="rect">
            <a:avLst/>
          </a:prstGeom>
          <a:noFill/>
          <a:ln>
            <a:noFill/>
          </a:ln>
        </p:spPr>
      </p:pic>
      <p:pic>
        <p:nvPicPr>
          <p:cNvPr id="357" name="Google Shape;357;p7"/>
          <p:cNvPicPr preferRelativeResize="0"/>
          <p:nvPr/>
        </p:nvPicPr>
        <p:blipFill rotWithShape="1">
          <a:blip r:embed="rId4">
            <a:alphaModFix/>
          </a:blip>
          <a:srcRect b="0" l="0" r="0" t="0"/>
          <a:stretch/>
        </p:blipFill>
        <p:spPr>
          <a:xfrm>
            <a:off x="266700" y="2317750"/>
            <a:ext cx="2667000" cy="4540250"/>
          </a:xfrm>
          <a:prstGeom prst="rect">
            <a:avLst/>
          </a:prstGeom>
          <a:noFill/>
          <a:ln>
            <a:noFill/>
          </a:ln>
        </p:spPr>
      </p:pic>
      <p:sp>
        <p:nvSpPr>
          <p:cNvPr id="358" name="Google Shape;358;p7"/>
          <p:cNvSpPr txBox="1"/>
          <p:nvPr/>
        </p:nvSpPr>
        <p:spPr>
          <a:xfrm>
            <a:off x="3556354" y="1066800"/>
            <a:ext cx="8009410" cy="53860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D8EDC2"/>
              </a:buClr>
              <a:buSzPts val="3600"/>
              <a:buFont typeface="Calibri"/>
              <a:buNone/>
            </a:pPr>
            <a:r>
              <a:rPr b="1" i="0" lang="en-US" sz="3600" u="none" cap="none" strike="noStrike">
                <a:solidFill>
                  <a:srgbClr val="D8EDC2"/>
                </a:solidFill>
                <a:latin typeface="Calibri"/>
                <a:ea typeface="Calibri"/>
                <a:cs typeface="Calibri"/>
                <a:sym typeface="Calibri"/>
              </a:rPr>
              <a:t>Trái đất của chúng ta có 6 châu lục:</a:t>
            </a:r>
            <a:endParaRPr/>
          </a:p>
          <a:p>
            <a:pPr indent="0" lvl="0" marL="0" marR="0" rtl="0" algn="l">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Châu Á</a:t>
            </a:r>
            <a:endParaRPr/>
          </a:p>
          <a:p>
            <a:pPr indent="0" lvl="0" marL="0" marR="0" rtl="0" algn="l">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Châu Âu</a:t>
            </a:r>
            <a:endParaRPr/>
          </a:p>
          <a:p>
            <a:pPr indent="0" lvl="0" marL="0" marR="0" rtl="0" algn="l">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Châu Phi</a:t>
            </a:r>
            <a:endParaRPr/>
          </a:p>
          <a:p>
            <a:pPr indent="0" lvl="0" marL="0" marR="0" rtl="0" algn="l">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Châu Mĩ</a:t>
            </a:r>
            <a:endParaRPr/>
          </a:p>
          <a:p>
            <a:pPr indent="0" lvl="0" marL="0" marR="0" rtl="0" algn="l">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Châu Đại Dương</a:t>
            </a:r>
            <a:endParaRPr/>
          </a:p>
          <a:p>
            <a:pPr indent="0" lvl="0" marL="0" marR="0" rtl="0" algn="l">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Châu Nam Cực</a:t>
            </a:r>
            <a:endParaRPr/>
          </a:p>
          <a:p>
            <a:pPr indent="0" lvl="0" marL="0" marR="0" rtl="0" algn="l">
              <a:lnSpc>
                <a:spcPct val="100000"/>
              </a:lnSpc>
              <a:spcBef>
                <a:spcPts val="0"/>
              </a:spcBef>
              <a:spcAft>
                <a:spcPts val="0"/>
              </a:spcAft>
              <a:buClr>
                <a:schemeClr val="dk1"/>
              </a:buClr>
              <a:buSzPts val="4400"/>
              <a:buFont typeface="Oi"/>
              <a:buNone/>
            </a:pPr>
            <a:r>
              <a:t/>
            </a:r>
            <a:endParaRPr b="0" i="0" sz="4400" u="none" cap="none" strike="noStrike">
              <a:solidFill>
                <a:schemeClr val="dk1"/>
              </a:solidFill>
              <a:latin typeface="Calibri"/>
              <a:ea typeface="Calibri"/>
              <a:cs typeface="Calibri"/>
              <a:sym typeface="Calibri"/>
            </a:endParaRPr>
          </a:p>
        </p:txBody>
      </p:sp>
      <p:pic>
        <p:nvPicPr>
          <p:cNvPr id="359" name="Google Shape;359;p7"/>
          <p:cNvPicPr preferRelativeResize="0"/>
          <p:nvPr/>
        </p:nvPicPr>
        <p:blipFill rotWithShape="1">
          <a:blip r:embed="rId5">
            <a:alphaModFix/>
          </a:blip>
          <a:srcRect b="0" l="0" r="0" t="0"/>
          <a:stretch/>
        </p:blipFill>
        <p:spPr>
          <a:xfrm>
            <a:off x="3132137" y="1905000"/>
            <a:ext cx="336550" cy="322262"/>
          </a:xfrm>
          <a:prstGeom prst="rect">
            <a:avLst/>
          </a:prstGeom>
          <a:noFill/>
          <a:ln>
            <a:noFill/>
          </a:ln>
        </p:spPr>
      </p:pic>
      <p:pic>
        <p:nvPicPr>
          <p:cNvPr id="360" name="Google Shape;360;p7"/>
          <p:cNvPicPr preferRelativeResize="0"/>
          <p:nvPr/>
        </p:nvPicPr>
        <p:blipFill rotWithShape="1">
          <a:blip r:embed="rId5">
            <a:alphaModFix/>
          </a:blip>
          <a:srcRect b="0" l="0" r="0" t="0"/>
          <a:stretch/>
        </p:blipFill>
        <p:spPr>
          <a:xfrm>
            <a:off x="3132137" y="2549525"/>
            <a:ext cx="336550" cy="322262"/>
          </a:xfrm>
          <a:prstGeom prst="rect">
            <a:avLst/>
          </a:prstGeom>
          <a:noFill/>
          <a:ln>
            <a:noFill/>
          </a:ln>
        </p:spPr>
      </p:pic>
      <p:pic>
        <p:nvPicPr>
          <p:cNvPr id="361" name="Google Shape;361;p7"/>
          <p:cNvPicPr preferRelativeResize="0"/>
          <p:nvPr/>
        </p:nvPicPr>
        <p:blipFill rotWithShape="1">
          <a:blip r:embed="rId5">
            <a:alphaModFix/>
          </a:blip>
          <a:srcRect b="0" l="0" r="0" t="0"/>
          <a:stretch/>
        </p:blipFill>
        <p:spPr>
          <a:xfrm>
            <a:off x="3132137" y="3194050"/>
            <a:ext cx="336550" cy="322262"/>
          </a:xfrm>
          <a:prstGeom prst="rect">
            <a:avLst/>
          </a:prstGeom>
          <a:noFill/>
          <a:ln>
            <a:noFill/>
          </a:ln>
        </p:spPr>
      </p:pic>
      <p:pic>
        <p:nvPicPr>
          <p:cNvPr id="362" name="Google Shape;362;p7"/>
          <p:cNvPicPr preferRelativeResize="0"/>
          <p:nvPr/>
        </p:nvPicPr>
        <p:blipFill rotWithShape="1">
          <a:blip r:embed="rId5">
            <a:alphaModFix/>
          </a:blip>
          <a:srcRect b="0" l="0" r="0" t="0"/>
          <a:stretch/>
        </p:blipFill>
        <p:spPr>
          <a:xfrm>
            <a:off x="3132137" y="3868737"/>
            <a:ext cx="336550" cy="322262"/>
          </a:xfrm>
          <a:prstGeom prst="rect">
            <a:avLst/>
          </a:prstGeom>
          <a:noFill/>
          <a:ln>
            <a:noFill/>
          </a:ln>
        </p:spPr>
      </p:pic>
      <p:pic>
        <p:nvPicPr>
          <p:cNvPr id="363" name="Google Shape;363;p7"/>
          <p:cNvPicPr preferRelativeResize="0"/>
          <p:nvPr/>
        </p:nvPicPr>
        <p:blipFill rotWithShape="1">
          <a:blip r:embed="rId5">
            <a:alphaModFix/>
          </a:blip>
          <a:srcRect b="0" l="0" r="0" t="0"/>
          <a:stretch/>
        </p:blipFill>
        <p:spPr>
          <a:xfrm>
            <a:off x="3132137" y="4554537"/>
            <a:ext cx="336550" cy="322262"/>
          </a:xfrm>
          <a:prstGeom prst="rect">
            <a:avLst/>
          </a:prstGeom>
          <a:noFill/>
          <a:ln>
            <a:noFill/>
          </a:ln>
        </p:spPr>
      </p:pic>
      <p:pic>
        <p:nvPicPr>
          <p:cNvPr id="364" name="Google Shape;364;p7"/>
          <p:cNvPicPr preferRelativeResize="0"/>
          <p:nvPr/>
        </p:nvPicPr>
        <p:blipFill rotWithShape="1">
          <a:blip r:embed="rId5">
            <a:alphaModFix/>
          </a:blip>
          <a:srcRect b="0" l="0" r="0" t="0"/>
          <a:stretch/>
        </p:blipFill>
        <p:spPr>
          <a:xfrm>
            <a:off x="3132137" y="5240337"/>
            <a:ext cx="336550" cy="322262"/>
          </a:xfrm>
          <a:prstGeom prst="rect">
            <a:avLst/>
          </a:prstGeom>
          <a:noFill/>
          <a:ln>
            <a:noFill/>
          </a:ln>
        </p:spPr>
      </p:pic>
      <p:sp>
        <p:nvSpPr>
          <p:cNvPr id="365" name="Google Shape;365;p7"/>
          <p:cNvSpPr txBox="1"/>
          <p:nvPr/>
        </p:nvSpPr>
        <p:spPr>
          <a:xfrm>
            <a:off x="3529012" y="1776412"/>
            <a:ext cx="6708775" cy="3786187"/>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4000"/>
              <a:buFont typeface="Calibri"/>
              <a:buNone/>
            </a:pPr>
            <a:r>
              <a:rPr b="0" i="0" lang="en-US" sz="4000" u="none">
                <a:solidFill>
                  <a:schemeClr val="dk1"/>
                </a:solidFill>
                <a:latin typeface="Calibri"/>
                <a:ea typeface="Calibri"/>
                <a:cs typeface="Calibri"/>
                <a:sym typeface="Calibri"/>
              </a:rPr>
              <a:t>Có nhiều cách chia số lượng các châu lục trên thế giới khác nhau. Dựa vào tình trạng lục địa và cách tiếp cận thông tin hiện nay, sẽ chia trái đất của chúng ta thành 6 châu lục. </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65"/>
                                        </p:tgtEl>
                                        <p:attrNameLst>
                                          <p:attrName>style.visibility</p:attrName>
                                        </p:attrNameLst>
                                      </p:cBhvr>
                                      <p:to>
                                        <p:strVal val="visible"/>
                                      </p:to>
                                    </p:set>
                                    <p:animEffect filter="fade" transition="in">
                                      <p:cBhvr>
                                        <p:cTn dur="500"/>
                                        <p:tgtEl>
                                          <p:spTgt spid="3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365"/>
                                        </p:tgtEl>
                                      </p:cBhvr>
                                    </p:animEffect>
                                    <p:set>
                                      <p:cBhvr>
                                        <p:cTn dur="1" fill="hold">
                                          <p:stCondLst>
                                            <p:cond delay="500"/>
                                          </p:stCondLst>
                                        </p:cTn>
                                        <p:tgtEl>
                                          <p:spTgt spid="365"/>
                                        </p:tgtEl>
                                        <p:attrNameLst>
                                          <p:attrName>style.visibility</p:attrName>
                                        </p:attrNameLst>
                                      </p:cBhvr>
                                      <p:to>
                                        <p:strVal val="hidden"/>
                                      </p:to>
                                    </p:set>
                                  </p:childTnLst>
                                </p:cTn>
                              </p:par>
                              <p:par>
                                <p:cTn fill="hold" nodeType="withEffect" presetClass="entr" presetID="10" presetSubtype="0">
                                  <p:stCondLst>
                                    <p:cond delay="1000"/>
                                  </p:stCondLst>
                                  <p:childTnLst>
                                    <p:set>
                                      <p:cBhvr>
                                        <p:cTn dur="1" fill="hold">
                                          <p:stCondLst>
                                            <p:cond delay="0"/>
                                          </p:stCondLst>
                                        </p:cTn>
                                        <p:tgtEl>
                                          <p:spTgt spid="359"/>
                                        </p:tgtEl>
                                        <p:attrNameLst>
                                          <p:attrName>style.visibility</p:attrName>
                                        </p:attrNameLst>
                                      </p:cBhvr>
                                      <p:to>
                                        <p:strVal val="visible"/>
                                      </p:to>
                                    </p:set>
                                    <p:animEffect filter="fade" transition="in">
                                      <p:cBhvr>
                                        <p:cTn dur="500"/>
                                        <p:tgtEl>
                                          <p:spTgt spid="359"/>
                                        </p:tgtEl>
                                      </p:cBhvr>
                                    </p:animEffect>
                                  </p:childTnLst>
                                </p:cTn>
                              </p:par>
                              <p:par>
                                <p:cTn fill="hold" nodeType="withEffect" presetClass="emph" presetID="8" presetSubtype="0">
                                  <p:stCondLst>
                                    <p:cond delay="1000"/>
                                  </p:stCondLst>
                                  <p:childTnLst>
                                    <p:animRot by="-21600000">
                                      <p:cBhvr>
                                        <p:cTn dur="3250" fill="hold"/>
                                        <p:tgtEl>
                                          <p:spTgt spid="359"/>
                                        </p:tgtEl>
                                        <p:attrNameLst>
                                          <p:attrName>r</p:attrName>
                                        </p:attrNameLst>
                                      </p:cBhvr>
                                    </p:animRot>
                                  </p:childTnLst>
                                </p:cTn>
                              </p:par>
                              <p:par>
                                <p:cTn fill="hold" nodeType="withEffect" presetClass="entr" presetID="10" presetSubtype="0">
                                  <p:stCondLst>
                                    <p:cond delay="1000"/>
                                  </p:stCondLst>
                                  <p:childTnLst>
                                    <p:set>
                                      <p:cBhvr>
                                        <p:cTn dur="1" fill="hold">
                                          <p:stCondLst>
                                            <p:cond delay="0"/>
                                          </p:stCondLst>
                                        </p:cTn>
                                        <p:tgtEl>
                                          <p:spTgt spid="360"/>
                                        </p:tgtEl>
                                        <p:attrNameLst>
                                          <p:attrName>style.visibility</p:attrName>
                                        </p:attrNameLst>
                                      </p:cBhvr>
                                      <p:to>
                                        <p:strVal val="visible"/>
                                      </p:to>
                                    </p:set>
                                    <p:animEffect filter="fade" transition="in">
                                      <p:cBhvr>
                                        <p:cTn dur="500"/>
                                        <p:tgtEl>
                                          <p:spTgt spid="360"/>
                                        </p:tgtEl>
                                      </p:cBhvr>
                                    </p:animEffect>
                                  </p:childTnLst>
                                </p:cTn>
                              </p:par>
                              <p:par>
                                <p:cTn fill="hold" nodeType="withEffect" presetClass="emph" presetID="8" presetSubtype="0">
                                  <p:stCondLst>
                                    <p:cond delay="1000"/>
                                  </p:stCondLst>
                                  <p:childTnLst>
                                    <p:animRot by="-21600000">
                                      <p:cBhvr>
                                        <p:cTn dur="3250" fill="hold"/>
                                        <p:tgtEl>
                                          <p:spTgt spid="360"/>
                                        </p:tgtEl>
                                        <p:attrNameLst>
                                          <p:attrName>r</p:attrName>
                                        </p:attrNameLst>
                                      </p:cBhvr>
                                    </p:animRot>
                                  </p:childTnLst>
                                </p:cTn>
                              </p:par>
                              <p:par>
                                <p:cTn fill="hold" nodeType="withEffect" presetClass="entr" presetID="10" presetSubtype="0">
                                  <p:stCondLst>
                                    <p:cond delay="1000"/>
                                  </p:stCondLst>
                                  <p:childTnLst>
                                    <p:set>
                                      <p:cBhvr>
                                        <p:cTn dur="1" fill="hold">
                                          <p:stCondLst>
                                            <p:cond delay="0"/>
                                          </p:stCondLst>
                                        </p:cTn>
                                        <p:tgtEl>
                                          <p:spTgt spid="361"/>
                                        </p:tgtEl>
                                        <p:attrNameLst>
                                          <p:attrName>style.visibility</p:attrName>
                                        </p:attrNameLst>
                                      </p:cBhvr>
                                      <p:to>
                                        <p:strVal val="visible"/>
                                      </p:to>
                                    </p:set>
                                    <p:animEffect filter="fade" transition="in">
                                      <p:cBhvr>
                                        <p:cTn dur="500"/>
                                        <p:tgtEl>
                                          <p:spTgt spid="361"/>
                                        </p:tgtEl>
                                      </p:cBhvr>
                                    </p:animEffect>
                                  </p:childTnLst>
                                </p:cTn>
                              </p:par>
                              <p:par>
                                <p:cTn fill="hold" nodeType="withEffect" presetClass="emph" presetID="8" presetSubtype="0">
                                  <p:stCondLst>
                                    <p:cond delay="1000"/>
                                  </p:stCondLst>
                                  <p:childTnLst>
                                    <p:animRot by="-21600000">
                                      <p:cBhvr>
                                        <p:cTn dur="3250" fill="hold"/>
                                        <p:tgtEl>
                                          <p:spTgt spid="361"/>
                                        </p:tgtEl>
                                        <p:attrNameLst>
                                          <p:attrName>r</p:attrName>
                                        </p:attrNameLst>
                                      </p:cBhvr>
                                    </p:animRot>
                                  </p:childTnLst>
                                </p:cTn>
                              </p:par>
                              <p:par>
                                <p:cTn fill="hold" nodeType="withEffect" presetClass="entr" presetID="10" presetSubtype="0">
                                  <p:stCondLst>
                                    <p:cond delay="1000"/>
                                  </p:stCondLst>
                                  <p:childTnLst>
                                    <p:set>
                                      <p:cBhvr>
                                        <p:cTn dur="1" fill="hold">
                                          <p:stCondLst>
                                            <p:cond delay="0"/>
                                          </p:stCondLst>
                                        </p:cTn>
                                        <p:tgtEl>
                                          <p:spTgt spid="362"/>
                                        </p:tgtEl>
                                        <p:attrNameLst>
                                          <p:attrName>style.visibility</p:attrName>
                                        </p:attrNameLst>
                                      </p:cBhvr>
                                      <p:to>
                                        <p:strVal val="visible"/>
                                      </p:to>
                                    </p:set>
                                    <p:animEffect filter="fade" transition="in">
                                      <p:cBhvr>
                                        <p:cTn dur="500"/>
                                        <p:tgtEl>
                                          <p:spTgt spid="362"/>
                                        </p:tgtEl>
                                      </p:cBhvr>
                                    </p:animEffect>
                                  </p:childTnLst>
                                </p:cTn>
                              </p:par>
                              <p:par>
                                <p:cTn fill="hold" nodeType="withEffect" presetClass="emph" presetID="8" presetSubtype="0">
                                  <p:stCondLst>
                                    <p:cond delay="1000"/>
                                  </p:stCondLst>
                                  <p:childTnLst>
                                    <p:animRot by="-21600000">
                                      <p:cBhvr>
                                        <p:cTn dur="3250" fill="hold"/>
                                        <p:tgtEl>
                                          <p:spTgt spid="362"/>
                                        </p:tgtEl>
                                        <p:attrNameLst>
                                          <p:attrName>r</p:attrName>
                                        </p:attrNameLst>
                                      </p:cBhvr>
                                    </p:animRot>
                                  </p:childTnLst>
                                </p:cTn>
                              </p:par>
                              <p:par>
                                <p:cTn fill="hold" nodeType="withEffect" presetClass="entr" presetID="10" presetSubtype="0">
                                  <p:stCondLst>
                                    <p:cond delay="1000"/>
                                  </p:stCondLst>
                                  <p:childTnLst>
                                    <p:set>
                                      <p:cBhvr>
                                        <p:cTn dur="1" fill="hold">
                                          <p:stCondLst>
                                            <p:cond delay="0"/>
                                          </p:stCondLst>
                                        </p:cTn>
                                        <p:tgtEl>
                                          <p:spTgt spid="363"/>
                                        </p:tgtEl>
                                        <p:attrNameLst>
                                          <p:attrName>style.visibility</p:attrName>
                                        </p:attrNameLst>
                                      </p:cBhvr>
                                      <p:to>
                                        <p:strVal val="visible"/>
                                      </p:to>
                                    </p:set>
                                    <p:animEffect filter="fade" transition="in">
                                      <p:cBhvr>
                                        <p:cTn dur="500"/>
                                        <p:tgtEl>
                                          <p:spTgt spid="363"/>
                                        </p:tgtEl>
                                      </p:cBhvr>
                                    </p:animEffect>
                                  </p:childTnLst>
                                </p:cTn>
                              </p:par>
                              <p:par>
                                <p:cTn fill="hold" nodeType="withEffect" presetClass="emph" presetID="8" presetSubtype="0">
                                  <p:stCondLst>
                                    <p:cond delay="1000"/>
                                  </p:stCondLst>
                                  <p:childTnLst>
                                    <p:animRot by="-21600000">
                                      <p:cBhvr>
                                        <p:cTn dur="3250" fill="hold"/>
                                        <p:tgtEl>
                                          <p:spTgt spid="363"/>
                                        </p:tgtEl>
                                        <p:attrNameLst>
                                          <p:attrName>r</p:attrName>
                                        </p:attrNameLst>
                                      </p:cBhvr>
                                    </p:animRot>
                                  </p:childTnLst>
                                </p:cTn>
                              </p:par>
                              <p:par>
                                <p:cTn fill="hold" nodeType="withEffect" presetClass="entr" presetID="10" presetSubtype="0">
                                  <p:stCondLst>
                                    <p:cond delay="1000"/>
                                  </p:stCondLst>
                                  <p:childTnLst>
                                    <p:set>
                                      <p:cBhvr>
                                        <p:cTn dur="1" fill="hold">
                                          <p:stCondLst>
                                            <p:cond delay="0"/>
                                          </p:stCondLst>
                                        </p:cTn>
                                        <p:tgtEl>
                                          <p:spTgt spid="364"/>
                                        </p:tgtEl>
                                        <p:attrNameLst>
                                          <p:attrName>style.visibility</p:attrName>
                                        </p:attrNameLst>
                                      </p:cBhvr>
                                      <p:to>
                                        <p:strVal val="visible"/>
                                      </p:to>
                                    </p:set>
                                    <p:animEffect filter="fade" transition="in">
                                      <p:cBhvr>
                                        <p:cTn dur="500"/>
                                        <p:tgtEl>
                                          <p:spTgt spid="364"/>
                                        </p:tgtEl>
                                      </p:cBhvr>
                                    </p:animEffect>
                                  </p:childTnLst>
                                </p:cTn>
                              </p:par>
                              <p:par>
                                <p:cTn fill="hold" nodeType="withEffect" presetClass="emph" presetID="8" presetSubtype="0">
                                  <p:stCondLst>
                                    <p:cond delay="1000"/>
                                  </p:stCondLst>
                                  <p:childTnLst>
                                    <p:animRot by="-21600000">
                                      <p:cBhvr>
                                        <p:cTn dur="3250" fill="hold"/>
                                        <p:tgtEl>
                                          <p:spTgt spid="364"/>
                                        </p:tgtEl>
                                        <p:attrNameLst>
                                          <p:attrName>r</p:attrName>
                                        </p:attrNameLst>
                                      </p:cBhvr>
                                    </p:animRo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descr="Luoc do cac chau luc va dai duong" id="371" name="Google Shape;371;p8"/>
          <p:cNvPicPr preferRelativeResize="0"/>
          <p:nvPr/>
        </p:nvPicPr>
        <p:blipFill rotWithShape="1">
          <a:blip r:embed="rId3">
            <a:alphaModFix/>
          </a:blip>
          <a:srcRect b="0" l="0" r="0" t="0"/>
          <a:stretch/>
        </p:blipFill>
        <p:spPr>
          <a:xfrm>
            <a:off x="2382837" y="600075"/>
            <a:ext cx="7485062" cy="5800725"/>
          </a:xfrm>
          <a:prstGeom prst="rect">
            <a:avLst/>
          </a:prstGeom>
          <a:noFill/>
          <a:ln>
            <a:noFill/>
          </a:ln>
        </p:spPr>
      </p:pic>
      <p:sp>
        <p:nvSpPr>
          <p:cNvPr id="372" name="Google Shape;372;p8"/>
          <p:cNvSpPr/>
          <p:nvPr/>
        </p:nvSpPr>
        <p:spPr>
          <a:xfrm>
            <a:off x="1060450" y="5332412"/>
            <a:ext cx="1943100" cy="914400"/>
          </a:xfrm>
          <a:prstGeom prst="wedgeRectCallout">
            <a:avLst>
              <a:gd fmla="val 25668" name="adj1"/>
              <a:gd fmla="val -30694" name="adj2"/>
            </a:avLst>
          </a:prstGeom>
          <a:solidFill>
            <a:srgbClr val="FFFF00"/>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Thái Bình Dương</a:t>
            </a:r>
            <a:endParaRPr/>
          </a:p>
        </p:txBody>
      </p:sp>
      <p:sp>
        <p:nvSpPr>
          <p:cNvPr id="373" name="Google Shape;373;p8"/>
          <p:cNvSpPr/>
          <p:nvPr/>
        </p:nvSpPr>
        <p:spPr>
          <a:xfrm>
            <a:off x="304800" y="1511300"/>
            <a:ext cx="1727200" cy="927100"/>
          </a:xfrm>
          <a:prstGeom prst="wedgeRectCallout">
            <a:avLst>
              <a:gd fmla="val 61876" name="adj1"/>
              <a:gd fmla="val 19488" name="adj2"/>
            </a:avLst>
          </a:prstGeom>
          <a:solidFill>
            <a:srgbClr val="FFFF00"/>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Đại Tây Dương</a:t>
            </a:r>
            <a:endParaRPr/>
          </a:p>
        </p:txBody>
      </p:sp>
      <p:sp>
        <p:nvSpPr>
          <p:cNvPr id="374" name="Google Shape;374;p8"/>
          <p:cNvSpPr/>
          <p:nvPr/>
        </p:nvSpPr>
        <p:spPr>
          <a:xfrm>
            <a:off x="10560050" y="1847850"/>
            <a:ext cx="1295400" cy="1352550"/>
          </a:xfrm>
          <a:prstGeom prst="wedgeRectCallout">
            <a:avLst>
              <a:gd fmla="val -17850" name="adj1"/>
              <a:gd fmla="val 20280" name="adj2"/>
            </a:avLst>
          </a:prstGeom>
          <a:solidFill>
            <a:srgbClr val="FFFF00"/>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Thái Bình Dương</a:t>
            </a:r>
            <a:endParaRPr/>
          </a:p>
        </p:txBody>
      </p:sp>
      <p:sp>
        <p:nvSpPr>
          <p:cNvPr id="375" name="Google Shape;375;p8"/>
          <p:cNvSpPr/>
          <p:nvPr/>
        </p:nvSpPr>
        <p:spPr>
          <a:xfrm>
            <a:off x="10218737" y="3562350"/>
            <a:ext cx="1835150" cy="990600"/>
          </a:xfrm>
          <a:prstGeom prst="wedgeRectCallout">
            <a:avLst>
              <a:gd fmla="val -27259" name="adj1"/>
              <a:gd fmla="val 18019" name="adj2"/>
            </a:avLst>
          </a:prstGeom>
          <a:solidFill>
            <a:srgbClr val="FFFF00"/>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Ấn Độ Dương</a:t>
            </a:r>
            <a:endParaRPr/>
          </a:p>
        </p:txBody>
      </p:sp>
      <p:sp>
        <p:nvSpPr>
          <p:cNvPr id="376" name="Google Shape;376;p8"/>
          <p:cNvSpPr/>
          <p:nvPr/>
        </p:nvSpPr>
        <p:spPr>
          <a:xfrm>
            <a:off x="9190037" y="876300"/>
            <a:ext cx="2743200" cy="609600"/>
          </a:xfrm>
          <a:prstGeom prst="wedgeRectCallout">
            <a:avLst>
              <a:gd fmla="val -19325" name="adj1"/>
              <a:gd fmla="val 1660" name="adj2"/>
            </a:avLst>
          </a:prstGeom>
          <a:solidFill>
            <a:srgbClr val="FFFF00"/>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Bắc Băng Dương</a:t>
            </a:r>
            <a:endParaRPr/>
          </a:p>
        </p:txBody>
      </p:sp>
      <p:sp>
        <p:nvSpPr>
          <p:cNvPr id="377" name="Google Shape;377;p8"/>
          <p:cNvSpPr txBox="1"/>
          <p:nvPr/>
        </p:nvSpPr>
        <p:spPr>
          <a:xfrm>
            <a:off x="2382837" y="4762"/>
            <a:ext cx="8121650" cy="584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3200"/>
              <a:buFont typeface="Calibri"/>
              <a:buNone/>
            </a:pPr>
            <a:r>
              <a:rPr b="0" i="0" lang="en-US" sz="3200" u="none">
                <a:solidFill>
                  <a:srgbClr val="FF0000"/>
                </a:solidFill>
                <a:latin typeface="Calibri"/>
                <a:ea typeface="Calibri"/>
                <a:cs typeface="Calibri"/>
                <a:sym typeface="Calibri"/>
              </a:rPr>
              <a:t>Xác định vị trí của các đại dương trên lược đồ</a:t>
            </a:r>
            <a:r>
              <a:rPr b="0" i="0" lang="en-US" sz="2000" u="none">
                <a:solidFill>
                  <a:schemeClr val="dk1"/>
                </a:solidFill>
                <a:latin typeface="Calibri"/>
                <a:ea typeface="Calibri"/>
                <a:cs typeface="Calibri"/>
                <a:sym typeface="Calibri"/>
              </a:rPr>
              <a:t>.</a:t>
            </a:r>
            <a:endParaRPr/>
          </a:p>
        </p:txBody>
      </p:sp>
      <p:sp>
        <p:nvSpPr>
          <p:cNvPr id="378" name="Google Shape;378;p8"/>
          <p:cNvSpPr txBox="1"/>
          <p:nvPr/>
        </p:nvSpPr>
        <p:spPr>
          <a:xfrm>
            <a:off x="1447800" y="6400800"/>
            <a:ext cx="8534400" cy="5238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Calibri"/>
              <a:buNone/>
            </a:pPr>
            <a:r>
              <a:rPr b="1" i="1" lang="en-US" sz="2800" u="none">
                <a:solidFill>
                  <a:schemeClr val="dk1"/>
                </a:solidFill>
                <a:latin typeface="Calibri"/>
                <a:ea typeface="Calibri"/>
                <a:cs typeface="Calibri"/>
                <a:sym typeface="Calibri"/>
              </a:rPr>
              <a:t>Hình 1</a:t>
            </a:r>
            <a:r>
              <a:rPr b="0" i="1" lang="en-US" sz="2800" u="none">
                <a:solidFill>
                  <a:schemeClr val="dk1"/>
                </a:solidFill>
                <a:latin typeface="Calibri"/>
                <a:ea typeface="Calibri"/>
                <a:cs typeface="Calibri"/>
                <a:sym typeface="Calibri"/>
              </a:rPr>
              <a:t>. Lược đồ các châu lục và đại dương</a:t>
            </a:r>
            <a:endParaRPr/>
          </a:p>
        </p:txBody>
      </p:sp>
      <p:pic>
        <p:nvPicPr>
          <p:cNvPr id="379" name="Google Shape;379;p8"/>
          <p:cNvPicPr preferRelativeResize="0"/>
          <p:nvPr/>
        </p:nvPicPr>
        <p:blipFill rotWithShape="1">
          <a:blip r:embed="rId4">
            <a:alphaModFix/>
          </a:blip>
          <a:srcRect b="0" l="0" r="0" t="0"/>
          <a:stretch/>
        </p:blipFill>
        <p:spPr>
          <a:xfrm>
            <a:off x="-561975" y="3429000"/>
            <a:ext cx="2593975" cy="3668712"/>
          </a:xfrm>
          <a:prstGeom prst="rect">
            <a:avLst/>
          </a:prstGeom>
          <a:noFill/>
          <a:ln>
            <a:noFill/>
          </a:ln>
        </p:spPr>
      </p:pic>
      <p:sp>
        <p:nvSpPr>
          <p:cNvPr id="380" name="Google Shape;380;p8"/>
          <p:cNvSpPr/>
          <p:nvPr/>
        </p:nvSpPr>
        <p:spPr>
          <a:xfrm>
            <a:off x="9356725" y="5573712"/>
            <a:ext cx="1943100" cy="914400"/>
          </a:xfrm>
          <a:prstGeom prst="wedgeRectCallout">
            <a:avLst>
              <a:gd fmla="val -23748" name="adj1"/>
              <a:gd fmla="val 10512" name="adj2"/>
            </a:avLst>
          </a:prstGeom>
          <a:solidFill>
            <a:srgbClr val="FFFF00"/>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2800"/>
              <a:buFont typeface="Calibri"/>
              <a:buNone/>
            </a:pPr>
            <a:r>
              <a:rPr b="0" i="0" lang="en-US" sz="2800" u="none">
                <a:solidFill>
                  <a:schemeClr val="dk1"/>
                </a:solidFill>
                <a:latin typeface="Calibri"/>
                <a:ea typeface="Calibri"/>
                <a:cs typeface="Calibri"/>
                <a:sym typeface="Calibri"/>
              </a:rPr>
              <a:t>Nam Đại Dương</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500"/>
                                        <p:tgtEl>
                                          <p:spTgt spid="372"/>
                                        </p:tgtEl>
                                      </p:cBhvr>
                                    </p:animEffect>
                                  </p:childTnLst>
                                </p:cTn>
                              </p:par>
                              <p:par>
                                <p:cTn fill="hold" nodeType="with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500"/>
                                        <p:tgtEl>
                                          <p:spTgt spid="3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500"/>
                                        <p:tgtEl>
                                          <p:spTgt spid="3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500"/>
                                        <p:tgtEl>
                                          <p:spTgt spid="3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500"/>
                                        <p:tgtEl>
                                          <p:spTgt spid="3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500"/>
                                        <p:tgtEl>
                                          <p:spTgt spid="3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p9"/>
          <p:cNvPicPr preferRelativeResize="0"/>
          <p:nvPr/>
        </p:nvPicPr>
        <p:blipFill rotWithShape="1">
          <a:blip r:embed="rId3">
            <a:alphaModFix/>
          </a:blip>
          <a:srcRect b="0" l="0" r="0" t="0"/>
          <a:stretch/>
        </p:blipFill>
        <p:spPr>
          <a:xfrm rot="5100000">
            <a:off x="2332037" y="-1439862"/>
            <a:ext cx="6302375" cy="9632950"/>
          </a:xfrm>
          <a:prstGeom prst="rect">
            <a:avLst/>
          </a:prstGeom>
          <a:noFill/>
          <a:ln>
            <a:noFill/>
          </a:ln>
        </p:spPr>
      </p:pic>
      <p:sp>
        <p:nvSpPr>
          <p:cNvPr id="387" name="Google Shape;387;p9"/>
          <p:cNvSpPr txBox="1"/>
          <p:nvPr/>
        </p:nvSpPr>
        <p:spPr>
          <a:xfrm>
            <a:off x="3105568" y="1243258"/>
            <a:ext cx="5334000" cy="498598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accent5"/>
              </a:buClr>
              <a:buSzPts val="5400"/>
              <a:buFont typeface="Calibri"/>
              <a:buNone/>
            </a:pPr>
            <a:r>
              <a:rPr b="1" i="0" lang="en-US" sz="5400" u="none" cap="none" strike="noStrike">
                <a:solidFill>
                  <a:schemeClr val="accent5"/>
                </a:solidFill>
                <a:latin typeface="Calibri"/>
                <a:ea typeface="Calibri"/>
                <a:cs typeface="Calibri"/>
                <a:sym typeface="Calibri"/>
              </a:rPr>
              <a:t>5 đại dương:</a:t>
            </a:r>
            <a:endParaRPr b="0" i="0" sz="4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Thái Bình Dương</a:t>
            </a:r>
            <a:endParaRPr/>
          </a:p>
          <a:p>
            <a:pPr indent="0" lvl="0" marL="0" marR="0" rtl="0" algn="l">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Đại Tây Dương</a:t>
            </a:r>
            <a:endParaRPr/>
          </a:p>
          <a:p>
            <a:pPr indent="0" lvl="0" marL="0" marR="0" rtl="0" algn="l">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Ấn Độ Dương</a:t>
            </a:r>
            <a:endParaRPr/>
          </a:p>
          <a:p>
            <a:pPr indent="0" lvl="0" marL="0" marR="0" rtl="0" algn="l">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Bắc Băng Dương</a:t>
            </a:r>
            <a:endParaRPr/>
          </a:p>
          <a:p>
            <a:pPr indent="0" lvl="0" marL="0" marR="0" rtl="0" algn="l">
              <a:lnSpc>
                <a:spcPct val="100000"/>
              </a:lnSpc>
              <a:spcBef>
                <a:spcPts val="0"/>
              </a:spcBef>
              <a:spcAft>
                <a:spcPts val="0"/>
              </a:spcAft>
              <a:buClr>
                <a:schemeClr val="dk1"/>
              </a:buClr>
              <a:buSzPts val="4400"/>
              <a:buFont typeface="Calibri"/>
              <a:buNone/>
            </a:pPr>
            <a:r>
              <a:rPr b="0" i="0" lang="en-US" sz="4400" u="none" cap="none" strike="noStrike">
                <a:solidFill>
                  <a:schemeClr val="dk1"/>
                </a:solidFill>
                <a:latin typeface="Calibri"/>
                <a:ea typeface="Calibri"/>
                <a:cs typeface="Calibri"/>
                <a:sym typeface="Calibri"/>
              </a:rPr>
              <a:t>Nam Đại Dương</a:t>
            </a:r>
            <a:endParaRPr/>
          </a:p>
          <a:p>
            <a:pPr indent="0" lvl="0" marL="0" marR="0" rtl="0" algn="l">
              <a:lnSpc>
                <a:spcPct val="100000"/>
              </a:lnSpc>
              <a:spcBef>
                <a:spcPts val="0"/>
              </a:spcBef>
              <a:spcAft>
                <a:spcPts val="0"/>
              </a:spcAft>
              <a:buClr>
                <a:schemeClr val="dk1"/>
              </a:buClr>
              <a:buSzPts val="4400"/>
              <a:buFont typeface="Oi"/>
              <a:buNone/>
            </a:pPr>
            <a:r>
              <a:t/>
            </a:r>
            <a:endParaRPr b="0" i="0" sz="4400" u="none" cap="none" strike="noStrike">
              <a:solidFill>
                <a:schemeClr val="dk1"/>
              </a:solidFill>
              <a:latin typeface="Calibri"/>
              <a:ea typeface="Calibri"/>
              <a:cs typeface="Calibri"/>
              <a:sym typeface="Calibri"/>
            </a:endParaRPr>
          </a:p>
        </p:txBody>
      </p:sp>
      <p:pic>
        <p:nvPicPr>
          <p:cNvPr id="388" name="Google Shape;388;p9"/>
          <p:cNvPicPr preferRelativeResize="0"/>
          <p:nvPr/>
        </p:nvPicPr>
        <p:blipFill rotWithShape="1">
          <a:blip r:embed="rId4">
            <a:alphaModFix/>
          </a:blip>
          <a:srcRect b="0" l="15661" r="10696" t="3009"/>
          <a:stretch/>
        </p:blipFill>
        <p:spPr>
          <a:xfrm>
            <a:off x="9120187" y="3197225"/>
            <a:ext cx="2779712" cy="3660775"/>
          </a:xfrm>
          <a:prstGeom prst="rect">
            <a:avLst/>
          </a:prstGeom>
          <a:noFill/>
          <a:ln>
            <a:noFill/>
          </a:ln>
        </p:spPr>
      </p:pic>
      <p:pic>
        <p:nvPicPr>
          <p:cNvPr id="389" name="Google Shape;389;p9"/>
          <p:cNvPicPr preferRelativeResize="0"/>
          <p:nvPr/>
        </p:nvPicPr>
        <p:blipFill rotWithShape="1">
          <a:blip r:embed="rId5">
            <a:alphaModFix/>
          </a:blip>
          <a:srcRect b="0" l="0" r="0" t="0"/>
          <a:stretch/>
        </p:blipFill>
        <p:spPr>
          <a:xfrm>
            <a:off x="2711450" y="2286000"/>
            <a:ext cx="336550" cy="322262"/>
          </a:xfrm>
          <a:prstGeom prst="rect">
            <a:avLst/>
          </a:prstGeom>
          <a:noFill/>
          <a:ln>
            <a:noFill/>
          </a:ln>
        </p:spPr>
      </p:pic>
      <p:pic>
        <p:nvPicPr>
          <p:cNvPr id="390" name="Google Shape;390;p9"/>
          <p:cNvPicPr preferRelativeResize="0"/>
          <p:nvPr/>
        </p:nvPicPr>
        <p:blipFill rotWithShape="1">
          <a:blip r:embed="rId5">
            <a:alphaModFix/>
          </a:blip>
          <a:srcRect b="0" l="0" r="0" t="0"/>
          <a:stretch/>
        </p:blipFill>
        <p:spPr>
          <a:xfrm>
            <a:off x="2711450" y="2930525"/>
            <a:ext cx="336550" cy="322262"/>
          </a:xfrm>
          <a:prstGeom prst="rect">
            <a:avLst/>
          </a:prstGeom>
          <a:noFill/>
          <a:ln>
            <a:noFill/>
          </a:ln>
        </p:spPr>
      </p:pic>
      <p:pic>
        <p:nvPicPr>
          <p:cNvPr id="391" name="Google Shape;391;p9"/>
          <p:cNvPicPr preferRelativeResize="0"/>
          <p:nvPr/>
        </p:nvPicPr>
        <p:blipFill rotWithShape="1">
          <a:blip r:embed="rId5">
            <a:alphaModFix/>
          </a:blip>
          <a:srcRect b="0" l="0" r="0" t="0"/>
          <a:stretch/>
        </p:blipFill>
        <p:spPr>
          <a:xfrm>
            <a:off x="2711450" y="3575050"/>
            <a:ext cx="336550" cy="322262"/>
          </a:xfrm>
          <a:prstGeom prst="rect">
            <a:avLst/>
          </a:prstGeom>
          <a:noFill/>
          <a:ln>
            <a:noFill/>
          </a:ln>
        </p:spPr>
      </p:pic>
      <p:pic>
        <p:nvPicPr>
          <p:cNvPr id="392" name="Google Shape;392;p9"/>
          <p:cNvPicPr preferRelativeResize="0"/>
          <p:nvPr/>
        </p:nvPicPr>
        <p:blipFill rotWithShape="1">
          <a:blip r:embed="rId5">
            <a:alphaModFix/>
          </a:blip>
          <a:srcRect b="0" l="0" r="0" t="0"/>
          <a:stretch/>
        </p:blipFill>
        <p:spPr>
          <a:xfrm>
            <a:off x="2711450" y="4249737"/>
            <a:ext cx="336550" cy="322262"/>
          </a:xfrm>
          <a:prstGeom prst="rect">
            <a:avLst/>
          </a:prstGeom>
          <a:noFill/>
          <a:ln>
            <a:noFill/>
          </a:ln>
        </p:spPr>
      </p:pic>
      <p:pic>
        <p:nvPicPr>
          <p:cNvPr id="393" name="Google Shape;393;p9"/>
          <p:cNvPicPr preferRelativeResize="0"/>
          <p:nvPr/>
        </p:nvPicPr>
        <p:blipFill rotWithShape="1">
          <a:blip r:embed="rId5">
            <a:alphaModFix/>
          </a:blip>
          <a:srcRect b="0" l="0" r="0" t="0"/>
          <a:stretch/>
        </p:blipFill>
        <p:spPr>
          <a:xfrm>
            <a:off x="2743200" y="4935537"/>
            <a:ext cx="336550" cy="322262"/>
          </a:xfrm>
          <a:prstGeom prst="rect">
            <a:avLst/>
          </a:prstGeom>
          <a:noFill/>
          <a:ln>
            <a:noFill/>
          </a:ln>
        </p:spPr>
      </p:pic>
      <p:sp>
        <p:nvSpPr>
          <p:cNvPr id="394" name="Google Shape;394;p9"/>
          <p:cNvSpPr txBox="1"/>
          <p:nvPr/>
        </p:nvSpPr>
        <p:spPr>
          <a:xfrm>
            <a:off x="2000250" y="960437"/>
            <a:ext cx="7062787" cy="483235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Nam Đại Dương là đại dương thứ 5 trên Trái Đất được National Geographic Society (Hiệp hội Địa lý Quốc gia Mỹ) công nhận vào hôm 8/6/2021, trùng ngày Đại dương Thế giới. </a:t>
            </a:r>
            <a:endParaRPr/>
          </a:p>
        </p:txBody>
      </p:sp>
    </p:spTree>
  </p:cSld>
  <p:clrMapOvr>
    <a:masterClrMapping/>
  </p:clrMapOvr>
  <p:transition>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88"/>
                                        </p:tgtEl>
                                        <p:attrNameLst>
                                          <p:attrName>style.visibility</p:attrName>
                                        </p:attrNameLst>
                                      </p:cBhvr>
                                      <p:to>
                                        <p:strVal val="visible"/>
                                      </p:to>
                                    </p:set>
                                    <p:anim calcmode="lin" valueType="num">
                                      <p:cBhvr additive="base">
                                        <p:cTn dur="500"/>
                                        <p:tgtEl>
                                          <p:spTgt spid="388"/>
                                        </p:tgtEl>
                                        <p:attrNameLst>
                                          <p:attrName>ppt_w</p:attrName>
                                        </p:attrNameLst>
                                      </p:cBhvr>
                                      <p:tavLst>
                                        <p:tav fmla="" tm="0">
                                          <p:val>
                                            <p:strVal val="0"/>
                                          </p:val>
                                        </p:tav>
                                        <p:tav fmla="" tm="100000">
                                          <p:val>
                                            <p:strVal val="#ppt_w"/>
                                          </p:val>
                                        </p:tav>
                                      </p:tavLst>
                                    </p:anim>
                                    <p:anim calcmode="lin" valueType="num">
                                      <p:cBhvr additive="base">
                                        <p:cTn dur="500"/>
                                        <p:tgtEl>
                                          <p:spTgt spid="388"/>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10" presetSubtype="0">
                                  <p:stCondLst>
                                    <p:cond delay="1000"/>
                                  </p:stCondLst>
                                  <p:childTnLst>
                                    <p:set>
                                      <p:cBhvr>
                                        <p:cTn dur="1" fill="hold">
                                          <p:stCondLst>
                                            <p:cond delay="0"/>
                                          </p:stCondLst>
                                        </p:cTn>
                                        <p:tgtEl>
                                          <p:spTgt spid="389"/>
                                        </p:tgtEl>
                                        <p:attrNameLst>
                                          <p:attrName>style.visibility</p:attrName>
                                        </p:attrNameLst>
                                      </p:cBhvr>
                                      <p:to>
                                        <p:strVal val="visible"/>
                                      </p:to>
                                    </p:set>
                                    <p:animEffect filter="fade" transition="in">
                                      <p:cBhvr>
                                        <p:cTn dur="500"/>
                                        <p:tgtEl>
                                          <p:spTgt spid="389"/>
                                        </p:tgtEl>
                                      </p:cBhvr>
                                    </p:animEffect>
                                  </p:childTnLst>
                                </p:cTn>
                              </p:par>
                              <p:par>
                                <p:cTn fill="hold" nodeType="withEffect" presetClass="emph" presetID="8" presetSubtype="0">
                                  <p:stCondLst>
                                    <p:cond delay="1000"/>
                                  </p:stCondLst>
                                  <p:childTnLst>
                                    <p:animRot by="-21600000">
                                      <p:cBhvr>
                                        <p:cTn dur="3250" fill="hold"/>
                                        <p:tgtEl>
                                          <p:spTgt spid="389"/>
                                        </p:tgtEl>
                                        <p:attrNameLst>
                                          <p:attrName>r</p:attrName>
                                        </p:attrNameLst>
                                      </p:cBhvr>
                                    </p:animRot>
                                  </p:childTnLst>
                                </p:cTn>
                              </p:par>
                              <p:par>
                                <p:cTn fill="hold" nodeType="withEffect" presetClass="entr" presetID="10" presetSubtype="0">
                                  <p:stCondLst>
                                    <p:cond delay="1000"/>
                                  </p:stCondLst>
                                  <p:childTnLst>
                                    <p:set>
                                      <p:cBhvr>
                                        <p:cTn dur="1" fill="hold">
                                          <p:stCondLst>
                                            <p:cond delay="0"/>
                                          </p:stCondLst>
                                        </p:cTn>
                                        <p:tgtEl>
                                          <p:spTgt spid="390"/>
                                        </p:tgtEl>
                                        <p:attrNameLst>
                                          <p:attrName>style.visibility</p:attrName>
                                        </p:attrNameLst>
                                      </p:cBhvr>
                                      <p:to>
                                        <p:strVal val="visible"/>
                                      </p:to>
                                    </p:set>
                                    <p:animEffect filter="fade" transition="in">
                                      <p:cBhvr>
                                        <p:cTn dur="500"/>
                                        <p:tgtEl>
                                          <p:spTgt spid="390"/>
                                        </p:tgtEl>
                                      </p:cBhvr>
                                    </p:animEffect>
                                  </p:childTnLst>
                                </p:cTn>
                              </p:par>
                              <p:par>
                                <p:cTn fill="hold" nodeType="withEffect" presetClass="emph" presetID="8" presetSubtype="0">
                                  <p:stCondLst>
                                    <p:cond delay="1000"/>
                                  </p:stCondLst>
                                  <p:childTnLst>
                                    <p:animRot by="-21600000">
                                      <p:cBhvr>
                                        <p:cTn dur="3250" fill="hold"/>
                                        <p:tgtEl>
                                          <p:spTgt spid="390"/>
                                        </p:tgtEl>
                                        <p:attrNameLst>
                                          <p:attrName>r</p:attrName>
                                        </p:attrNameLst>
                                      </p:cBhvr>
                                    </p:animRot>
                                  </p:childTnLst>
                                </p:cTn>
                              </p:par>
                              <p:par>
                                <p:cTn fill="hold" nodeType="withEffect" presetClass="entr" presetID="10" presetSubtype="0">
                                  <p:stCondLst>
                                    <p:cond delay="1000"/>
                                  </p:stCondLst>
                                  <p:childTnLst>
                                    <p:set>
                                      <p:cBhvr>
                                        <p:cTn dur="1" fill="hold">
                                          <p:stCondLst>
                                            <p:cond delay="0"/>
                                          </p:stCondLst>
                                        </p:cTn>
                                        <p:tgtEl>
                                          <p:spTgt spid="391"/>
                                        </p:tgtEl>
                                        <p:attrNameLst>
                                          <p:attrName>style.visibility</p:attrName>
                                        </p:attrNameLst>
                                      </p:cBhvr>
                                      <p:to>
                                        <p:strVal val="visible"/>
                                      </p:to>
                                    </p:set>
                                    <p:animEffect filter="fade" transition="in">
                                      <p:cBhvr>
                                        <p:cTn dur="500"/>
                                        <p:tgtEl>
                                          <p:spTgt spid="391"/>
                                        </p:tgtEl>
                                      </p:cBhvr>
                                    </p:animEffect>
                                  </p:childTnLst>
                                </p:cTn>
                              </p:par>
                              <p:par>
                                <p:cTn fill="hold" nodeType="withEffect" presetClass="emph" presetID="8" presetSubtype="0">
                                  <p:stCondLst>
                                    <p:cond delay="1000"/>
                                  </p:stCondLst>
                                  <p:childTnLst>
                                    <p:animRot by="-21600000">
                                      <p:cBhvr>
                                        <p:cTn dur="3250" fill="hold"/>
                                        <p:tgtEl>
                                          <p:spTgt spid="391"/>
                                        </p:tgtEl>
                                        <p:attrNameLst>
                                          <p:attrName>r</p:attrName>
                                        </p:attrNameLst>
                                      </p:cBhvr>
                                    </p:animRot>
                                  </p:childTnLst>
                                </p:cTn>
                              </p:par>
                              <p:par>
                                <p:cTn fill="hold" nodeType="withEffect" presetClass="entr" presetID="10" presetSubtype="0">
                                  <p:stCondLst>
                                    <p:cond delay="1000"/>
                                  </p:stCondLst>
                                  <p:childTnLst>
                                    <p:set>
                                      <p:cBhvr>
                                        <p:cTn dur="1" fill="hold">
                                          <p:stCondLst>
                                            <p:cond delay="0"/>
                                          </p:stCondLst>
                                        </p:cTn>
                                        <p:tgtEl>
                                          <p:spTgt spid="392"/>
                                        </p:tgtEl>
                                        <p:attrNameLst>
                                          <p:attrName>style.visibility</p:attrName>
                                        </p:attrNameLst>
                                      </p:cBhvr>
                                      <p:to>
                                        <p:strVal val="visible"/>
                                      </p:to>
                                    </p:set>
                                    <p:animEffect filter="fade" transition="in">
                                      <p:cBhvr>
                                        <p:cTn dur="500"/>
                                        <p:tgtEl>
                                          <p:spTgt spid="392"/>
                                        </p:tgtEl>
                                      </p:cBhvr>
                                    </p:animEffect>
                                  </p:childTnLst>
                                </p:cTn>
                              </p:par>
                              <p:par>
                                <p:cTn fill="hold" nodeType="withEffect" presetClass="emph" presetID="8" presetSubtype="0">
                                  <p:stCondLst>
                                    <p:cond delay="1000"/>
                                  </p:stCondLst>
                                  <p:childTnLst>
                                    <p:animRot by="-21600000">
                                      <p:cBhvr>
                                        <p:cTn dur="3250" fill="hold"/>
                                        <p:tgtEl>
                                          <p:spTgt spid="392"/>
                                        </p:tgtEl>
                                        <p:attrNameLst>
                                          <p:attrName>r</p:attrName>
                                        </p:attrNameLst>
                                      </p:cBhvr>
                                    </p:animRot>
                                  </p:childTnLst>
                                </p:cTn>
                              </p:par>
                              <p:par>
                                <p:cTn fill="hold" nodeType="withEffect" presetClass="entr" presetID="10" presetSubtype="0">
                                  <p:stCondLst>
                                    <p:cond delay="1000"/>
                                  </p:stCondLst>
                                  <p:childTnLst>
                                    <p:set>
                                      <p:cBhvr>
                                        <p:cTn dur="1" fill="hold">
                                          <p:stCondLst>
                                            <p:cond delay="0"/>
                                          </p:stCondLst>
                                        </p:cTn>
                                        <p:tgtEl>
                                          <p:spTgt spid="393"/>
                                        </p:tgtEl>
                                        <p:attrNameLst>
                                          <p:attrName>style.visibility</p:attrName>
                                        </p:attrNameLst>
                                      </p:cBhvr>
                                      <p:to>
                                        <p:strVal val="visible"/>
                                      </p:to>
                                    </p:set>
                                    <p:animEffect filter="fade" transition="in">
                                      <p:cBhvr>
                                        <p:cTn dur="500"/>
                                        <p:tgtEl>
                                          <p:spTgt spid="393"/>
                                        </p:tgtEl>
                                      </p:cBhvr>
                                    </p:animEffect>
                                  </p:childTnLst>
                                </p:cTn>
                              </p:par>
                              <p:par>
                                <p:cTn fill="hold" nodeType="withEffect" presetClass="emph" presetID="8" presetSubtype="0">
                                  <p:stCondLst>
                                    <p:cond delay="1000"/>
                                  </p:stCondLst>
                                  <p:childTnLst>
                                    <p:animRot by="-21600000">
                                      <p:cBhvr>
                                        <p:cTn dur="3250" fill="hold"/>
                                        <p:tgtEl>
                                          <p:spTgt spid="393"/>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389"/>
                                        </p:tgtEl>
                                      </p:cBhvr>
                                    </p:animEffect>
                                    <p:set>
                                      <p:cBhvr>
                                        <p:cTn dur="1" fill="hold">
                                          <p:stCondLst>
                                            <p:cond delay="1000"/>
                                          </p:stCondLst>
                                        </p:cTn>
                                        <p:tgtEl>
                                          <p:spTgt spid="38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390"/>
                                        </p:tgtEl>
                                      </p:cBhvr>
                                    </p:animEffect>
                                    <p:set>
                                      <p:cBhvr>
                                        <p:cTn dur="1" fill="hold">
                                          <p:stCondLst>
                                            <p:cond delay="1000"/>
                                          </p:stCondLst>
                                        </p:cTn>
                                        <p:tgtEl>
                                          <p:spTgt spid="39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391"/>
                                        </p:tgtEl>
                                      </p:cBhvr>
                                    </p:animEffect>
                                    <p:set>
                                      <p:cBhvr>
                                        <p:cTn dur="1" fill="hold">
                                          <p:stCondLst>
                                            <p:cond delay="1000"/>
                                          </p:stCondLst>
                                        </p:cTn>
                                        <p:tgtEl>
                                          <p:spTgt spid="39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392"/>
                                        </p:tgtEl>
                                      </p:cBhvr>
                                    </p:animEffect>
                                    <p:set>
                                      <p:cBhvr>
                                        <p:cTn dur="1" fill="hold">
                                          <p:stCondLst>
                                            <p:cond delay="1000"/>
                                          </p:stCondLst>
                                        </p:cTn>
                                        <p:tgtEl>
                                          <p:spTgt spid="39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393"/>
                                        </p:tgtEl>
                                      </p:cBhvr>
                                    </p:animEffect>
                                    <p:set>
                                      <p:cBhvr>
                                        <p:cTn dur="1" fill="hold">
                                          <p:stCondLst>
                                            <p:cond delay="1000"/>
                                          </p:stCondLst>
                                        </p:cTn>
                                        <p:tgtEl>
                                          <p:spTgt spid="393"/>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500"/>
                                        <p:tgtEl>
                                          <p:spTgt spid="3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9Slide - 2021">
      <a:dk1>
        <a:srgbClr val="000000"/>
      </a:dk1>
      <a:lt1>
        <a:srgbClr val="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3_Office Theme">
  <a:themeElements>
    <a:clrScheme name="9Slide - 2021">
      <a:dk1>
        <a:srgbClr val="000000"/>
      </a:dk1>
      <a:lt1>
        <a:srgbClr val="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9Slide - 2021">
      <a:dk1>
        <a:srgbClr val="000000"/>
      </a:dk1>
      <a:lt1>
        <a:srgbClr val="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2_Office Theme">
  <a:themeElements>
    <a:clrScheme name="9Slide - 2021">
      <a:dk1>
        <a:srgbClr val="000000"/>
      </a:dk1>
      <a:lt1>
        <a:srgbClr val="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2021-09-03T19:04:42Z</dcterms:created>
  <dc:creator>Admin</dc:creator>
</cp:coreProperties>
</file>

<file path=docProps/custom.xml><?xml version="1.0" encoding="utf-8"?>
<Properties xmlns="http://schemas.openxmlformats.org/officeDocument/2006/custom-properties" xmlns:vt="http://schemas.openxmlformats.org/officeDocument/2006/docPropsVTypes"/>
</file>