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4315" r:id="rId3"/>
  </p:sldMasterIdLst>
  <p:notesMasterIdLst>
    <p:notesMasterId r:id="rId25"/>
  </p:notesMasterIdLst>
  <p:handoutMasterIdLst>
    <p:handoutMasterId r:id="rId26"/>
  </p:handoutMasterIdLst>
  <p:sldIdLst>
    <p:sldId id="610" r:id="rId4"/>
    <p:sldId id="589" r:id="rId5"/>
    <p:sldId id="584" r:id="rId6"/>
    <p:sldId id="585" r:id="rId7"/>
    <p:sldId id="586" r:id="rId8"/>
    <p:sldId id="587" r:id="rId9"/>
    <p:sldId id="581" r:id="rId10"/>
    <p:sldId id="611" r:id="rId11"/>
    <p:sldId id="578" r:id="rId12"/>
    <p:sldId id="591" r:id="rId13"/>
    <p:sldId id="612" r:id="rId14"/>
    <p:sldId id="613" r:id="rId15"/>
    <p:sldId id="614" r:id="rId16"/>
    <p:sldId id="616" r:id="rId17"/>
    <p:sldId id="617" r:id="rId18"/>
    <p:sldId id="618" r:id="rId19"/>
    <p:sldId id="619" r:id="rId20"/>
    <p:sldId id="620" r:id="rId21"/>
    <p:sldId id="621" r:id="rId22"/>
    <p:sldId id="623" r:id="rId23"/>
    <p:sldId id="624" r:id="rId24"/>
  </p:sldIdLst>
  <p:sldSz cx="12192000" cy="6858000"/>
  <p:notesSz cx="9144000" cy="6858000"/>
  <p:custShowLst>
    <p:custShow name="Custom Show 1" id="0">
      <p:sldLst/>
    </p:custShow>
  </p:custShowLst>
  <p:custDataLst>
    <p:tags r:id="rId27"/>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302">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Huy Thanh" initials="PHT" lastIdx="2" clrIdx="0">
    <p:extLst>
      <p:ext uri="{19B8F6BF-5375-455C-9EA6-DF929625EA0E}">
        <p15:presenceInfo xmlns:p15="http://schemas.microsoft.com/office/powerpoint/2012/main" userId="Pham Huy Tha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33CC"/>
    <a:srgbClr val="FF0000"/>
    <a:srgbClr val="FF3300"/>
    <a:srgbClr val="FF0066"/>
    <a:srgbClr val="0000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7" autoAdjust="0"/>
    <p:restoredTop sz="94621"/>
  </p:normalViewPr>
  <p:slideViewPr>
    <p:cSldViewPr>
      <p:cViewPr>
        <p:scale>
          <a:sx n="75" d="100"/>
          <a:sy n="75" d="100"/>
        </p:scale>
        <p:origin x="546" y="144"/>
      </p:cViewPr>
      <p:guideLst>
        <p:guide orient="horz" pos="2302"/>
        <p:guide pos="3840"/>
      </p:guideLst>
    </p:cSldViewPr>
  </p:slideViewPr>
  <p:outlineViewPr>
    <p:cViewPr>
      <p:scale>
        <a:sx n="33" d="100"/>
        <a:sy n="33" d="100"/>
      </p:scale>
      <p:origin x="0" y="0"/>
    </p:cViewPr>
  </p:outlin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26T18:01:09.398" idx="2">
    <p:pos x="10" y="10"/>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a:defRPr sz="1200"/>
            </a:lvl1pPr>
          </a:lstStyle>
          <a:p>
            <a:pPr>
              <a:defRPr/>
            </a:pPr>
            <a:endParaRPr lang="en-US"/>
          </a:p>
        </p:txBody>
      </p:sp>
      <p:sp>
        <p:nvSpPr>
          <p:cNvPr id="34819" name="Rectangle 3"/>
          <p:cNvSpPr>
            <a:spLocks noGrp="1" noChangeArrowheads="1"/>
          </p:cNvSpPr>
          <p:nvPr>
            <p:ph type="dt" sz="quarter"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a:defRPr sz="1200"/>
            </a:lvl1pPr>
          </a:lstStyle>
          <a:p>
            <a:pPr>
              <a:defRPr/>
            </a:pPr>
            <a:endParaRPr lang="en-US"/>
          </a:p>
        </p:txBody>
      </p:sp>
      <p:sp>
        <p:nvSpPr>
          <p:cNvPr id="34820" name="Rectangle 4"/>
          <p:cNvSpPr>
            <a:spLocks noGrp="1" noChangeArrowheads="1"/>
          </p:cNvSpPr>
          <p:nvPr>
            <p:ph type="ftr" sz="quarter" idx="2"/>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a:defRPr sz="1200"/>
            </a:lvl1pPr>
          </a:lstStyle>
          <a:p>
            <a:pPr>
              <a:defRPr/>
            </a:pPr>
            <a:endParaRPr lang="en-US"/>
          </a:p>
        </p:txBody>
      </p:sp>
      <p:sp>
        <p:nvSpPr>
          <p:cNvPr id="34821" name="Rectangle 5"/>
          <p:cNvSpPr>
            <a:spLocks noGrp="1" noChangeArrowheads="1"/>
          </p:cNvSpPr>
          <p:nvPr>
            <p:ph type="sldNum" sz="quarter" idx="3"/>
          </p:nvPr>
        </p:nvSpPr>
        <p:spPr bwMode="auto">
          <a:xfrm>
            <a:off x="5180013" y="6513513"/>
            <a:ext cx="3962400" cy="342900"/>
          </a:xfrm>
          <a:prstGeom prst="rect">
            <a:avLst/>
          </a:prstGeom>
          <a:noFill/>
          <a:ln>
            <a:noFill/>
          </a:ln>
          <a:effectLst/>
        </p:spPr>
        <p:txBody>
          <a:bodyPr vert="horz" wrap="square" lIns="91440" tIns="45720" rIns="91440" bIns="45720" numCol="1" anchor="b" anchorCtr="0" compatLnSpc="1"/>
          <a:lstStyle>
            <a:lvl1pPr algn="r">
              <a:defRPr sz="1200" noProof="1">
                <a:cs typeface="+mn-cs"/>
              </a:defRPr>
            </a:lvl1pPr>
          </a:lstStyle>
          <a:p>
            <a:pPr>
              <a:defRPr/>
            </a:pPr>
            <a:fld id="{22763592-3451-4248-8AD8-B0229FB8F4B3}" type="slidenum">
              <a:rPr lang="en-US"/>
              <a:pPr>
                <a:defRPr/>
              </a:pPr>
              <a:t>‹#›</a:t>
            </a:fld>
            <a:endParaRPr lang="en-US"/>
          </a:p>
        </p:txBody>
      </p:sp>
    </p:spTree>
    <p:extLst>
      <p:ext uri="{BB962C8B-B14F-4D97-AF65-F5344CB8AC3E}">
        <p14:creationId xmlns:p14="http://schemas.microsoft.com/office/powerpoint/2010/main" val="363032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962400" cy="342900"/>
          </a:xfrm>
          <a:prstGeom prst="rect">
            <a:avLst/>
          </a:prstGeom>
          <a:noFill/>
          <a:ln>
            <a:noFill/>
          </a:ln>
          <a:effectLst/>
        </p:spPr>
        <p:txBody>
          <a:bodyPr vert="horz" wrap="square" lIns="91440" tIns="45720" rIns="91440" bIns="45720" numCol="1" anchor="t" anchorCtr="0" compatLnSpc="1"/>
          <a:lstStyle>
            <a:lvl1pPr>
              <a:defRPr sz="1200"/>
            </a:lvl1pPr>
          </a:lstStyle>
          <a:p>
            <a:pPr>
              <a:defRPr/>
            </a:pPr>
            <a:endParaRPr lang="en-US"/>
          </a:p>
        </p:txBody>
      </p:sp>
      <p:sp>
        <p:nvSpPr>
          <p:cNvPr id="46083" name="Rectangle 3"/>
          <p:cNvSpPr>
            <a:spLocks noGrp="1" noChangeArrowheads="1"/>
          </p:cNvSpPr>
          <p:nvPr>
            <p:ph type="dt" idx="1"/>
          </p:nvPr>
        </p:nvSpPr>
        <p:spPr bwMode="auto">
          <a:xfrm>
            <a:off x="5180013" y="0"/>
            <a:ext cx="3962400" cy="342900"/>
          </a:xfrm>
          <a:prstGeom prst="rect">
            <a:avLst/>
          </a:prstGeom>
          <a:noFill/>
          <a:ln>
            <a:noFill/>
          </a:ln>
          <a:effectLst/>
        </p:spPr>
        <p:txBody>
          <a:bodyPr vert="horz" wrap="square" lIns="91440" tIns="45720" rIns="91440" bIns="45720" numCol="1" anchor="t" anchorCtr="0" compatLnSpc="1"/>
          <a:lstStyle>
            <a:lvl1pPr algn="r">
              <a:defRPr sz="1200"/>
            </a:lvl1pPr>
          </a:lstStyle>
          <a:p>
            <a:pPr>
              <a:defRPr/>
            </a:pPr>
            <a:endParaRPr lang="en-US"/>
          </a:p>
        </p:txBody>
      </p:sp>
      <p:sp>
        <p:nvSpPr>
          <p:cNvPr id="63492" name="Rectangle 4"/>
          <p:cNvSpPr>
            <a:spLocks noGrp="1" noRot="1" noChangeAspect="1" noTextEdit="1"/>
          </p:cNvSpPr>
          <p:nvPr>
            <p:ph type="sldImg"/>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5" name="Rectangle 5"/>
          <p:cNvSpPr>
            <a:spLocks noGrp="1" noChangeArrowheads="1"/>
          </p:cNvSpPr>
          <p:nvPr>
            <p:ph type="body" sz="quarter" idx="3"/>
          </p:nvPr>
        </p:nvSpPr>
        <p:spPr bwMode="auto">
          <a:xfrm>
            <a:off x="914400" y="3257550"/>
            <a:ext cx="7315200" cy="3086100"/>
          </a:xfrm>
          <a:prstGeom prst="rect">
            <a:avLst/>
          </a:prstGeom>
          <a:noFill/>
          <a:ln>
            <a:noFill/>
          </a:ln>
          <a:effec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6513513"/>
            <a:ext cx="3962400" cy="342900"/>
          </a:xfrm>
          <a:prstGeom prst="rect">
            <a:avLst/>
          </a:prstGeom>
          <a:noFill/>
          <a:ln>
            <a:noFill/>
          </a:ln>
          <a:effectLst/>
        </p:spPr>
        <p:txBody>
          <a:bodyPr vert="horz" wrap="square" lIns="91440" tIns="45720" rIns="91440" bIns="45720" numCol="1" anchor="b" anchorCtr="0" compatLnSpc="1"/>
          <a:lstStyle>
            <a:lvl1pPr>
              <a:defRPr sz="1200"/>
            </a:lvl1pPr>
          </a:lstStyle>
          <a:p>
            <a:pPr>
              <a:defRPr/>
            </a:pPr>
            <a:endParaRPr lang="en-US"/>
          </a:p>
        </p:txBody>
      </p:sp>
      <p:sp>
        <p:nvSpPr>
          <p:cNvPr id="46087" name="Rectangle 7"/>
          <p:cNvSpPr>
            <a:spLocks noGrp="1" noChangeArrowheads="1"/>
          </p:cNvSpPr>
          <p:nvPr>
            <p:ph type="sldNum" sz="quarter" idx="5"/>
          </p:nvPr>
        </p:nvSpPr>
        <p:spPr bwMode="auto">
          <a:xfrm>
            <a:off x="5180013" y="6513513"/>
            <a:ext cx="3962400" cy="342900"/>
          </a:xfrm>
          <a:prstGeom prst="rect">
            <a:avLst/>
          </a:prstGeom>
          <a:noFill/>
          <a:ln>
            <a:noFill/>
          </a:ln>
          <a:effectLst/>
        </p:spPr>
        <p:txBody>
          <a:bodyPr vert="horz" wrap="square" lIns="91440" tIns="45720" rIns="91440" bIns="45720" numCol="1" anchor="b" anchorCtr="0" compatLnSpc="1"/>
          <a:lstStyle>
            <a:lvl1pPr algn="r">
              <a:defRPr sz="1200" noProof="1">
                <a:cs typeface="+mn-cs"/>
              </a:defRPr>
            </a:lvl1pPr>
          </a:lstStyle>
          <a:p>
            <a:pPr>
              <a:defRPr/>
            </a:pPr>
            <a:fld id="{4DD025FB-BCFB-44A4-89D5-06B09BFB0554}" type="slidenum">
              <a:rPr lang="en-US"/>
              <a:pPr>
                <a:defRPr/>
              </a:pPr>
              <a:t>‹#›</a:t>
            </a:fld>
            <a:endParaRPr lang="en-US"/>
          </a:p>
        </p:txBody>
      </p:sp>
    </p:spTree>
    <p:extLst>
      <p:ext uri="{BB962C8B-B14F-4D97-AF65-F5344CB8AC3E}">
        <p14:creationId xmlns:p14="http://schemas.microsoft.com/office/powerpoint/2010/main" val="210839213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2938556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2612119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64760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ln/>
        </p:spPr>
      </p:sp>
      <p:sp>
        <p:nvSpPr>
          <p:cNvPr id="6553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zh-CN" altLang="en-US"/>
          </a:p>
        </p:txBody>
      </p:sp>
      <p:sp>
        <p:nvSpPr>
          <p:cNvPr id="95236"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a:defRPr/>
            </a:pPr>
            <a:fld id="{F75FBFBD-DEBB-44FB-955E-7A110EF57D57}" type="slidenum">
              <a:rPr lang="zh-CN" altLang="en-US" dirty="0" smtClean="0">
                <a:solidFill>
                  <a:srgbClr val="000000"/>
                </a:solidFill>
                <a:latin typeface="等线"/>
              </a:rPr>
              <a:pPr>
                <a:defRPr/>
              </a:pPr>
              <a:t>2</a:t>
            </a:fld>
            <a:endParaRPr lang="zh-CN" altLang="en-US">
              <a:solidFill>
                <a:srgbClr val="000000"/>
              </a:solidFill>
              <a:latin typeface="等线"/>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a:ln/>
        </p:spPr>
      </p:sp>
      <p:sp>
        <p:nvSpPr>
          <p:cNvPr id="6656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r>
              <a:rPr lang="vi-VN" altLang="zh-CN"/>
              <a:t>Bấm vào ngôi sao để chọn câu hỏi</a:t>
            </a:r>
            <a:endParaRPr lang="zh-CN" altLang="en-US"/>
          </a:p>
        </p:txBody>
      </p:sp>
      <p:sp>
        <p:nvSpPr>
          <p:cNvPr id="96260"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l">
              <a:defRPr/>
            </a:pPr>
            <a:fld id="{3CAF573A-E580-4EBF-AEB5-D1F939CFE9E3}" type="slidenum">
              <a:rPr lang="zh-CN" altLang="en-US" sz="1800" dirty="0" smtClean="0"/>
              <a:pPr algn="l">
                <a:defRPr/>
              </a:pPr>
              <a:t>3</a:t>
            </a:fld>
            <a:endParaRPr lang="zh-CN" altLang="en-US"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20952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158737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1860025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282608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a:p>
        </p:txBody>
      </p:sp>
    </p:spTree>
    <p:extLst>
      <p:ext uri="{BB962C8B-B14F-4D97-AF65-F5344CB8AC3E}">
        <p14:creationId xmlns:p14="http://schemas.microsoft.com/office/powerpoint/2010/main" val="163148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S" dirty="0"/>
          </a:p>
        </p:txBody>
      </p:sp>
    </p:spTree>
    <p:extLst>
      <p:ext uri="{BB962C8B-B14F-4D97-AF65-F5344CB8AC3E}">
        <p14:creationId xmlns:p14="http://schemas.microsoft.com/office/powerpoint/2010/main" val="978701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2" name="Google Shape;327;p5"/>
          <p:cNvGrpSpPr>
            <a:grpSpLocks/>
          </p:cNvGrpSpPr>
          <p:nvPr/>
        </p:nvGrpSpPr>
        <p:grpSpPr bwMode="auto">
          <a:xfrm>
            <a:off x="528638" y="292100"/>
            <a:ext cx="11356975" cy="6384925"/>
            <a:chOff x="395894" y="219519"/>
            <a:chExt cx="8518865" cy="4788281"/>
          </a:xfrm>
        </p:grpSpPr>
        <p:sp>
          <p:nvSpPr>
            <p:cNvPr id="3" name="Google Shape;328;p5"/>
            <p:cNvSpPr/>
            <p:nvPr/>
          </p:nvSpPr>
          <p:spPr>
            <a:xfrm>
              <a:off x="661438" y="219519"/>
              <a:ext cx="806874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nvGrpSpPr>
            <p:cNvPr id="4" name="Google Shape;329;p5"/>
            <p:cNvGrpSpPr>
              <a:grpSpLocks/>
            </p:cNvGrpSpPr>
            <p:nvPr/>
          </p:nvGrpSpPr>
          <p:grpSpPr bwMode="auto">
            <a:xfrm>
              <a:off x="8341543" y="2282008"/>
              <a:ext cx="569676" cy="380612"/>
              <a:chOff x="8341543" y="2282008"/>
              <a:chExt cx="569676" cy="380612"/>
            </a:xfrm>
          </p:grpSpPr>
          <p:sp>
            <p:nvSpPr>
              <p:cNvPr id="23" name="Google Shape;330;p5"/>
              <p:cNvSpPr/>
              <p:nvPr/>
            </p:nvSpPr>
            <p:spPr>
              <a:xfrm>
                <a:off x="8341992" y="2361269"/>
                <a:ext cx="569194" cy="301202"/>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4" name="Google Shape;331;p5"/>
              <p:cNvSpPr/>
              <p:nvPr/>
            </p:nvSpPr>
            <p:spPr>
              <a:xfrm>
                <a:off x="8341992" y="2281504"/>
                <a:ext cx="569194" cy="301203"/>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sp>
          <p:nvSpPr>
            <p:cNvPr id="5" name="Google Shape;332;p5"/>
            <p:cNvSpPr/>
            <p:nvPr/>
          </p:nvSpPr>
          <p:spPr>
            <a:xfrm>
              <a:off x="8341992" y="4448254"/>
              <a:ext cx="569195" cy="30715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nvGrpSpPr>
            <p:cNvPr id="6" name="Google Shape;333;p5"/>
            <p:cNvGrpSpPr>
              <a:grpSpLocks/>
            </p:cNvGrpSpPr>
            <p:nvPr/>
          </p:nvGrpSpPr>
          <p:grpSpPr bwMode="auto">
            <a:xfrm>
              <a:off x="8341543" y="1721094"/>
              <a:ext cx="569676" cy="380612"/>
              <a:chOff x="8341543" y="1721094"/>
              <a:chExt cx="569676" cy="380612"/>
            </a:xfrm>
          </p:grpSpPr>
          <p:sp>
            <p:nvSpPr>
              <p:cNvPr id="21" name="Google Shape;334;p5"/>
              <p:cNvSpPr/>
              <p:nvPr/>
            </p:nvSpPr>
            <p:spPr>
              <a:xfrm>
                <a:off x="8341992" y="1800532"/>
                <a:ext cx="569194" cy="301203"/>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2" name="Google Shape;335;p5"/>
              <p:cNvSpPr/>
              <p:nvPr/>
            </p:nvSpPr>
            <p:spPr>
              <a:xfrm>
                <a:off x="8341992" y="1720768"/>
                <a:ext cx="569194" cy="301202"/>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grpSp>
          <p:nvGrpSpPr>
            <p:cNvPr id="7" name="Google Shape;336;p5"/>
            <p:cNvGrpSpPr>
              <a:grpSpLocks/>
            </p:cNvGrpSpPr>
            <p:nvPr/>
          </p:nvGrpSpPr>
          <p:grpSpPr bwMode="auto">
            <a:xfrm>
              <a:off x="8346273" y="1183592"/>
              <a:ext cx="568486" cy="388014"/>
              <a:chOff x="8346273" y="1183592"/>
              <a:chExt cx="568486" cy="388014"/>
            </a:xfrm>
          </p:grpSpPr>
          <p:sp>
            <p:nvSpPr>
              <p:cNvPr id="19" name="Google Shape;337;p5"/>
              <p:cNvSpPr/>
              <p:nvPr/>
            </p:nvSpPr>
            <p:spPr>
              <a:xfrm>
                <a:off x="8346755" y="1263608"/>
                <a:ext cx="568004" cy="308345"/>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0" name="Google Shape;338;p5"/>
              <p:cNvSpPr/>
              <p:nvPr/>
            </p:nvSpPr>
            <p:spPr>
              <a:xfrm>
                <a:off x="8346755" y="1183842"/>
                <a:ext cx="568004" cy="308345"/>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grpSp>
          <p:nvGrpSpPr>
            <p:cNvPr id="8" name="Google Shape;339;p5"/>
            <p:cNvGrpSpPr>
              <a:grpSpLocks/>
            </p:cNvGrpSpPr>
            <p:nvPr/>
          </p:nvGrpSpPr>
          <p:grpSpPr bwMode="auto">
            <a:xfrm>
              <a:off x="8341543" y="606635"/>
              <a:ext cx="569676" cy="388014"/>
              <a:chOff x="8341543" y="606635"/>
              <a:chExt cx="569676" cy="388014"/>
            </a:xfrm>
          </p:grpSpPr>
          <p:sp>
            <p:nvSpPr>
              <p:cNvPr id="17" name="Google Shape;340;p5"/>
              <p:cNvSpPr/>
              <p:nvPr/>
            </p:nvSpPr>
            <p:spPr>
              <a:xfrm>
                <a:off x="8341992" y="686204"/>
                <a:ext cx="569194" cy="30834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18" name="Google Shape;341;p5"/>
              <p:cNvSpPr/>
              <p:nvPr/>
            </p:nvSpPr>
            <p:spPr>
              <a:xfrm>
                <a:off x="8341992" y="606439"/>
                <a:ext cx="569194" cy="30834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grpSp>
          <p:nvGrpSpPr>
            <p:cNvPr id="9" name="Google Shape;342;p5"/>
            <p:cNvGrpSpPr>
              <a:grpSpLocks/>
            </p:cNvGrpSpPr>
            <p:nvPr/>
          </p:nvGrpSpPr>
          <p:grpSpPr bwMode="auto">
            <a:xfrm>
              <a:off x="8341543" y="2842933"/>
              <a:ext cx="569676" cy="380612"/>
              <a:chOff x="8341543" y="2282008"/>
              <a:chExt cx="569676" cy="380612"/>
            </a:xfrm>
          </p:grpSpPr>
          <p:sp>
            <p:nvSpPr>
              <p:cNvPr id="15" name="Google Shape;343;p5"/>
              <p:cNvSpPr/>
              <p:nvPr/>
            </p:nvSpPr>
            <p:spPr>
              <a:xfrm>
                <a:off x="8341992" y="2362271"/>
                <a:ext cx="569194" cy="300012"/>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16" name="Google Shape;344;p5"/>
              <p:cNvSpPr/>
              <p:nvPr/>
            </p:nvSpPr>
            <p:spPr>
              <a:xfrm>
                <a:off x="8341992" y="2282505"/>
                <a:ext cx="569194" cy="300012"/>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grpSp>
          <p:nvGrpSpPr>
            <p:cNvPr id="10" name="Google Shape;345;p5"/>
            <p:cNvGrpSpPr>
              <a:grpSpLocks/>
            </p:cNvGrpSpPr>
            <p:nvPr/>
          </p:nvGrpSpPr>
          <p:grpSpPr bwMode="auto">
            <a:xfrm>
              <a:off x="8341543" y="3403858"/>
              <a:ext cx="569676" cy="380612"/>
              <a:chOff x="8341543" y="2282008"/>
              <a:chExt cx="569676" cy="380612"/>
            </a:xfrm>
          </p:grpSpPr>
          <p:sp>
            <p:nvSpPr>
              <p:cNvPr id="13" name="Google Shape;346;p5"/>
              <p:cNvSpPr/>
              <p:nvPr/>
            </p:nvSpPr>
            <p:spPr>
              <a:xfrm>
                <a:off x="8341992" y="2362082"/>
                <a:ext cx="569194" cy="300012"/>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14" name="Google Shape;347;p5"/>
              <p:cNvSpPr/>
              <p:nvPr/>
            </p:nvSpPr>
            <p:spPr>
              <a:xfrm>
                <a:off x="8341992" y="2282317"/>
                <a:ext cx="569194" cy="300012"/>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sp>
          <p:nvSpPr>
            <p:cNvPr id="11" name="Google Shape;348;p5"/>
            <p:cNvSpPr/>
            <p:nvPr/>
          </p:nvSpPr>
          <p:spPr>
            <a:xfrm>
              <a:off x="8341992" y="4368490"/>
              <a:ext cx="569195" cy="30715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12" name="Google Shape;349;p5"/>
            <p:cNvSpPr/>
            <p:nvPr/>
          </p:nvSpPr>
          <p:spPr>
            <a:xfrm>
              <a:off x="395894" y="219519"/>
              <a:ext cx="805326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lIns="121900" tIns="121900" rIns="121900" bIns="121900" anchor="ctr"/>
            <a:lstStyle/>
            <a:p>
              <a:pPr>
                <a:spcBef>
                  <a:spcPts val="0"/>
                </a:spcBef>
                <a:spcAft>
                  <a:spcPts val="0"/>
                </a:spcAft>
                <a:defRPr/>
              </a:pPr>
              <a:endParaRPr sz="1865">
                <a:cs typeface="+mn-cs"/>
              </a:endParaRPr>
            </a:p>
          </p:txBody>
        </p:sp>
      </p:grpSp>
      <p:sp>
        <p:nvSpPr>
          <p:cNvPr id="25" name="Google Shape;355;p5"/>
          <p:cNvSpPr/>
          <p:nvPr/>
        </p:nvSpPr>
        <p:spPr>
          <a:xfrm>
            <a:off x="728663" y="1255713"/>
            <a:ext cx="106362" cy="17621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6" name="Google Shape;356;p5"/>
          <p:cNvSpPr/>
          <p:nvPr/>
        </p:nvSpPr>
        <p:spPr>
          <a:xfrm>
            <a:off x="374650" y="1289050"/>
            <a:ext cx="433388" cy="109538"/>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7" name="Google Shape;357;p5"/>
          <p:cNvSpPr/>
          <p:nvPr/>
        </p:nvSpPr>
        <p:spPr>
          <a:xfrm>
            <a:off x="406400" y="1398588"/>
            <a:ext cx="42863" cy="0"/>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8" name="Google Shape;358;p5"/>
          <p:cNvSpPr/>
          <p:nvPr/>
        </p:nvSpPr>
        <p:spPr>
          <a:xfrm>
            <a:off x="808038" y="1343025"/>
            <a:ext cx="0" cy="0"/>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29" name="Google Shape;359;p5"/>
          <p:cNvSpPr/>
          <p:nvPr/>
        </p:nvSpPr>
        <p:spPr>
          <a:xfrm>
            <a:off x="728663" y="1730375"/>
            <a:ext cx="106362" cy="17780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0" name="Google Shape;360;p5"/>
          <p:cNvSpPr/>
          <p:nvPr/>
        </p:nvSpPr>
        <p:spPr>
          <a:xfrm>
            <a:off x="374650" y="1765300"/>
            <a:ext cx="433388" cy="107950"/>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1" name="Google Shape;361;p5"/>
          <p:cNvSpPr/>
          <p:nvPr/>
        </p:nvSpPr>
        <p:spPr>
          <a:xfrm>
            <a:off x="406400" y="1873250"/>
            <a:ext cx="42863" cy="0"/>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2" name="Google Shape;362;p5"/>
          <p:cNvSpPr/>
          <p:nvPr/>
        </p:nvSpPr>
        <p:spPr>
          <a:xfrm>
            <a:off x="808038" y="1819275"/>
            <a:ext cx="0" cy="0"/>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3" name="Google Shape;363;p5"/>
          <p:cNvSpPr/>
          <p:nvPr/>
        </p:nvSpPr>
        <p:spPr>
          <a:xfrm>
            <a:off x="376238" y="1779588"/>
            <a:ext cx="431800" cy="9366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4" name="Google Shape;364;p5"/>
          <p:cNvSpPr/>
          <p:nvPr/>
        </p:nvSpPr>
        <p:spPr>
          <a:xfrm>
            <a:off x="728663" y="2208213"/>
            <a:ext cx="106362" cy="174625"/>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5" name="Google Shape;365;p5"/>
          <p:cNvSpPr/>
          <p:nvPr/>
        </p:nvSpPr>
        <p:spPr>
          <a:xfrm>
            <a:off x="374650" y="2239963"/>
            <a:ext cx="433388" cy="111125"/>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6" name="Google Shape;366;p5"/>
          <p:cNvSpPr/>
          <p:nvPr/>
        </p:nvSpPr>
        <p:spPr>
          <a:xfrm>
            <a:off x="406400" y="2349500"/>
            <a:ext cx="42863" cy="1588"/>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7" name="Google Shape;367;p5"/>
          <p:cNvSpPr/>
          <p:nvPr/>
        </p:nvSpPr>
        <p:spPr>
          <a:xfrm>
            <a:off x="808038" y="2295525"/>
            <a:ext cx="0" cy="0"/>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8" name="Google Shape;368;p5"/>
          <p:cNvSpPr/>
          <p:nvPr/>
        </p:nvSpPr>
        <p:spPr>
          <a:xfrm>
            <a:off x="376238" y="2255838"/>
            <a:ext cx="431800" cy="95250"/>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39" name="Google Shape;369;p5"/>
          <p:cNvSpPr/>
          <p:nvPr/>
        </p:nvSpPr>
        <p:spPr>
          <a:xfrm>
            <a:off x="728663" y="2682875"/>
            <a:ext cx="106362" cy="177800"/>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0" name="Google Shape;370;p5"/>
          <p:cNvSpPr/>
          <p:nvPr/>
        </p:nvSpPr>
        <p:spPr>
          <a:xfrm>
            <a:off x="374650" y="2717800"/>
            <a:ext cx="433388" cy="107950"/>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1" name="Google Shape;371;p5"/>
          <p:cNvSpPr/>
          <p:nvPr/>
        </p:nvSpPr>
        <p:spPr>
          <a:xfrm>
            <a:off x="406400" y="2825750"/>
            <a:ext cx="42863" cy="0"/>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2" name="Google Shape;372;p5"/>
          <p:cNvSpPr/>
          <p:nvPr/>
        </p:nvSpPr>
        <p:spPr>
          <a:xfrm>
            <a:off x="808038" y="2770188"/>
            <a:ext cx="0" cy="1587"/>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3" name="Google Shape;373;p5"/>
          <p:cNvSpPr/>
          <p:nvPr/>
        </p:nvSpPr>
        <p:spPr>
          <a:xfrm>
            <a:off x="376238" y="2732088"/>
            <a:ext cx="431800" cy="9366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4" name="Google Shape;374;p5"/>
          <p:cNvSpPr/>
          <p:nvPr/>
        </p:nvSpPr>
        <p:spPr>
          <a:xfrm>
            <a:off x="728663" y="3159125"/>
            <a:ext cx="106362" cy="176213"/>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5" name="Google Shape;375;p5"/>
          <p:cNvSpPr/>
          <p:nvPr/>
        </p:nvSpPr>
        <p:spPr>
          <a:xfrm>
            <a:off x="374650" y="3192463"/>
            <a:ext cx="433388" cy="107950"/>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6" name="Google Shape;376;p5"/>
          <p:cNvSpPr/>
          <p:nvPr/>
        </p:nvSpPr>
        <p:spPr>
          <a:xfrm>
            <a:off x="406400" y="3300413"/>
            <a:ext cx="42863" cy="0"/>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7" name="Google Shape;377;p5"/>
          <p:cNvSpPr/>
          <p:nvPr/>
        </p:nvSpPr>
        <p:spPr>
          <a:xfrm>
            <a:off x="808038" y="3246438"/>
            <a:ext cx="0" cy="0"/>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8" name="Google Shape;378;p5"/>
          <p:cNvSpPr/>
          <p:nvPr/>
        </p:nvSpPr>
        <p:spPr>
          <a:xfrm>
            <a:off x="376238" y="3206750"/>
            <a:ext cx="431800" cy="93663"/>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49" name="Google Shape;379;p5"/>
          <p:cNvSpPr/>
          <p:nvPr/>
        </p:nvSpPr>
        <p:spPr>
          <a:xfrm>
            <a:off x="728663" y="3633788"/>
            <a:ext cx="106362" cy="176212"/>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0" name="Google Shape;380;p5"/>
          <p:cNvSpPr/>
          <p:nvPr/>
        </p:nvSpPr>
        <p:spPr>
          <a:xfrm>
            <a:off x="374650" y="3668713"/>
            <a:ext cx="433388" cy="10953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1" name="Google Shape;381;p5"/>
          <p:cNvSpPr/>
          <p:nvPr/>
        </p:nvSpPr>
        <p:spPr>
          <a:xfrm>
            <a:off x="406400" y="3776663"/>
            <a:ext cx="42863" cy="1587"/>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2" name="Google Shape;382;p5"/>
          <p:cNvSpPr/>
          <p:nvPr/>
        </p:nvSpPr>
        <p:spPr>
          <a:xfrm>
            <a:off x="808038" y="3721100"/>
            <a:ext cx="0" cy="1588"/>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3" name="Google Shape;383;p5"/>
          <p:cNvSpPr/>
          <p:nvPr/>
        </p:nvSpPr>
        <p:spPr>
          <a:xfrm>
            <a:off x="376238" y="3681413"/>
            <a:ext cx="431800" cy="96837"/>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4" name="Google Shape;384;p5"/>
          <p:cNvSpPr/>
          <p:nvPr/>
        </p:nvSpPr>
        <p:spPr>
          <a:xfrm>
            <a:off x="728663" y="4111625"/>
            <a:ext cx="106362" cy="17621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5" name="Google Shape;385;p5"/>
          <p:cNvSpPr/>
          <p:nvPr/>
        </p:nvSpPr>
        <p:spPr>
          <a:xfrm>
            <a:off x="374650" y="4143375"/>
            <a:ext cx="433388" cy="109538"/>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6" name="Google Shape;386;p5"/>
          <p:cNvSpPr/>
          <p:nvPr/>
        </p:nvSpPr>
        <p:spPr>
          <a:xfrm>
            <a:off x="406400" y="4252913"/>
            <a:ext cx="42863" cy="0"/>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7" name="Google Shape;387;p5"/>
          <p:cNvSpPr/>
          <p:nvPr/>
        </p:nvSpPr>
        <p:spPr>
          <a:xfrm>
            <a:off x="808038" y="4198938"/>
            <a:ext cx="0" cy="0"/>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8" name="Google Shape;388;p5"/>
          <p:cNvSpPr/>
          <p:nvPr/>
        </p:nvSpPr>
        <p:spPr>
          <a:xfrm>
            <a:off x="376238" y="4159250"/>
            <a:ext cx="431800" cy="93663"/>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59" name="Google Shape;389;p5"/>
          <p:cNvSpPr/>
          <p:nvPr/>
        </p:nvSpPr>
        <p:spPr>
          <a:xfrm>
            <a:off x="728663" y="4586288"/>
            <a:ext cx="106362" cy="176212"/>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0" name="Google Shape;390;p5"/>
          <p:cNvSpPr/>
          <p:nvPr/>
        </p:nvSpPr>
        <p:spPr>
          <a:xfrm>
            <a:off x="374650" y="4621213"/>
            <a:ext cx="433388" cy="107950"/>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1" name="Google Shape;391;p5"/>
          <p:cNvSpPr/>
          <p:nvPr/>
        </p:nvSpPr>
        <p:spPr>
          <a:xfrm>
            <a:off x="406400" y="4729163"/>
            <a:ext cx="42863" cy="0"/>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2" name="Google Shape;392;p5"/>
          <p:cNvSpPr/>
          <p:nvPr/>
        </p:nvSpPr>
        <p:spPr>
          <a:xfrm>
            <a:off x="808038" y="4673600"/>
            <a:ext cx="0" cy="0"/>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3" name="Google Shape;393;p5"/>
          <p:cNvSpPr/>
          <p:nvPr/>
        </p:nvSpPr>
        <p:spPr>
          <a:xfrm>
            <a:off x="376238" y="4633913"/>
            <a:ext cx="431800" cy="95250"/>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4" name="Google Shape;394;p5"/>
          <p:cNvSpPr/>
          <p:nvPr/>
        </p:nvSpPr>
        <p:spPr>
          <a:xfrm>
            <a:off x="728663" y="5060950"/>
            <a:ext cx="106362" cy="17780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5" name="Google Shape;395;p5"/>
          <p:cNvSpPr/>
          <p:nvPr/>
        </p:nvSpPr>
        <p:spPr>
          <a:xfrm>
            <a:off x="374650" y="5095875"/>
            <a:ext cx="433388" cy="107950"/>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6" name="Google Shape;396;p5"/>
          <p:cNvSpPr/>
          <p:nvPr/>
        </p:nvSpPr>
        <p:spPr>
          <a:xfrm>
            <a:off x="406400" y="5203825"/>
            <a:ext cx="42863" cy="0"/>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7" name="Google Shape;397;p5"/>
          <p:cNvSpPr/>
          <p:nvPr/>
        </p:nvSpPr>
        <p:spPr>
          <a:xfrm>
            <a:off x="808038" y="5149850"/>
            <a:ext cx="0" cy="0"/>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8" name="Google Shape;398;p5"/>
          <p:cNvSpPr/>
          <p:nvPr/>
        </p:nvSpPr>
        <p:spPr>
          <a:xfrm>
            <a:off x="376238" y="5110163"/>
            <a:ext cx="431800" cy="9366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69" name="Google Shape;399;p5"/>
          <p:cNvSpPr/>
          <p:nvPr/>
        </p:nvSpPr>
        <p:spPr>
          <a:xfrm>
            <a:off x="728663" y="5537200"/>
            <a:ext cx="106362" cy="17621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70" name="Google Shape;400;p5"/>
          <p:cNvSpPr/>
          <p:nvPr/>
        </p:nvSpPr>
        <p:spPr>
          <a:xfrm>
            <a:off x="374650" y="5570538"/>
            <a:ext cx="433388" cy="111125"/>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71" name="Google Shape;401;p5"/>
          <p:cNvSpPr/>
          <p:nvPr/>
        </p:nvSpPr>
        <p:spPr>
          <a:xfrm>
            <a:off x="406400" y="5681663"/>
            <a:ext cx="42863" cy="0"/>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72" name="Google Shape;402;p5"/>
          <p:cNvSpPr/>
          <p:nvPr/>
        </p:nvSpPr>
        <p:spPr>
          <a:xfrm>
            <a:off x="808038" y="5624513"/>
            <a:ext cx="0" cy="0"/>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73" name="Google Shape;403;p5"/>
          <p:cNvSpPr/>
          <p:nvPr/>
        </p:nvSpPr>
        <p:spPr>
          <a:xfrm>
            <a:off x="376238" y="5584825"/>
            <a:ext cx="431800" cy="9683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
        <p:nvSpPr>
          <p:cNvPr id="74" name="Google Shape;404;p5"/>
          <p:cNvSpPr/>
          <p:nvPr/>
        </p:nvSpPr>
        <p:spPr>
          <a:xfrm>
            <a:off x="376238" y="1303338"/>
            <a:ext cx="431800" cy="95250"/>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lIns="121900" tIns="121900" rIns="121900" bIns="121900" anchor="ctr"/>
          <a:lstStyle/>
          <a:p>
            <a:pPr>
              <a:spcBef>
                <a:spcPts val="0"/>
              </a:spcBef>
              <a:spcAft>
                <a:spcPts val="0"/>
              </a:spcAft>
              <a:defRPr/>
            </a:pPr>
            <a:endParaRPr sz="1865">
              <a:cs typeface="+mn-cs"/>
            </a:endParaRPr>
          </a:p>
        </p:txBody>
      </p:sp>
    </p:spTree>
    <p:extLst>
      <p:ext uri="{BB962C8B-B14F-4D97-AF65-F5344CB8AC3E}">
        <p14:creationId xmlns:p14="http://schemas.microsoft.com/office/powerpoint/2010/main" val="2235753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7"/>
          <p:cNvPicPr>
            <a:picLocks noChangeAspect="1"/>
          </p:cNvPicPr>
          <p:nvPr userDrawn="1"/>
        </p:nvPicPr>
        <p:blipFill>
          <a:blip r:embed="rId3">
            <a:extLst>
              <a:ext uri="{28A0092B-C50C-407E-A947-70E740481C1C}">
                <a14:useLocalDpi xmlns:a14="http://schemas.microsoft.com/office/drawing/2010/main" val="0"/>
              </a:ext>
            </a:extLst>
          </a:blip>
          <a:srcRect t="76086"/>
          <a:stretch>
            <a:fillRect/>
          </a:stretch>
        </p:blipFill>
        <p:spPr bwMode="auto">
          <a:xfrm>
            <a:off x="0" y="5395913"/>
            <a:ext cx="121920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77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4" name="Oval 3"/>
          <p:cNvSpPr/>
          <p:nvPr userDrawn="1"/>
        </p:nvSpPr>
        <p:spPr>
          <a:xfrm>
            <a:off x="-1046163" y="131763"/>
            <a:ext cx="857250" cy="858837"/>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p:cNvSpPr>
            <a:spLocks noGrp="1"/>
          </p:cNvSpPr>
          <p:nvPr>
            <p:ph type="dt" sz="half" idx="10"/>
          </p:nvPr>
        </p:nvSpPr>
        <p:spPr>
          <a:xfrm>
            <a:off x="838200" y="6356350"/>
            <a:ext cx="2743200" cy="365125"/>
          </a:xfrm>
          <a:prstGeom prst="rect">
            <a:avLst/>
          </a:prstGeom>
        </p:spPr>
        <p:txBody>
          <a:bodyPr/>
          <a:lstStyle>
            <a:lvl1pPr>
              <a:defRPr>
                <a:cs typeface="+mn-cs"/>
              </a:defRPr>
            </a:lvl1pPr>
          </a:lstStyle>
          <a:p>
            <a:pPr>
              <a:defRPr/>
            </a:pPr>
            <a:fld id="{03CAD323-7B61-4F3A-846B-281BBEF64214}" type="datetimeFigureOut">
              <a:rPr lang="zh-CN" altLang="en-US"/>
              <a:pPr>
                <a:defRPr/>
              </a:pPr>
              <a:t>2023/10/28</a:t>
            </a:fld>
            <a:endParaRPr lang="zh-CN" altLang="en-US"/>
          </a:p>
        </p:txBody>
      </p:sp>
      <p:sp>
        <p:nvSpPr>
          <p:cNvPr id="6" name="页脚占位符 4"/>
          <p:cNvSpPr>
            <a:spLocks noGrp="1"/>
          </p:cNvSpPr>
          <p:nvPr>
            <p:ph type="ftr" sz="quarter" idx="11"/>
          </p:nvPr>
        </p:nvSpPr>
        <p:spPr>
          <a:xfrm>
            <a:off x="4038600" y="6356350"/>
            <a:ext cx="4114800" cy="365125"/>
          </a:xfrm>
          <a:prstGeom prst="rect">
            <a:avLst/>
          </a:prstGeom>
        </p:spPr>
        <p:txBody>
          <a:bodyPr/>
          <a:lstStyle>
            <a:lvl1pPr>
              <a:defRPr>
                <a:cs typeface="+mn-cs"/>
              </a:defRPr>
            </a:lvl1pPr>
          </a:lstStyle>
          <a:p>
            <a:pPr>
              <a:defRPr/>
            </a:pPr>
            <a:endParaRPr lang="zh-CN" altLang="en-US"/>
          </a:p>
        </p:txBody>
      </p:sp>
      <p:sp>
        <p:nvSpPr>
          <p:cNvPr id="7" name="灯片编号占位符 5"/>
          <p:cNvSpPr>
            <a:spLocks noGrp="1"/>
          </p:cNvSpPr>
          <p:nvPr>
            <p:ph type="sldNum" sz="quarter" idx="12"/>
          </p:nvPr>
        </p:nvSpPr>
        <p:spPr>
          <a:xfrm>
            <a:off x="8610600" y="6356350"/>
            <a:ext cx="2743200" cy="365125"/>
          </a:xfrm>
          <a:prstGeom prst="rect">
            <a:avLst/>
          </a:prstGeom>
        </p:spPr>
        <p:txBody>
          <a:bodyPr/>
          <a:lstStyle>
            <a:lvl1pPr>
              <a:defRPr>
                <a:cs typeface="+mn-cs"/>
              </a:defRPr>
            </a:lvl1pPr>
          </a:lstStyle>
          <a:p>
            <a:pPr>
              <a:defRPr/>
            </a:pPr>
            <a:fld id="{41F049CA-F88E-4325-A9F0-EF7D93715CD6}" type="slidenum">
              <a:rPr lang="zh-CN" altLang="en-US"/>
              <a:pPr>
                <a:defRPr/>
              </a:pPr>
              <a:t>‹#›</a:t>
            </a:fld>
            <a:endParaRPr lang="zh-CN" altLang="en-US"/>
          </a:p>
        </p:txBody>
      </p:sp>
    </p:spTree>
    <p:extLst>
      <p:ext uri="{BB962C8B-B14F-4D97-AF65-F5344CB8AC3E}">
        <p14:creationId xmlns:p14="http://schemas.microsoft.com/office/powerpoint/2010/main" val="78916174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85813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7"/>
          <p:cNvPicPr>
            <a:picLocks noChangeAspect="1"/>
          </p:cNvPicPr>
          <p:nvPr userDrawn="1"/>
        </p:nvPicPr>
        <p:blipFill>
          <a:blip r:embed="rId3">
            <a:extLst>
              <a:ext uri="{28A0092B-C50C-407E-A947-70E740481C1C}">
                <a14:useLocalDpi xmlns:a14="http://schemas.microsoft.com/office/drawing/2010/main" val="0"/>
              </a:ext>
            </a:extLst>
          </a:blip>
          <a:srcRect t="76086"/>
          <a:stretch>
            <a:fillRect/>
          </a:stretch>
        </p:blipFill>
        <p:spPr bwMode="auto">
          <a:xfrm>
            <a:off x="0" y="5395913"/>
            <a:ext cx="121920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6400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E807C45C-8704-446D-B163-18CEE73AB5A6}" type="datetimeFigureOut">
              <a:rPr lang="en-US"/>
              <a:pPr>
                <a:defRPr/>
              </a:pPr>
              <a:t>10/28/2023</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27C73C0B-4781-430F-B3D7-E149FC531F8F}" type="slidenum">
              <a:rPr lang="en-US"/>
              <a:pPr>
                <a:defRPr/>
              </a:pPr>
              <a:t>‹#›</a:t>
            </a:fld>
            <a:endParaRPr lang="en-US"/>
          </a:p>
        </p:txBody>
      </p:sp>
    </p:spTree>
    <p:extLst>
      <p:ext uri="{BB962C8B-B14F-4D97-AF65-F5344CB8AC3E}">
        <p14:creationId xmlns:p14="http://schemas.microsoft.com/office/powerpoint/2010/main" val="3762629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12301539" y="4252913"/>
            <a:ext cx="914400" cy="914400"/>
          </a:xfrm>
          <a:prstGeom prst="rect">
            <a:avLst/>
          </a:prstGeom>
        </p:spPr>
        <p:txBody>
          <a:bodyPr rtlCol="0">
            <a:normAutofit/>
          </a:bodyPr>
          <a:lstStyle/>
          <a:p>
            <a:pPr lvl="0"/>
            <a:endParaRPr lang="en-US" noProof="0" dirty="0"/>
          </a:p>
        </p:txBody>
      </p:sp>
      <p:sp>
        <p:nvSpPr>
          <p:cNvPr id="5" name="Date Placeholder 3"/>
          <p:cNvSpPr>
            <a:spLocks noGrp="1"/>
          </p:cNvSpPr>
          <p:nvPr>
            <p:ph type="dt" sz="half" idx="14"/>
          </p:nvPr>
        </p:nvSpPr>
        <p:spPr/>
        <p:txBody>
          <a:bodyPr/>
          <a:lstStyle>
            <a:lvl1pPr defTabSz="914400" fontAlgn="base">
              <a:spcBef>
                <a:spcPct val="0"/>
              </a:spcBef>
              <a:spcAft>
                <a:spcPct val="0"/>
              </a:spcAft>
              <a:defRPr>
                <a:latin typeface="Arial" panose="020B0604020202020204" pitchFamily="34" charset="0"/>
              </a:defRPr>
            </a:lvl1pPr>
          </a:lstStyle>
          <a:p>
            <a:pPr>
              <a:defRPr/>
            </a:pPr>
            <a:fld id="{8D5C9B88-1746-47E7-8E74-861428EFA89E}" type="datetimeFigureOut">
              <a:rPr lang="en-US"/>
              <a:pPr>
                <a:defRPr/>
              </a:pPr>
              <a:t>10/28/2023</a:t>
            </a:fld>
            <a:endParaRPr lang="en-US" dirty="0"/>
          </a:p>
        </p:txBody>
      </p:sp>
      <p:sp>
        <p:nvSpPr>
          <p:cNvPr id="6" name="Footer Placeholder 4"/>
          <p:cNvSpPr>
            <a:spLocks noGrp="1"/>
          </p:cNvSpPr>
          <p:nvPr>
            <p:ph type="ftr" sz="quarter" idx="15"/>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6"/>
          </p:nvPr>
        </p:nvSpPr>
        <p:spPr/>
        <p:txBody>
          <a:bodyPr/>
          <a:lstStyle>
            <a:lvl1pPr defTabSz="914400" fontAlgn="base">
              <a:spcBef>
                <a:spcPct val="0"/>
              </a:spcBef>
              <a:spcAft>
                <a:spcPct val="0"/>
              </a:spcAft>
              <a:defRPr>
                <a:latin typeface="Arial" panose="020B0604020202020204" pitchFamily="34" charset="0"/>
              </a:defRPr>
            </a:lvl1pPr>
          </a:lstStyle>
          <a:p>
            <a:pPr>
              <a:defRPr/>
            </a:pPr>
            <a:fld id="{CDECFC23-7C15-416A-8F44-E70B329252CC}" type="slidenum">
              <a:rPr lang="en-US"/>
              <a:pPr>
                <a:defRPr/>
              </a:pPr>
              <a:t>‹#›</a:t>
            </a:fld>
            <a:endParaRPr lang="en-US" dirty="0"/>
          </a:p>
        </p:txBody>
      </p:sp>
    </p:spTree>
    <p:extLst>
      <p:ext uri="{BB962C8B-B14F-4D97-AF65-F5344CB8AC3E}">
        <p14:creationId xmlns:p14="http://schemas.microsoft.com/office/powerpoint/2010/main" val="251973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9EE1EF08-D5E9-440B-BE3F-A313D5A050C6}" type="datetimeFigureOut">
              <a:rPr lang="en-US"/>
              <a:pPr>
                <a:defRPr/>
              </a:pPr>
              <a:t>10/28/2023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23844850-39C4-4E7A-B6DB-36716F89AE0E}" type="slidenum">
              <a:rPr lang="en-US"/>
              <a:pPr>
                <a:defRPr/>
              </a:pPr>
              <a:t>‹#›</a:t>
            </a:fld>
            <a:endParaRPr lang="en-US"/>
          </a:p>
        </p:txBody>
      </p:sp>
    </p:spTree>
    <p:extLst>
      <p:ext uri="{BB962C8B-B14F-4D97-AF65-F5344CB8AC3E}">
        <p14:creationId xmlns:p14="http://schemas.microsoft.com/office/powerpoint/2010/main" val="1003294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950967" y="719333"/>
            <a:ext cx="10290000" cy="768000"/>
          </a:xfrm>
          <a:prstGeom prst="rect">
            <a:avLst/>
          </a:prstGeom>
        </p:spPr>
        <p:txBody>
          <a:bodyPr spcFirstLastPara="1" lIns="121897" tIns="121897" rIns="121897" bIns="121897">
            <a:noAutofit/>
          </a:bodyPr>
          <a:lstStyle>
            <a:lvl1pPr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3057084" y="1934551"/>
            <a:ext cx="3084400" cy="2378800"/>
          </a:xfrm>
          <a:prstGeom prst="rect">
            <a:avLst/>
          </a:prstGeom>
        </p:spPr>
        <p:txBody>
          <a:bodyPr spcFirstLastPara="1" lIns="121897" tIns="121897" rIns="121897" bIns="121897" anchor="ctr">
            <a:noAutofit/>
          </a:bodyPr>
          <a:lstStyle>
            <a:lvl1pPr marL="609585" lvl="0" indent="-406390" algn="ctr">
              <a:spcBef>
                <a:spcPts val="0"/>
              </a:spcBef>
              <a:spcAft>
                <a:spcPts val="0"/>
              </a:spcAft>
              <a:buSzPts val="1200"/>
              <a:buChar char="●"/>
              <a:defRPr sz="2700"/>
            </a:lvl1pPr>
            <a:lvl2pPr marL="1219170" lvl="1" indent="-406390" algn="ctr">
              <a:spcBef>
                <a:spcPts val="2133"/>
              </a:spcBef>
              <a:spcAft>
                <a:spcPts val="0"/>
              </a:spcAft>
              <a:buSzPts val="1200"/>
              <a:buChar char="○"/>
              <a:defRPr sz="1600"/>
            </a:lvl2pPr>
            <a:lvl3pPr marL="1828754" lvl="2" indent="-406390" algn="ctr">
              <a:spcBef>
                <a:spcPts val="2133"/>
              </a:spcBef>
              <a:spcAft>
                <a:spcPts val="0"/>
              </a:spcAft>
              <a:buSzPts val="1200"/>
              <a:buChar char="■"/>
              <a:defRPr sz="1600"/>
            </a:lvl3pPr>
            <a:lvl4pPr marL="2438339" lvl="3" indent="-406390" algn="ctr">
              <a:spcBef>
                <a:spcPts val="2133"/>
              </a:spcBef>
              <a:spcAft>
                <a:spcPts val="0"/>
              </a:spcAft>
              <a:buSzPts val="1200"/>
              <a:buChar char="●"/>
              <a:defRPr sz="1600"/>
            </a:lvl4pPr>
            <a:lvl5pPr marL="3047924" lvl="4" indent="-406390" algn="ctr">
              <a:spcBef>
                <a:spcPts val="2133"/>
              </a:spcBef>
              <a:spcAft>
                <a:spcPts val="0"/>
              </a:spcAft>
              <a:buSzPts val="1200"/>
              <a:buChar char="○"/>
              <a:defRPr sz="1600"/>
            </a:lvl5pPr>
            <a:lvl6pPr marL="3657509" lvl="5" indent="-406390" algn="ctr">
              <a:spcBef>
                <a:spcPts val="2133"/>
              </a:spcBef>
              <a:spcAft>
                <a:spcPts val="0"/>
              </a:spcAft>
              <a:buSzPts val="1200"/>
              <a:buChar char="■"/>
              <a:defRPr sz="1600"/>
            </a:lvl6pPr>
            <a:lvl7pPr marL="4267093" lvl="6" indent="-406390" algn="ctr">
              <a:spcBef>
                <a:spcPts val="2133"/>
              </a:spcBef>
              <a:spcAft>
                <a:spcPts val="0"/>
              </a:spcAft>
              <a:buSzPts val="1200"/>
              <a:buChar char="●"/>
              <a:defRPr sz="1600"/>
            </a:lvl7pPr>
            <a:lvl8pPr marL="4876678" lvl="7" indent="-406390" algn="ctr">
              <a:spcBef>
                <a:spcPts val="2133"/>
              </a:spcBef>
              <a:spcAft>
                <a:spcPts val="0"/>
              </a:spcAft>
              <a:buSzPts val="1200"/>
              <a:buChar char="○"/>
              <a:defRPr sz="1600"/>
            </a:lvl8pPr>
            <a:lvl9pPr marL="5486263" lvl="8" indent="-406390" algn="ct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6379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9456CF3B-CF6F-4A1E-B843-F4201216E711}" type="slidenum">
              <a:rPr lang="en-US" altLang="en-US"/>
              <a:pPr>
                <a:defRPr/>
              </a:pPr>
              <a:t>‹#›</a:t>
            </a:fld>
            <a:endParaRPr lang="en-US" altLang="en-US"/>
          </a:p>
        </p:txBody>
      </p:sp>
    </p:spTree>
    <p:extLst>
      <p:ext uri="{BB962C8B-B14F-4D97-AF65-F5344CB8AC3E}">
        <p14:creationId xmlns:p14="http://schemas.microsoft.com/office/powerpoint/2010/main" val="2956291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817349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lvl1pPr>
              <a:defRPr sz="1400">
                <a:cs typeface="+mn-cs"/>
              </a:defRPr>
            </a:lvl1pPr>
          </a:lstStyle>
          <a:p>
            <a:pPr>
              <a:defRPr/>
            </a:pPr>
            <a:endParaRPr lang="en-US"/>
          </a:p>
        </p:txBody>
      </p:sp>
      <p:sp>
        <p:nvSpPr>
          <p:cNvPr id="5" name="Rectangle 5"/>
          <p:cNvSpPr>
            <a:spLocks noGrp="1" noChangeArrowheads="1"/>
          </p:cNvSpPr>
          <p:nvPr>
            <p:ph type="ftr" sz="quarter" idx="11"/>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lvl1pPr algn="ctr">
              <a:defRPr sz="1400">
                <a:cs typeface="+mn-cs"/>
              </a:defRPr>
            </a:lvl1pPr>
          </a:lstStyle>
          <a:p>
            <a:pPr>
              <a:defRPr/>
            </a:pPr>
            <a:endParaRPr lang="en-US"/>
          </a:p>
        </p:txBody>
      </p:sp>
      <p:sp>
        <p:nvSpPr>
          <p:cNvPr id="6" name="Rectangle 6"/>
          <p:cNvSpPr>
            <a:spLocks noGrp="1" noChangeArrowheads="1"/>
          </p:cNvSpPr>
          <p:nvPr>
            <p:ph type="sldNum" sz="quarter" idx="12"/>
          </p:nvPr>
        </p:nvSpPr>
        <p:spPr bwMode="auto">
          <a:xfrm>
            <a:off x="8737600" y="6245225"/>
            <a:ext cx="2844800" cy="476250"/>
          </a:xfrm>
          <a:prstGeom prst="rect">
            <a:avLst/>
          </a:prstGeom>
          <a:ln>
            <a:miter lim="800000"/>
          </a:ln>
        </p:spPr>
        <p:txBody>
          <a:bodyPr vert="horz" wrap="square" lIns="91440" tIns="45720" rIns="91440" bIns="45720" numCol="1" anchor="t" anchorCtr="0" compatLnSpc="1"/>
          <a:lstStyle>
            <a:lvl1pPr algn="r">
              <a:defRPr>
                <a:cs typeface="+mn-cs"/>
              </a:defRPr>
            </a:lvl1pPr>
          </a:lstStyle>
          <a:p>
            <a:pPr>
              <a:defRPr/>
            </a:pPr>
            <a:fld id="{BE927D3D-C299-4C43-8A58-A6B8600A2ABD}" type="slidenum">
              <a:rPr lang="en-US"/>
              <a:pPr>
                <a:defRPr/>
              </a:pPr>
              <a:t>‹#›</a:t>
            </a:fld>
            <a:endParaRPr lang="en-US"/>
          </a:p>
        </p:txBody>
      </p:sp>
    </p:spTree>
    <p:extLst>
      <p:ext uri="{BB962C8B-B14F-4D97-AF65-F5344CB8AC3E}">
        <p14:creationId xmlns:p14="http://schemas.microsoft.com/office/powerpoint/2010/main" val="557097616"/>
      </p:ext>
    </p:extLst>
  </p:cSld>
  <p:clrMapOvr>
    <a:masterClrMapping/>
  </p:clrMapOvr>
  <p:transition spd="slow">
    <p:whee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E927D3D-C299-4C43-8A58-A6B8600A2ABD}" type="slidenum">
              <a:rPr lang="en-US" smtClean="0"/>
              <a:pPr>
                <a:defRPr/>
              </a:pPr>
              <a:t>‹#›</a:t>
            </a:fld>
            <a:endParaRPr lang="en-US"/>
          </a:p>
        </p:txBody>
      </p:sp>
    </p:spTree>
    <p:extLst>
      <p:ext uri="{BB962C8B-B14F-4D97-AF65-F5344CB8AC3E}">
        <p14:creationId xmlns:p14="http://schemas.microsoft.com/office/powerpoint/2010/main" val="1599268805"/>
      </p:ext>
    </p:extLst>
  </p:cSld>
  <p:clrMapOvr>
    <a:masterClrMapping/>
  </p:clrMapOvr>
  <p:transition spd="slow">
    <p:whee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E1EF08-D5E9-440B-BE3F-A313D5A050C6}" type="datetimeFigureOut">
              <a:rPr lang="en-US" smtClean="0"/>
              <a:pPr>
                <a:defRPr/>
              </a:pPr>
              <a:t>10/28/2023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23844850-39C4-4E7A-B6DB-36716F89AE0E}" type="slidenum">
              <a:rPr lang="en-US" smtClean="0"/>
              <a:pPr>
                <a:defRPr/>
              </a:pPr>
              <a:t>‹#›</a:t>
            </a:fld>
            <a:endParaRPr lang="en-US"/>
          </a:p>
        </p:txBody>
      </p:sp>
    </p:spTree>
    <p:extLst>
      <p:ext uri="{BB962C8B-B14F-4D97-AF65-F5344CB8AC3E}">
        <p14:creationId xmlns:p14="http://schemas.microsoft.com/office/powerpoint/2010/main" val="2746250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10/28/2023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7554685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00085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807C45C-8704-446D-B163-18CEE73AB5A6}" type="datetimeFigureOut">
              <a:rPr lang="en-US" smtClean="0"/>
              <a:pPr>
                <a:defRPr/>
              </a:pPr>
              <a:t>10/28/2023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27C73C0B-4781-430F-B3D7-E149FC531F8F}" type="slidenum">
              <a:rPr lang="en-US" smtClean="0"/>
              <a:pPr>
                <a:defRPr/>
              </a:pPr>
              <a:t>‹#›</a:t>
            </a:fld>
            <a:endParaRPr lang="en-US"/>
          </a:p>
        </p:txBody>
      </p:sp>
    </p:spTree>
    <p:extLst>
      <p:ext uri="{BB962C8B-B14F-4D97-AF65-F5344CB8AC3E}">
        <p14:creationId xmlns:p14="http://schemas.microsoft.com/office/powerpoint/2010/main" val="649895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9456CF3B-CF6F-4A1E-B843-F4201216E711}" type="slidenum">
              <a:rPr lang="en-US" altLang="en-US" smtClean="0"/>
              <a:pPr>
                <a:defRPr/>
              </a:pPr>
              <a:t>‹#›</a:t>
            </a:fld>
            <a:endParaRPr lang="en-US" altLang="en-US"/>
          </a:p>
        </p:txBody>
      </p:sp>
    </p:spTree>
    <p:extLst>
      <p:ext uri="{BB962C8B-B14F-4D97-AF65-F5344CB8AC3E}">
        <p14:creationId xmlns:p14="http://schemas.microsoft.com/office/powerpoint/2010/main" val="3283083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10/28/2023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00125069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293149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407591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934998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822"/>
        <p:cNvGrpSpPr/>
        <p:nvPr/>
      </p:nvGrpSpPr>
      <p:grpSpPr>
        <a:xfrm>
          <a:off x="0" y="0"/>
          <a:ext cx="0" cy="0"/>
          <a:chOff x="0" y="0"/>
          <a:chExt cx="0" cy="0"/>
        </a:xfrm>
      </p:grpSpPr>
      <p:grpSp>
        <p:nvGrpSpPr>
          <p:cNvPr id="9" name="Google Shape;3823;p15"/>
          <p:cNvGrpSpPr>
            <a:grpSpLocks/>
          </p:cNvGrpSpPr>
          <p:nvPr/>
        </p:nvGrpSpPr>
        <p:grpSpPr bwMode="auto">
          <a:xfrm rot="16200000" flipH="1">
            <a:off x="-184943" y="5420519"/>
            <a:ext cx="781050" cy="350837"/>
            <a:chOff x="8502760" y="3542528"/>
            <a:chExt cx="711519" cy="319269"/>
          </a:xfrm>
        </p:grpSpPr>
        <p:sp>
          <p:nvSpPr>
            <p:cNvPr id="10" name="Google Shape;3824;p15"/>
            <p:cNvSpPr>
              <a:spLocks/>
            </p:cNvSpPr>
            <p:nvPr/>
          </p:nvSpPr>
          <p:spPr bwMode="auto">
            <a:xfrm>
              <a:off x="8526724" y="3663878"/>
              <a:ext cx="687555" cy="166504"/>
            </a:xfrm>
            <a:custGeom>
              <a:avLst/>
              <a:gdLst>
                <a:gd name="T0" fmla="*/ 298805154 w 22951"/>
                <a:gd name="T1" fmla="*/ 806816 h 5558"/>
                <a:gd name="T2" fmla="*/ 322975359 w 22951"/>
                <a:gd name="T3" fmla="*/ 512249766 h 5558"/>
                <a:gd name="T4" fmla="*/ 2147483647 w 22951"/>
                <a:gd name="T5" fmla="*/ 1667224743 h 5558"/>
                <a:gd name="T6" fmla="*/ 2147483647 w 22951"/>
                <a:gd name="T7" fmla="*/ 2147483647 h 5558"/>
                <a:gd name="T8" fmla="*/ 2147483647 w 22951"/>
                <a:gd name="T9" fmla="*/ 2147483647 h 5558"/>
                <a:gd name="T10" fmla="*/ 2147483647 w 22951"/>
                <a:gd name="T11" fmla="*/ 2147483647 h 5558"/>
                <a:gd name="T12" fmla="*/ 2147483647 w 22951"/>
                <a:gd name="T13" fmla="*/ 2147483647 h 5558"/>
                <a:gd name="T14" fmla="*/ 2147483647 w 22951"/>
                <a:gd name="T15" fmla="*/ 2147483647 h 5558"/>
                <a:gd name="T16" fmla="*/ 2147483647 w 22951"/>
                <a:gd name="T17" fmla="*/ 2147483647 h 5558"/>
                <a:gd name="T18" fmla="*/ 2147483647 w 22951"/>
                <a:gd name="T19" fmla="*/ 2147483647 h 5558"/>
                <a:gd name="T20" fmla="*/ 2147483647 w 22951"/>
                <a:gd name="T21" fmla="*/ 2147483647 h 5558"/>
                <a:gd name="T22" fmla="*/ 2147483647 w 22951"/>
                <a:gd name="T23" fmla="*/ 1076039410 h 5558"/>
                <a:gd name="T24" fmla="*/ 322975359 w 22951"/>
                <a:gd name="T25" fmla="*/ 1612734 h 5558"/>
                <a:gd name="T26" fmla="*/ 298805154 w 22951"/>
                <a:gd name="T27" fmla="*/ 806816 h 555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3825;p15"/>
            <p:cNvSpPr>
              <a:spLocks/>
            </p:cNvSpPr>
            <p:nvPr/>
          </p:nvSpPr>
          <p:spPr bwMode="auto">
            <a:xfrm>
              <a:off x="8656460" y="3580482"/>
              <a:ext cx="187055" cy="259702"/>
            </a:xfrm>
            <a:custGeom>
              <a:avLst/>
              <a:gdLst>
                <a:gd name="T0" fmla="*/ 964896435 w 6244"/>
                <a:gd name="T1" fmla="*/ 0 h 8669"/>
                <a:gd name="T2" fmla="*/ 783687623 w 6244"/>
                <a:gd name="T3" fmla="*/ 417209690 h 8669"/>
                <a:gd name="T4" fmla="*/ 2147483647 w 6244"/>
                <a:gd name="T5" fmla="*/ 2147483647 h 8669"/>
                <a:gd name="T6" fmla="*/ 2147483647 w 6244"/>
                <a:gd name="T7" fmla="*/ 2147483647 h 8669"/>
                <a:gd name="T8" fmla="*/ 273856698 w 6244"/>
                <a:gd name="T9" fmla="*/ 2147483647 h 8669"/>
                <a:gd name="T10" fmla="*/ 343113333 w 6244"/>
                <a:gd name="T11" fmla="*/ 2147483647 h 8669"/>
                <a:gd name="T12" fmla="*/ 407558723 w 6244"/>
                <a:gd name="T13" fmla="*/ 2147483647 h 8669"/>
                <a:gd name="T14" fmla="*/ 2147483647 w 6244"/>
                <a:gd name="T15" fmla="*/ 2147483647 h 8669"/>
                <a:gd name="T16" fmla="*/ 2147483647 w 6244"/>
                <a:gd name="T17" fmla="*/ 2147483647 h 8669"/>
                <a:gd name="T18" fmla="*/ 1133226763 w 6244"/>
                <a:gd name="T19" fmla="*/ 67643848 h 8669"/>
                <a:gd name="T20" fmla="*/ 964896435 w 6244"/>
                <a:gd name="T21" fmla="*/ 0 h 86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44" h="8669" extrusionOk="0">
                  <a:moveTo>
                    <a:pt x="1198" y="0"/>
                  </a:moveTo>
                  <a:cubicBezTo>
                    <a:pt x="951" y="0"/>
                    <a:pt x="739" y="310"/>
                    <a:pt x="973" y="518"/>
                  </a:cubicBezTo>
                  <a:cubicBezTo>
                    <a:pt x="2793" y="2018"/>
                    <a:pt x="3941" y="4099"/>
                    <a:pt x="5498" y="5825"/>
                  </a:cubicBez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3826;p15"/>
            <p:cNvSpPr>
              <a:spLocks/>
            </p:cNvSpPr>
            <p:nvPr/>
          </p:nvSpPr>
          <p:spPr bwMode="auto">
            <a:xfrm>
              <a:off x="8576689" y="3749640"/>
              <a:ext cx="258833" cy="29239"/>
            </a:xfrm>
            <a:custGeom>
              <a:avLst/>
              <a:gdLst>
                <a:gd name="T0" fmla="*/ 2147483647 w 8640"/>
                <a:gd name="T1" fmla="*/ 0 h 976"/>
                <a:gd name="T2" fmla="*/ 349565201 w 8640"/>
                <a:gd name="T3" fmla="*/ 274675031 h 976"/>
                <a:gd name="T4" fmla="*/ 349565201 w 8640"/>
                <a:gd name="T5" fmla="*/ 785334705 h 976"/>
                <a:gd name="T6" fmla="*/ 2147483647 w 8640"/>
                <a:gd name="T7" fmla="*/ 510659674 h 976"/>
                <a:gd name="T8" fmla="*/ 2147483647 w 8640"/>
                <a:gd name="T9" fmla="*/ 517112566 h 976"/>
                <a:gd name="T10" fmla="*/ 2147483647 w 8640"/>
                <a:gd name="T11" fmla="*/ 6452892 h 976"/>
                <a:gd name="T12" fmla="*/ 2147483647 w 8640"/>
                <a:gd name="T13" fmla="*/ 0 h 9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827;p15"/>
            <p:cNvSpPr>
              <a:spLocks/>
            </p:cNvSpPr>
            <p:nvPr/>
          </p:nvSpPr>
          <p:spPr bwMode="auto">
            <a:xfrm>
              <a:off x="8619286" y="3621790"/>
              <a:ext cx="206347" cy="133131"/>
            </a:xfrm>
            <a:custGeom>
              <a:avLst/>
              <a:gdLst>
                <a:gd name="T0" fmla="*/ 391423513 w 6888"/>
                <a:gd name="T1" fmla="*/ 806815 h 4444"/>
                <a:gd name="T2" fmla="*/ 306062600 w 6888"/>
                <a:gd name="T3" fmla="*/ 515472867 h 4444"/>
                <a:gd name="T4" fmla="*/ 1622098770 w 6888"/>
                <a:gd name="T5" fmla="*/ 1187175651 h 4444"/>
                <a:gd name="T6" fmla="*/ 2147483647 w 6888"/>
                <a:gd name="T7" fmla="*/ 1939454175 h 4444"/>
                <a:gd name="T8" fmla="*/ 2147483647 w 6888"/>
                <a:gd name="T9" fmla="*/ 2147483647 h 4444"/>
                <a:gd name="T10" fmla="*/ 2147483647 w 6888"/>
                <a:gd name="T11" fmla="*/ 2147483647 h 4444"/>
                <a:gd name="T12" fmla="*/ 2147483647 w 6888"/>
                <a:gd name="T13" fmla="*/ 2147483647 h 4444"/>
                <a:gd name="T14" fmla="*/ 2147483647 w 6888"/>
                <a:gd name="T15" fmla="*/ 1509342276 h 4444"/>
                <a:gd name="T16" fmla="*/ 1837153715 w 6888"/>
                <a:gd name="T17" fmla="*/ 730501001 h 4444"/>
                <a:gd name="T18" fmla="*/ 440569658 w 6888"/>
                <a:gd name="T19" fmla="*/ 4839060 h 4444"/>
                <a:gd name="T20" fmla="*/ 391423513 w 6888"/>
                <a:gd name="T21" fmla="*/ 806815 h 44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828;p15"/>
            <p:cNvSpPr>
              <a:spLocks/>
            </p:cNvSpPr>
            <p:nvPr/>
          </p:nvSpPr>
          <p:spPr bwMode="auto">
            <a:xfrm>
              <a:off x="8663620" y="3542528"/>
              <a:ext cx="60993" cy="55991"/>
            </a:xfrm>
            <a:custGeom>
              <a:avLst/>
              <a:gdLst>
                <a:gd name="T0" fmla="*/ 765921125 w 2036"/>
                <a:gd name="T1" fmla="*/ 0 h 1869"/>
                <a:gd name="T2" fmla="*/ 269008818 w 2036"/>
                <a:gd name="T3" fmla="*/ 201349118 h 1869"/>
                <a:gd name="T4" fmla="*/ 269008818 w 2036"/>
                <a:gd name="T5" fmla="*/ 1195272591 h 1869"/>
                <a:gd name="T6" fmla="*/ 376924847 w 2036"/>
                <a:gd name="T7" fmla="*/ 1303219764 h 1869"/>
                <a:gd name="T8" fmla="*/ 873863187 w 2036"/>
                <a:gd name="T9" fmla="*/ 1504569781 h 1869"/>
                <a:gd name="T10" fmla="*/ 1370774596 w 2036"/>
                <a:gd name="T11" fmla="*/ 1303219764 h 1869"/>
                <a:gd name="T12" fmla="*/ 1370774596 w 2036"/>
                <a:gd name="T13" fmla="*/ 281900245 h 1869"/>
                <a:gd name="T14" fmla="*/ 1262859466 w 2036"/>
                <a:gd name="T15" fmla="*/ 201349118 h 1869"/>
                <a:gd name="T16" fmla="*/ 765921125 w 2036"/>
                <a:gd name="T17" fmla="*/ 0 h 18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829;p15"/>
            <p:cNvSpPr>
              <a:spLocks/>
            </p:cNvSpPr>
            <p:nvPr/>
          </p:nvSpPr>
          <p:spPr bwMode="auto">
            <a:xfrm>
              <a:off x="8595681" y="3598335"/>
              <a:ext cx="60993" cy="54253"/>
            </a:xfrm>
            <a:custGeom>
              <a:avLst/>
              <a:gdLst>
                <a:gd name="T0" fmla="*/ 830363465 w 2036"/>
                <a:gd name="T1" fmla="*/ 806815 h 1811"/>
                <a:gd name="T2" fmla="*/ 671689247 w 2036"/>
                <a:gd name="T3" fmla="*/ 17717484 h 1811"/>
                <a:gd name="T4" fmla="*/ 484034067 w 2036"/>
                <a:gd name="T5" fmla="*/ 124829113 h 1811"/>
                <a:gd name="T6" fmla="*/ 80546859 w 2036"/>
                <a:gd name="T7" fmla="*/ 931067428 h 1811"/>
                <a:gd name="T8" fmla="*/ 807807259 w 2036"/>
                <a:gd name="T9" fmla="*/ 1458611407 h 1811"/>
                <a:gd name="T10" fmla="*/ 967288257 w 2036"/>
                <a:gd name="T11" fmla="*/ 1441700738 h 1811"/>
                <a:gd name="T12" fmla="*/ 1155750246 w 2036"/>
                <a:gd name="T13" fmla="*/ 1333783193 h 1811"/>
                <a:gd name="T14" fmla="*/ 1531868284 w 2036"/>
                <a:gd name="T15" fmla="*/ 528350794 h 1811"/>
                <a:gd name="T16" fmla="*/ 830363465 w 2036"/>
                <a:gd name="T17" fmla="*/ 806815 h 18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830;p15"/>
            <p:cNvSpPr>
              <a:spLocks/>
            </p:cNvSpPr>
            <p:nvPr/>
          </p:nvSpPr>
          <p:spPr bwMode="auto">
            <a:xfrm>
              <a:off x="8502760" y="3644946"/>
              <a:ext cx="67974" cy="52995"/>
            </a:xfrm>
            <a:custGeom>
              <a:avLst/>
              <a:gdLst>
                <a:gd name="T0" fmla="*/ 913368975 w 2269"/>
                <a:gd name="T1" fmla="*/ 0 h 1769"/>
                <a:gd name="T2" fmla="*/ 913368975 w 2269"/>
                <a:gd name="T3" fmla="*/ 1424000185 h 1769"/>
                <a:gd name="T4" fmla="*/ 913368975 w 2269"/>
                <a:gd name="T5" fmla="*/ 0 h 1769"/>
                <a:gd name="T6" fmla="*/ 0 60000 65536"/>
                <a:gd name="T7" fmla="*/ 0 60000 65536"/>
                <a:gd name="T8" fmla="*/ 0 60000 65536"/>
              </a:gdLst>
              <a:ahLst/>
              <a:cxnLst>
                <a:cxn ang="T6">
                  <a:pos x="T0" y="T1"/>
                </a:cxn>
                <a:cxn ang="T7">
                  <a:pos x="T2" y="T3"/>
                </a:cxn>
                <a:cxn ang="T8">
                  <a:pos x="T4" y="T5"/>
                </a:cxn>
              </a:cxnLst>
              <a:rect l="0" t="0"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831;p15"/>
            <p:cNvSpPr>
              <a:spLocks/>
            </p:cNvSpPr>
            <p:nvPr/>
          </p:nvSpPr>
          <p:spPr bwMode="auto">
            <a:xfrm>
              <a:off x="8548711" y="3744847"/>
              <a:ext cx="66985" cy="52995"/>
            </a:xfrm>
            <a:custGeom>
              <a:avLst/>
              <a:gdLst>
                <a:gd name="T0" fmla="*/ 914158705 w 2236"/>
                <a:gd name="T1" fmla="*/ 806818 h 1769"/>
                <a:gd name="T2" fmla="*/ 914158705 w 2236"/>
                <a:gd name="T3" fmla="*/ 1424807003 h 1769"/>
                <a:gd name="T4" fmla="*/ 914158705 w 2236"/>
                <a:gd name="T5" fmla="*/ 806818 h 1769"/>
                <a:gd name="T6" fmla="*/ 0 60000 65536"/>
                <a:gd name="T7" fmla="*/ 0 60000 65536"/>
                <a:gd name="T8" fmla="*/ 0 60000 65536"/>
              </a:gdLst>
              <a:ahLst/>
              <a:cxnLst>
                <a:cxn ang="T6">
                  <a:pos x="T0" y="T1"/>
                </a:cxn>
                <a:cxn ang="T7">
                  <a:pos x="T2" y="T3"/>
                </a:cxn>
                <a:cxn ang="T8">
                  <a:pos x="T4" y="T5"/>
                </a:cxn>
              </a:cxnLst>
              <a:rect l="0" t="0"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832;p15"/>
            <p:cNvSpPr>
              <a:spLocks/>
            </p:cNvSpPr>
            <p:nvPr/>
          </p:nvSpPr>
          <p:spPr bwMode="auto">
            <a:xfrm>
              <a:off x="8630639" y="3809820"/>
              <a:ext cx="66985" cy="51976"/>
            </a:xfrm>
            <a:custGeom>
              <a:avLst/>
              <a:gdLst>
                <a:gd name="T0" fmla="*/ 914158705 w 2236"/>
                <a:gd name="T1" fmla="*/ 0 h 1735"/>
                <a:gd name="T2" fmla="*/ 914158705 w 2236"/>
                <a:gd name="T3" fmla="*/ 1397374880 h 1735"/>
                <a:gd name="T4" fmla="*/ 914158705 w 2236"/>
                <a:gd name="T5" fmla="*/ 0 h 1735"/>
                <a:gd name="T6" fmla="*/ 0 60000 65536"/>
                <a:gd name="T7" fmla="*/ 0 60000 65536"/>
                <a:gd name="T8" fmla="*/ 0 60000 65536"/>
              </a:gdLst>
              <a:ahLst/>
              <a:cxnLst>
                <a:cxn ang="T6">
                  <a:pos x="T0" y="T1"/>
                </a:cxn>
                <a:cxn ang="T7">
                  <a:pos x="T2" y="T3"/>
                </a:cxn>
                <a:cxn ang="T8">
                  <a:pos x="T4" y="T5"/>
                </a:cxn>
              </a:cxnLst>
              <a:rect l="0" t="0"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9" name="Google Shape;3840;p15"/>
          <p:cNvGrpSpPr>
            <a:grpSpLocks/>
          </p:cNvGrpSpPr>
          <p:nvPr/>
        </p:nvGrpSpPr>
        <p:grpSpPr bwMode="auto">
          <a:xfrm flipH="1">
            <a:off x="2181225" y="6557963"/>
            <a:ext cx="215900" cy="195262"/>
            <a:chOff x="7894217" y="3432112"/>
            <a:chExt cx="161913" cy="146905"/>
          </a:xfrm>
        </p:grpSpPr>
        <p:sp>
          <p:nvSpPr>
            <p:cNvPr id="20" name="Google Shape;3841;p15"/>
            <p:cNvSpPr/>
            <p:nvPr/>
          </p:nvSpPr>
          <p:spPr>
            <a:xfrm>
              <a:off x="7894217" y="3526465"/>
              <a:ext cx="67860" cy="52552"/>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21" name="Google Shape;3842;p15"/>
            <p:cNvSpPr/>
            <p:nvPr/>
          </p:nvSpPr>
          <p:spPr>
            <a:xfrm>
              <a:off x="7946601" y="3432112"/>
              <a:ext cx="67860" cy="52552"/>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22" name="Google Shape;3843;p15"/>
            <p:cNvSpPr/>
            <p:nvPr/>
          </p:nvSpPr>
          <p:spPr>
            <a:xfrm>
              <a:off x="7989460" y="3526465"/>
              <a:ext cx="66670" cy="52552"/>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grpSp>
      <p:sp>
        <p:nvSpPr>
          <p:cNvPr id="23" name="Google Shape;3844;p15"/>
          <p:cNvSpPr>
            <a:spLocks/>
          </p:cNvSpPr>
          <p:nvPr/>
        </p:nvSpPr>
        <p:spPr bwMode="auto">
          <a:xfrm flipH="1">
            <a:off x="-55563" y="6246813"/>
            <a:ext cx="4691063" cy="633412"/>
          </a:xfrm>
          <a:custGeom>
            <a:avLst/>
            <a:gdLst>
              <a:gd name="T0" fmla="*/ 2147483647 w 97905"/>
              <a:gd name="T1" fmla="*/ 0 h 30032"/>
              <a:gd name="T2" fmla="*/ 2147483647 w 97905"/>
              <a:gd name="T3" fmla="*/ 2147483647 h 30032"/>
              <a:gd name="T4" fmla="*/ 2147483647 w 97905"/>
              <a:gd name="T5" fmla="*/ 2147483647 h 30032"/>
              <a:gd name="T6" fmla="*/ 2147483647 w 97905"/>
              <a:gd name="T7" fmla="*/ 1837932172 h 30032"/>
              <a:gd name="T8" fmla="*/ 2147483647 w 97905"/>
              <a:gd name="T9" fmla="*/ 2147483647 h 30032"/>
              <a:gd name="T10" fmla="*/ 5280315 w 97905"/>
              <a:gd name="T11" fmla="*/ 2147483647 h 30032"/>
              <a:gd name="T12" fmla="*/ 2147483647 w 97905"/>
              <a:gd name="T13" fmla="*/ 2147483647 h 30032"/>
              <a:gd name="T14" fmla="*/ 2147483647 w 97905"/>
              <a:gd name="T15" fmla="*/ 2147483647 h 30032"/>
              <a:gd name="T16" fmla="*/ 2147483647 w 97905"/>
              <a:gd name="T17" fmla="*/ 1911948259 h 30032"/>
              <a:gd name="T18" fmla="*/ 2147483647 w 97905"/>
              <a:gd name="T19" fmla="*/ 2147483647 h 30032"/>
              <a:gd name="T20" fmla="*/ 2147483647 w 97905"/>
              <a:gd name="T21" fmla="*/ 2147483647 h 30032"/>
              <a:gd name="T22" fmla="*/ 2147483647 w 97905"/>
              <a:gd name="T23" fmla="*/ 61537857 h 30032"/>
              <a:gd name="T24" fmla="*/ 2147483647 w 97905"/>
              <a:gd name="T25" fmla="*/ 0 h 300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24" name="Google Shape;3845;p15"/>
          <p:cNvSpPr>
            <a:spLocks/>
          </p:cNvSpPr>
          <p:nvPr/>
        </p:nvSpPr>
        <p:spPr bwMode="auto">
          <a:xfrm flipH="1">
            <a:off x="8839200" y="-20638"/>
            <a:ext cx="3611563" cy="817563"/>
          </a:xfrm>
          <a:custGeom>
            <a:avLst/>
            <a:gdLst>
              <a:gd name="T0" fmla="*/ 2147483647 w 97938"/>
              <a:gd name="T1" fmla="*/ 0 h 30032"/>
              <a:gd name="T2" fmla="*/ 1854827 w 97938"/>
              <a:gd name="T3" fmla="*/ 384997418 h 30032"/>
              <a:gd name="T4" fmla="*/ 2147483647 w 97938"/>
              <a:gd name="T5" fmla="*/ 2147483647 h 30032"/>
              <a:gd name="T6" fmla="*/ 2147483647 w 97938"/>
              <a:gd name="T7" fmla="*/ 2147483647 h 30032"/>
              <a:gd name="T8" fmla="*/ 2147483647 w 97938"/>
              <a:gd name="T9" fmla="*/ 2147483647 h 30032"/>
              <a:gd name="T10" fmla="*/ 2147483647 w 97938"/>
              <a:gd name="T11" fmla="*/ 2147483647 h 30032"/>
              <a:gd name="T12" fmla="*/ 2147483647 w 97938"/>
              <a:gd name="T13" fmla="*/ 2147483647 h 30032"/>
              <a:gd name="T14" fmla="*/ 2147483647 w 97938"/>
              <a:gd name="T15" fmla="*/ 2147483647 h 30032"/>
              <a:gd name="T16" fmla="*/ 2147483647 w 97938"/>
              <a:gd name="T17" fmla="*/ 2147483647 h 30032"/>
              <a:gd name="T18" fmla="*/ 2147483647 w 97938"/>
              <a:gd name="T19" fmla="*/ 2147483647 h 30032"/>
              <a:gd name="T20" fmla="*/ 2147483647 w 97938"/>
              <a:gd name="T21" fmla="*/ 2147483647 h 30032"/>
              <a:gd name="T22" fmla="*/ 2147483647 w 97938"/>
              <a:gd name="T23" fmla="*/ 2147483647 h 30032"/>
              <a:gd name="T24" fmla="*/ 2147483647 w 97938"/>
              <a:gd name="T25" fmla="*/ 0 h 300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25" name="Google Shape;3846;p15"/>
          <p:cNvGrpSpPr>
            <a:grpSpLocks/>
          </p:cNvGrpSpPr>
          <p:nvPr/>
        </p:nvGrpSpPr>
        <p:grpSpPr bwMode="auto">
          <a:xfrm rot="5400000" flipH="1">
            <a:off x="11481594" y="-386556"/>
            <a:ext cx="585788" cy="1517650"/>
            <a:chOff x="1823086" y="-208516"/>
            <a:chExt cx="433159" cy="1122944"/>
          </a:xfrm>
        </p:grpSpPr>
        <p:sp>
          <p:nvSpPr>
            <p:cNvPr id="26" name="Google Shape;3847;p15"/>
            <p:cNvSpPr>
              <a:spLocks/>
            </p:cNvSpPr>
            <p:nvPr/>
          </p:nvSpPr>
          <p:spPr bwMode="auto">
            <a:xfrm>
              <a:off x="1823086" y="-208516"/>
              <a:ext cx="386212" cy="1066577"/>
            </a:xfrm>
            <a:custGeom>
              <a:avLst/>
              <a:gdLst>
                <a:gd name="T0" fmla="*/ 340691380 w 12892"/>
                <a:gd name="T1" fmla="*/ 806815 h 35603"/>
                <a:gd name="T2" fmla="*/ 93426486 w 12892"/>
                <a:gd name="T3" fmla="*/ 397877288 h 35603"/>
                <a:gd name="T4" fmla="*/ 2147483647 w 12892"/>
                <a:gd name="T5" fmla="*/ 2147483647 h 35603"/>
                <a:gd name="T6" fmla="*/ 2147483647 w 12892"/>
                <a:gd name="T7" fmla="*/ 2147483647 h 35603"/>
                <a:gd name="T8" fmla="*/ 2147483647 w 12892"/>
                <a:gd name="T9" fmla="*/ 2147483647 h 35603"/>
                <a:gd name="T10" fmla="*/ 2147483647 w 12892"/>
                <a:gd name="T11" fmla="*/ 2147483647 h 35603"/>
                <a:gd name="T12" fmla="*/ 2147483647 w 12892"/>
                <a:gd name="T13" fmla="*/ 2147483647 h 35603"/>
                <a:gd name="T14" fmla="*/ 2147483647 w 12892"/>
                <a:gd name="T15" fmla="*/ 2147483647 h 35603"/>
                <a:gd name="T16" fmla="*/ 2147483647 w 12892"/>
                <a:gd name="T17" fmla="*/ 2147483647 h 35603"/>
                <a:gd name="T18" fmla="*/ 2147483647 w 12892"/>
                <a:gd name="T19" fmla="*/ 2147483647 h 35603"/>
                <a:gd name="T20" fmla="*/ 2147483647 w 12892"/>
                <a:gd name="T21" fmla="*/ 2147483647 h 35603"/>
                <a:gd name="T22" fmla="*/ 522706187 w 12892"/>
                <a:gd name="T23" fmla="*/ 128861543 h 35603"/>
                <a:gd name="T24" fmla="*/ 340691380 w 12892"/>
                <a:gd name="T25" fmla="*/ 806815 h 356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848;p15"/>
            <p:cNvSpPr>
              <a:spLocks/>
            </p:cNvSpPr>
            <p:nvPr/>
          </p:nvSpPr>
          <p:spPr bwMode="auto">
            <a:xfrm>
              <a:off x="1901479" y="522606"/>
              <a:ext cx="65247" cy="106080"/>
            </a:xfrm>
            <a:custGeom>
              <a:avLst/>
              <a:gdLst>
                <a:gd name="T0" fmla="*/ 1486760771 w 2178"/>
                <a:gd name="T1" fmla="*/ 0 h 3541"/>
                <a:gd name="T2" fmla="*/ 1343409997 w 2178"/>
                <a:gd name="T3" fmla="*/ 57186167 h 3541"/>
                <a:gd name="T4" fmla="*/ 81353812 w 2178"/>
                <a:gd name="T5" fmla="*/ 1722814753 h 3541"/>
                <a:gd name="T6" fmla="*/ 671691533 w 2178"/>
                <a:gd name="T7" fmla="*/ 2147483647 h 3541"/>
                <a:gd name="T8" fmla="*/ 695861382 w 2178"/>
                <a:gd name="T9" fmla="*/ 2147483647 h 3541"/>
                <a:gd name="T10" fmla="*/ 1692940393 w 2178"/>
                <a:gd name="T11" fmla="*/ 379358197 h 3541"/>
                <a:gd name="T12" fmla="*/ 1692940393 w 2178"/>
                <a:gd name="T13" fmla="*/ 298808457 h 3541"/>
                <a:gd name="T14" fmla="*/ 1486760771 w 2178"/>
                <a:gd name="T15" fmla="*/ 0 h 35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849;p15"/>
            <p:cNvSpPr>
              <a:spLocks/>
            </p:cNvSpPr>
            <p:nvPr/>
          </p:nvSpPr>
          <p:spPr bwMode="auto">
            <a:xfrm>
              <a:off x="1989398" y="567180"/>
              <a:ext cx="101975" cy="56080"/>
            </a:xfrm>
            <a:custGeom>
              <a:avLst/>
              <a:gdLst>
                <a:gd name="T0" fmla="*/ 1415906848 w 3404"/>
                <a:gd name="T1" fmla="*/ 806809 h 1872"/>
                <a:gd name="T2" fmla="*/ 107916991 w 3404"/>
                <a:gd name="T3" fmla="*/ 416391364 h 1872"/>
                <a:gd name="T4" fmla="*/ 54764859 w 3404"/>
                <a:gd name="T5" fmla="*/ 685401012 h 1872"/>
                <a:gd name="T6" fmla="*/ 107916991 w 3404"/>
                <a:gd name="T7" fmla="*/ 980972120 h 1872"/>
                <a:gd name="T8" fmla="*/ 1614050354 w 3404"/>
                <a:gd name="T9" fmla="*/ 1507698068 h 1872"/>
                <a:gd name="T10" fmla="*/ 2147483647 w 3404"/>
                <a:gd name="T11" fmla="*/ 1034929678 h 1872"/>
                <a:gd name="T12" fmla="*/ 1935408719 w 3404"/>
                <a:gd name="T13" fmla="*/ 94230966 h 1872"/>
                <a:gd name="T14" fmla="*/ 1415906848 w 3404"/>
                <a:gd name="T15" fmla="*/ 806809 h 18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850;p15"/>
            <p:cNvSpPr>
              <a:spLocks/>
            </p:cNvSpPr>
            <p:nvPr/>
          </p:nvSpPr>
          <p:spPr bwMode="auto">
            <a:xfrm>
              <a:off x="1983407" y="656626"/>
              <a:ext cx="63001" cy="103084"/>
            </a:xfrm>
            <a:custGeom>
              <a:avLst/>
              <a:gdLst>
                <a:gd name="T0" fmla="*/ 964100948 w 2103"/>
                <a:gd name="T1" fmla="*/ 806817 h 3441"/>
                <a:gd name="T2" fmla="*/ 833624259 w 2103"/>
                <a:gd name="T3" fmla="*/ 80549376 h 3441"/>
                <a:gd name="T4" fmla="*/ 53959922 w 2103"/>
                <a:gd name="T5" fmla="*/ 1746165849 h 3441"/>
                <a:gd name="T6" fmla="*/ 753074290 w 2103"/>
                <a:gd name="T7" fmla="*/ 2147483647 h 3441"/>
                <a:gd name="T8" fmla="*/ 822359303 w 2103"/>
                <a:gd name="T9" fmla="*/ 2147483647 h 3441"/>
                <a:gd name="T10" fmla="*/ 1558521824 w 2103"/>
                <a:gd name="T11" fmla="*/ 1880674741 h 3441"/>
                <a:gd name="T12" fmla="*/ 1290307963 w 2103"/>
                <a:gd name="T13" fmla="*/ 215058298 h 3441"/>
                <a:gd name="T14" fmla="*/ 1129234058 w 2103"/>
                <a:gd name="T15" fmla="*/ 107112275 h 3441"/>
                <a:gd name="T16" fmla="*/ 964100948 w 2103"/>
                <a:gd name="T17" fmla="*/ 806817 h 34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851;p15"/>
            <p:cNvSpPr>
              <a:spLocks/>
            </p:cNvSpPr>
            <p:nvPr/>
          </p:nvSpPr>
          <p:spPr bwMode="auto">
            <a:xfrm>
              <a:off x="2070337" y="678254"/>
              <a:ext cx="94965" cy="57249"/>
            </a:xfrm>
            <a:custGeom>
              <a:avLst/>
              <a:gdLst>
                <a:gd name="T0" fmla="*/ 1452955303 w 3170"/>
                <a:gd name="T1" fmla="*/ 0 h 1911"/>
                <a:gd name="T2" fmla="*/ 81354418 w 3170"/>
                <a:gd name="T3" fmla="*/ 788531369 h 1911"/>
                <a:gd name="T4" fmla="*/ 81354418 w 3170"/>
                <a:gd name="T5" fmla="*/ 1057523060 h 1911"/>
                <a:gd name="T6" fmla="*/ 135313412 w 3170"/>
                <a:gd name="T7" fmla="*/ 1352324764 h 1911"/>
                <a:gd name="T8" fmla="*/ 908504062 w 3170"/>
                <a:gd name="T9" fmla="*/ 1538374218 h 1911"/>
                <a:gd name="T10" fmla="*/ 1397384511 w 3170"/>
                <a:gd name="T11" fmla="*/ 1514203846 h 1911"/>
                <a:gd name="T12" fmla="*/ 2147483647 w 3170"/>
                <a:gd name="T13" fmla="*/ 842491083 h 1911"/>
                <a:gd name="T14" fmla="*/ 1585849174 w 3170"/>
                <a:gd name="T15" fmla="*/ 9652163 h 1911"/>
                <a:gd name="T16" fmla="*/ 1452955303 w 3170"/>
                <a:gd name="T17" fmla="*/ 0 h 19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852;p15"/>
            <p:cNvSpPr>
              <a:spLocks/>
            </p:cNvSpPr>
            <p:nvPr/>
          </p:nvSpPr>
          <p:spPr bwMode="auto">
            <a:xfrm>
              <a:off x="2099334" y="780941"/>
              <a:ext cx="43888" cy="88704"/>
            </a:xfrm>
            <a:custGeom>
              <a:avLst/>
              <a:gdLst>
                <a:gd name="T0" fmla="*/ 559791350 w 1465"/>
                <a:gd name="T1" fmla="*/ 806814 h 2961"/>
                <a:gd name="T2" fmla="*/ 430093652 w 1465"/>
                <a:gd name="T3" fmla="*/ 42693436 h 2961"/>
                <a:gd name="T4" fmla="*/ 27396837 w 1465"/>
                <a:gd name="T5" fmla="*/ 1305575939 h 2961"/>
                <a:gd name="T6" fmla="*/ 510643620 w 1465"/>
                <a:gd name="T7" fmla="*/ 2147483647 h 2961"/>
                <a:gd name="T8" fmla="*/ 666098481 w 1465"/>
                <a:gd name="T9" fmla="*/ 2147483647 h 2961"/>
                <a:gd name="T10" fmla="*/ 1155798029 w 1465"/>
                <a:gd name="T11" fmla="*/ 1493235137 h 2961"/>
                <a:gd name="T12" fmla="*/ 806254315 w 1465"/>
                <a:gd name="T13" fmla="*/ 418818617 h 2961"/>
                <a:gd name="T14" fmla="*/ 779664299 w 1465"/>
                <a:gd name="T15" fmla="*/ 310901319 h 2961"/>
                <a:gd name="T16" fmla="*/ 559791350 w 1465"/>
                <a:gd name="T17" fmla="*/ 806814 h 29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3853;p15"/>
            <p:cNvSpPr>
              <a:spLocks/>
            </p:cNvSpPr>
            <p:nvPr/>
          </p:nvSpPr>
          <p:spPr bwMode="auto">
            <a:xfrm>
              <a:off x="2147293" y="762369"/>
              <a:ext cx="82952" cy="56680"/>
            </a:xfrm>
            <a:custGeom>
              <a:avLst/>
              <a:gdLst>
                <a:gd name="T0" fmla="*/ 1498871252 w 2769"/>
                <a:gd name="T1" fmla="*/ 806821 h 1892"/>
                <a:gd name="T2" fmla="*/ 1397380094 w 2769"/>
                <a:gd name="T3" fmla="*/ 4839130 h 1892"/>
                <a:gd name="T4" fmla="*/ 161068938 w 2769"/>
                <a:gd name="T5" fmla="*/ 1052720816 h 1892"/>
                <a:gd name="T6" fmla="*/ 161068938 w 2769"/>
                <a:gd name="T7" fmla="*/ 1401459464 h 1892"/>
                <a:gd name="T8" fmla="*/ 774801907 w 2769"/>
                <a:gd name="T9" fmla="*/ 1523897911 h 1892"/>
                <a:gd name="T10" fmla="*/ 2147483647 w 2769"/>
                <a:gd name="T11" fmla="*/ 514678995 h 1892"/>
                <a:gd name="T12" fmla="*/ 1498871252 w 2769"/>
                <a:gd name="T13" fmla="*/ 806821 h 18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3854;p15"/>
            <p:cNvSpPr>
              <a:spLocks/>
            </p:cNvSpPr>
            <p:nvPr/>
          </p:nvSpPr>
          <p:spPr bwMode="auto">
            <a:xfrm>
              <a:off x="2182251" y="841122"/>
              <a:ext cx="73995" cy="73306"/>
            </a:xfrm>
            <a:custGeom>
              <a:avLst/>
              <a:gdLst>
                <a:gd name="T0" fmla="*/ 215056222 w 2470"/>
                <a:gd name="T1" fmla="*/ 0 h 2447"/>
                <a:gd name="T2" fmla="*/ 806815 w 2470"/>
                <a:gd name="T3" fmla="*/ 197338883 h 2447"/>
                <a:gd name="T4" fmla="*/ 538030077 w 2470"/>
                <a:gd name="T5" fmla="*/ 1379678595 h 2447"/>
                <a:gd name="T6" fmla="*/ 1334590716 w 2470"/>
                <a:gd name="T7" fmla="*/ 1970861468 h 2447"/>
                <a:gd name="T8" fmla="*/ 1531902518 w 2470"/>
                <a:gd name="T9" fmla="*/ 1916903069 h 2447"/>
                <a:gd name="T10" fmla="*/ 1559298133 w 2470"/>
                <a:gd name="T11" fmla="*/ 761932948 h 2447"/>
                <a:gd name="T12" fmla="*/ 349563524 w 2470"/>
                <a:gd name="T13" fmla="*/ 36241803 h 2447"/>
                <a:gd name="T14" fmla="*/ 215056222 w 2470"/>
                <a:gd name="T15" fmla="*/ 0 h 24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4" name="Google Shape;3855;p15"/>
          <p:cNvGrpSpPr>
            <a:grpSpLocks/>
          </p:cNvGrpSpPr>
          <p:nvPr/>
        </p:nvGrpSpPr>
        <p:grpSpPr bwMode="auto">
          <a:xfrm rot="5400000" flipH="1">
            <a:off x="11262519" y="-161131"/>
            <a:ext cx="592137" cy="1603375"/>
            <a:chOff x="904476" y="-243594"/>
            <a:chExt cx="438472" cy="1186732"/>
          </a:xfrm>
        </p:grpSpPr>
        <p:sp>
          <p:nvSpPr>
            <p:cNvPr id="35" name="Google Shape;3856;p15"/>
            <p:cNvSpPr/>
            <p:nvPr/>
          </p:nvSpPr>
          <p:spPr>
            <a:xfrm>
              <a:off x="904476" y="368571"/>
              <a:ext cx="135185" cy="198572"/>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36" name="Google Shape;3857;p15"/>
            <p:cNvSpPr/>
            <p:nvPr/>
          </p:nvSpPr>
          <p:spPr>
            <a:xfrm>
              <a:off x="1120773" y="153550"/>
              <a:ext cx="222175" cy="139823"/>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37" name="Google Shape;3858;p15"/>
            <p:cNvSpPr/>
            <p:nvPr/>
          </p:nvSpPr>
          <p:spPr>
            <a:xfrm>
              <a:off x="926811" y="51326"/>
              <a:ext cx="117553" cy="243222"/>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38" name="Google Shape;3859;p15"/>
            <p:cNvSpPr/>
            <p:nvPr/>
          </p:nvSpPr>
          <p:spPr>
            <a:xfrm>
              <a:off x="1113720" y="306298"/>
              <a:ext cx="171627" cy="210321"/>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39" name="Google Shape;3860;p15"/>
            <p:cNvSpPr/>
            <p:nvPr/>
          </p:nvSpPr>
          <p:spPr>
            <a:xfrm>
              <a:off x="962076" y="560094"/>
              <a:ext cx="143415" cy="313720"/>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40" name="Google Shape;3861;p15"/>
            <p:cNvSpPr/>
            <p:nvPr/>
          </p:nvSpPr>
          <p:spPr>
            <a:xfrm>
              <a:off x="1109018" y="691692"/>
              <a:ext cx="151643" cy="257321"/>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41" name="Google Shape;3862;p15"/>
            <p:cNvSpPr>
              <a:spLocks/>
            </p:cNvSpPr>
            <p:nvPr/>
          </p:nvSpPr>
          <p:spPr bwMode="auto">
            <a:xfrm>
              <a:off x="1073125" y="-243594"/>
              <a:ext cx="112161" cy="1077032"/>
            </a:xfrm>
            <a:custGeom>
              <a:avLst/>
              <a:gdLst>
                <a:gd name="T0" fmla="*/ 1042216608 w 3744"/>
                <a:gd name="T1" fmla="*/ 806815 h 35952"/>
                <a:gd name="T2" fmla="*/ 832805641 w 3744"/>
                <a:gd name="T3" fmla="*/ 185240307 h 35952"/>
                <a:gd name="T4" fmla="*/ 188467088 w 3744"/>
                <a:gd name="T5" fmla="*/ 2147483647 h 35952"/>
                <a:gd name="T6" fmla="*/ 0 w 3744"/>
                <a:gd name="T7" fmla="*/ 2147483647 h 35952"/>
                <a:gd name="T8" fmla="*/ 242426475 w 3744"/>
                <a:gd name="T9" fmla="*/ 2147483647 h 35952"/>
                <a:gd name="T10" fmla="*/ 1047862495 w 3744"/>
                <a:gd name="T11" fmla="*/ 2147483647 h 35952"/>
                <a:gd name="T12" fmla="*/ 2147483647 w 3744"/>
                <a:gd name="T13" fmla="*/ 2147483647 h 35952"/>
                <a:gd name="T14" fmla="*/ 2147483647 w 3744"/>
                <a:gd name="T15" fmla="*/ 2147483647 h 35952"/>
                <a:gd name="T16" fmla="*/ 2147483647 w 3744"/>
                <a:gd name="T17" fmla="*/ 2147483647 h 35952"/>
                <a:gd name="T18" fmla="*/ 1746966382 w 3744"/>
                <a:gd name="T19" fmla="*/ 2147483647 h 35952"/>
                <a:gd name="T20" fmla="*/ 779652141 w 3744"/>
                <a:gd name="T21" fmla="*/ 2147483647 h 35952"/>
                <a:gd name="T22" fmla="*/ 645144470 w 3744"/>
                <a:gd name="T23" fmla="*/ 2147483647 h 35952"/>
                <a:gd name="T24" fmla="*/ 1316878736 w 3744"/>
                <a:gd name="T25" fmla="*/ 319748578 h 35952"/>
                <a:gd name="T26" fmla="*/ 1042216608 w 3744"/>
                <a:gd name="T27" fmla="*/ 806815 h 359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3863;p15"/>
            <p:cNvSpPr>
              <a:spLocks/>
            </p:cNvSpPr>
            <p:nvPr/>
          </p:nvSpPr>
          <p:spPr bwMode="auto">
            <a:xfrm>
              <a:off x="949020" y="-33577"/>
              <a:ext cx="148379" cy="280432"/>
            </a:xfrm>
            <a:custGeom>
              <a:avLst/>
              <a:gdLst>
                <a:gd name="T0" fmla="*/ 2147483647 w 4953"/>
                <a:gd name="T1" fmla="*/ 806815 h 9361"/>
                <a:gd name="T2" fmla="*/ 2147483647 w 4953"/>
                <a:gd name="T3" fmla="*/ 99879088 h 9361"/>
                <a:gd name="T4" fmla="*/ 32208429 w 4953"/>
                <a:gd name="T5" fmla="*/ 2147483647 h 9361"/>
                <a:gd name="T6" fmla="*/ 306867214 w 4953"/>
                <a:gd name="T7" fmla="*/ 2147483647 h 9361"/>
                <a:gd name="T8" fmla="*/ 516275429 w 4953"/>
                <a:gd name="T9" fmla="*/ 2147483647 h 9361"/>
                <a:gd name="T10" fmla="*/ 2147483647 w 4953"/>
                <a:gd name="T11" fmla="*/ 368894471 h 9361"/>
                <a:gd name="T12" fmla="*/ 2147483647 w 4953"/>
                <a:gd name="T13" fmla="*/ 806815 h 93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3864;p15"/>
            <p:cNvSpPr>
              <a:spLocks/>
            </p:cNvSpPr>
            <p:nvPr/>
          </p:nvSpPr>
          <p:spPr bwMode="auto">
            <a:xfrm>
              <a:off x="1072016" y="255883"/>
              <a:ext cx="139422" cy="185886"/>
            </a:xfrm>
            <a:custGeom>
              <a:avLst/>
              <a:gdLst>
                <a:gd name="T0" fmla="*/ 347143195 w 4654"/>
                <a:gd name="T1" fmla="*/ 0 h 6205"/>
                <a:gd name="T2" fmla="*/ 164296005 w 4654"/>
                <a:gd name="T3" fmla="*/ 430890399 h 6205"/>
                <a:gd name="T4" fmla="*/ 1883852599 w 4654"/>
                <a:gd name="T5" fmla="*/ 2147483647 h 6205"/>
                <a:gd name="T6" fmla="*/ 2147483647 w 4654"/>
                <a:gd name="T7" fmla="*/ 2147483647 h 6205"/>
                <a:gd name="T8" fmla="*/ 2147483647 w 4654"/>
                <a:gd name="T9" fmla="*/ 2147483647 h 6205"/>
                <a:gd name="T10" fmla="*/ 2147483647 w 4654"/>
                <a:gd name="T11" fmla="*/ 2147483647 h 6205"/>
                <a:gd name="T12" fmla="*/ 513858744 w 4654"/>
                <a:gd name="T13" fmla="*/ 82161462 h 6205"/>
                <a:gd name="T14" fmla="*/ 347143195 w 4654"/>
                <a:gd name="T15" fmla="*/ 0 h 62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3865;p15"/>
            <p:cNvSpPr>
              <a:spLocks/>
            </p:cNvSpPr>
            <p:nvPr/>
          </p:nvSpPr>
          <p:spPr bwMode="auto">
            <a:xfrm>
              <a:off x="1005186" y="527189"/>
              <a:ext cx="112730" cy="285225"/>
            </a:xfrm>
            <a:custGeom>
              <a:avLst/>
              <a:gdLst>
                <a:gd name="T0" fmla="*/ 2147483647 w 3763"/>
                <a:gd name="T1" fmla="*/ 806814 h 9521"/>
                <a:gd name="T2" fmla="*/ 2147483647 w 3763"/>
                <a:gd name="T3" fmla="*/ 67643471 h 9521"/>
                <a:gd name="T4" fmla="*/ 430085261 w 3763"/>
                <a:gd name="T5" fmla="*/ 2147483647 h 9521"/>
                <a:gd name="T6" fmla="*/ 638688696 w 3763"/>
                <a:gd name="T7" fmla="*/ 2147483647 h 9521"/>
                <a:gd name="T8" fmla="*/ 913349874 w 3763"/>
                <a:gd name="T9" fmla="*/ 2147483647 h 9521"/>
                <a:gd name="T10" fmla="*/ 2147483647 w 3763"/>
                <a:gd name="T11" fmla="*/ 417206346 h 9521"/>
                <a:gd name="T12" fmla="*/ 2147483647 w 3763"/>
                <a:gd name="T13" fmla="*/ 806814 h 95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3866;p15"/>
            <p:cNvSpPr>
              <a:spLocks/>
            </p:cNvSpPr>
            <p:nvPr/>
          </p:nvSpPr>
          <p:spPr bwMode="auto">
            <a:xfrm>
              <a:off x="931735" y="330292"/>
              <a:ext cx="160333" cy="197450"/>
            </a:xfrm>
            <a:custGeom>
              <a:avLst/>
              <a:gdLst>
                <a:gd name="T0" fmla="*/ 2147483647 w 5352"/>
                <a:gd name="T1" fmla="*/ 0 h 6591"/>
                <a:gd name="T2" fmla="*/ 2147483647 w 5352"/>
                <a:gd name="T3" fmla="*/ 15297986 h 6591"/>
                <a:gd name="T4" fmla="*/ 13684416 w 5352"/>
                <a:gd name="T5" fmla="*/ 2147483647 h 6591"/>
                <a:gd name="T6" fmla="*/ 248880075 w 5352"/>
                <a:gd name="T7" fmla="*/ 2147483647 h 6591"/>
                <a:gd name="T8" fmla="*/ 524323960 w 5352"/>
                <a:gd name="T9" fmla="*/ 2147483647 h 6591"/>
                <a:gd name="T10" fmla="*/ 2147483647 w 5352"/>
                <a:gd name="T11" fmla="*/ 499370612 h 6591"/>
                <a:gd name="T12" fmla="*/ 2147483647 w 5352"/>
                <a:gd name="T13" fmla="*/ 0 h 65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3867;p15"/>
            <p:cNvSpPr>
              <a:spLocks/>
            </p:cNvSpPr>
            <p:nvPr/>
          </p:nvSpPr>
          <p:spPr bwMode="auto">
            <a:xfrm>
              <a:off x="1075821" y="128692"/>
              <a:ext cx="182142" cy="123395"/>
            </a:xfrm>
            <a:custGeom>
              <a:avLst/>
              <a:gdLst>
                <a:gd name="T0" fmla="*/ 386614969 w 6080"/>
                <a:gd name="T1" fmla="*/ 0 h 4119"/>
                <a:gd name="T2" fmla="*/ 250493362 w 6080"/>
                <a:gd name="T3" fmla="*/ 465521253 h 4119"/>
                <a:gd name="T4" fmla="*/ 2147483647 w 6080"/>
                <a:gd name="T5" fmla="*/ 1459423132 h 4119"/>
                <a:gd name="T6" fmla="*/ 2147483647 w 6080"/>
                <a:gd name="T7" fmla="*/ 2147483647 h 4119"/>
                <a:gd name="T8" fmla="*/ 2147483647 w 6080"/>
                <a:gd name="T9" fmla="*/ 2147483647 h 4119"/>
                <a:gd name="T10" fmla="*/ 2147483647 w 6080"/>
                <a:gd name="T11" fmla="*/ 2147483647 h 4119"/>
                <a:gd name="T12" fmla="*/ 2147483647 w 6080"/>
                <a:gd name="T13" fmla="*/ 1110664944 h 4119"/>
                <a:gd name="T14" fmla="*/ 518703388 w 6080"/>
                <a:gd name="T15" fmla="*/ 35435006 h 4119"/>
                <a:gd name="T16" fmla="*/ 386614969 w 6080"/>
                <a:gd name="T17" fmla="*/ 0 h 4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3868;p15"/>
            <p:cNvSpPr>
              <a:spLocks/>
            </p:cNvSpPr>
            <p:nvPr/>
          </p:nvSpPr>
          <p:spPr bwMode="auto">
            <a:xfrm>
              <a:off x="994192" y="204958"/>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3869;p15"/>
            <p:cNvSpPr>
              <a:spLocks/>
            </p:cNvSpPr>
            <p:nvPr/>
          </p:nvSpPr>
          <p:spPr bwMode="auto">
            <a:xfrm>
              <a:off x="1001172" y="174973"/>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3870;p15"/>
            <p:cNvSpPr>
              <a:spLocks/>
            </p:cNvSpPr>
            <p:nvPr/>
          </p:nvSpPr>
          <p:spPr bwMode="auto">
            <a:xfrm>
              <a:off x="1257979" y="207954"/>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3871;p15"/>
            <p:cNvSpPr>
              <a:spLocks/>
            </p:cNvSpPr>
            <p:nvPr/>
          </p:nvSpPr>
          <p:spPr bwMode="auto">
            <a:xfrm>
              <a:off x="1264959" y="244919"/>
              <a:ext cx="20042" cy="16027"/>
            </a:xfrm>
            <a:custGeom>
              <a:avLst/>
              <a:gdLst>
                <a:gd name="T0" fmla="*/ 269839496 w 669"/>
                <a:gd name="T1" fmla="*/ 806772 h 535"/>
                <a:gd name="T2" fmla="*/ 269839496 w 669"/>
                <a:gd name="T3" fmla="*/ 430064564 h 535"/>
                <a:gd name="T4" fmla="*/ 269839496 w 669"/>
                <a:gd name="T5" fmla="*/ 806772 h 535"/>
                <a:gd name="T6" fmla="*/ 0 60000 65536"/>
                <a:gd name="T7" fmla="*/ 0 60000 65536"/>
                <a:gd name="T8" fmla="*/ 0 60000 65536"/>
              </a:gdLst>
              <a:ahLst/>
              <a:cxnLst>
                <a:cxn ang="T6">
                  <a:pos x="T0" y="T1"/>
                </a:cxn>
                <a:cxn ang="T7">
                  <a:pos x="T2" y="T3"/>
                </a:cxn>
                <a:cxn ang="T8">
                  <a:pos x="T4" y="T5"/>
                </a:cxn>
              </a:cxnLst>
              <a:rect l="0" t="0"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3872;p15"/>
            <p:cNvSpPr>
              <a:spLocks/>
            </p:cNvSpPr>
            <p:nvPr/>
          </p:nvSpPr>
          <p:spPr bwMode="auto">
            <a:xfrm>
              <a:off x="1283950" y="223950"/>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3873;p15"/>
            <p:cNvSpPr>
              <a:spLocks/>
            </p:cNvSpPr>
            <p:nvPr/>
          </p:nvSpPr>
          <p:spPr bwMode="auto">
            <a:xfrm>
              <a:off x="973194" y="477733"/>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3874;p15"/>
            <p:cNvSpPr>
              <a:spLocks/>
            </p:cNvSpPr>
            <p:nvPr/>
          </p:nvSpPr>
          <p:spPr bwMode="auto">
            <a:xfrm>
              <a:off x="980203" y="450773"/>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3875;p15"/>
            <p:cNvSpPr>
              <a:spLocks/>
            </p:cNvSpPr>
            <p:nvPr/>
          </p:nvSpPr>
          <p:spPr bwMode="auto">
            <a:xfrm>
              <a:off x="1211009" y="461766"/>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3876;p15"/>
            <p:cNvSpPr>
              <a:spLocks/>
            </p:cNvSpPr>
            <p:nvPr/>
          </p:nvSpPr>
          <p:spPr bwMode="auto">
            <a:xfrm>
              <a:off x="1222991" y="431781"/>
              <a:ext cx="20042" cy="16027"/>
            </a:xfrm>
            <a:custGeom>
              <a:avLst/>
              <a:gdLst>
                <a:gd name="T0" fmla="*/ 269839496 w 669"/>
                <a:gd name="T1" fmla="*/ 0 h 535"/>
                <a:gd name="T2" fmla="*/ 269839496 w 669"/>
                <a:gd name="T3" fmla="*/ 430064564 h 535"/>
                <a:gd name="T4" fmla="*/ 269839496 w 669"/>
                <a:gd name="T5" fmla="*/ 0 h 535"/>
                <a:gd name="T6" fmla="*/ 0 60000 65536"/>
                <a:gd name="T7" fmla="*/ 0 60000 65536"/>
                <a:gd name="T8" fmla="*/ 0 60000 65536"/>
              </a:gdLst>
              <a:ahLst/>
              <a:cxnLst>
                <a:cxn ang="T6">
                  <a:pos x="T0" y="T1"/>
                </a:cxn>
                <a:cxn ang="T7">
                  <a:pos x="T2" y="T3"/>
                </a:cxn>
                <a:cxn ang="T8">
                  <a:pos x="T4" y="T5"/>
                </a:cxn>
              </a:cxnLst>
              <a:rect l="0" t="0"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3877;p15"/>
            <p:cNvSpPr>
              <a:spLocks/>
            </p:cNvSpPr>
            <p:nvPr/>
          </p:nvSpPr>
          <p:spPr bwMode="auto">
            <a:xfrm>
              <a:off x="1240006" y="457752"/>
              <a:ext cx="21000" cy="16027"/>
            </a:xfrm>
            <a:custGeom>
              <a:avLst/>
              <a:gdLst>
                <a:gd name="T0" fmla="*/ 269007663 w 701"/>
                <a:gd name="T1" fmla="*/ 806772 h 535"/>
                <a:gd name="T2" fmla="*/ 269007663 w 701"/>
                <a:gd name="T3" fmla="*/ 430064564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3878;p15"/>
            <p:cNvSpPr>
              <a:spLocks/>
            </p:cNvSpPr>
            <p:nvPr/>
          </p:nvSpPr>
          <p:spPr bwMode="auto">
            <a:xfrm>
              <a:off x="1022171" y="830458"/>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3879;p15"/>
            <p:cNvSpPr>
              <a:spLocks/>
            </p:cNvSpPr>
            <p:nvPr/>
          </p:nvSpPr>
          <p:spPr bwMode="auto">
            <a:xfrm>
              <a:off x="1047153" y="816469"/>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3880;p15"/>
            <p:cNvSpPr>
              <a:spLocks/>
            </p:cNvSpPr>
            <p:nvPr/>
          </p:nvSpPr>
          <p:spPr bwMode="auto">
            <a:xfrm>
              <a:off x="1174044" y="866434"/>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3881;p15"/>
            <p:cNvSpPr>
              <a:spLocks/>
            </p:cNvSpPr>
            <p:nvPr/>
          </p:nvSpPr>
          <p:spPr bwMode="auto">
            <a:xfrm>
              <a:off x="1191029" y="837467"/>
              <a:ext cx="21030" cy="15009"/>
            </a:xfrm>
            <a:custGeom>
              <a:avLst/>
              <a:gdLst>
                <a:gd name="T0" fmla="*/ 295571108 w 702"/>
                <a:gd name="T1" fmla="*/ 0 h 501"/>
                <a:gd name="T2" fmla="*/ 295571108 w 702"/>
                <a:gd name="T3" fmla="*/ 403546863 h 501"/>
                <a:gd name="T4" fmla="*/ 295571108 w 702"/>
                <a:gd name="T5" fmla="*/ 0 h 501"/>
                <a:gd name="T6" fmla="*/ 0 60000 65536"/>
                <a:gd name="T7" fmla="*/ 0 60000 65536"/>
                <a:gd name="T8" fmla="*/ 0 60000 65536"/>
              </a:gdLst>
              <a:ahLst/>
              <a:cxnLst>
                <a:cxn ang="T6">
                  <a:pos x="T0" y="T1"/>
                </a:cxn>
                <a:cxn ang="T7">
                  <a:pos x="T2" y="T3"/>
                </a:cxn>
                <a:cxn ang="T8">
                  <a:pos x="T4" y="T5"/>
                </a:cxn>
              </a:cxnLst>
              <a:rect l="0" t="0"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3882;p15"/>
            <p:cNvSpPr>
              <a:spLocks/>
            </p:cNvSpPr>
            <p:nvPr/>
          </p:nvSpPr>
          <p:spPr bwMode="auto">
            <a:xfrm>
              <a:off x="1207025" y="866434"/>
              <a:ext cx="21000" cy="16027"/>
            </a:xfrm>
            <a:custGeom>
              <a:avLst/>
              <a:gdLst>
                <a:gd name="T0" fmla="*/ 269007663 w 701"/>
                <a:gd name="T1" fmla="*/ 806772 h 535"/>
                <a:gd name="T2" fmla="*/ 269007663 w 701"/>
                <a:gd name="T3" fmla="*/ 430064564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62" name="Google Shape;3883;p15"/>
          <p:cNvGrpSpPr>
            <a:grpSpLocks/>
          </p:cNvGrpSpPr>
          <p:nvPr/>
        </p:nvGrpSpPr>
        <p:grpSpPr bwMode="auto">
          <a:xfrm flipH="1">
            <a:off x="79375" y="6054725"/>
            <a:ext cx="1168400" cy="747713"/>
            <a:chOff x="7750342" y="3926048"/>
            <a:chExt cx="1406709" cy="900099"/>
          </a:xfrm>
        </p:grpSpPr>
        <p:sp>
          <p:nvSpPr>
            <p:cNvPr id="63" name="Google Shape;3884;p15"/>
            <p:cNvSpPr>
              <a:spLocks/>
            </p:cNvSpPr>
            <p:nvPr/>
          </p:nvSpPr>
          <p:spPr bwMode="auto">
            <a:xfrm>
              <a:off x="7827357" y="3979099"/>
              <a:ext cx="1329694" cy="847048"/>
            </a:xfrm>
            <a:custGeom>
              <a:avLst/>
              <a:gdLst>
                <a:gd name="T0" fmla="*/ 318135206 w 44386"/>
                <a:gd name="T1" fmla="*/ 806815 h 28275"/>
                <a:gd name="T2" fmla="*/ 266596307 w 44386"/>
                <a:gd name="T3" fmla="*/ 499368753 h 28275"/>
                <a:gd name="T4" fmla="*/ 2147483647 w 44386"/>
                <a:gd name="T5" fmla="*/ 983413501 h 28275"/>
                <a:gd name="T6" fmla="*/ 2147483647 w 44386"/>
                <a:gd name="T7" fmla="*/ 1627748430 h 28275"/>
                <a:gd name="T8" fmla="*/ 2147483647 w 44386"/>
                <a:gd name="T9" fmla="*/ 2147483647 h 28275"/>
                <a:gd name="T10" fmla="*/ 2147483647 w 44386"/>
                <a:gd name="T11" fmla="*/ 2147483647 h 28275"/>
                <a:gd name="T12" fmla="*/ 2147483647 w 44386"/>
                <a:gd name="T13" fmla="*/ 2147483647 h 28275"/>
                <a:gd name="T14" fmla="*/ 2147483647 w 44386"/>
                <a:gd name="T15" fmla="*/ 2147483647 h 28275"/>
                <a:gd name="T16" fmla="*/ 2147483647 w 44386"/>
                <a:gd name="T17" fmla="*/ 2147483647 h 28275"/>
                <a:gd name="T18" fmla="*/ 2147483647 w 44386"/>
                <a:gd name="T19" fmla="*/ 2147483647 h 28275"/>
                <a:gd name="T20" fmla="*/ 2147483647 w 44386"/>
                <a:gd name="T21" fmla="*/ 2147483647 h 28275"/>
                <a:gd name="T22" fmla="*/ 2147483647 w 44386"/>
                <a:gd name="T23" fmla="*/ 2147483647 h 28275"/>
                <a:gd name="T24" fmla="*/ 2147483647 w 44386"/>
                <a:gd name="T25" fmla="*/ 2147483647 h 28275"/>
                <a:gd name="T26" fmla="*/ 2147483647 w 44386"/>
                <a:gd name="T27" fmla="*/ 2147483647 h 28275"/>
                <a:gd name="T28" fmla="*/ 2147483647 w 44386"/>
                <a:gd name="T29" fmla="*/ 1278991732 h 28275"/>
                <a:gd name="T30" fmla="*/ 2147483647 w 44386"/>
                <a:gd name="T31" fmla="*/ 553328002 h 28275"/>
                <a:gd name="T32" fmla="*/ 401103756 w 44386"/>
                <a:gd name="T33" fmla="*/ 16104757 h 28275"/>
                <a:gd name="T34" fmla="*/ 318135206 w 44386"/>
                <a:gd name="T35" fmla="*/ 806815 h 282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3885;p15"/>
            <p:cNvSpPr>
              <a:spLocks/>
            </p:cNvSpPr>
            <p:nvPr/>
          </p:nvSpPr>
          <p:spPr bwMode="auto">
            <a:xfrm>
              <a:off x="8282917" y="4136724"/>
              <a:ext cx="69981" cy="159254"/>
            </a:xfrm>
            <a:custGeom>
              <a:avLst/>
              <a:gdLst>
                <a:gd name="T0" fmla="*/ 790118413 w 2336"/>
                <a:gd name="T1" fmla="*/ 806815 h 5316"/>
                <a:gd name="T2" fmla="*/ 484077720 w 2336"/>
                <a:gd name="T3" fmla="*/ 183627441 h 5316"/>
                <a:gd name="T4" fmla="*/ 403528061 w 2336"/>
                <a:gd name="T5" fmla="*/ 291571965 h 5316"/>
                <a:gd name="T6" fmla="*/ 242428803 w 2336"/>
                <a:gd name="T7" fmla="*/ 774809834 h 5316"/>
                <a:gd name="T8" fmla="*/ 860209058 w 2336"/>
                <a:gd name="T9" fmla="*/ 2147483647 h 5316"/>
                <a:gd name="T10" fmla="*/ 1075241139 w 2336"/>
                <a:gd name="T11" fmla="*/ 2147483647 h 5316"/>
                <a:gd name="T12" fmla="*/ 1047871318 w 2336"/>
                <a:gd name="T13" fmla="*/ 2147483647 h 5316"/>
                <a:gd name="T14" fmla="*/ 1239566772 w 2336"/>
                <a:gd name="T15" fmla="*/ 2147483647 h 5316"/>
                <a:gd name="T16" fmla="*/ 1451399379 w 2336"/>
                <a:gd name="T17" fmla="*/ 2147483647 h 5316"/>
                <a:gd name="T18" fmla="*/ 1639061669 w 2336"/>
                <a:gd name="T19" fmla="*/ 1393361807 h 5316"/>
                <a:gd name="T20" fmla="*/ 994718412 w 2336"/>
                <a:gd name="T21" fmla="*/ 49926099 h 5316"/>
                <a:gd name="T22" fmla="*/ 790118413 w 2336"/>
                <a:gd name="T23" fmla="*/ 806815 h 53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3886;p15"/>
            <p:cNvSpPr>
              <a:spLocks/>
            </p:cNvSpPr>
            <p:nvPr/>
          </p:nvSpPr>
          <p:spPr bwMode="auto">
            <a:xfrm>
              <a:off x="8109057" y="4195107"/>
              <a:ext cx="139123" cy="70969"/>
            </a:xfrm>
            <a:custGeom>
              <a:avLst/>
              <a:gdLst>
                <a:gd name="T0" fmla="*/ 2147483647 w 4644"/>
                <a:gd name="T1" fmla="*/ 0 h 2369"/>
                <a:gd name="T2" fmla="*/ 2147483647 w 4644"/>
                <a:gd name="T3" fmla="*/ 11264719 h 2369"/>
                <a:gd name="T4" fmla="*/ 2147483647 w 4644"/>
                <a:gd name="T5" fmla="*/ 37854188 h 2369"/>
                <a:gd name="T6" fmla="*/ 2147483647 w 4644"/>
                <a:gd name="T7" fmla="*/ 118401546 h 2369"/>
                <a:gd name="T8" fmla="*/ 161098832 w 4644"/>
                <a:gd name="T9" fmla="*/ 1569737757 h 2369"/>
                <a:gd name="T10" fmla="*/ 753066598 w 4644"/>
                <a:gd name="T11" fmla="*/ 1907199037 h 2369"/>
                <a:gd name="T12" fmla="*/ 1343447630 w 4644"/>
                <a:gd name="T13" fmla="*/ 1837942430 h 2369"/>
                <a:gd name="T14" fmla="*/ 2147483647 w 4644"/>
                <a:gd name="T15" fmla="*/ 494523825 h 2369"/>
                <a:gd name="T16" fmla="*/ 2147483647 w 4644"/>
                <a:gd name="T17" fmla="*/ 139345190 h 2369"/>
                <a:gd name="T18" fmla="*/ 2147483647 w 4644"/>
                <a:gd name="T19" fmla="*/ 199728815 h 2369"/>
                <a:gd name="T20" fmla="*/ 2147483647 w 4644"/>
                <a:gd name="T21" fmla="*/ 65250438 h 2369"/>
                <a:gd name="T22" fmla="*/ 2147483647 w 4644"/>
                <a:gd name="T23" fmla="*/ 37854188 h 2369"/>
                <a:gd name="T24" fmla="*/ 2147483647 w 4644"/>
                <a:gd name="T25" fmla="*/ 37854188 h 2369"/>
                <a:gd name="T26" fmla="*/ 2147483647 w 4644"/>
                <a:gd name="T27" fmla="*/ 0 h 236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3887;p15"/>
            <p:cNvSpPr>
              <a:spLocks/>
            </p:cNvSpPr>
            <p:nvPr/>
          </p:nvSpPr>
          <p:spPr bwMode="auto">
            <a:xfrm>
              <a:off x="8135028" y="4026788"/>
              <a:ext cx="63001" cy="125941"/>
            </a:xfrm>
            <a:custGeom>
              <a:avLst/>
              <a:gdLst>
                <a:gd name="T0" fmla="*/ 757913414 w 2103"/>
                <a:gd name="T1" fmla="*/ 806813 h 4204"/>
                <a:gd name="T2" fmla="*/ 403530572 w 2103"/>
                <a:gd name="T3" fmla="*/ 211828927 h 4204"/>
                <a:gd name="T4" fmla="*/ 322980633 w 2103"/>
                <a:gd name="T5" fmla="*/ 1957941487 h 4204"/>
                <a:gd name="T6" fmla="*/ 967327330 w 2103"/>
                <a:gd name="T7" fmla="*/ 2147483647 h 4204"/>
                <a:gd name="T8" fmla="*/ 1169509492 w 2103"/>
                <a:gd name="T9" fmla="*/ 2147483647 h 4204"/>
                <a:gd name="T10" fmla="*/ 1370857902 w 2103"/>
                <a:gd name="T11" fmla="*/ 2147483647 h 4204"/>
                <a:gd name="T12" fmla="*/ 1424817854 w 2103"/>
                <a:gd name="T13" fmla="*/ 775611483 h 4204"/>
                <a:gd name="T14" fmla="*/ 757913414 w 2103"/>
                <a:gd name="T15" fmla="*/ 806813 h 42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3888;p15"/>
            <p:cNvSpPr>
              <a:spLocks/>
            </p:cNvSpPr>
            <p:nvPr/>
          </p:nvSpPr>
          <p:spPr bwMode="auto">
            <a:xfrm>
              <a:off x="7979140" y="4081576"/>
              <a:ext cx="117793" cy="84570"/>
            </a:xfrm>
            <a:custGeom>
              <a:avLst/>
              <a:gdLst>
                <a:gd name="T0" fmla="*/ 2147483647 w 3932"/>
                <a:gd name="T1" fmla="*/ 806815 h 2823"/>
                <a:gd name="T2" fmla="*/ 2147483647 w 3932"/>
                <a:gd name="T3" fmla="*/ 135314127 h 2823"/>
                <a:gd name="T4" fmla="*/ 2147483647 w 3932"/>
                <a:gd name="T5" fmla="*/ 54765171 h 2823"/>
                <a:gd name="T6" fmla="*/ 645144322 w 3932"/>
                <a:gd name="T7" fmla="*/ 699907042 h 2823"/>
                <a:gd name="T8" fmla="*/ 484046038 w 3932"/>
                <a:gd name="T9" fmla="*/ 2123892148 h 2823"/>
                <a:gd name="T10" fmla="*/ 866626857 w 3932"/>
                <a:gd name="T11" fmla="*/ 2147483647 h 2823"/>
                <a:gd name="T12" fmla="*/ 1935432937 w 3932"/>
                <a:gd name="T13" fmla="*/ 1747765830 h 2823"/>
                <a:gd name="T14" fmla="*/ 2147483647 w 3932"/>
                <a:gd name="T15" fmla="*/ 269821439 h 2823"/>
                <a:gd name="T16" fmla="*/ 2147483647 w 3932"/>
                <a:gd name="T17" fmla="*/ 806815 h 28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3889;p15"/>
            <p:cNvSpPr>
              <a:spLocks/>
            </p:cNvSpPr>
            <p:nvPr/>
          </p:nvSpPr>
          <p:spPr bwMode="auto">
            <a:xfrm>
              <a:off x="7966170" y="3926048"/>
              <a:ext cx="62971" cy="115756"/>
            </a:xfrm>
            <a:custGeom>
              <a:avLst/>
              <a:gdLst>
                <a:gd name="T0" fmla="*/ 653218135 w 2102"/>
                <a:gd name="T1" fmla="*/ 0 h 3864"/>
                <a:gd name="T2" fmla="*/ 403530031 w 2102"/>
                <a:gd name="T3" fmla="*/ 125636542 h 3864"/>
                <a:gd name="T4" fmla="*/ 269019422 w 2102"/>
                <a:gd name="T5" fmla="*/ 1710728236 h 3864"/>
                <a:gd name="T6" fmla="*/ 1128425731 w 2102"/>
                <a:gd name="T7" fmla="*/ 2147483647 h 3864"/>
                <a:gd name="T8" fmla="*/ 1155795617 w 2102"/>
                <a:gd name="T9" fmla="*/ 2147483647 h 3864"/>
                <a:gd name="T10" fmla="*/ 1386153302 w 2102"/>
                <a:gd name="T11" fmla="*/ 2147483647 h 3864"/>
                <a:gd name="T12" fmla="*/ 1558518829 w 2102"/>
                <a:gd name="T13" fmla="*/ 2147483647 h 3864"/>
                <a:gd name="T14" fmla="*/ 1316895297 w 2102"/>
                <a:gd name="T15" fmla="*/ 663669920 h 3864"/>
                <a:gd name="T16" fmla="*/ 653218135 w 2102"/>
                <a:gd name="T17" fmla="*/ 0 h 38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3890;p15"/>
            <p:cNvSpPr>
              <a:spLocks/>
            </p:cNvSpPr>
            <p:nvPr/>
          </p:nvSpPr>
          <p:spPr bwMode="auto">
            <a:xfrm>
              <a:off x="7862255" y="4013278"/>
              <a:ext cx="88944" cy="73636"/>
            </a:xfrm>
            <a:custGeom>
              <a:avLst/>
              <a:gdLst>
                <a:gd name="T0" fmla="*/ 2010342485 w 2969"/>
                <a:gd name="T1" fmla="*/ 806820 h 2458"/>
                <a:gd name="T2" fmla="*/ 1934632238 w 2969"/>
                <a:gd name="T3" fmla="*/ 10459038 h 2458"/>
                <a:gd name="T4" fmla="*/ 537227632 w 2969"/>
                <a:gd name="T5" fmla="*/ 655639905 h 2458"/>
                <a:gd name="T6" fmla="*/ 430088487 w 2969"/>
                <a:gd name="T7" fmla="*/ 1917745906 h 2458"/>
                <a:gd name="T8" fmla="*/ 658831036 w 2969"/>
                <a:gd name="T9" fmla="*/ 1978965463 h 2458"/>
                <a:gd name="T10" fmla="*/ 1504543751 w 2969"/>
                <a:gd name="T11" fmla="*/ 1488458781 h 2458"/>
                <a:gd name="T12" fmla="*/ 2147483647 w 2969"/>
                <a:gd name="T13" fmla="*/ 332659078 h 2458"/>
                <a:gd name="T14" fmla="*/ 2147483647 w 2969"/>
                <a:gd name="T15" fmla="*/ 91009033 h 2458"/>
                <a:gd name="T16" fmla="*/ 2010342485 w 2969"/>
                <a:gd name="T17" fmla="*/ 806820 h 24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3891;p15"/>
            <p:cNvSpPr>
              <a:spLocks/>
            </p:cNvSpPr>
            <p:nvPr/>
          </p:nvSpPr>
          <p:spPr bwMode="auto">
            <a:xfrm>
              <a:off x="7750342" y="3929223"/>
              <a:ext cx="138374" cy="76422"/>
            </a:xfrm>
            <a:custGeom>
              <a:avLst/>
              <a:gdLst>
                <a:gd name="T0" fmla="*/ 952018422 w 4619"/>
                <a:gd name="T1" fmla="*/ 806820 h 2551"/>
                <a:gd name="T2" fmla="*/ 456678447 w 4619"/>
                <a:gd name="T3" fmla="*/ 202155033 h 2551"/>
                <a:gd name="T4" fmla="*/ 1047865799 w 4619"/>
                <a:gd name="T5" fmla="*/ 1437694013 h 2551"/>
                <a:gd name="T6" fmla="*/ 2147483647 w 4619"/>
                <a:gd name="T7" fmla="*/ 1894377235 h 2551"/>
                <a:gd name="T8" fmla="*/ 2147483647 w 4619"/>
                <a:gd name="T9" fmla="*/ 1948364031 h 2551"/>
                <a:gd name="T10" fmla="*/ 2147483647 w 4619"/>
                <a:gd name="T11" fmla="*/ 2053864228 h 2551"/>
                <a:gd name="T12" fmla="*/ 2147483647 w 4619"/>
                <a:gd name="T13" fmla="*/ 1733304404 h 2551"/>
                <a:gd name="T14" fmla="*/ 2069141772 w 4619"/>
                <a:gd name="T15" fmla="*/ 416407840 h 2551"/>
                <a:gd name="T16" fmla="*/ 952018422 w 4619"/>
                <a:gd name="T17" fmla="*/ 806820 h 25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71" name="Google Shape;3892;p15"/>
          <p:cNvGrpSpPr>
            <a:grpSpLocks/>
          </p:cNvGrpSpPr>
          <p:nvPr/>
        </p:nvGrpSpPr>
        <p:grpSpPr bwMode="auto">
          <a:xfrm flipH="1">
            <a:off x="-422275" y="5551488"/>
            <a:ext cx="1030288" cy="1035050"/>
            <a:chOff x="8276926" y="3750868"/>
            <a:chExt cx="1239162" cy="1244814"/>
          </a:xfrm>
        </p:grpSpPr>
        <p:sp>
          <p:nvSpPr>
            <p:cNvPr id="72" name="Google Shape;3893;p15"/>
            <p:cNvSpPr/>
            <p:nvPr/>
          </p:nvSpPr>
          <p:spPr>
            <a:xfrm>
              <a:off x="8276926" y="3750868"/>
              <a:ext cx="1239162" cy="1227630"/>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73" name="Google Shape;3894;p15"/>
            <p:cNvSpPr>
              <a:spLocks/>
            </p:cNvSpPr>
            <p:nvPr/>
          </p:nvSpPr>
          <p:spPr bwMode="auto">
            <a:xfrm>
              <a:off x="8392314" y="3892198"/>
              <a:ext cx="958460" cy="1103485"/>
            </a:xfrm>
            <a:custGeom>
              <a:avLst/>
              <a:gdLst>
                <a:gd name="T0" fmla="*/ 470359617 w 31994"/>
                <a:gd name="T1" fmla="*/ 806816 h 36835"/>
                <a:gd name="T2" fmla="*/ 229547395 w 31994"/>
                <a:gd name="T3" fmla="*/ 579085771 h 36835"/>
                <a:gd name="T4" fmla="*/ 2147483647 w 31994"/>
                <a:gd name="T5" fmla="*/ 2147483647 h 36835"/>
                <a:gd name="T6" fmla="*/ 2147483647 w 31994"/>
                <a:gd name="T7" fmla="*/ 2147483647 h 36835"/>
                <a:gd name="T8" fmla="*/ 2147483647 w 31994"/>
                <a:gd name="T9" fmla="*/ 2147483647 h 36835"/>
                <a:gd name="T10" fmla="*/ 2147483647 w 31994"/>
                <a:gd name="T11" fmla="*/ 2147483647 h 36835"/>
                <a:gd name="T12" fmla="*/ 2147483647 w 31994"/>
                <a:gd name="T13" fmla="*/ 2147483647 h 36835"/>
                <a:gd name="T14" fmla="*/ 2147483647 w 31994"/>
                <a:gd name="T15" fmla="*/ 2147483647 h 36835"/>
                <a:gd name="T16" fmla="*/ 2147483647 w 31994"/>
                <a:gd name="T17" fmla="*/ 2147483647 h 36835"/>
                <a:gd name="T18" fmla="*/ 2147483647 w 31994"/>
                <a:gd name="T19" fmla="*/ 2147483647 h 36835"/>
                <a:gd name="T20" fmla="*/ 2147483647 w 31994"/>
                <a:gd name="T21" fmla="*/ 2147483647 h 36835"/>
                <a:gd name="T22" fmla="*/ 2147483647 w 31994"/>
                <a:gd name="T23" fmla="*/ 2147483647 h 36835"/>
                <a:gd name="T24" fmla="*/ 2147483647 w 31994"/>
                <a:gd name="T25" fmla="*/ 2147483647 h 36835"/>
                <a:gd name="T26" fmla="*/ 686222699 w 31994"/>
                <a:gd name="T27" fmla="*/ 95847026 h 36835"/>
                <a:gd name="T28" fmla="*/ 470359617 w 31994"/>
                <a:gd name="T29" fmla="*/ 806816 h 368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3895;p15"/>
            <p:cNvSpPr>
              <a:spLocks/>
            </p:cNvSpPr>
            <p:nvPr/>
          </p:nvSpPr>
          <p:spPr bwMode="auto">
            <a:xfrm>
              <a:off x="8441201" y="3944710"/>
              <a:ext cx="148529" cy="162939"/>
            </a:xfrm>
            <a:custGeom>
              <a:avLst/>
              <a:gdLst>
                <a:gd name="T0" fmla="*/ 2147483647 w 4958"/>
                <a:gd name="T1" fmla="*/ 0 h 5439"/>
                <a:gd name="T2" fmla="*/ 2147483647 w 4958"/>
                <a:gd name="T3" fmla="*/ 349565328 h 5439"/>
                <a:gd name="T4" fmla="*/ 2147483647 w 4958"/>
                <a:gd name="T5" fmla="*/ 2147483647 h 5439"/>
                <a:gd name="T6" fmla="*/ 2147483647 w 4958"/>
                <a:gd name="T7" fmla="*/ 2147483647 h 5439"/>
                <a:gd name="T8" fmla="*/ 2147483647 w 4958"/>
                <a:gd name="T9" fmla="*/ 2147483647 h 5439"/>
                <a:gd name="T10" fmla="*/ 553325377 w 4958"/>
                <a:gd name="T11" fmla="*/ 2147483647 h 5439"/>
                <a:gd name="T12" fmla="*/ 440569068 w 4958"/>
                <a:gd name="T13" fmla="*/ 2147483647 h 5439"/>
                <a:gd name="T14" fmla="*/ 365666235 w 4958"/>
                <a:gd name="T15" fmla="*/ 2147483647 h 5439"/>
                <a:gd name="T16" fmla="*/ 2144825295 w 4958"/>
                <a:gd name="T17" fmla="*/ 2147483647 h 5439"/>
                <a:gd name="T18" fmla="*/ 2147483647 w 4958"/>
                <a:gd name="T19" fmla="*/ 2147483647 h 5439"/>
                <a:gd name="T20" fmla="*/ 2147483647 w 4958"/>
                <a:gd name="T21" fmla="*/ 2147483647 h 5439"/>
                <a:gd name="T22" fmla="*/ 2147483647 w 4958"/>
                <a:gd name="T23" fmla="*/ 322975595 h 5439"/>
                <a:gd name="T24" fmla="*/ 2147483647 w 4958"/>
                <a:gd name="T25" fmla="*/ 0 h 54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58" h="5439" extrusionOk="0">
                  <a:moveTo>
                    <a:pt x="4290" y="0"/>
                  </a:moveTo>
                  <a:cubicBezTo>
                    <a:pt x="4056" y="0"/>
                    <a:pt x="3890" y="201"/>
                    <a:pt x="3890" y="434"/>
                  </a:cubicBezTo>
                  <a:cubicBezTo>
                    <a:pt x="3770" y="1778"/>
                    <a:pt x="3865" y="3150"/>
                    <a:pt x="4054" y="4500"/>
                  </a:cubicBez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3896;p15"/>
            <p:cNvSpPr>
              <a:spLocks/>
            </p:cNvSpPr>
            <p:nvPr/>
          </p:nvSpPr>
          <p:spPr bwMode="auto">
            <a:xfrm>
              <a:off x="8509679" y="4032569"/>
              <a:ext cx="204370" cy="189331"/>
            </a:xfrm>
            <a:custGeom>
              <a:avLst/>
              <a:gdLst>
                <a:gd name="T0" fmla="*/ 2147483647 w 6822"/>
                <a:gd name="T1" fmla="*/ 806814 h 6320"/>
                <a:gd name="T2" fmla="*/ 2147483647 w 6822"/>
                <a:gd name="T3" fmla="*/ 244037653 h 6320"/>
                <a:gd name="T4" fmla="*/ 2147483647 w 6822"/>
                <a:gd name="T5" fmla="*/ 2147483647 h 6320"/>
                <a:gd name="T6" fmla="*/ 2147483647 w 6822"/>
                <a:gd name="T7" fmla="*/ 2147483647 h 6320"/>
                <a:gd name="T8" fmla="*/ 2147483647 w 6822"/>
                <a:gd name="T9" fmla="*/ 2147483647 h 6320"/>
                <a:gd name="T10" fmla="*/ 592796155 w 6822"/>
                <a:gd name="T11" fmla="*/ 2147483647 h 6320"/>
                <a:gd name="T12" fmla="*/ 520312599 w 6822"/>
                <a:gd name="T13" fmla="*/ 2147483647 h 6320"/>
                <a:gd name="T14" fmla="*/ 405135515 w 6822"/>
                <a:gd name="T15" fmla="*/ 2147483647 h 6320"/>
                <a:gd name="T16" fmla="*/ 2147483647 w 6822"/>
                <a:gd name="T17" fmla="*/ 2147483647 h 6320"/>
                <a:gd name="T18" fmla="*/ 2147483647 w 6822"/>
                <a:gd name="T19" fmla="*/ 2147483647 h 6320"/>
                <a:gd name="T20" fmla="*/ 2147483647 w 6822"/>
                <a:gd name="T21" fmla="*/ 2147483647 h 6320"/>
                <a:gd name="T22" fmla="*/ 2147483647 w 6822"/>
                <a:gd name="T23" fmla="*/ 432502644 h 6320"/>
                <a:gd name="T24" fmla="*/ 2147483647 w 6822"/>
                <a:gd name="T25" fmla="*/ 806814 h 6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22" h="6320" extrusionOk="0">
                  <a:moveTo>
                    <a:pt x="6305" y="1"/>
                  </a:moveTo>
                  <a:cubicBezTo>
                    <a:pt x="6138" y="1"/>
                    <a:pt x="5973" y="92"/>
                    <a:pt x="5907" y="303"/>
                  </a:cubicBezTo>
                  <a:cubicBezTo>
                    <a:pt x="5473" y="1976"/>
                    <a:pt x="5529" y="3736"/>
                    <a:pt x="5378" y="5475"/>
                  </a:cubicBez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3897;p15"/>
            <p:cNvSpPr>
              <a:spLocks/>
            </p:cNvSpPr>
            <p:nvPr/>
          </p:nvSpPr>
          <p:spPr bwMode="auto">
            <a:xfrm>
              <a:off x="8605656" y="4119560"/>
              <a:ext cx="241877" cy="254848"/>
            </a:xfrm>
            <a:custGeom>
              <a:avLst/>
              <a:gdLst>
                <a:gd name="T0" fmla="*/ 2147483647 w 8074"/>
                <a:gd name="T1" fmla="*/ 806814 h 8507"/>
                <a:gd name="T2" fmla="*/ 2147483647 w 8074"/>
                <a:gd name="T3" fmla="*/ 322972912 h 8507"/>
                <a:gd name="T4" fmla="*/ 2147483647 w 8074"/>
                <a:gd name="T5" fmla="*/ 2147483647 h 8507"/>
                <a:gd name="T6" fmla="*/ 2147483647 w 8074"/>
                <a:gd name="T7" fmla="*/ 2147483647 h 8507"/>
                <a:gd name="T8" fmla="*/ 457482874 w 8074"/>
                <a:gd name="T9" fmla="*/ 2147483647 h 8507"/>
                <a:gd name="T10" fmla="*/ 457482874 w 8074"/>
                <a:gd name="T11" fmla="*/ 2147483647 h 8507"/>
                <a:gd name="T12" fmla="*/ 2147483647 w 8074"/>
                <a:gd name="T13" fmla="*/ 2147483647 h 8507"/>
                <a:gd name="T14" fmla="*/ 2147483647 w 8074"/>
                <a:gd name="T15" fmla="*/ 2147483647 h 8507"/>
                <a:gd name="T16" fmla="*/ 2147483647 w 8074"/>
                <a:gd name="T17" fmla="*/ 322972912 h 8507"/>
                <a:gd name="T18" fmla="*/ 2147483647 w 8074"/>
                <a:gd name="T19" fmla="*/ 806814 h 85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74" h="8507" extrusionOk="0">
                  <a:moveTo>
                    <a:pt x="7656" y="1"/>
                  </a:moveTo>
                  <a:cubicBezTo>
                    <a:pt x="7448" y="1"/>
                    <a:pt x="7239" y="134"/>
                    <a:pt x="7239" y="401"/>
                  </a:cubicBezTo>
                  <a:cubicBezTo>
                    <a:pt x="7239" y="2748"/>
                    <a:pt x="6636" y="4975"/>
                    <a:pt x="6348" y="7281"/>
                  </a:cubicBez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3898;p15"/>
            <p:cNvSpPr>
              <a:spLocks/>
            </p:cNvSpPr>
            <p:nvPr/>
          </p:nvSpPr>
          <p:spPr bwMode="auto">
            <a:xfrm>
              <a:off x="8710590" y="4263465"/>
              <a:ext cx="283817" cy="296819"/>
            </a:xfrm>
            <a:custGeom>
              <a:avLst/>
              <a:gdLst>
                <a:gd name="T0" fmla="*/ 2147483647 w 9474"/>
                <a:gd name="T1" fmla="*/ 0 h 9908"/>
                <a:gd name="T2" fmla="*/ 2147483647 w 9474"/>
                <a:gd name="T3" fmla="*/ 322975141 h 9908"/>
                <a:gd name="T4" fmla="*/ 2147483647 w 9474"/>
                <a:gd name="T5" fmla="*/ 2147483647 h 9908"/>
                <a:gd name="T6" fmla="*/ 2147483647 w 9474"/>
                <a:gd name="T7" fmla="*/ 2147483647 h 9908"/>
                <a:gd name="T8" fmla="*/ 430084760 w 9474"/>
                <a:gd name="T9" fmla="*/ 2147483647 h 9908"/>
                <a:gd name="T10" fmla="*/ 430084760 w 9474"/>
                <a:gd name="T11" fmla="*/ 2147483647 h 9908"/>
                <a:gd name="T12" fmla="*/ 2147483647 w 9474"/>
                <a:gd name="T13" fmla="*/ 2147483647 h 9908"/>
                <a:gd name="T14" fmla="*/ 2147483647 w 9474"/>
                <a:gd name="T15" fmla="*/ 2147483647 h 9908"/>
                <a:gd name="T16" fmla="*/ 2147483647 w 9474"/>
                <a:gd name="T17" fmla="*/ 322975141 h 9908"/>
                <a:gd name="T18" fmla="*/ 2147483647 w 9474"/>
                <a:gd name="T19" fmla="*/ 0 h 99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74" h="9908" extrusionOk="0">
                  <a:moveTo>
                    <a:pt x="8928" y="0"/>
                  </a:moveTo>
                  <a:cubicBezTo>
                    <a:pt x="8723" y="0"/>
                    <a:pt x="8523" y="134"/>
                    <a:pt x="8540" y="401"/>
                  </a:cubicBezTo>
                  <a:cubicBezTo>
                    <a:pt x="8637" y="3207"/>
                    <a:pt x="8109" y="5982"/>
                    <a:pt x="7652" y="8726"/>
                  </a:cubicBez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3899;p15"/>
            <p:cNvSpPr>
              <a:spLocks/>
            </p:cNvSpPr>
            <p:nvPr/>
          </p:nvSpPr>
          <p:spPr bwMode="auto">
            <a:xfrm>
              <a:off x="8857491" y="4402339"/>
              <a:ext cx="286813" cy="364463"/>
            </a:xfrm>
            <a:custGeom>
              <a:avLst/>
              <a:gdLst>
                <a:gd name="T0" fmla="*/ 2147483647 w 9574"/>
                <a:gd name="T1" fmla="*/ 806816 h 12166"/>
                <a:gd name="T2" fmla="*/ 2147483647 w 9574"/>
                <a:gd name="T3" fmla="*/ 322975062 h 12166"/>
                <a:gd name="T4" fmla="*/ 2147483647 w 9574"/>
                <a:gd name="T5" fmla="*/ 2147483647 h 12166"/>
                <a:gd name="T6" fmla="*/ 2147483647 w 9574"/>
                <a:gd name="T7" fmla="*/ 2147483647 h 12166"/>
                <a:gd name="T8" fmla="*/ 2147483647 w 9574"/>
                <a:gd name="T9" fmla="*/ 2147483647 h 12166"/>
                <a:gd name="T10" fmla="*/ 920582044 w 9574"/>
                <a:gd name="T11" fmla="*/ 2147483647 h 12166"/>
                <a:gd name="T12" fmla="*/ 430085500 w 9574"/>
                <a:gd name="T13" fmla="*/ 2147483647 h 12166"/>
                <a:gd name="T14" fmla="*/ 381772129 w 9574"/>
                <a:gd name="T15" fmla="*/ 2147483647 h 12166"/>
                <a:gd name="T16" fmla="*/ 430085500 w 9574"/>
                <a:gd name="T17" fmla="*/ 2147483647 h 12166"/>
                <a:gd name="T18" fmla="*/ 920582044 w 9574"/>
                <a:gd name="T19" fmla="*/ 2147483647 h 12166"/>
                <a:gd name="T20" fmla="*/ 2147483647 w 9574"/>
                <a:gd name="T21" fmla="*/ 2147483647 h 12166"/>
                <a:gd name="T22" fmla="*/ 2147483647 w 9574"/>
                <a:gd name="T23" fmla="*/ 2147483647 h 12166"/>
                <a:gd name="T24" fmla="*/ 2147483647 w 9574"/>
                <a:gd name="T25" fmla="*/ 2147483647 h 12166"/>
                <a:gd name="T26" fmla="*/ 2147483647 w 9574"/>
                <a:gd name="T27" fmla="*/ 322975062 h 12166"/>
                <a:gd name="T28" fmla="*/ 2147483647 w 9574"/>
                <a:gd name="T29" fmla="*/ 806816 h 121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74" h="12166" extrusionOk="0">
                  <a:moveTo>
                    <a:pt x="8898" y="1"/>
                  </a:moveTo>
                  <a:cubicBezTo>
                    <a:pt x="8689" y="1"/>
                    <a:pt x="8489" y="134"/>
                    <a:pt x="8506" y="401"/>
                  </a:cubicBezTo>
                  <a:cubicBezTo>
                    <a:pt x="8732" y="4076"/>
                    <a:pt x="8210" y="7689"/>
                    <a:pt x="8054" y="11329"/>
                  </a:cubicBez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3900;p15"/>
            <p:cNvSpPr>
              <a:spLocks/>
            </p:cNvSpPr>
            <p:nvPr/>
          </p:nvSpPr>
          <p:spPr bwMode="auto">
            <a:xfrm>
              <a:off x="8748543" y="4442329"/>
              <a:ext cx="27022" cy="21000"/>
            </a:xfrm>
            <a:custGeom>
              <a:avLst/>
              <a:gdLst>
                <a:gd name="T0" fmla="*/ 350383759 w 902"/>
                <a:gd name="T1" fmla="*/ 0 h 701"/>
                <a:gd name="T2" fmla="*/ 350383759 w 902"/>
                <a:gd name="T3" fmla="*/ 564576672 h 701"/>
                <a:gd name="T4" fmla="*/ 350383759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3901;p15"/>
            <p:cNvSpPr>
              <a:spLocks/>
            </p:cNvSpPr>
            <p:nvPr/>
          </p:nvSpPr>
          <p:spPr bwMode="auto">
            <a:xfrm>
              <a:off x="8716581" y="4491277"/>
              <a:ext cx="27022" cy="21030"/>
            </a:xfrm>
            <a:custGeom>
              <a:avLst/>
              <a:gdLst>
                <a:gd name="T0" fmla="*/ 376141237 w 902"/>
                <a:gd name="T1" fmla="*/ 806809 h 702"/>
                <a:gd name="T2" fmla="*/ 376141237 w 902"/>
                <a:gd name="T3" fmla="*/ 564580757 h 702"/>
                <a:gd name="T4" fmla="*/ 376141237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3902;p15"/>
            <p:cNvSpPr>
              <a:spLocks/>
            </p:cNvSpPr>
            <p:nvPr/>
          </p:nvSpPr>
          <p:spPr bwMode="auto">
            <a:xfrm>
              <a:off x="8689591" y="4449309"/>
              <a:ext cx="27022" cy="21030"/>
            </a:xfrm>
            <a:custGeom>
              <a:avLst/>
              <a:gdLst>
                <a:gd name="T0" fmla="*/ 349576903 w 902"/>
                <a:gd name="T1" fmla="*/ 806809 h 702"/>
                <a:gd name="T2" fmla="*/ 349576903 w 902"/>
                <a:gd name="T3" fmla="*/ 564580757 h 702"/>
                <a:gd name="T4" fmla="*/ 349576903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3903;p15"/>
            <p:cNvSpPr>
              <a:spLocks/>
            </p:cNvSpPr>
            <p:nvPr/>
          </p:nvSpPr>
          <p:spPr bwMode="auto">
            <a:xfrm>
              <a:off x="8779517" y="4072619"/>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3904;p15"/>
            <p:cNvSpPr>
              <a:spLocks/>
            </p:cNvSpPr>
            <p:nvPr/>
          </p:nvSpPr>
          <p:spPr bwMode="auto">
            <a:xfrm>
              <a:off x="8755553" y="4131572"/>
              <a:ext cx="27022" cy="21000"/>
            </a:xfrm>
            <a:custGeom>
              <a:avLst/>
              <a:gdLst>
                <a:gd name="T0" fmla="*/ 349576903 w 902"/>
                <a:gd name="T1" fmla="*/ 0 h 701"/>
                <a:gd name="T2" fmla="*/ 349576903 w 902"/>
                <a:gd name="T3" fmla="*/ 564576672 h 701"/>
                <a:gd name="T4" fmla="*/ 349576903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3905;p15"/>
            <p:cNvSpPr>
              <a:spLocks/>
            </p:cNvSpPr>
            <p:nvPr/>
          </p:nvSpPr>
          <p:spPr bwMode="auto">
            <a:xfrm>
              <a:off x="8727574" y="4072619"/>
              <a:ext cx="27022" cy="21000"/>
            </a:xfrm>
            <a:custGeom>
              <a:avLst/>
              <a:gdLst>
                <a:gd name="T0" fmla="*/ 349576903 w 902"/>
                <a:gd name="T1" fmla="*/ 0 h 701"/>
                <a:gd name="T2" fmla="*/ 349576903 w 902"/>
                <a:gd name="T3" fmla="*/ 564576672 h 701"/>
                <a:gd name="T4" fmla="*/ 349576903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3906;p15"/>
            <p:cNvSpPr>
              <a:spLocks/>
            </p:cNvSpPr>
            <p:nvPr/>
          </p:nvSpPr>
          <p:spPr bwMode="auto">
            <a:xfrm>
              <a:off x="8357866" y="3932728"/>
              <a:ext cx="26992" cy="21000"/>
            </a:xfrm>
            <a:custGeom>
              <a:avLst/>
              <a:gdLst>
                <a:gd name="T0" fmla="*/ 349575819 w 901"/>
                <a:gd name="T1" fmla="*/ 0 h 701"/>
                <a:gd name="T2" fmla="*/ 349575819 w 901"/>
                <a:gd name="T3" fmla="*/ 564576672 h 701"/>
                <a:gd name="T4" fmla="*/ 349575819 w 901"/>
                <a:gd name="T5" fmla="*/ 0 h 701"/>
                <a:gd name="T6" fmla="*/ 0 60000 65536"/>
                <a:gd name="T7" fmla="*/ 0 60000 65536"/>
                <a:gd name="T8" fmla="*/ 0 60000 65536"/>
              </a:gdLst>
              <a:ahLst/>
              <a:cxnLst>
                <a:cxn ang="T6">
                  <a:pos x="T0" y="T1"/>
                </a:cxn>
                <a:cxn ang="T7">
                  <a:pos x="T2" y="T3"/>
                </a:cxn>
                <a:cxn ang="T8">
                  <a:pos x="T4" y="T5"/>
                </a:cxn>
              </a:cxnLst>
              <a:rect l="0" t="0"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3907;p15"/>
            <p:cNvSpPr>
              <a:spLocks/>
            </p:cNvSpPr>
            <p:nvPr/>
          </p:nvSpPr>
          <p:spPr bwMode="auto">
            <a:xfrm>
              <a:off x="8339862" y="3876771"/>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3908;p15"/>
            <p:cNvSpPr>
              <a:spLocks/>
            </p:cNvSpPr>
            <p:nvPr/>
          </p:nvSpPr>
          <p:spPr bwMode="auto">
            <a:xfrm>
              <a:off x="8902424" y="4610200"/>
              <a:ext cx="27022" cy="21000"/>
            </a:xfrm>
            <a:custGeom>
              <a:avLst/>
              <a:gdLst>
                <a:gd name="T0" fmla="*/ 350383759 w 902"/>
                <a:gd name="T1" fmla="*/ 0 h 701"/>
                <a:gd name="T2" fmla="*/ 350383759 w 902"/>
                <a:gd name="T3" fmla="*/ 564576672 h 701"/>
                <a:gd name="T4" fmla="*/ 350383759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3909;p15"/>
            <p:cNvSpPr>
              <a:spLocks/>
            </p:cNvSpPr>
            <p:nvPr/>
          </p:nvSpPr>
          <p:spPr bwMode="auto">
            <a:xfrm>
              <a:off x="8884450" y="4656151"/>
              <a:ext cx="27022" cy="21030"/>
            </a:xfrm>
            <a:custGeom>
              <a:avLst/>
              <a:gdLst>
                <a:gd name="T0" fmla="*/ 376947194 w 902"/>
                <a:gd name="T1" fmla="*/ 806809 h 702"/>
                <a:gd name="T2" fmla="*/ 376947194 w 902"/>
                <a:gd name="T3" fmla="*/ 564580757 h 702"/>
                <a:gd name="T4" fmla="*/ 376947194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3910;p15"/>
            <p:cNvSpPr>
              <a:spLocks/>
            </p:cNvSpPr>
            <p:nvPr/>
          </p:nvSpPr>
          <p:spPr bwMode="auto">
            <a:xfrm>
              <a:off x="8849462" y="4621193"/>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3911;p15"/>
            <p:cNvSpPr>
              <a:spLocks/>
            </p:cNvSpPr>
            <p:nvPr/>
          </p:nvSpPr>
          <p:spPr bwMode="auto">
            <a:xfrm>
              <a:off x="9237174" y="4624189"/>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3912;p15"/>
            <p:cNvSpPr>
              <a:spLocks/>
            </p:cNvSpPr>
            <p:nvPr/>
          </p:nvSpPr>
          <p:spPr bwMode="auto">
            <a:xfrm>
              <a:off x="9213210" y="4690121"/>
              <a:ext cx="26992" cy="21030"/>
            </a:xfrm>
            <a:custGeom>
              <a:avLst/>
              <a:gdLst>
                <a:gd name="T0" fmla="*/ 349575819 w 901"/>
                <a:gd name="T1" fmla="*/ 806809 h 702"/>
                <a:gd name="T2" fmla="*/ 349575819 w 901"/>
                <a:gd name="T3" fmla="*/ 564580757 h 702"/>
                <a:gd name="T4" fmla="*/ 349575819 w 901"/>
                <a:gd name="T5" fmla="*/ 806809 h 702"/>
                <a:gd name="T6" fmla="*/ 0 60000 65536"/>
                <a:gd name="T7" fmla="*/ 0 60000 65536"/>
                <a:gd name="T8" fmla="*/ 0 60000 65536"/>
              </a:gdLst>
              <a:ahLst/>
              <a:cxnLst>
                <a:cxn ang="T6">
                  <a:pos x="T0" y="T1"/>
                </a:cxn>
                <a:cxn ang="T7">
                  <a:pos x="T2" y="T3"/>
                </a:cxn>
                <a:cxn ang="T8">
                  <a:pos x="T4" y="T5"/>
                </a:cxn>
              </a:cxnLst>
              <a:rect l="0" t="0"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3913;p15"/>
            <p:cNvSpPr>
              <a:spLocks/>
            </p:cNvSpPr>
            <p:nvPr/>
          </p:nvSpPr>
          <p:spPr bwMode="auto">
            <a:xfrm>
              <a:off x="9171243" y="4638178"/>
              <a:ext cx="26992" cy="21000"/>
            </a:xfrm>
            <a:custGeom>
              <a:avLst/>
              <a:gdLst>
                <a:gd name="T0" fmla="*/ 349575819 w 901"/>
                <a:gd name="T1" fmla="*/ 0 h 701"/>
                <a:gd name="T2" fmla="*/ 349575819 w 901"/>
                <a:gd name="T3" fmla="*/ 564576672 h 701"/>
                <a:gd name="T4" fmla="*/ 349575819 w 901"/>
                <a:gd name="T5" fmla="*/ 0 h 701"/>
                <a:gd name="T6" fmla="*/ 0 60000 65536"/>
                <a:gd name="T7" fmla="*/ 0 60000 65536"/>
                <a:gd name="T8" fmla="*/ 0 60000 65536"/>
              </a:gdLst>
              <a:ahLst/>
              <a:cxnLst>
                <a:cxn ang="T6">
                  <a:pos x="T0" y="T1"/>
                </a:cxn>
                <a:cxn ang="T7">
                  <a:pos x="T2" y="T3"/>
                </a:cxn>
                <a:cxn ang="T8">
                  <a:pos x="T4" y="T5"/>
                </a:cxn>
              </a:cxnLst>
              <a:rect l="0" t="0"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3914;p15"/>
            <p:cNvSpPr>
              <a:spLocks/>
            </p:cNvSpPr>
            <p:nvPr/>
          </p:nvSpPr>
          <p:spPr bwMode="auto">
            <a:xfrm>
              <a:off x="8979379" y="4820037"/>
              <a:ext cx="27022" cy="21000"/>
            </a:xfrm>
            <a:custGeom>
              <a:avLst/>
              <a:gdLst>
                <a:gd name="T0" fmla="*/ 349576903 w 902"/>
                <a:gd name="T1" fmla="*/ 0 h 701"/>
                <a:gd name="T2" fmla="*/ 349576903 w 902"/>
                <a:gd name="T3" fmla="*/ 564576672 h 701"/>
                <a:gd name="T4" fmla="*/ 349576903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3915;p15"/>
            <p:cNvSpPr>
              <a:spLocks/>
            </p:cNvSpPr>
            <p:nvPr/>
          </p:nvSpPr>
          <p:spPr bwMode="auto">
            <a:xfrm>
              <a:off x="8933427" y="4830013"/>
              <a:ext cx="26992" cy="21030"/>
            </a:xfrm>
            <a:custGeom>
              <a:avLst/>
              <a:gdLst>
                <a:gd name="T0" fmla="*/ 376139182 w 901"/>
                <a:gd name="T1" fmla="*/ 806809 h 702"/>
                <a:gd name="T2" fmla="*/ 376139182 w 901"/>
                <a:gd name="T3" fmla="*/ 564580757 h 702"/>
                <a:gd name="T4" fmla="*/ 376139182 w 901"/>
                <a:gd name="T5" fmla="*/ 806809 h 702"/>
                <a:gd name="T6" fmla="*/ 0 60000 65536"/>
                <a:gd name="T7" fmla="*/ 0 60000 65536"/>
                <a:gd name="T8" fmla="*/ 0 60000 65536"/>
              </a:gdLst>
              <a:ahLst/>
              <a:cxnLst>
                <a:cxn ang="T6">
                  <a:pos x="T0" y="T1"/>
                </a:cxn>
                <a:cxn ang="T7">
                  <a:pos x="T2" y="T3"/>
                </a:cxn>
                <a:cxn ang="T8">
                  <a:pos x="T4" y="T5"/>
                </a:cxn>
              </a:cxnLst>
              <a:rect l="0" t="0"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3916;p15"/>
            <p:cNvSpPr>
              <a:spLocks/>
            </p:cNvSpPr>
            <p:nvPr/>
          </p:nvSpPr>
          <p:spPr bwMode="auto">
            <a:xfrm>
              <a:off x="8993368" y="4467312"/>
              <a:ext cx="27022" cy="21000"/>
            </a:xfrm>
            <a:custGeom>
              <a:avLst/>
              <a:gdLst>
                <a:gd name="T0" fmla="*/ 349576903 w 902"/>
                <a:gd name="T1" fmla="*/ 0 h 701"/>
                <a:gd name="T2" fmla="*/ 349576903 w 902"/>
                <a:gd name="T3" fmla="*/ 564576672 h 701"/>
                <a:gd name="T4" fmla="*/ 349576903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3917;p15"/>
            <p:cNvSpPr>
              <a:spLocks/>
            </p:cNvSpPr>
            <p:nvPr/>
          </p:nvSpPr>
          <p:spPr bwMode="auto">
            <a:xfrm>
              <a:off x="8664608" y="4296446"/>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3918;p15"/>
            <p:cNvSpPr>
              <a:spLocks/>
            </p:cNvSpPr>
            <p:nvPr/>
          </p:nvSpPr>
          <p:spPr bwMode="auto">
            <a:xfrm>
              <a:off x="8884450" y="4264454"/>
              <a:ext cx="27022" cy="21030"/>
            </a:xfrm>
            <a:custGeom>
              <a:avLst/>
              <a:gdLst>
                <a:gd name="T0" fmla="*/ 376947194 w 902"/>
                <a:gd name="T1" fmla="*/ 806809 h 702"/>
                <a:gd name="T2" fmla="*/ 376947194 w 902"/>
                <a:gd name="T3" fmla="*/ 564580757 h 702"/>
                <a:gd name="T4" fmla="*/ 376947194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3919;p15"/>
            <p:cNvSpPr>
              <a:spLocks/>
            </p:cNvSpPr>
            <p:nvPr/>
          </p:nvSpPr>
          <p:spPr bwMode="auto">
            <a:xfrm>
              <a:off x="8461781" y="4145561"/>
              <a:ext cx="27022" cy="21000"/>
            </a:xfrm>
            <a:custGeom>
              <a:avLst/>
              <a:gdLst>
                <a:gd name="T0" fmla="*/ 376141237 w 902"/>
                <a:gd name="T1" fmla="*/ 0 h 701"/>
                <a:gd name="T2" fmla="*/ 376141237 w 902"/>
                <a:gd name="T3" fmla="*/ 564576672 h 701"/>
                <a:gd name="T4" fmla="*/ 376141237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99" name="Google Shape;3920;p15"/>
          <p:cNvGrpSpPr>
            <a:grpSpLocks/>
          </p:cNvGrpSpPr>
          <p:nvPr/>
        </p:nvGrpSpPr>
        <p:grpSpPr bwMode="auto">
          <a:xfrm rot="5400000" flipH="1">
            <a:off x="768350" y="6246813"/>
            <a:ext cx="363537" cy="985838"/>
            <a:chOff x="7607455" y="4238363"/>
            <a:chExt cx="438017" cy="1186459"/>
          </a:xfrm>
        </p:grpSpPr>
        <p:sp>
          <p:nvSpPr>
            <p:cNvPr id="100" name="Google Shape;3921;p15"/>
            <p:cNvSpPr/>
            <p:nvPr/>
          </p:nvSpPr>
          <p:spPr>
            <a:xfrm>
              <a:off x="7911581" y="4620475"/>
              <a:ext cx="133892" cy="196788"/>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01" name="Google Shape;3922;p15"/>
            <p:cNvSpPr/>
            <p:nvPr/>
          </p:nvSpPr>
          <p:spPr>
            <a:xfrm>
              <a:off x="7607456" y="4893685"/>
              <a:ext cx="219965" cy="139470"/>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02" name="Google Shape;3923;p15"/>
            <p:cNvSpPr/>
            <p:nvPr/>
          </p:nvSpPr>
          <p:spPr>
            <a:xfrm>
              <a:off x="7905843" y="4893686"/>
              <a:ext cx="118590" cy="242641"/>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03" name="Google Shape;3924;p15"/>
            <p:cNvSpPr/>
            <p:nvPr/>
          </p:nvSpPr>
          <p:spPr>
            <a:xfrm>
              <a:off x="7664838" y="4660597"/>
              <a:ext cx="170233" cy="21016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04" name="Google Shape;3925;p15"/>
            <p:cNvSpPr/>
            <p:nvPr/>
          </p:nvSpPr>
          <p:spPr>
            <a:xfrm>
              <a:off x="7844635" y="4305233"/>
              <a:ext cx="141543" cy="313332"/>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05" name="Google Shape;3926;p15"/>
            <p:cNvSpPr/>
            <p:nvPr/>
          </p:nvSpPr>
          <p:spPr>
            <a:xfrm>
              <a:off x="7689703" y="4238362"/>
              <a:ext cx="151107" cy="257926"/>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06" name="Google Shape;3927;p15"/>
            <p:cNvSpPr>
              <a:spLocks/>
            </p:cNvSpPr>
            <p:nvPr/>
          </p:nvSpPr>
          <p:spPr bwMode="auto">
            <a:xfrm>
              <a:off x="7764720" y="4348509"/>
              <a:ext cx="112550" cy="1076313"/>
            </a:xfrm>
            <a:custGeom>
              <a:avLst/>
              <a:gdLst>
                <a:gd name="T0" fmla="*/ 310900637 w 3757"/>
                <a:gd name="T1" fmla="*/ 806815 h 35928"/>
                <a:gd name="T2" fmla="*/ 16103787 w 3757"/>
                <a:gd name="T3" fmla="*/ 319748572 h 35928"/>
                <a:gd name="T4" fmla="*/ 1278981652 w 3757"/>
                <a:gd name="T5" fmla="*/ 2147483647 h 35928"/>
                <a:gd name="T6" fmla="*/ 2147483647 w 3757"/>
                <a:gd name="T7" fmla="*/ 2147483647 h 35928"/>
                <a:gd name="T8" fmla="*/ 2147483647 w 3757"/>
                <a:gd name="T9" fmla="*/ 2147483647 h 35928"/>
                <a:gd name="T10" fmla="*/ 1709090983 w 3757"/>
                <a:gd name="T11" fmla="*/ 2147483647 h 35928"/>
                <a:gd name="T12" fmla="*/ 1970844746 w 3757"/>
                <a:gd name="T13" fmla="*/ 2147483647 h 35928"/>
                <a:gd name="T14" fmla="*/ 2147483647 w 3757"/>
                <a:gd name="T15" fmla="*/ 2147483647 h 35928"/>
                <a:gd name="T16" fmla="*/ 2147483647 w 3757"/>
                <a:gd name="T17" fmla="*/ 2147483647 h 35928"/>
                <a:gd name="T18" fmla="*/ 2147483647 w 3757"/>
                <a:gd name="T19" fmla="*/ 2147483647 h 35928"/>
                <a:gd name="T20" fmla="*/ 2147483647 w 3757"/>
                <a:gd name="T21" fmla="*/ 2147483647 h 35928"/>
                <a:gd name="T22" fmla="*/ 1978077274 w 3757"/>
                <a:gd name="T23" fmla="*/ 2147483647 h 35928"/>
                <a:gd name="T24" fmla="*/ 500172110 w 3757"/>
                <a:gd name="T25" fmla="*/ 185240304 h 35928"/>
                <a:gd name="T26" fmla="*/ 310900637 w 3757"/>
                <a:gd name="T27" fmla="*/ 806815 h 359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3928;p15"/>
            <p:cNvSpPr>
              <a:spLocks/>
            </p:cNvSpPr>
            <p:nvPr/>
          </p:nvSpPr>
          <p:spPr bwMode="auto">
            <a:xfrm>
              <a:off x="7852399" y="4935066"/>
              <a:ext cx="148979" cy="280073"/>
            </a:xfrm>
            <a:custGeom>
              <a:avLst/>
              <a:gdLst>
                <a:gd name="T0" fmla="*/ 2147483647 w 4973"/>
                <a:gd name="T1" fmla="*/ 0 h 9349"/>
                <a:gd name="T2" fmla="*/ 2147483647 w 4973"/>
                <a:gd name="T3" fmla="*/ 185240774 h 9349"/>
                <a:gd name="T4" fmla="*/ 130475736 w 4973"/>
                <a:gd name="T5" fmla="*/ 2147483647 h 9349"/>
                <a:gd name="T6" fmla="*/ 343114515 w 4973"/>
                <a:gd name="T7" fmla="*/ 2147483647 h 9349"/>
                <a:gd name="T8" fmla="*/ 560564509 w 4973"/>
                <a:gd name="T9" fmla="*/ 2147483647 h 9349"/>
                <a:gd name="T10" fmla="*/ 2147483647 w 4973"/>
                <a:gd name="T11" fmla="*/ 319749389 h 9349"/>
                <a:gd name="T12" fmla="*/ 2147483647 w 4973"/>
                <a:gd name="T13" fmla="*/ 0 h 9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3929;p15"/>
            <p:cNvSpPr>
              <a:spLocks/>
            </p:cNvSpPr>
            <p:nvPr/>
          </p:nvSpPr>
          <p:spPr bwMode="auto">
            <a:xfrm>
              <a:off x="7738300" y="4739937"/>
              <a:ext cx="140081" cy="186096"/>
            </a:xfrm>
            <a:custGeom>
              <a:avLst/>
              <a:gdLst>
                <a:gd name="T0" fmla="*/ 316520149 w 4676"/>
                <a:gd name="T1" fmla="*/ 0 h 6212"/>
                <a:gd name="T2" fmla="*/ 82161401 w 4676"/>
                <a:gd name="T3" fmla="*/ 300417541 h 6212"/>
                <a:gd name="T4" fmla="*/ 2147483647 w 4676"/>
                <a:gd name="T5" fmla="*/ 2147483647 h 6212"/>
                <a:gd name="T6" fmla="*/ 2147483647 w 4676"/>
                <a:gd name="T7" fmla="*/ 2147483647 h 6212"/>
                <a:gd name="T8" fmla="*/ 2147483647 w 4676"/>
                <a:gd name="T9" fmla="*/ 2147483647 h 6212"/>
                <a:gd name="T10" fmla="*/ 1882263304 w 4676"/>
                <a:gd name="T11" fmla="*/ 2147483647 h 6212"/>
                <a:gd name="T12" fmla="*/ 565396933 w 4676"/>
                <a:gd name="T13" fmla="*/ 165910126 h 6212"/>
                <a:gd name="T14" fmla="*/ 316520149 w 4676"/>
                <a:gd name="T15" fmla="*/ 0 h 6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3930;p15"/>
            <p:cNvSpPr>
              <a:spLocks/>
            </p:cNvSpPr>
            <p:nvPr/>
          </p:nvSpPr>
          <p:spPr bwMode="auto">
            <a:xfrm>
              <a:off x="7832240" y="4369508"/>
              <a:ext cx="111981" cy="285195"/>
            </a:xfrm>
            <a:custGeom>
              <a:avLst/>
              <a:gdLst>
                <a:gd name="T0" fmla="*/ 2147483647 w 3738"/>
                <a:gd name="T1" fmla="*/ 0 h 9520"/>
                <a:gd name="T2" fmla="*/ 2096489918 w 3738"/>
                <a:gd name="T3" fmla="*/ 318940009 h 9520"/>
                <a:gd name="T4" fmla="*/ 189273024 w 3738"/>
                <a:gd name="T5" fmla="*/ 2147483647 h 9520"/>
                <a:gd name="T6" fmla="*/ 370479762 w 3738"/>
                <a:gd name="T7" fmla="*/ 2147483647 h 9520"/>
                <a:gd name="T8" fmla="*/ 538835047 w 3738"/>
                <a:gd name="T9" fmla="*/ 2147483647 h 9520"/>
                <a:gd name="T10" fmla="*/ 2147483647 w 3738"/>
                <a:gd name="T11" fmla="*/ 185239814 h 9520"/>
                <a:gd name="T12" fmla="*/ 2147483647 w 3738"/>
                <a:gd name="T13" fmla="*/ 0 h 95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3931;p15"/>
            <p:cNvSpPr>
              <a:spLocks/>
            </p:cNvSpPr>
            <p:nvPr/>
          </p:nvSpPr>
          <p:spPr bwMode="auto">
            <a:xfrm>
              <a:off x="7858570" y="4654144"/>
              <a:ext cx="160093" cy="196761"/>
            </a:xfrm>
            <a:custGeom>
              <a:avLst/>
              <a:gdLst>
                <a:gd name="T0" fmla="*/ 2147483647 w 5344"/>
                <a:gd name="T1" fmla="*/ 806816 h 6568"/>
                <a:gd name="T2" fmla="*/ 2147483647 w 5344"/>
                <a:gd name="T3" fmla="*/ 242426298 h 6568"/>
                <a:gd name="T4" fmla="*/ 260143845 w 5344"/>
                <a:gd name="T5" fmla="*/ 2147483647 h 6568"/>
                <a:gd name="T6" fmla="*/ 295578891 w 5344"/>
                <a:gd name="T7" fmla="*/ 2147483647 h 6568"/>
                <a:gd name="T8" fmla="*/ 394651444 w 5344"/>
                <a:gd name="T9" fmla="*/ 2147483647 h 6568"/>
                <a:gd name="T10" fmla="*/ 2147483647 w 5344"/>
                <a:gd name="T11" fmla="*/ 242426298 h 6568"/>
                <a:gd name="T12" fmla="*/ 2147483647 w 5344"/>
                <a:gd name="T13" fmla="*/ 806816 h 65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3932;p15"/>
            <p:cNvSpPr>
              <a:spLocks/>
            </p:cNvSpPr>
            <p:nvPr/>
          </p:nvSpPr>
          <p:spPr bwMode="auto">
            <a:xfrm>
              <a:off x="7692198" y="4929614"/>
              <a:ext cx="181752" cy="123245"/>
            </a:xfrm>
            <a:custGeom>
              <a:avLst/>
              <a:gdLst>
                <a:gd name="T0" fmla="*/ 344724108 w 6067"/>
                <a:gd name="T1" fmla="*/ 806814 h 4114"/>
                <a:gd name="T2" fmla="*/ 112757449 w 6067"/>
                <a:gd name="T3" fmla="*/ 385804572 h 4114"/>
                <a:gd name="T4" fmla="*/ 1939454712 w 6067"/>
                <a:gd name="T5" fmla="*/ 2147483647 h 4114"/>
                <a:gd name="T6" fmla="*/ 2147483647 w 6067"/>
                <a:gd name="T7" fmla="*/ 2147483647 h 4114"/>
                <a:gd name="T8" fmla="*/ 2147483647 w 6067"/>
                <a:gd name="T9" fmla="*/ 2147483647 h 4114"/>
                <a:gd name="T10" fmla="*/ 2147483647 w 6067"/>
                <a:gd name="T11" fmla="*/ 2147483647 h 4114"/>
                <a:gd name="T12" fmla="*/ 2147483647 w 6067"/>
                <a:gd name="T13" fmla="*/ 1862936550 h 4114"/>
                <a:gd name="T14" fmla="*/ 542841667 w 6067"/>
                <a:gd name="T15" fmla="*/ 116789586 h 4114"/>
                <a:gd name="T16" fmla="*/ 344724108 w 6067"/>
                <a:gd name="T17" fmla="*/ 806814 h 4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3933;p15"/>
            <p:cNvSpPr>
              <a:spLocks/>
            </p:cNvSpPr>
            <p:nvPr/>
          </p:nvSpPr>
          <p:spPr bwMode="auto">
            <a:xfrm>
              <a:off x="7935196" y="4960918"/>
              <a:ext cx="21000" cy="16027"/>
            </a:xfrm>
            <a:custGeom>
              <a:avLst/>
              <a:gdLst>
                <a:gd name="T0" fmla="*/ 269007663 w 701"/>
                <a:gd name="T1" fmla="*/ 806772 h 535"/>
                <a:gd name="T2" fmla="*/ 269007663 w 701"/>
                <a:gd name="T3" fmla="*/ 430064564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3934;p15"/>
            <p:cNvSpPr>
              <a:spLocks/>
            </p:cNvSpPr>
            <p:nvPr/>
          </p:nvSpPr>
          <p:spPr bwMode="auto">
            <a:xfrm>
              <a:off x="7928186" y="4990903"/>
              <a:ext cx="21030" cy="15009"/>
            </a:xfrm>
            <a:custGeom>
              <a:avLst/>
              <a:gdLst>
                <a:gd name="T0" fmla="*/ 269008750 w 702"/>
                <a:gd name="T1" fmla="*/ 0 h 501"/>
                <a:gd name="T2" fmla="*/ 269008750 w 702"/>
                <a:gd name="T3" fmla="*/ 403546863 h 501"/>
                <a:gd name="T4" fmla="*/ 269008750 w 702"/>
                <a:gd name="T5" fmla="*/ 0 h 501"/>
                <a:gd name="T6" fmla="*/ 0 60000 65536"/>
                <a:gd name="T7" fmla="*/ 0 60000 65536"/>
                <a:gd name="T8" fmla="*/ 0 60000 65536"/>
              </a:gdLst>
              <a:ahLst/>
              <a:cxnLst>
                <a:cxn ang="T6">
                  <a:pos x="T0" y="T1"/>
                </a:cxn>
                <a:cxn ang="T7">
                  <a:pos x="T2" y="T3"/>
                </a:cxn>
                <a:cxn ang="T8">
                  <a:pos x="T4" y="T5"/>
                </a:cxn>
              </a:cxnLst>
              <a:rect l="0" t="0"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3935;p15"/>
            <p:cNvSpPr>
              <a:spLocks/>
            </p:cNvSpPr>
            <p:nvPr/>
          </p:nvSpPr>
          <p:spPr bwMode="auto">
            <a:xfrm>
              <a:off x="7956165" y="4688144"/>
              <a:ext cx="21030" cy="15997"/>
            </a:xfrm>
            <a:custGeom>
              <a:avLst/>
              <a:gdLst>
                <a:gd name="T0" fmla="*/ 269008750 w 702"/>
                <a:gd name="T1" fmla="*/ 0 h 534"/>
                <a:gd name="T2" fmla="*/ 269008750 w 702"/>
                <a:gd name="T3" fmla="*/ 430061341 h 534"/>
                <a:gd name="T4" fmla="*/ 269008750 w 702"/>
                <a:gd name="T5" fmla="*/ 0 h 534"/>
                <a:gd name="T6" fmla="*/ 0 60000 65536"/>
                <a:gd name="T7" fmla="*/ 0 60000 65536"/>
                <a:gd name="T8" fmla="*/ 0 60000 65536"/>
              </a:gdLst>
              <a:ahLst/>
              <a:cxnLst>
                <a:cxn ang="T6">
                  <a:pos x="T0" y="T1"/>
                </a:cxn>
                <a:cxn ang="T7">
                  <a:pos x="T2" y="T3"/>
                </a:cxn>
                <a:cxn ang="T8">
                  <a:pos x="T4" y="T5"/>
                </a:cxn>
              </a:cxnLst>
              <a:rect l="0" t="0"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3936;p15"/>
            <p:cNvSpPr>
              <a:spLocks/>
            </p:cNvSpPr>
            <p:nvPr/>
          </p:nvSpPr>
          <p:spPr bwMode="auto">
            <a:xfrm>
              <a:off x="7949185" y="4714115"/>
              <a:ext cx="21000" cy="16027"/>
            </a:xfrm>
            <a:custGeom>
              <a:avLst/>
              <a:gdLst>
                <a:gd name="T0" fmla="*/ 269007663 w 701"/>
                <a:gd name="T1" fmla="*/ 0 h 535"/>
                <a:gd name="T2" fmla="*/ 269007663 w 701"/>
                <a:gd name="T3" fmla="*/ 430064564 h 535"/>
                <a:gd name="T4" fmla="*/ 269007663 w 701"/>
                <a:gd name="T5" fmla="*/ 0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3937;p15"/>
            <p:cNvSpPr>
              <a:spLocks/>
            </p:cNvSpPr>
            <p:nvPr/>
          </p:nvSpPr>
          <p:spPr bwMode="auto">
            <a:xfrm>
              <a:off x="7719368" y="4704110"/>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3938;p15"/>
            <p:cNvSpPr>
              <a:spLocks/>
            </p:cNvSpPr>
            <p:nvPr/>
          </p:nvSpPr>
          <p:spPr bwMode="auto">
            <a:xfrm>
              <a:off x="7706367" y="4734095"/>
              <a:ext cx="21000" cy="15009"/>
            </a:xfrm>
            <a:custGeom>
              <a:avLst/>
              <a:gdLst>
                <a:gd name="T0" fmla="*/ 295569907 w 701"/>
                <a:gd name="T1" fmla="*/ 806831 h 501"/>
                <a:gd name="T2" fmla="*/ 295569907 w 701"/>
                <a:gd name="T3" fmla="*/ 403546863 h 501"/>
                <a:gd name="T4" fmla="*/ 295569907 w 701"/>
                <a:gd name="T5" fmla="*/ 806831 h 501"/>
                <a:gd name="T6" fmla="*/ 0 60000 65536"/>
                <a:gd name="T7" fmla="*/ 0 60000 65536"/>
                <a:gd name="T8" fmla="*/ 0 60000 65536"/>
              </a:gdLst>
              <a:ahLst/>
              <a:cxnLst>
                <a:cxn ang="T6">
                  <a:pos x="T0" y="T1"/>
                </a:cxn>
                <a:cxn ang="T7">
                  <a:pos x="T2" y="T3"/>
                </a:cxn>
                <a:cxn ang="T8">
                  <a:pos x="T4" y="T5"/>
                </a:cxn>
              </a:cxnLst>
              <a:rect l="0" t="0"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3939;p15"/>
            <p:cNvSpPr>
              <a:spLocks/>
            </p:cNvSpPr>
            <p:nvPr/>
          </p:nvSpPr>
          <p:spPr bwMode="auto">
            <a:xfrm>
              <a:off x="7689383" y="4707105"/>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3940;p15"/>
            <p:cNvSpPr>
              <a:spLocks/>
            </p:cNvSpPr>
            <p:nvPr/>
          </p:nvSpPr>
          <p:spPr bwMode="auto">
            <a:xfrm>
              <a:off x="7907218" y="4335418"/>
              <a:ext cx="21000" cy="15997"/>
            </a:xfrm>
            <a:custGeom>
              <a:avLst/>
              <a:gdLst>
                <a:gd name="T0" fmla="*/ 295569907 w 701"/>
                <a:gd name="T1" fmla="*/ 0 h 534"/>
                <a:gd name="T2" fmla="*/ 295569907 w 701"/>
                <a:gd name="T3" fmla="*/ 430061341 h 534"/>
                <a:gd name="T4" fmla="*/ 295569907 w 701"/>
                <a:gd name="T5" fmla="*/ 0 h 534"/>
                <a:gd name="T6" fmla="*/ 0 60000 65536"/>
                <a:gd name="T7" fmla="*/ 0 60000 65536"/>
                <a:gd name="T8" fmla="*/ 0 60000 65536"/>
              </a:gdLst>
              <a:ahLst/>
              <a:cxnLst>
                <a:cxn ang="T6">
                  <a:pos x="T0" y="T1"/>
                </a:cxn>
                <a:cxn ang="T7">
                  <a:pos x="T2" y="T3"/>
                </a:cxn>
                <a:cxn ang="T8">
                  <a:pos x="T4" y="T5"/>
                </a:cxn>
              </a:cxnLst>
              <a:rect l="0" t="0"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3941;p15"/>
            <p:cNvSpPr>
              <a:spLocks/>
            </p:cNvSpPr>
            <p:nvPr/>
          </p:nvSpPr>
          <p:spPr bwMode="auto">
            <a:xfrm>
              <a:off x="7883223" y="4349408"/>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3942;p15"/>
            <p:cNvSpPr>
              <a:spLocks/>
            </p:cNvSpPr>
            <p:nvPr/>
          </p:nvSpPr>
          <p:spPr bwMode="auto">
            <a:xfrm>
              <a:off x="7755314" y="4299442"/>
              <a:ext cx="21030" cy="15009"/>
            </a:xfrm>
            <a:custGeom>
              <a:avLst/>
              <a:gdLst>
                <a:gd name="T0" fmla="*/ 296377917 w 702"/>
                <a:gd name="T1" fmla="*/ 0 h 501"/>
                <a:gd name="T2" fmla="*/ 296377917 w 702"/>
                <a:gd name="T3" fmla="*/ 403546863 h 501"/>
                <a:gd name="T4" fmla="*/ 296377917 w 702"/>
                <a:gd name="T5" fmla="*/ 0 h 501"/>
                <a:gd name="T6" fmla="*/ 0 60000 65536"/>
                <a:gd name="T7" fmla="*/ 0 60000 65536"/>
                <a:gd name="T8" fmla="*/ 0 60000 65536"/>
              </a:gdLst>
              <a:ahLst/>
              <a:cxnLst>
                <a:cxn ang="T6">
                  <a:pos x="T0" y="T1"/>
                </a:cxn>
                <a:cxn ang="T7">
                  <a:pos x="T2" y="T3"/>
                </a:cxn>
                <a:cxn ang="T8">
                  <a:pos x="T4" y="T5"/>
                </a:cxn>
              </a:cxnLst>
              <a:rect l="0" t="0"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3943;p15"/>
            <p:cNvSpPr>
              <a:spLocks/>
            </p:cNvSpPr>
            <p:nvPr/>
          </p:nvSpPr>
          <p:spPr bwMode="auto">
            <a:xfrm>
              <a:off x="7738330" y="4328409"/>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3944;p15"/>
            <p:cNvSpPr>
              <a:spLocks/>
            </p:cNvSpPr>
            <p:nvPr/>
          </p:nvSpPr>
          <p:spPr bwMode="auto">
            <a:xfrm>
              <a:off x="7722363" y="4299442"/>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24" name="Google Shape;3945;p15"/>
          <p:cNvGrpSpPr>
            <a:grpSpLocks/>
          </p:cNvGrpSpPr>
          <p:nvPr/>
        </p:nvGrpSpPr>
        <p:grpSpPr bwMode="auto">
          <a:xfrm rot="5400000" flipH="1">
            <a:off x="-89693" y="1750218"/>
            <a:ext cx="844550" cy="506413"/>
            <a:chOff x="8365864" y="2993835"/>
            <a:chExt cx="933472" cy="547264"/>
          </a:xfrm>
        </p:grpSpPr>
        <p:sp>
          <p:nvSpPr>
            <p:cNvPr id="125" name="Google Shape;3946;p15"/>
            <p:cNvSpPr/>
            <p:nvPr/>
          </p:nvSpPr>
          <p:spPr>
            <a:xfrm>
              <a:off x="8365864" y="2993835"/>
              <a:ext cx="721159"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lIns="91425" tIns="91425" rIns="91425" bIns="91425" anchor="ctr"/>
            <a:lstStyle/>
            <a:p>
              <a:pPr>
                <a:spcBef>
                  <a:spcPts val="0"/>
                </a:spcBef>
                <a:spcAft>
                  <a:spcPts val="0"/>
                </a:spcAft>
                <a:defRPr/>
              </a:pPr>
              <a:endParaRPr/>
            </a:p>
          </p:txBody>
        </p:sp>
        <p:sp>
          <p:nvSpPr>
            <p:cNvPr id="126" name="Google Shape;3947;p15"/>
            <p:cNvSpPr>
              <a:spLocks/>
            </p:cNvSpPr>
            <p:nvPr/>
          </p:nvSpPr>
          <p:spPr bwMode="auto">
            <a:xfrm>
              <a:off x="8415260" y="3054554"/>
              <a:ext cx="884076" cy="395139"/>
            </a:xfrm>
            <a:custGeom>
              <a:avLst/>
              <a:gdLst>
                <a:gd name="T0" fmla="*/ 2147483647 w 29511"/>
                <a:gd name="T1" fmla="*/ 0 h 13190"/>
                <a:gd name="T2" fmla="*/ 2147483647 w 29511"/>
                <a:gd name="T3" fmla="*/ 2065088713 h 13190"/>
                <a:gd name="T4" fmla="*/ 2147483647 w 29511"/>
                <a:gd name="T5" fmla="*/ 2147483647 h 13190"/>
                <a:gd name="T6" fmla="*/ 176395136 w 29511"/>
                <a:gd name="T7" fmla="*/ 2147483647 h 13190"/>
                <a:gd name="T8" fmla="*/ 268208994 w 29511"/>
                <a:gd name="T9" fmla="*/ 2147483647 h 13190"/>
                <a:gd name="T10" fmla="*/ 391424701 w 29511"/>
                <a:gd name="T11" fmla="*/ 2147483647 h 13190"/>
                <a:gd name="T12" fmla="*/ 2147483647 w 29511"/>
                <a:gd name="T13" fmla="*/ 2147483647 h 13190"/>
                <a:gd name="T14" fmla="*/ 2147483647 w 29511"/>
                <a:gd name="T15" fmla="*/ 2147483647 h 13190"/>
                <a:gd name="T16" fmla="*/ 2147483647 w 29511"/>
                <a:gd name="T17" fmla="*/ 1070385776 h 13190"/>
                <a:gd name="T18" fmla="*/ 2147483647 w 29511"/>
                <a:gd name="T19" fmla="*/ 426078683 h 13190"/>
                <a:gd name="T20" fmla="*/ 2147483647 w 29511"/>
                <a:gd name="T21" fmla="*/ 667697314 h 13190"/>
                <a:gd name="T22" fmla="*/ 2147483647 w 29511"/>
                <a:gd name="T23" fmla="*/ 678155317 h 13190"/>
                <a:gd name="T24" fmla="*/ 2147483647 w 29511"/>
                <a:gd name="T25" fmla="*/ 264981951 h 13190"/>
                <a:gd name="T26" fmla="*/ 2147483647 w 29511"/>
                <a:gd name="T27" fmla="*/ 0 h 131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3948;p15"/>
            <p:cNvSpPr>
              <a:spLocks/>
            </p:cNvSpPr>
            <p:nvPr/>
          </p:nvSpPr>
          <p:spPr bwMode="auto">
            <a:xfrm>
              <a:off x="8854106" y="3057220"/>
              <a:ext cx="149278" cy="223004"/>
            </a:xfrm>
            <a:custGeom>
              <a:avLst/>
              <a:gdLst>
                <a:gd name="T0" fmla="*/ 311708311 w 4983"/>
                <a:gd name="T1" fmla="*/ 0 h 7444"/>
                <a:gd name="T2" fmla="*/ 252103341 w 4983"/>
                <a:gd name="T3" fmla="*/ 408337430 h 7444"/>
                <a:gd name="T4" fmla="*/ 2147483647 w 4983"/>
                <a:gd name="T5" fmla="*/ 1927371206 h 7444"/>
                <a:gd name="T6" fmla="*/ 2147483647 w 4983"/>
                <a:gd name="T7" fmla="*/ 1927371206 h 7444"/>
                <a:gd name="T8" fmla="*/ 2052207708 w 4983"/>
                <a:gd name="T9" fmla="*/ 2147483647 h 7444"/>
                <a:gd name="T10" fmla="*/ 2147483647 w 4983"/>
                <a:gd name="T11" fmla="*/ 2147483647 h 7444"/>
                <a:gd name="T12" fmla="*/ 2147483647 w 4983"/>
                <a:gd name="T13" fmla="*/ 2147483647 h 7444"/>
                <a:gd name="T14" fmla="*/ 2147483647 w 4983"/>
                <a:gd name="T15" fmla="*/ 1885510324 h 7444"/>
                <a:gd name="T16" fmla="*/ 2147483647 w 4983"/>
                <a:gd name="T17" fmla="*/ 1670452324 h 7444"/>
                <a:gd name="T18" fmla="*/ 359214784 w 4983"/>
                <a:gd name="T19" fmla="*/ 4839073 h 7444"/>
                <a:gd name="T20" fmla="*/ 311708311 w 4983"/>
                <a:gd name="T21" fmla="*/ 0 h 74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83" h="7444" extrusionOk="0">
                  <a:moveTo>
                    <a:pt x="387" y="0"/>
                  </a:moveTo>
                  <a:cubicBezTo>
                    <a:pt x="98" y="0"/>
                    <a:pt x="0" y="444"/>
                    <a:pt x="313" y="507"/>
                  </a:cubicBezTo>
                  <a:cubicBezTo>
                    <a:pt x="1777" y="793"/>
                    <a:pt x="3150" y="1595"/>
                    <a:pt x="4373" y="2393"/>
                  </a:cubicBez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3949;p15"/>
            <p:cNvSpPr>
              <a:spLocks/>
            </p:cNvSpPr>
            <p:nvPr/>
          </p:nvSpPr>
          <p:spPr bwMode="auto">
            <a:xfrm>
              <a:off x="8712926" y="3114285"/>
              <a:ext cx="159584" cy="218001"/>
            </a:xfrm>
            <a:custGeom>
              <a:avLst/>
              <a:gdLst>
                <a:gd name="T0" fmla="*/ 317330672 w 5327"/>
                <a:gd name="T1" fmla="*/ 0 h 7277"/>
                <a:gd name="T2" fmla="*/ 206186093 w 5327"/>
                <a:gd name="T3" fmla="*/ 405137678 h 7277"/>
                <a:gd name="T4" fmla="*/ 2147483647 w 5327"/>
                <a:gd name="T5" fmla="*/ 2014370611 h 7277"/>
                <a:gd name="T6" fmla="*/ 2147483647 w 5327"/>
                <a:gd name="T7" fmla="*/ 2014370611 h 7277"/>
                <a:gd name="T8" fmla="*/ 2147483647 w 5327"/>
                <a:gd name="T9" fmla="*/ 2147483647 h 7277"/>
                <a:gd name="T10" fmla="*/ 2147483647 w 5327"/>
                <a:gd name="T11" fmla="*/ 2147483647 h 7277"/>
                <a:gd name="T12" fmla="*/ 2147483647 w 5327"/>
                <a:gd name="T13" fmla="*/ 2147483647 h 7277"/>
                <a:gd name="T14" fmla="*/ 2147483647 w 5327"/>
                <a:gd name="T15" fmla="*/ 1909651193 h 7277"/>
                <a:gd name="T16" fmla="*/ 2147483647 w 5327"/>
                <a:gd name="T17" fmla="*/ 1668031431 h 7277"/>
                <a:gd name="T18" fmla="*/ 421243552 w 5327"/>
                <a:gd name="T19" fmla="*/ 28982390 h 7277"/>
                <a:gd name="T20" fmla="*/ 317330672 w 5327"/>
                <a:gd name="T21" fmla="*/ 0 h 72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27" h="7277" extrusionOk="0">
                  <a:moveTo>
                    <a:pt x="394" y="0"/>
                  </a:moveTo>
                  <a:cubicBezTo>
                    <a:pt x="156" y="0"/>
                    <a:pt x="0" y="361"/>
                    <a:pt x="256" y="503"/>
                  </a:cubicBezTo>
                  <a:cubicBezTo>
                    <a:pt x="1660" y="1332"/>
                    <a:pt x="3186" y="1979"/>
                    <a:pt x="4746" y="2501"/>
                  </a:cubicBez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3950;p15"/>
            <p:cNvSpPr>
              <a:spLocks/>
            </p:cNvSpPr>
            <p:nvPr/>
          </p:nvSpPr>
          <p:spPr bwMode="auto">
            <a:xfrm>
              <a:off x="8610569" y="3209873"/>
              <a:ext cx="124024" cy="171327"/>
            </a:xfrm>
            <a:custGeom>
              <a:avLst/>
              <a:gdLst>
                <a:gd name="T0" fmla="*/ 283506581 w 4140"/>
                <a:gd name="T1" fmla="*/ 806816 h 5719"/>
                <a:gd name="T2" fmla="*/ 244845305 w 4140"/>
                <a:gd name="T3" fmla="*/ 441377866 h 5719"/>
                <a:gd name="T4" fmla="*/ 2147483647 w 4140"/>
                <a:gd name="T5" fmla="*/ 1244365316 h 5719"/>
                <a:gd name="T6" fmla="*/ 2147483647 w 4140"/>
                <a:gd name="T7" fmla="*/ 1244365316 h 5719"/>
                <a:gd name="T8" fmla="*/ 2147483647 w 4140"/>
                <a:gd name="T9" fmla="*/ 2147483647 h 5719"/>
                <a:gd name="T10" fmla="*/ 2147483647 w 4140"/>
                <a:gd name="T11" fmla="*/ 2147483647 h 5719"/>
                <a:gd name="T12" fmla="*/ 2147483647 w 4140"/>
                <a:gd name="T13" fmla="*/ 2147483647 h 5719"/>
                <a:gd name="T14" fmla="*/ 2147483647 w 4140"/>
                <a:gd name="T15" fmla="*/ 1139673914 h 5719"/>
                <a:gd name="T16" fmla="*/ 2147483647 w 4140"/>
                <a:gd name="T17" fmla="*/ 870658080 h 5719"/>
                <a:gd name="T18" fmla="*/ 351956086 w 4140"/>
                <a:gd name="T19" fmla="*/ 11264833 h 5719"/>
                <a:gd name="T20" fmla="*/ 283506581 w 4140"/>
                <a:gd name="T21" fmla="*/ 806816 h 57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40" h="5719" extrusionOk="0">
                  <a:moveTo>
                    <a:pt x="352" y="1"/>
                  </a:moveTo>
                  <a:cubicBezTo>
                    <a:pt x="84" y="1"/>
                    <a:pt x="0" y="426"/>
                    <a:pt x="304" y="548"/>
                  </a:cubicBezTo>
                  <a:cubicBezTo>
                    <a:pt x="1350" y="978"/>
                    <a:pt x="2425" y="1381"/>
                    <a:pt x="3555" y="1545"/>
                  </a:cubicBez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3951;p15"/>
            <p:cNvSpPr>
              <a:spLocks/>
            </p:cNvSpPr>
            <p:nvPr/>
          </p:nvSpPr>
          <p:spPr bwMode="auto">
            <a:xfrm>
              <a:off x="8502760" y="3299170"/>
              <a:ext cx="98950" cy="129476"/>
            </a:xfrm>
            <a:custGeom>
              <a:avLst/>
              <a:gdLst>
                <a:gd name="T0" fmla="*/ 343115491 w 3303"/>
                <a:gd name="T1" fmla="*/ 0 h 4322"/>
                <a:gd name="T2" fmla="*/ 269018627 w 3303"/>
                <a:gd name="T3" fmla="*/ 1612698 h 4322"/>
                <a:gd name="T4" fmla="*/ 269018627 w 3303"/>
                <a:gd name="T5" fmla="*/ 430889657 h 4322"/>
                <a:gd name="T6" fmla="*/ 394655649 w 3303"/>
                <a:gd name="T7" fmla="*/ 426856519 h 4322"/>
                <a:gd name="T8" fmla="*/ 2147483647 w 3303"/>
                <a:gd name="T9" fmla="*/ 935094455 h 4322"/>
                <a:gd name="T10" fmla="*/ 2147483647 w 3303"/>
                <a:gd name="T11" fmla="*/ 935094455 h 4322"/>
                <a:gd name="T12" fmla="*/ 1558511451 w 3303"/>
                <a:gd name="T13" fmla="*/ 2147483647 h 4322"/>
                <a:gd name="T14" fmla="*/ 1793707542 w 3303"/>
                <a:gd name="T15" fmla="*/ 2147483647 h 4322"/>
                <a:gd name="T16" fmla="*/ 1987795526 w 3303"/>
                <a:gd name="T17" fmla="*/ 2147483647 h 4322"/>
                <a:gd name="T18" fmla="*/ 2147483647 w 3303"/>
                <a:gd name="T19" fmla="*/ 834409820 h 4322"/>
                <a:gd name="T20" fmla="*/ 2147483647 w 3303"/>
                <a:gd name="T21" fmla="*/ 565396378 h 4322"/>
                <a:gd name="T22" fmla="*/ 343115491 w 3303"/>
                <a:gd name="T23" fmla="*/ 0 h 4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3952;p15"/>
            <p:cNvSpPr>
              <a:spLocks/>
            </p:cNvSpPr>
            <p:nvPr/>
          </p:nvSpPr>
          <p:spPr bwMode="auto">
            <a:xfrm>
              <a:off x="8446593" y="3356775"/>
              <a:ext cx="72168" cy="99609"/>
            </a:xfrm>
            <a:custGeom>
              <a:avLst/>
              <a:gdLst>
                <a:gd name="T0" fmla="*/ 1564164678 w 2409"/>
                <a:gd name="T1" fmla="*/ 629044076 h 3325"/>
                <a:gd name="T2" fmla="*/ 1540800191 w 2409"/>
                <a:gd name="T3" fmla="*/ 678970534 h 3325"/>
                <a:gd name="T4" fmla="*/ 1540800191 w 2409"/>
                <a:gd name="T5" fmla="*/ 678970534 h 3325"/>
                <a:gd name="T6" fmla="*/ 1564164678 w 2409"/>
                <a:gd name="T7" fmla="*/ 629044076 h 3325"/>
                <a:gd name="T8" fmla="*/ 265793036 w 2409"/>
                <a:gd name="T9" fmla="*/ 0 h 3325"/>
                <a:gd name="T10" fmla="*/ 220678570 w 2409"/>
                <a:gd name="T11" fmla="*/ 413985459 h 3325"/>
                <a:gd name="T12" fmla="*/ 1485227596 w 2409"/>
                <a:gd name="T13" fmla="*/ 824771447 h 3325"/>
                <a:gd name="T14" fmla="*/ 1485227596 w 2409"/>
                <a:gd name="T15" fmla="*/ 824771447 h 3325"/>
                <a:gd name="T16" fmla="*/ 1295144393 w 2409"/>
                <a:gd name="T17" fmla="*/ 2147483647 h 3325"/>
                <a:gd name="T18" fmla="*/ 1456218037 w 2409"/>
                <a:gd name="T19" fmla="*/ 2147483647 h 3325"/>
                <a:gd name="T20" fmla="*/ 1503752094 w 2409"/>
                <a:gd name="T21" fmla="*/ 2147483647 h 3325"/>
                <a:gd name="T22" fmla="*/ 1698674387 w 2409"/>
                <a:gd name="T23" fmla="*/ 2147483647 h 3325"/>
                <a:gd name="T24" fmla="*/ 1779197308 w 2409"/>
                <a:gd name="T25" fmla="*/ 1515006875 h 3325"/>
                <a:gd name="T26" fmla="*/ 1832377275 w 2409"/>
                <a:gd name="T27" fmla="*/ 1058327591 h 3325"/>
                <a:gd name="T28" fmla="*/ 1940297015 w 2409"/>
                <a:gd name="T29" fmla="*/ 682196877 h 3325"/>
                <a:gd name="T30" fmla="*/ 1779197308 w 2409"/>
                <a:gd name="T31" fmla="*/ 494534959 h 3325"/>
                <a:gd name="T32" fmla="*/ 327819290 w 2409"/>
                <a:gd name="T33" fmla="*/ 10458975 h 3325"/>
                <a:gd name="T34" fmla="*/ 265793036 w 2409"/>
                <a:gd name="T35" fmla="*/ 0 h 33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09" h="3325" extrusionOk="0">
                  <a:moveTo>
                    <a:pt x="1942" y="781"/>
                  </a:moveTo>
                  <a:cubicBezTo>
                    <a:pt x="1932" y="801"/>
                    <a:pt x="1922" y="822"/>
                    <a:pt x="1913" y="843"/>
                  </a:cubicBezTo>
                  <a:cubicBezTo>
                    <a:pt x="1918" y="819"/>
                    <a:pt x="1926" y="796"/>
                    <a:pt x="1942" y="781"/>
                  </a:cubicBezTo>
                  <a:close/>
                  <a:moveTo>
                    <a:pt x="330" y="0"/>
                  </a:moveTo>
                  <a:cubicBezTo>
                    <a:pt x="87" y="0"/>
                    <a:pt x="1" y="423"/>
                    <a:pt x="274" y="514"/>
                  </a:cubicBezTo>
                  <a:cubicBezTo>
                    <a:pt x="794" y="687"/>
                    <a:pt x="1339" y="835"/>
                    <a:pt x="1844" y="1024"/>
                  </a:cubicBez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32" name="Google Shape;3953;p15"/>
          <p:cNvGrpSpPr>
            <a:grpSpLocks/>
          </p:cNvGrpSpPr>
          <p:nvPr/>
        </p:nvGrpSpPr>
        <p:grpSpPr bwMode="auto">
          <a:xfrm flipH="1">
            <a:off x="-247650" y="669925"/>
            <a:ext cx="1066800" cy="788988"/>
            <a:chOff x="8118223" y="2202382"/>
            <a:chExt cx="1151949" cy="873156"/>
          </a:xfrm>
        </p:grpSpPr>
        <p:sp>
          <p:nvSpPr>
            <p:cNvPr id="133" name="Google Shape;3954;p15"/>
            <p:cNvSpPr/>
            <p:nvPr/>
          </p:nvSpPr>
          <p:spPr>
            <a:xfrm>
              <a:off x="8162792" y="2369283"/>
              <a:ext cx="66854" cy="54462"/>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134" name="Google Shape;3955;p15"/>
            <p:cNvSpPr/>
            <p:nvPr/>
          </p:nvSpPr>
          <p:spPr>
            <a:xfrm>
              <a:off x="8118223" y="2845390"/>
              <a:ext cx="286273" cy="151089"/>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35" name="Google Shape;3956;p15"/>
            <p:cNvSpPr/>
            <p:nvPr/>
          </p:nvSpPr>
          <p:spPr>
            <a:xfrm>
              <a:off x="8375354" y="2850661"/>
              <a:ext cx="174849" cy="224877"/>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36" name="Google Shape;3957;p15"/>
            <p:cNvSpPr/>
            <p:nvPr/>
          </p:nvSpPr>
          <p:spPr>
            <a:xfrm>
              <a:off x="8195362" y="2513345"/>
              <a:ext cx="344557" cy="165144"/>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37" name="Google Shape;3958;p15"/>
            <p:cNvSpPr/>
            <p:nvPr/>
          </p:nvSpPr>
          <p:spPr>
            <a:xfrm>
              <a:off x="8752481" y="2506318"/>
              <a:ext cx="152564" cy="296907"/>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138" name="Google Shape;3959;p15"/>
            <p:cNvSpPr>
              <a:spLocks/>
            </p:cNvSpPr>
            <p:nvPr/>
          </p:nvSpPr>
          <p:spPr bwMode="auto">
            <a:xfrm>
              <a:off x="8204974" y="2202382"/>
              <a:ext cx="1065199" cy="727218"/>
            </a:xfrm>
            <a:custGeom>
              <a:avLst/>
              <a:gdLst>
                <a:gd name="T0" fmla="*/ 2147483647 w 35557"/>
                <a:gd name="T1" fmla="*/ 0 h 24275"/>
                <a:gd name="T2" fmla="*/ 2147483647 w 35557"/>
                <a:gd name="T3" fmla="*/ 475199411 h 24275"/>
                <a:gd name="T4" fmla="*/ 2147483647 w 35557"/>
                <a:gd name="T5" fmla="*/ 2147483647 h 24275"/>
                <a:gd name="T6" fmla="*/ 2147483647 w 35557"/>
                <a:gd name="T7" fmla="*/ 2147483647 h 24275"/>
                <a:gd name="T8" fmla="*/ 322975065 w 35557"/>
                <a:gd name="T9" fmla="*/ 2147483647 h 24275"/>
                <a:gd name="T10" fmla="*/ 298804871 w 35557"/>
                <a:gd name="T11" fmla="*/ 2147483647 h 24275"/>
                <a:gd name="T12" fmla="*/ 322975065 w 35557"/>
                <a:gd name="T13" fmla="*/ 2147483647 h 24275"/>
                <a:gd name="T14" fmla="*/ 2147483647 w 35557"/>
                <a:gd name="T15" fmla="*/ 2147483647 h 24275"/>
                <a:gd name="T16" fmla="*/ 2147483647 w 35557"/>
                <a:gd name="T17" fmla="*/ 2147483647 h 24275"/>
                <a:gd name="T18" fmla="*/ 2147483647 w 35557"/>
                <a:gd name="T19" fmla="*/ 2147483647 h 24275"/>
                <a:gd name="T20" fmla="*/ 2147483647 w 35557"/>
                <a:gd name="T21" fmla="*/ 1334590474 h 24275"/>
                <a:gd name="T22" fmla="*/ 2147483647 w 35557"/>
                <a:gd name="T23" fmla="*/ 514666633 h 24275"/>
                <a:gd name="T24" fmla="*/ 2147483647 w 35557"/>
                <a:gd name="T25" fmla="*/ 1334590474 h 24275"/>
                <a:gd name="T26" fmla="*/ 2147483647 w 35557"/>
                <a:gd name="T27" fmla="*/ 1349887515 h 24275"/>
                <a:gd name="T28" fmla="*/ 2147483647 w 35557"/>
                <a:gd name="T29" fmla="*/ 851325638 h 24275"/>
                <a:gd name="T30" fmla="*/ 2147483647 w 35557"/>
                <a:gd name="T31" fmla="*/ 0 h 242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3960;p15"/>
            <p:cNvSpPr>
              <a:spLocks/>
            </p:cNvSpPr>
            <p:nvPr/>
          </p:nvSpPr>
          <p:spPr bwMode="auto">
            <a:xfrm>
              <a:off x="8766187" y="2402874"/>
              <a:ext cx="78339" cy="353978"/>
            </a:xfrm>
            <a:custGeom>
              <a:avLst/>
              <a:gdLst>
                <a:gd name="T0" fmla="*/ 354378944 w 2615"/>
                <a:gd name="T1" fmla="*/ 0 h 11816"/>
                <a:gd name="T2" fmla="*/ 144159997 w 2615"/>
                <a:gd name="T3" fmla="*/ 457482803 h 11816"/>
                <a:gd name="T4" fmla="*/ 1487631217 w 2615"/>
                <a:gd name="T5" fmla="*/ 2147483647 h 11816"/>
                <a:gd name="T6" fmla="*/ 1004363379 w 2615"/>
                <a:gd name="T7" fmla="*/ 2147483647 h 11816"/>
                <a:gd name="T8" fmla="*/ 1245984281 w 2615"/>
                <a:gd name="T9" fmla="*/ 2147483647 h 11816"/>
                <a:gd name="T10" fmla="*/ 1487631217 w 2615"/>
                <a:gd name="T11" fmla="*/ 2147483647 h 11816"/>
                <a:gd name="T12" fmla="*/ 1998268726 w 2615"/>
                <a:gd name="T13" fmla="*/ 2147483647 h 11816"/>
                <a:gd name="T14" fmla="*/ 520316554 w 2615"/>
                <a:gd name="T15" fmla="*/ 81354995 h 11816"/>
                <a:gd name="T16" fmla="*/ 354378944 w 2615"/>
                <a:gd name="T17" fmla="*/ 0 h 11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3961;p15"/>
            <p:cNvSpPr>
              <a:spLocks/>
            </p:cNvSpPr>
            <p:nvPr/>
          </p:nvSpPr>
          <p:spPr bwMode="auto">
            <a:xfrm>
              <a:off x="8266921" y="2538182"/>
              <a:ext cx="406493" cy="75103"/>
            </a:xfrm>
            <a:custGeom>
              <a:avLst/>
              <a:gdLst>
                <a:gd name="T0" fmla="*/ 2147483647 w 13569"/>
                <a:gd name="T1" fmla="*/ 806811 h 2507"/>
                <a:gd name="T2" fmla="*/ 2147483647 w 13569"/>
                <a:gd name="T3" fmla="*/ 43499855 h 2507"/>
                <a:gd name="T4" fmla="*/ 188466380 w 13569"/>
                <a:gd name="T5" fmla="*/ 1601938452 h 2507"/>
                <a:gd name="T6" fmla="*/ 393036611 w 13569"/>
                <a:gd name="T7" fmla="*/ 2018332222 h 2507"/>
                <a:gd name="T8" fmla="*/ 564592325 w 13569"/>
                <a:gd name="T9" fmla="*/ 1950689403 h 2507"/>
                <a:gd name="T10" fmla="*/ 2147483647 w 13569"/>
                <a:gd name="T11" fmla="*/ 527536444 h 2507"/>
                <a:gd name="T12" fmla="*/ 2147483647 w 13569"/>
                <a:gd name="T13" fmla="*/ 511431868 h 2507"/>
                <a:gd name="T14" fmla="*/ 2147483647 w 13569"/>
                <a:gd name="T15" fmla="*/ 1171860509 h 2507"/>
                <a:gd name="T16" fmla="*/ 2147483647 w 13569"/>
                <a:gd name="T17" fmla="*/ 1194416782 h 2507"/>
                <a:gd name="T18" fmla="*/ 2147483647 w 13569"/>
                <a:gd name="T19" fmla="*/ 688630701 h 2507"/>
                <a:gd name="T20" fmla="*/ 2147483647 w 13569"/>
                <a:gd name="T21" fmla="*/ 806811 h 25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3962;p15"/>
            <p:cNvSpPr>
              <a:spLocks/>
            </p:cNvSpPr>
            <p:nvPr/>
          </p:nvSpPr>
          <p:spPr bwMode="auto">
            <a:xfrm>
              <a:off x="8430657" y="2788610"/>
              <a:ext cx="64139" cy="225220"/>
            </a:xfrm>
            <a:custGeom>
              <a:avLst/>
              <a:gdLst>
                <a:gd name="T0" fmla="*/ 1468292726 w 2141"/>
                <a:gd name="T1" fmla="*/ 0 h 7518"/>
                <a:gd name="T2" fmla="*/ 1212961478 w 2141"/>
                <a:gd name="T3" fmla="*/ 241617202 h 7518"/>
                <a:gd name="T4" fmla="*/ 111950805 w 2141"/>
                <a:gd name="T5" fmla="*/ 2147483647 h 7518"/>
                <a:gd name="T6" fmla="*/ 350370477 w 2141"/>
                <a:gd name="T7" fmla="*/ 2147483647 h 7518"/>
                <a:gd name="T8" fmla="*/ 568626237 w 2141"/>
                <a:gd name="T9" fmla="*/ 2147483647 h 7518"/>
                <a:gd name="T10" fmla="*/ 1723596173 w 2141"/>
                <a:gd name="T11" fmla="*/ 241617202 h 7518"/>
                <a:gd name="T12" fmla="*/ 1468292726 w 2141"/>
                <a:gd name="T13" fmla="*/ 0 h 75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3963;p15"/>
            <p:cNvSpPr>
              <a:spLocks/>
            </p:cNvSpPr>
            <p:nvPr/>
          </p:nvSpPr>
          <p:spPr bwMode="auto">
            <a:xfrm>
              <a:off x="8193980" y="2952466"/>
              <a:ext cx="27022" cy="21030"/>
            </a:xfrm>
            <a:custGeom>
              <a:avLst/>
              <a:gdLst>
                <a:gd name="T0" fmla="*/ 376947194 w 902"/>
                <a:gd name="T1" fmla="*/ 806809 h 702"/>
                <a:gd name="T2" fmla="*/ 376947194 w 902"/>
                <a:gd name="T3" fmla="*/ 564580757 h 702"/>
                <a:gd name="T4" fmla="*/ 376947194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3964;p15"/>
            <p:cNvSpPr>
              <a:spLocks/>
            </p:cNvSpPr>
            <p:nvPr/>
          </p:nvSpPr>
          <p:spPr bwMode="auto">
            <a:xfrm>
              <a:off x="8171004" y="2910499"/>
              <a:ext cx="27022" cy="21030"/>
            </a:xfrm>
            <a:custGeom>
              <a:avLst/>
              <a:gdLst>
                <a:gd name="T0" fmla="*/ 349576903 w 902"/>
                <a:gd name="T1" fmla="*/ 806809 h 702"/>
                <a:gd name="T2" fmla="*/ 349576903 w 902"/>
                <a:gd name="T3" fmla="*/ 564580757 h 702"/>
                <a:gd name="T4" fmla="*/ 349576903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3965;p15"/>
            <p:cNvSpPr>
              <a:spLocks/>
            </p:cNvSpPr>
            <p:nvPr/>
          </p:nvSpPr>
          <p:spPr bwMode="auto">
            <a:xfrm>
              <a:off x="8152013" y="2949471"/>
              <a:ext cx="27022" cy="21030"/>
            </a:xfrm>
            <a:custGeom>
              <a:avLst/>
              <a:gdLst>
                <a:gd name="T0" fmla="*/ 376947194 w 902"/>
                <a:gd name="T1" fmla="*/ 806809 h 702"/>
                <a:gd name="T2" fmla="*/ 376947194 w 902"/>
                <a:gd name="T3" fmla="*/ 564580757 h 702"/>
                <a:gd name="T4" fmla="*/ 376947194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3966;p15"/>
            <p:cNvSpPr>
              <a:spLocks/>
            </p:cNvSpPr>
            <p:nvPr/>
          </p:nvSpPr>
          <p:spPr bwMode="auto">
            <a:xfrm>
              <a:off x="8311884" y="2614719"/>
              <a:ext cx="27022" cy="21030"/>
            </a:xfrm>
            <a:custGeom>
              <a:avLst/>
              <a:gdLst>
                <a:gd name="T0" fmla="*/ 376947194 w 902"/>
                <a:gd name="T1" fmla="*/ 806809 h 702"/>
                <a:gd name="T2" fmla="*/ 376947194 w 902"/>
                <a:gd name="T3" fmla="*/ 564580757 h 702"/>
                <a:gd name="T4" fmla="*/ 376947194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3967;p15"/>
            <p:cNvSpPr>
              <a:spLocks/>
            </p:cNvSpPr>
            <p:nvPr/>
          </p:nvSpPr>
          <p:spPr bwMode="auto">
            <a:xfrm>
              <a:off x="8274919" y="2635717"/>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3968;p15"/>
            <p:cNvSpPr>
              <a:spLocks/>
            </p:cNvSpPr>
            <p:nvPr/>
          </p:nvSpPr>
          <p:spPr bwMode="auto">
            <a:xfrm>
              <a:off x="8235947" y="2567778"/>
              <a:ext cx="27022" cy="21000"/>
            </a:xfrm>
            <a:custGeom>
              <a:avLst/>
              <a:gdLst>
                <a:gd name="T0" fmla="*/ 376947194 w 902"/>
                <a:gd name="T1" fmla="*/ 0 h 701"/>
                <a:gd name="T2" fmla="*/ 376947194 w 902"/>
                <a:gd name="T3" fmla="*/ 564576672 h 701"/>
                <a:gd name="T4" fmla="*/ 376947194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3969;p15"/>
            <p:cNvSpPr>
              <a:spLocks/>
            </p:cNvSpPr>
            <p:nvPr/>
          </p:nvSpPr>
          <p:spPr bwMode="auto">
            <a:xfrm>
              <a:off x="8474781" y="3002432"/>
              <a:ext cx="26992" cy="21030"/>
            </a:xfrm>
            <a:custGeom>
              <a:avLst/>
              <a:gdLst>
                <a:gd name="T0" fmla="*/ 349575819 w 901"/>
                <a:gd name="T1" fmla="*/ 806809 h 702"/>
                <a:gd name="T2" fmla="*/ 349575819 w 901"/>
                <a:gd name="T3" fmla="*/ 564580757 h 702"/>
                <a:gd name="T4" fmla="*/ 349575819 w 901"/>
                <a:gd name="T5" fmla="*/ 806809 h 702"/>
                <a:gd name="T6" fmla="*/ 0 60000 65536"/>
                <a:gd name="T7" fmla="*/ 0 60000 65536"/>
                <a:gd name="T8" fmla="*/ 0 60000 65536"/>
              </a:gdLst>
              <a:ahLst/>
              <a:cxnLst>
                <a:cxn ang="T6">
                  <a:pos x="T0" y="T1"/>
                </a:cxn>
                <a:cxn ang="T7">
                  <a:pos x="T2" y="T3"/>
                </a:cxn>
                <a:cxn ang="T8">
                  <a:pos x="T4" y="T5"/>
                </a:cxn>
              </a:cxnLst>
              <a:rect l="0" t="0"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3970;p15"/>
            <p:cNvSpPr>
              <a:spLocks/>
            </p:cNvSpPr>
            <p:nvPr/>
          </p:nvSpPr>
          <p:spPr bwMode="auto">
            <a:xfrm>
              <a:off x="8447792" y="3038408"/>
              <a:ext cx="27022" cy="21000"/>
            </a:xfrm>
            <a:custGeom>
              <a:avLst/>
              <a:gdLst>
                <a:gd name="T0" fmla="*/ 376141237 w 902"/>
                <a:gd name="T1" fmla="*/ 0 h 701"/>
                <a:gd name="T2" fmla="*/ 376141237 w 902"/>
                <a:gd name="T3" fmla="*/ 564576672 h 701"/>
                <a:gd name="T4" fmla="*/ 376141237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3971;p15"/>
            <p:cNvSpPr>
              <a:spLocks/>
            </p:cNvSpPr>
            <p:nvPr/>
          </p:nvSpPr>
          <p:spPr bwMode="auto">
            <a:xfrm>
              <a:off x="8416818" y="2955462"/>
              <a:ext cx="26992" cy="21030"/>
            </a:xfrm>
            <a:custGeom>
              <a:avLst/>
              <a:gdLst>
                <a:gd name="T0" fmla="*/ 349575819 w 901"/>
                <a:gd name="T1" fmla="*/ 806809 h 702"/>
                <a:gd name="T2" fmla="*/ 349575819 w 901"/>
                <a:gd name="T3" fmla="*/ 564580757 h 702"/>
                <a:gd name="T4" fmla="*/ 349575819 w 901"/>
                <a:gd name="T5" fmla="*/ 806809 h 702"/>
                <a:gd name="T6" fmla="*/ 0 60000 65536"/>
                <a:gd name="T7" fmla="*/ 0 60000 65536"/>
                <a:gd name="T8" fmla="*/ 0 60000 65536"/>
              </a:gdLst>
              <a:ahLst/>
              <a:cxnLst>
                <a:cxn ang="T6">
                  <a:pos x="T0" y="T1"/>
                </a:cxn>
                <a:cxn ang="T7">
                  <a:pos x="T2" y="T3"/>
                </a:cxn>
                <a:cxn ang="T8">
                  <a:pos x="T4" y="T5"/>
                </a:cxn>
              </a:cxnLst>
              <a:rect l="0" t="0"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3972;p15"/>
            <p:cNvSpPr>
              <a:spLocks/>
            </p:cNvSpPr>
            <p:nvPr/>
          </p:nvSpPr>
          <p:spPr bwMode="auto">
            <a:xfrm>
              <a:off x="8772537" y="2661689"/>
              <a:ext cx="27022" cy="21030"/>
            </a:xfrm>
            <a:custGeom>
              <a:avLst/>
              <a:gdLst>
                <a:gd name="T0" fmla="*/ 376141237 w 902"/>
                <a:gd name="T1" fmla="*/ 806809 h 702"/>
                <a:gd name="T2" fmla="*/ 376141237 w 902"/>
                <a:gd name="T3" fmla="*/ 564580757 h 702"/>
                <a:gd name="T4" fmla="*/ 376141237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3973;p15"/>
            <p:cNvSpPr>
              <a:spLocks/>
            </p:cNvSpPr>
            <p:nvPr/>
          </p:nvSpPr>
          <p:spPr bwMode="auto">
            <a:xfrm>
              <a:off x="8772537" y="2700661"/>
              <a:ext cx="27022" cy="21030"/>
            </a:xfrm>
            <a:custGeom>
              <a:avLst/>
              <a:gdLst>
                <a:gd name="T0" fmla="*/ 376141237 w 902"/>
                <a:gd name="T1" fmla="*/ 806809 h 702"/>
                <a:gd name="T2" fmla="*/ 376141237 w 902"/>
                <a:gd name="T3" fmla="*/ 564580757 h 702"/>
                <a:gd name="T4" fmla="*/ 376141237 w 902"/>
                <a:gd name="T5" fmla="*/ 806809 h 702"/>
                <a:gd name="T6" fmla="*/ 0 60000 65536"/>
                <a:gd name="T7" fmla="*/ 0 60000 65536"/>
                <a:gd name="T8" fmla="*/ 0 60000 65536"/>
              </a:gdLst>
              <a:ahLst/>
              <a:cxnLst>
                <a:cxn ang="T6">
                  <a:pos x="T0" y="T1"/>
                </a:cxn>
                <a:cxn ang="T7">
                  <a:pos x="T2" y="T3"/>
                </a:cxn>
                <a:cxn ang="T8">
                  <a:pos x="T4" y="T5"/>
                </a:cxn>
              </a:cxnLst>
              <a:rect l="0" t="0"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3974;p15"/>
            <p:cNvSpPr>
              <a:spLocks/>
            </p:cNvSpPr>
            <p:nvPr/>
          </p:nvSpPr>
          <p:spPr bwMode="auto">
            <a:xfrm>
              <a:off x="8854465" y="2682687"/>
              <a:ext cx="27022" cy="21000"/>
            </a:xfrm>
            <a:custGeom>
              <a:avLst/>
              <a:gdLst>
                <a:gd name="T0" fmla="*/ 349576903 w 902"/>
                <a:gd name="T1" fmla="*/ 0 h 701"/>
                <a:gd name="T2" fmla="*/ 349576903 w 902"/>
                <a:gd name="T3" fmla="*/ 564576672 h 701"/>
                <a:gd name="T4" fmla="*/ 349576903 w 902"/>
                <a:gd name="T5" fmla="*/ 0 h 701"/>
                <a:gd name="T6" fmla="*/ 0 60000 65536"/>
                <a:gd name="T7" fmla="*/ 0 60000 65536"/>
                <a:gd name="T8" fmla="*/ 0 60000 65536"/>
              </a:gdLst>
              <a:ahLst/>
              <a:cxnLst>
                <a:cxn ang="T6">
                  <a:pos x="T0" y="T1"/>
                </a:cxn>
                <a:cxn ang="T7">
                  <a:pos x="T2" y="T3"/>
                </a:cxn>
                <a:cxn ang="T8">
                  <a:pos x="T4" y="T5"/>
                </a:cxn>
              </a:cxnLst>
              <a:rect l="0" t="0"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54" name="Google Shape;3975;p15"/>
          <p:cNvGrpSpPr>
            <a:grpSpLocks/>
          </p:cNvGrpSpPr>
          <p:nvPr/>
        </p:nvGrpSpPr>
        <p:grpSpPr bwMode="auto">
          <a:xfrm flipH="1">
            <a:off x="10866438" y="5295900"/>
            <a:ext cx="1527175" cy="1419225"/>
            <a:chOff x="-181020" y="4253777"/>
            <a:chExt cx="1117161" cy="1087511"/>
          </a:xfrm>
        </p:grpSpPr>
        <p:sp>
          <p:nvSpPr>
            <p:cNvPr id="155" name="Google Shape;3976;p15"/>
            <p:cNvSpPr>
              <a:spLocks/>
            </p:cNvSpPr>
            <p:nvPr/>
          </p:nvSpPr>
          <p:spPr bwMode="auto">
            <a:xfrm>
              <a:off x="-181020" y="4348975"/>
              <a:ext cx="1040274" cy="992312"/>
            </a:xfrm>
            <a:custGeom>
              <a:avLst/>
              <a:gdLst>
                <a:gd name="T0" fmla="*/ 2147483647 w 34725"/>
                <a:gd name="T1" fmla="*/ 0 h 33124"/>
                <a:gd name="T2" fmla="*/ 2147483647 w 34725"/>
                <a:gd name="T3" fmla="*/ 241619045 h 33124"/>
                <a:gd name="T4" fmla="*/ 2147483647 w 34725"/>
                <a:gd name="T5" fmla="*/ 2147483647 h 33124"/>
                <a:gd name="T6" fmla="*/ 2147483647 w 34725"/>
                <a:gd name="T7" fmla="*/ 2147483647 h 33124"/>
                <a:gd name="T8" fmla="*/ 2147483647 w 34725"/>
                <a:gd name="T9" fmla="*/ 2147483647 h 33124"/>
                <a:gd name="T10" fmla="*/ 1182366291 w 34725"/>
                <a:gd name="T11" fmla="*/ 2147483647 h 33124"/>
                <a:gd name="T12" fmla="*/ 0 w 34725"/>
                <a:gd name="T13" fmla="*/ 2147483647 h 33124"/>
                <a:gd name="T14" fmla="*/ 245652205 w 34725"/>
                <a:gd name="T15" fmla="*/ 2147483647 h 33124"/>
                <a:gd name="T16" fmla="*/ 510634633 w 34725"/>
                <a:gd name="T17" fmla="*/ 2147483647 h 33124"/>
                <a:gd name="T18" fmla="*/ 2147483647 w 34725"/>
                <a:gd name="T19" fmla="*/ 2147483647 h 33124"/>
                <a:gd name="T20" fmla="*/ 2147483647 w 34725"/>
                <a:gd name="T21" fmla="*/ 2147483647 h 33124"/>
                <a:gd name="T22" fmla="*/ 2147483647 w 34725"/>
                <a:gd name="T23" fmla="*/ 2147483647 h 33124"/>
                <a:gd name="T24" fmla="*/ 2147483647 w 34725"/>
                <a:gd name="T25" fmla="*/ 2147483647 h 33124"/>
                <a:gd name="T26" fmla="*/ 2147483647 w 34725"/>
                <a:gd name="T27" fmla="*/ 241619045 h 33124"/>
                <a:gd name="T28" fmla="*/ 2147483647 w 34725"/>
                <a:gd name="T29" fmla="*/ 0 h 33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3977;p15"/>
            <p:cNvSpPr>
              <a:spLocks/>
            </p:cNvSpPr>
            <p:nvPr/>
          </p:nvSpPr>
          <p:spPr bwMode="auto">
            <a:xfrm>
              <a:off x="75757" y="4879546"/>
              <a:ext cx="68004" cy="129596"/>
            </a:xfrm>
            <a:custGeom>
              <a:avLst/>
              <a:gdLst>
                <a:gd name="T0" fmla="*/ 1102648012 w 2270"/>
                <a:gd name="T1" fmla="*/ 806814 h 4326"/>
                <a:gd name="T2" fmla="*/ 296391180 w 2270"/>
                <a:gd name="T3" fmla="*/ 1209731807 h 4326"/>
                <a:gd name="T4" fmla="*/ 81356930 w 2270"/>
                <a:gd name="T5" fmla="*/ 2147483647 h 4326"/>
                <a:gd name="T6" fmla="*/ 314915739 w 2270"/>
                <a:gd name="T7" fmla="*/ 2147483647 h 4326"/>
                <a:gd name="T8" fmla="*/ 511452362 w 2270"/>
                <a:gd name="T9" fmla="*/ 2147483647 h 4326"/>
                <a:gd name="T10" fmla="*/ 618592544 w 2270"/>
                <a:gd name="T11" fmla="*/ 2147483647 h 4326"/>
                <a:gd name="T12" fmla="*/ 1666473730 w 2270"/>
                <a:gd name="T13" fmla="*/ 1263690985 h 4326"/>
                <a:gd name="T14" fmla="*/ 1102648012 w 2270"/>
                <a:gd name="T15" fmla="*/ 806814 h 43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3978;p15"/>
            <p:cNvSpPr>
              <a:spLocks/>
            </p:cNvSpPr>
            <p:nvPr/>
          </p:nvSpPr>
          <p:spPr bwMode="auto">
            <a:xfrm>
              <a:off x="165473" y="4973486"/>
              <a:ext cx="105181" cy="98380"/>
            </a:xfrm>
            <a:custGeom>
              <a:avLst/>
              <a:gdLst>
                <a:gd name="T0" fmla="*/ 264177704 w 3511"/>
                <a:gd name="T1" fmla="*/ 0 h 3284"/>
                <a:gd name="T2" fmla="*/ 33015600 w 3511"/>
                <a:gd name="T3" fmla="*/ 269011512 h 3284"/>
                <a:gd name="T4" fmla="*/ 1863762024 w 3511"/>
                <a:gd name="T5" fmla="*/ 2147483647 h 3284"/>
                <a:gd name="T6" fmla="*/ 2147483647 w 3511"/>
                <a:gd name="T7" fmla="*/ 2147483647 h 3284"/>
                <a:gd name="T8" fmla="*/ 2147483647 w 3511"/>
                <a:gd name="T9" fmla="*/ 994666766 h 3284"/>
                <a:gd name="T10" fmla="*/ 571050057 w 3511"/>
                <a:gd name="T11" fmla="*/ 134506220 h 3284"/>
                <a:gd name="T12" fmla="*/ 517897344 w 3511"/>
                <a:gd name="T13" fmla="*/ 122434689 h 3284"/>
                <a:gd name="T14" fmla="*/ 436541203 w 3511"/>
                <a:gd name="T15" fmla="*/ 134506220 h 3284"/>
                <a:gd name="T16" fmla="*/ 264177704 w 3511"/>
                <a:gd name="T17" fmla="*/ 0 h 32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3979;p15"/>
            <p:cNvSpPr>
              <a:spLocks/>
            </p:cNvSpPr>
            <p:nvPr/>
          </p:nvSpPr>
          <p:spPr bwMode="auto">
            <a:xfrm>
              <a:off x="262618" y="4842671"/>
              <a:ext cx="69981" cy="100807"/>
            </a:xfrm>
            <a:custGeom>
              <a:avLst/>
              <a:gdLst>
                <a:gd name="T0" fmla="*/ 1089759321 w 2336"/>
                <a:gd name="T1" fmla="*/ 806815 h 3365"/>
                <a:gd name="T2" fmla="*/ 242428803 w 2336"/>
                <a:gd name="T3" fmla="*/ 642722844 h 3365"/>
                <a:gd name="T4" fmla="*/ 81356447 w 2336"/>
                <a:gd name="T5" fmla="*/ 2147483647 h 3365"/>
                <a:gd name="T6" fmla="*/ 269825526 w 2336"/>
                <a:gd name="T7" fmla="*/ 2147483647 h 3365"/>
                <a:gd name="T8" fmla="*/ 376938157 w 2336"/>
                <a:gd name="T9" fmla="*/ 2147483647 h 3365"/>
                <a:gd name="T10" fmla="*/ 591997140 w 2336"/>
                <a:gd name="T11" fmla="*/ 2147483647 h 3365"/>
                <a:gd name="T12" fmla="*/ 1424809475 w 2336"/>
                <a:gd name="T13" fmla="*/ 1368414223 h 3365"/>
                <a:gd name="T14" fmla="*/ 1451399379 w 2336"/>
                <a:gd name="T15" fmla="*/ 105498165 h 3365"/>
                <a:gd name="T16" fmla="*/ 1089759321 w 2336"/>
                <a:gd name="T17" fmla="*/ 806815 h 33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3980;p15"/>
            <p:cNvSpPr>
              <a:spLocks/>
            </p:cNvSpPr>
            <p:nvPr/>
          </p:nvSpPr>
          <p:spPr bwMode="auto">
            <a:xfrm>
              <a:off x="393523" y="4912197"/>
              <a:ext cx="106948" cy="91910"/>
            </a:xfrm>
            <a:custGeom>
              <a:avLst/>
              <a:gdLst>
                <a:gd name="T0" fmla="*/ 205376289 w 3570"/>
                <a:gd name="T1" fmla="*/ 0 h 3068"/>
                <a:gd name="T2" fmla="*/ 806813 w 3570"/>
                <a:gd name="T3" fmla="*/ 197341465 h 3068"/>
                <a:gd name="T4" fmla="*/ 860192350 w 3570"/>
                <a:gd name="T5" fmla="*/ 1782418119 h 3068"/>
                <a:gd name="T6" fmla="*/ 2030450949 w 3570"/>
                <a:gd name="T7" fmla="*/ 2147483647 h 3068"/>
                <a:gd name="T8" fmla="*/ 2147483647 w 3570"/>
                <a:gd name="T9" fmla="*/ 2147483647 h 3068"/>
                <a:gd name="T10" fmla="*/ 2147483647 w 3570"/>
                <a:gd name="T11" fmla="*/ 869054825 h 3068"/>
                <a:gd name="T12" fmla="*/ 527541890 w 3570"/>
                <a:gd name="T13" fmla="*/ 25783122 h 3068"/>
                <a:gd name="T14" fmla="*/ 349561066 w 3570"/>
                <a:gd name="T15" fmla="*/ 36242108 h 3068"/>
                <a:gd name="T16" fmla="*/ 322972385 w 3570"/>
                <a:gd name="T17" fmla="*/ 36242108 h 3068"/>
                <a:gd name="T18" fmla="*/ 205376289 w 3570"/>
                <a:gd name="T19" fmla="*/ 0 h 3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3981;p15"/>
            <p:cNvSpPr>
              <a:spLocks/>
            </p:cNvSpPr>
            <p:nvPr/>
          </p:nvSpPr>
          <p:spPr bwMode="auto">
            <a:xfrm>
              <a:off x="452415" y="4773294"/>
              <a:ext cx="62042" cy="109315"/>
            </a:xfrm>
            <a:custGeom>
              <a:avLst/>
              <a:gdLst>
                <a:gd name="T0" fmla="*/ 853747290 w 2071"/>
                <a:gd name="T1" fmla="*/ 806816 h 3649"/>
                <a:gd name="T2" fmla="*/ 592796870 w 2071"/>
                <a:gd name="T3" fmla="*/ 2147483647 h 3649"/>
                <a:gd name="T4" fmla="*/ 781263660 w 2071"/>
                <a:gd name="T5" fmla="*/ 2147483647 h 3649"/>
                <a:gd name="T6" fmla="*/ 915772004 w 2071"/>
                <a:gd name="T7" fmla="*/ 2147483647 h 3649"/>
                <a:gd name="T8" fmla="*/ 1533518057 w 2071"/>
                <a:gd name="T9" fmla="*/ 1622108000 h 3649"/>
                <a:gd name="T10" fmla="*/ 1050279480 w 2071"/>
                <a:gd name="T11" fmla="*/ 36241862 h 3649"/>
                <a:gd name="T12" fmla="*/ 853747290 w 2071"/>
                <a:gd name="T13" fmla="*/ 806816 h 36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3982;p15"/>
            <p:cNvSpPr>
              <a:spLocks/>
            </p:cNvSpPr>
            <p:nvPr/>
          </p:nvSpPr>
          <p:spPr bwMode="auto">
            <a:xfrm>
              <a:off x="559386" y="4847733"/>
              <a:ext cx="101975" cy="74145"/>
            </a:xfrm>
            <a:custGeom>
              <a:avLst/>
              <a:gdLst>
                <a:gd name="T0" fmla="*/ 251295638 w 3404"/>
                <a:gd name="T1" fmla="*/ 0 h 2475"/>
                <a:gd name="T2" fmla="*/ 54764859 w 3404"/>
                <a:gd name="T3" fmla="*/ 264984763 h 2475"/>
                <a:gd name="T4" fmla="*/ 1893521320 w 3404"/>
                <a:gd name="T5" fmla="*/ 1993433621 h 2475"/>
                <a:gd name="T6" fmla="*/ 2147483647 w 3404"/>
                <a:gd name="T7" fmla="*/ 1823490405 h 2475"/>
                <a:gd name="T8" fmla="*/ 2147483647 w 3404"/>
                <a:gd name="T9" fmla="*/ 506606033 h 2475"/>
                <a:gd name="T10" fmla="*/ 538026062 w 3404"/>
                <a:gd name="T11" fmla="*/ 49926397 h 2475"/>
                <a:gd name="T12" fmla="*/ 403519539 w 3404"/>
                <a:gd name="T13" fmla="*/ 77323049 h 2475"/>
                <a:gd name="T14" fmla="*/ 251295638 w 3404"/>
                <a:gd name="T15" fmla="*/ 0 h 24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3983;p15"/>
            <p:cNvSpPr>
              <a:spLocks/>
            </p:cNvSpPr>
            <p:nvPr/>
          </p:nvSpPr>
          <p:spPr bwMode="auto">
            <a:xfrm>
              <a:off x="616361" y="4692145"/>
              <a:ext cx="58986" cy="117134"/>
            </a:xfrm>
            <a:custGeom>
              <a:avLst/>
              <a:gdLst>
                <a:gd name="T0" fmla="*/ 902851040 w 1969"/>
                <a:gd name="T1" fmla="*/ 0 h 3910"/>
                <a:gd name="T2" fmla="*/ 107916520 w 1969"/>
                <a:gd name="T3" fmla="*/ 928653600 h 3910"/>
                <a:gd name="T4" fmla="*/ 564584454 w 1969"/>
                <a:gd name="T5" fmla="*/ 2147483647 h 3910"/>
                <a:gd name="T6" fmla="*/ 703929398 w 1969"/>
                <a:gd name="T7" fmla="*/ 2147483647 h 3910"/>
                <a:gd name="T8" fmla="*/ 860157908 w 1969"/>
                <a:gd name="T9" fmla="*/ 2147483647 h 3910"/>
                <a:gd name="T10" fmla="*/ 1047814872 w 1969"/>
                <a:gd name="T11" fmla="*/ 2147483647 h 3910"/>
                <a:gd name="T12" fmla="*/ 1477921192 w 1969"/>
                <a:gd name="T13" fmla="*/ 1465879734 h 3910"/>
                <a:gd name="T14" fmla="*/ 1155758293 w 1969"/>
                <a:gd name="T15" fmla="*/ 69257470 h 3910"/>
                <a:gd name="T16" fmla="*/ 902851040 w 1969"/>
                <a:gd name="T17" fmla="*/ 0 h 39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3984;p15"/>
            <p:cNvSpPr>
              <a:spLocks/>
            </p:cNvSpPr>
            <p:nvPr/>
          </p:nvSpPr>
          <p:spPr bwMode="auto">
            <a:xfrm>
              <a:off x="711289" y="4724497"/>
              <a:ext cx="130195" cy="74085"/>
            </a:xfrm>
            <a:custGeom>
              <a:avLst/>
              <a:gdLst>
                <a:gd name="T0" fmla="*/ 1229058265 w 4346"/>
                <a:gd name="T1" fmla="*/ 806817 h 2473"/>
                <a:gd name="T2" fmla="*/ 107917186 w 4346"/>
                <a:gd name="T3" fmla="*/ 354377764 h 2473"/>
                <a:gd name="T4" fmla="*/ 161069429 w 4346"/>
                <a:gd name="T5" fmla="*/ 703943387 h 2473"/>
                <a:gd name="T6" fmla="*/ 2147483647 w 4346"/>
                <a:gd name="T7" fmla="*/ 1991813631 h 2473"/>
                <a:gd name="T8" fmla="*/ 2147483647 w 4346"/>
                <a:gd name="T9" fmla="*/ 1456200350 h 2473"/>
                <a:gd name="T10" fmla="*/ 1229058265 w 4346"/>
                <a:gd name="T11" fmla="*/ 806817 h 24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3985;p15"/>
            <p:cNvSpPr>
              <a:spLocks/>
            </p:cNvSpPr>
            <p:nvPr/>
          </p:nvSpPr>
          <p:spPr bwMode="auto">
            <a:xfrm>
              <a:off x="719257" y="4548688"/>
              <a:ext cx="76991" cy="108266"/>
            </a:xfrm>
            <a:custGeom>
              <a:avLst/>
              <a:gdLst>
                <a:gd name="T0" fmla="*/ 783690011 w 2570"/>
                <a:gd name="T1" fmla="*/ 806812 h 3614"/>
                <a:gd name="T2" fmla="*/ 726504062 w 2570"/>
                <a:gd name="T3" fmla="*/ 4033133 h 3614"/>
                <a:gd name="T4" fmla="*/ 188468666 w 2570"/>
                <a:gd name="T5" fmla="*/ 1239510772 h 3614"/>
                <a:gd name="T6" fmla="*/ 1666426067 w 2570"/>
                <a:gd name="T7" fmla="*/ 2147483647 h 3614"/>
                <a:gd name="T8" fmla="*/ 1777571653 w 2570"/>
                <a:gd name="T9" fmla="*/ 2147483647 h 3614"/>
                <a:gd name="T10" fmla="*/ 1988597004 w 2570"/>
                <a:gd name="T11" fmla="*/ 2147483647 h 3614"/>
                <a:gd name="T12" fmla="*/ 2042556611 w 2570"/>
                <a:gd name="T13" fmla="*/ 2147483647 h 3614"/>
                <a:gd name="T14" fmla="*/ 1693015943 w 2570"/>
                <a:gd name="T15" fmla="*/ 997894313 h 3614"/>
                <a:gd name="T16" fmla="*/ 783690011 w 2570"/>
                <a:gd name="T17" fmla="*/ 806812 h 36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3986;p15"/>
            <p:cNvSpPr>
              <a:spLocks/>
            </p:cNvSpPr>
            <p:nvPr/>
          </p:nvSpPr>
          <p:spPr bwMode="auto">
            <a:xfrm>
              <a:off x="810681" y="4525563"/>
              <a:ext cx="103473" cy="71808"/>
            </a:xfrm>
            <a:custGeom>
              <a:avLst/>
              <a:gdLst>
                <a:gd name="T0" fmla="*/ 2147483647 w 3454"/>
                <a:gd name="T1" fmla="*/ 806814 h 2397"/>
                <a:gd name="T2" fmla="*/ 202150233 w 3454"/>
                <a:gd name="T3" fmla="*/ 1109044573 h 2397"/>
                <a:gd name="T4" fmla="*/ 310094411 w 3454"/>
                <a:gd name="T5" fmla="*/ 1404648001 h 2397"/>
                <a:gd name="T6" fmla="*/ 202150233 w 3454"/>
                <a:gd name="T7" fmla="*/ 1485195787 h 2397"/>
                <a:gd name="T8" fmla="*/ 655596720 w 3454"/>
                <a:gd name="T9" fmla="*/ 1930577103 h 2397"/>
                <a:gd name="T10" fmla="*/ 1277399110 w 3454"/>
                <a:gd name="T11" fmla="*/ 1861320998 h 2397"/>
                <a:gd name="T12" fmla="*/ 2147483647 w 3454"/>
                <a:gd name="T13" fmla="*/ 652397579 h 2397"/>
                <a:gd name="T14" fmla="*/ 2147483647 w 3454"/>
                <a:gd name="T15" fmla="*/ 806814 h 239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3987;p15"/>
            <p:cNvSpPr>
              <a:spLocks/>
            </p:cNvSpPr>
            <p:nvPr/>
          </p:nvSpPr>
          <p:spPr bwMode="auto">
            <a:xfrm>
              <a:off x="723691" y="4397893"/>
              <a:ext cx="124533" cy="86038"/>
            </a:xfrm>
            <a:custGeom>
              <a:avLst/>
              <a:gdLst>
                <a:gd name="T0" fmla="*/ 1448923840 w 4157"/>
                <a:gd name="T1" fmla="*/ 806816 h 2872"/>
                <a:gd name="T2" fmla="*/ 1036558559 w 4157"/>
                <a:gd name="T3" fmla="*/ 162684018 h 2872"/>
                <a:gd name="T4" fmla="*/ 2147483647 w 4157"/>
                <a:gd name="T5" fmla="*/ 2147483647 h 2872"/>
                <a:gd name="T6" fmla="*/ 2147483647 w 4157"/>
                <a:gd name="T7" fmla="*/ 2147483647 h 2872"/>
                <a:gd name="T8" fmla="*/ 2147483647 w 4157"/>
                <a:gd name="T9" fmla="*/ 2043349835 h 2872"/>
                <a:gd name="T10" fmla="*/ 2147483647 w 4157"/>
                <a:gd name="T11" fmla="*/ 1828319183 h 2872"/>
                <a:gd name="T12" fmla="*/ 1448923840 w 4157"/>
                <a:gd name="T13" fmla="*/ 806816 h 28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3988;p15"/>
            <p:cNvSpPr>
              <a:spLocks/>
            </p:cNvSpPr>
            <p:nvPr/>
          </p:nvSpPr>
          <p:spPr bwMode="auto">
            <a:xfrm>
              <a:off x="842164" y="4366529"/>
              <a:ext cx="93977" cy="72947"/>
            </a:xfrm>
            <a:custGeom>
              <a:avLst/>
              <a:gdLst>
                <a:gd name="T0" fmla="*/ 1805776982 w 3137"/>
                <a:gd name="T1" fmla="*/ 806821 h 2435"/>
                <a:gd name="T2" fmla="*/ 1316887628 w 3137"/>
                <a:gd name="T3" fmla="*/ 92621839 h 2435"/>
                <a:gd name="T4" fmla="*/ 161878992 w 3137"/>
                <a:gd name="T5" fmla="*/ 1382125671 h 2435"/>
                <a:gd name="T6" fmla="*/ 54766482 w 3137"/>
                <a:gd name="T7" fmla="*/ 1489266689 h 2435"/>
                <a:gd name="T8" fmla="*/ 161878992 w 3137"/>
                <a:gd name="T9" fmla="*/ 1784850869 h 2435"/>
                <a:gd name="T10" fmla="*/ 322978069 w 3137"/>
                <a:gd name="T11" fmla="*/ 1960443255 h 2435"/>
                <a:gd name="T12" fmla="*/ 403527622 w 3137"/>
                <a:gd name="T13" fmla="*/ 1945951008 h 2435"/>
                <a:gd name="T14" fmla="*/ 1693018543 w 3137"/>
                <a:gd name="T15" fmla="*/ 1597186698 h 2435"/>
                <a:gd name="T16" fmla="*/ 2147483647 w 3137"/>
                <a:gd name="T17" fmla="*/ 414796115 h 2435"/>
                <a:gd name="T18" fmla="*/ 1805776982 w 3137"/>
                <a:gd name="T19" fmla="*/ 806821 h 24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3989;p15"/>
            <p:cNvSpPr>
              <a:spLocks/>
            </p:cNvSpPr>
            <p:nvPr/>
          </p:nvSpPr>
          <p:spPr bwMode="auto">
            <a:xfrm>
              <a:off x="781235" y="4253777"/>
              <a:ext cx="91400" cy="115396"/>
            </a:xfrm>
            <a:custGeom>
              <a:avLst/>
              <a:gdLst>
                <a:gd name="T0" fmla="*/ 1334550483 w 3051"/>
                <a:gd name="T1" fmla="*/ 0 h 3852"/>
                <a:gd name="T2" fmla="*/ 1074409816 w 3051"/>
                <a:gd name="T3" fmla="*/ 34627997 h 3852"/>
                <a:gd name="T4" fmla="*/ 1585039118 w 3051"/>
                <a:gd name="T5" fmla="*/ 2147483647 h 3852"/>
                <a:gd name="T6" fmla="*/ 1736456085 w 3051"/>
                <a:gd name="T7" fmla="*/ 2147483647 h 3852"/>
                <a:gd name="T8" fmla="*/ 1934599452 w 3051"/>
                <a:gd name="T9" fmla="*/ 2147483647 h 3852"/>
                <a:gd name="T10" fmla="*/ 2095668450 w 3051"/>
                <a:gd name="T11" fmla="*/ 2147483647 h 3852"/>
                <a:gd name="T12" fmla="*/ 1334550483 w 3051"/>
                <a:gd name="T13" fmla="*/ 0 h 38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69" name="Google Shape;3990;p15"/>
          <p:cNvGrpSpPr>
            <a:grpSpLocks/>
          </p:cNvGrpSpPr>
          <p:nvPr/>
        </p:nvGrpSpPr>
        <p:grpSpPr bwMode="auto">
          <a:xfrm flipH="1">
            <a:off x="11166475" y="4932363"/>
            <a:ext cx="1209675" cy="1547812"/>
            <a:chOff x="-168050" y="4195214"/>
            <a:chExt cx="719519" cy="965231"/>
          </a:xfrm>
        </p:grpSpPr>
        <p:sp>
          <p:nvSpPr>
            <p:cNvPr id="170" name="Google Shape;3991;p15"/>
            <p:cNvSpPr>
              <a:spLocks/>
            </p:cNvSpPr>
            <p:nvPr/>
          </p:nvSpPr>
          <p:spPr bwMode="auto">
            <a:xfrm>
              <a:off x="-168050" y="4195214"/>
              <a:ext cx="719519" cy="965231"/>
            </a:xfrm>
            <a:custGeom>
              <a:avLst/>
              <a:gdLst>
                <a:gd name="T0" fmla="*/ 2147483647 w 24018"/>
                <a:gd name="T1" fmla="*/ 0 h 32220"/>
                <a:gd name="T2" fmla="*/ 2147483647 w 24018"/>
                <a:gd name="T3" fmla="*/ 2147483647 h 32220"/>
                <a:gd name="T4" fmla="*/ 2147483647 w 24018"/>
                <a:gd name="T5" fmla="*/ 2147483647 h 32220"/>
                <a:gd name="T6" fmla="*/ 564592851 w 24018"/>
                <a:gd name="T7" fmla="*/ 2147483647 h 32220"/>
                <a:gd name="T8" fmla="*/ 1209734622 w 24018"/>
                <a:gd name="T9" fmla="*/ 2147483647 h 32220"/>
                <a:gd name="T10" fmla="*/ 2147483647 w 24018"/>
                <a:gd name="T11" fmla="*/ 2147483647 h 32220"/>
                <a:gd name="T12" fmla="*/ 2147483647 w 24018"/>
                <a:gd name="T13" fmla="*/ 2147483647 h 32220"/>
                <a:gd name="T14" fmla="*/ 2147483647 w 24018"/>
                <a:gd name="T15" fmla="*/ 2147483647 h 32220"/>
                <a:gd name="T16" fmla="*/ 2147483647 w 24018"/>
                <a:gd name="T17" fmla="*/ 2147483647 h 32220"/>
                <a:gd name="T18" fmla="*/ 2147483647 w 24018"/>
                <a:gd name="T19" fmla="*/ 2147483647 h 32220"/>
                <a:gd name="T20" fmla="*/ 2147483647 w 24018"/>
                <a:gd name="T21" fmla="*/ 2147483647 h 32220"/>
                <a:gd name="T22" fmla="*/ 2147483647 w 24018"/>
                <a:gd name="T23" fmla="*/ 2147483647 h 32220"/>
                <a:gd name="T24" fmla="*/ 2147483647 w 24018"/>
                <a:gd name="T25" fmla="*/ 2147483647 h 32220"/>
                <a:gd name="T26" fmla="*/ 2147483647 w 24018"/>
                <a:gd name="T27" fmla="*/ 2147483647 h 32220"/>
                <a:gd name="T28" fmla="*/ 2147483647 w 24018"/>
                <a:gd name="T29" fmla="*/ 2147483647 h 32220"/>
                <a:gd name="T30" fmla="*/ 2147483647 w 24018"/>
                <a:gd name="T31" fmla="*/ 2147483647 h 32220"/>
                <a:gd name="T32" fmla="*/ 2147483647 w 24018"/>
                <a:gd name="T33" fmla="*/ 2147483647 h 32220"/>
                <a:gd name="T34" fmla="*/ 2147483647 w 24018"/>
                <a:gd name="T35" fmla="*/ 2147483647 h 32220"/>
                <a:gd name="T36" fmla="*/ 2147483647 w 24018"/>
                <a:gd name="T37" fmla="*/ 2147483647 h 32220"/>
                <a:gd name="T38" fmla="*/ 2147483647 w 24018"/>
                <a:gd name="T39" fmla="*/ 50732985 h 32220"/>
                <a:gd name="T40" fmla="*/ 2147483647 w 24018"/>
                <a:gd name="T41" fmla="*/ 0 h 322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1" name="Google Shape;3992;p15"/>
            <p:cNvSpPr>
              <a:spLocks/>
            </p:cNvSpPr>
            <p:nvPr/>
          </p:nvSpPr>
          <p:spPr bwMode="auto">
            <a:xfrm>
              <a:off x="-69107" y="4860584"/>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3993;p15"/>
            <p:cNvSpPr>
              <a:spLocks/>
            </p:cNvSpPr>
            <p:nvPr/>
          </p:nvSpPr>
          <p:spPr bwMode="auto">
            <a:xfrm>
              <a:off x="-32142" y="4784647"/>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3994;p15"/>
            <p:cNvSpPr>
              <a:spLocks/>
            </p:cNvSpPr>
            <p:nvPr/>
          </p:nvSpPr>
          <p:spPr bwMode="auto">
            <a:xfrm>
              <a:off x="16805" y="4768651"/>
              <a:ext cx="21030" cy="16027"/>
            </a:xfrm>
            <a:custGeom>
              <a:avLst/>
              <a:gdLst>
                <a:gd name="T0" fmla="*/ 296377917 w 702"/>
                <a:gd name="T1" fmla="*/ 0 h 535"/>
                <a:gd name="T2" fmla="*/ 296377917 w 702"/>
                <a:gd name="T3" fmla="*/ 430064564 h 535"/>
                <a:gd name="T4" fmla="*/ 296377917 w 702"/>
                <a:gd name="T5" fmla="*/ 0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3995;p15"/>
            <p:cNvSpPr>
              <a:spLocks/>
            </p:cNvSpPr>
            <p:nvPr/>
          </p:nvSpPr>
          <p:spPr bwMode="auto">
            <a:xfrm>
              <a:off x="58772" y="4690707"/>
              <a:ext cx="21030" cy="15009"/>
            </a:xfrm>
            <a:custGeom>
              <a:avLst/>
              <a:gdLst>
                <a:gd name="T0" fmla="*/ 269008750 w 702"/>
                <a:gd name="T1" fmla="*/ 0 h 501"/>
                <a:gd name="T2" fmla="*/ 269008750 w 702"/>
                <a:gd name="T3" fmla="*/ 403546863 h 501"/>
                <a:gd name="T4" fmla="*/ 269008750 w 702"/>
                <a:gd name="T5" fmla="*/ 0 h 501"/>
                <a:gd name="T6" fmla="*/ 0 60000 65536"/>
                <a:gd name="T7" fmla="*/ 0 60000 65536"/>
                <a:gd name="T8" fmla="*/ 0 60000 65536"/>
              </a:gdLst>
              <a:ahLst/>
              <a:cxnLst>
                <a:cxn ang="T6">
                  <a:pos x="T0" y="T1"/>
                </a:cxn>
                <a:cxn ang="T7">
                  <a:pos x="T2" y="T3"/>
                </a:cxn>
                <a:cxn ang="T8">
                  <a:pos x="T4" y="T5"/>
                </a:cxn>
              </a:cxnLst>
              <a:rect l="0" t="0"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3996;p15"/>
            <p:cNvSpPr>
              <a:spLocks/>
            </p:cNvSpPr>
            <p:nvPr/>
          </p:nvSpPr>
          <p:spPr bwMode="auto">
            <a:xfrm>
              <a:off x="100740" y="4671715"/>
              <a:ext cx="21030" cy="16027"/>
            </a:xfrm>
            <a:custGeom>
              <a:avLst/>
              <a:gdLst>
                <a:gd name="T0" fmla="*/ 269008750 w 702"/>
                <a:gd name="T1" fmla="*/ 806772 h 535"/>
                <a:gd name="T2" fmla="*/ 269008750 w 702"/>
                <a:gd name="T3" fmla="*/ 430064564 h 535"/>
                <a:gd name="T4" fmla="*/ 269008750 w 702"/>
                <a:gd name="T5" fmla="*/ 806772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3997;p15"/>
            <p:cNvSpPr>
              <a:spLocks/>
            </p:cNvSpPr>
            <p:nvPr/>
          </p:nvSpPr>
          <p:spPr bwMode="auto">
            <a:xfrm>
              <a:off x="111733" y="4598774"/>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3998;p15"/>
            <p:cNvSpPr>
              <a:spLocks/>
            </p:cNvSpPr>
            <p:nvPr/>
          </p:nvSpPr>
          <p:spPr bwMode="auto">
            <a:xfrm>
              <a:off x="158703" y="4582777"/>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3999;p15"/>
            <p:cNvSpPr>
              <a:spLocks/>
            </p:cNvSpPr>
            <p:nvPr/>
          </p:nvSpPr>
          <p:spPr bwMode="auto">
            <a:xfrm>
              <a:off x="166701" y="4509836"/>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4000;p15"/>
            <p:cNvSpPr>
              <a:spLocks/>
            </p:cNvSpPr>
            <p:nvPr/>
          </p:nvSpPr>
          <p:spPr bwMode="auto">
            <a:xfrm>
              <a:off x="210676" y="4501838"/>
              <a:ext cx="21000" cy="16027"/>
            </a:xfrm>
            <a:custGeom>
              <a:avLst/>
              <a:gdLst>
                <a:gd name="T0" fmla="*/ 269007663 w 701"/>
                <a:gd name="T1" fmla="*/ 806772 h 535"/>
                <a:gd name="T2" fmla="*/ 269007663 w 701"/>
                <a:gd name="T3" fmla="*/ 430871336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4001;p15"/>
            <p:cNvSpPr>
              <a:spLocks/>
            </p:cNvSpPr>
            <p:nvPr/>
          </p:nvSpPr>
          <p:spPr bwMode="auto">
            <a:xfrm>
              <a:off x="208669" y="4443904"/>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4002;p15"/>
            <p:cNvSpPr>
              <a:spLocks/>
            </p:cNvSpPr>
            <p:nvPr/>
          </p:nvSpPr>
          <p:spPr bwMode="auto">
            <a:xfrm>
              <a:off x="260641" y="4433899"/>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4003;p15"/>
            <p:cNvSpPr>
              <a:spLocks/>
            </p:cNvSpPr>
            <p:nvPr/>
          </p:nvSpPr>
          <p:spPr bwMode="auto">
            <a:xfrm>
              <a:off x="260641" y="4375935"/>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4004;p15"/>
            <p:cNvSpPr>
              <a:spLocks/>
            </p:cNvSpPr>
            <p:nvPr/>
          </p:nvSpPr>
          <p:spPr bwMode="auto">
            <a:xfrm>
              <a:off x="305604" y="4370963"/>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4005;p15"/>
            <p:cNvSpPr>
              <a:spLocks/>
            </p:cNvSpPr>
            <p:nvPr/>
          </p:nvSpPr>
          <p:spPr bwMode="auto">
            <a:xfrm>
              <a:off x="318700" y="4300794"/>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4006;p15"/>
            <p:cNvSpPr>
              <a:spLocks/>
            </p:cNvSpPr>
            <p:nvPr/>
          </p:nvSpPr>
          <p:spPr bwMode="auto">
            <a:xfrm>
              <a:off x="357672" y="4284798"/>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4007;p15"/>
            <p:cNvSpPr>
              <a:spLocks/>
            </p:cNvSpPr>
            <p:nvPr/>
          </p:nvSpPr>
          <p:spPr bwMode="auto">
            <a:xfrm>
              <a:off x="-1168" y="4870559"/>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4008;p15"/>
            <p:cNvSpPr>
              <a:spLocks/>
            </p:cNvSpPr>
            <p:nvPr/>
          </p:nvSpPr>
          <p:spPr bwMode="auto">
            <a:xfrm>
              <a:off x="58772" y="4818617"/>
              <a:ext cx="21030" cy="15997"/>
            </a:xfrm>
            <a:custGeom>
              <a:avLst/>
              <a:gdLst>
                <a:gd name="T0" fmla="*/ 269008750 w 702"/>
                <a:gd name="T1" fmla="*/ 0 h 534"/>
                <a:gd name="T2" fmla="*/ 269008750 w 702"/>
                <a:gd name="T3" fmla="*/ 430061341 h 534"/>
                <a:gd name="T4" fmla="*/ 269008750 w 702"/>
                <a:gd name="T5" fmla="*/ 0 h 534"/>
                <a:gd name="T6" fmla="*/ 0 60000 65536"/>
                <a:gd name="T7" fmla="*/ 0 60000 65536"/>
                <a:gd name="T8" fmla="*/ 0 60000 65536"/>
              </a:gdLst>
              <a:ahLst/>
              <a:cxnLst>
                <a:cxn ang="T6">
                  <a:pos x="T0" y="T1"/>
                </a:cxn>
                <a:cxn ang="T7">
                  <a:pos x="T2" y="T3"/>
                </a:cxn>
                <a:cxn ang="T8">
                  <a:pos x="T4" y="T5"/>
                </a:cxn>
              </a:cxnLst>
              <a:rect l="0" t="0"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4009;p15"/>
            <p:cNvSpPr>
              <a:spLocks/>
            </p:cNvSpPr>
            <p:nvPr/>
          </p:nvSpPr>
          <p:spPr bwMode="auto">
            <a:xfrm>
              <a:off x="116736" y="4813614"/>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4010;p15"/>
            <p:cNvSpPr>
              <a:spLocks/>
            </p:cNvSpPr>
            <p:nvPr/>
          </p:nvSpPr>
          <p:spPr bwMode="auto">
            <a:xfrm>
              <a:off x="137734" y="4763648"/>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4011;p15"/>
            <p:cNvSpPr>
              <a:spLocks/>
            </p:cNvSpPr>
            <p:nvPr/>
          </p:nvSpPr>
          <p:spPr bwMode="auto">
            <a:xfrm>
              <a:off x="205673" y="4755650"/>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4012;p15"/>
            <p:cNvSpPr>
              <a:spLocks/>
            </p:cNvSpPr>
            <p:nvPr/>
          </p:nvSpPr>
          <p:spPr bwMode="auto">
            <a:xfrm>
              <a:off x="213671" y="4705685"/>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4013;p15"/>
            <p:cNvSpPr>
              <a:spLocks/>
            </p:cNvSpPr>
            <p:nvPr/>
          </p:nvSpPr>
          <p:spPr bwMode="auto">
            <a:xfrm>
              <a:off x="268609" y="4700712"/>
              <a:ext cx="20042" cy="15997"/>
            </a:xfrm>
            <a:custGeom>
              <a:avLst/>
              <a:gdLst>
                <a:gd name="T0" fmla="*/ 269032664 w 669"/>
                <a:gd name="T1" fmla="*/ 0 h 534"/>
                <a:gd name="T2" fmla="*/ 269032664 w 669"/>
                <a:gd name="T3" fmla="*/ 430061341 h 534"/>
                <a:gd name="T4" fmla="*/ 269032664 w 669"/>
                <a:gd name="T5" fmla="*/ 0 h 534"/>
                <a:gd name="T6" fmla="*/ 0 60000 65536"/>
                <a:gd name="T7" fmla="*/ 0 60000 65536"/>
                <a:gd name="T8" fmla="*/ 0 60000 65536"/>
              </a:gdLst>
              <a:ahLst/>
              <a:cxnLst>
                <a:cxn ang="T6">
                  <a:pos x="T0" y="T1"/>
                </a:cxn>
                <a:cxn ang="T7">
                  <a:pos x="T2" y="T3"/>
                </a:cxn>
                <a:cxn ang="T8">
                  <a:pos x="T4" y="T5"/>
                </a:cxn>
              </a:cxnLst>
              <a:rect l="0" t="0"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4014;p15"/>
            <p:cNvSpPr>
              <a:spLocks/>
            </p:cNvSpPr>
            <p:nvPr/>
          </p:nvSpPr>
          <p:spPr bwMode="auto">
            <a:xfrm>
              <a:off x="271605" y="4640741"/>
              <a:ext cx="20042" cy="16027"/>
            </a:xfrm>
            <a:custGeom>
              <a:avLst/>
              <a:gdLst>
                <a:gd name="T0" fmla="*/ 269839496 w 669"/>
                <a:gd name="T1" fmla="*/ 806772 h 535"/>
                <a:gd name="T2" fmla="*/ 269839496 w 669"/>
                <a:gd name="T3" fmla="*/ 430064564 h 535"/>
                <a:gd name="T4" fmla="*/ 269839496 w 669"/>
                <a:gd name="T5" fmla="*/ 806772 h 535"/>
                <a:gd name="T6" fmla="*/ 0 60000 65536"/>
                <a:gd name="T7" fmla="*/ 0 60000 65536"/>
                <a:gd name="T8" fmla="*/ 0 60000 65536"/>
              </a:gdLst>
              <a:ahLst/>
              <a:cxnLst>
                <a:cxn ang="T6">
                  <a:pos x="T0" y="T1"/>
                </a:cxn>
                <a:cxn ang="T7">
                  <a:pos x="T2" y="T3"/>
                </a:cxn>
                <a:cxn ang="T8">
                  <a:pos x="T4" y="T5"/>
                </a:cxn>
              </a:cxnLst>
              <a:rect l="0" t="0"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4015;p15"/>
            <p:cNvSpPr>
              <a:spLocks/>
            </p:cNvSpPr>
            <p:nvPr/>
          </p:nvSpPr>
          <p:spPr bwMode="auto">
            <a:xfrm>
              <a:off x="328580" y="4650746"/>
              <a:ext cx="21000" cy="15997"/>
            </a:xfrm>
            <a:custGeom>
              <a:avLst/>
              <a:gdLst>
                <a:gd name="T0" fmla="*/ 269007663 w 701"/>
                <a:gd name="T1" fmla="*/ 0 h 534"/>
                <a:gd name="T2" fmla="*/ 269007663 w 701"/>
                <a:gd name="T3" fmla="*/ 430061341 h 534"/>
                <a:gd name="T4" fmla="*/ 269007663 w 701"/>
                <a:gd name="T5" fmla="*/ 0 h 534"/>
                <a:gd name="T6" fmla="*/ 0 60000 65536"/>
                <a:gd name="T7" fmla="*/ 0 60000 65536"/>
                <a:gd name="T8" fmla="*/ 0 60000 65536"/>
              </a:gdLst>
              <a:ahLst/>
              <a:cxnLst>
                <a:cxn ang="T6">
                  <a:pos x="T0" y="T1"/>
                </a:cxn>
                <a:cxn ang="T7">
                  <a:pos x="T2" y="T3"/>
                </a:cxn>
                <a:cxn ang="T8">
                  <a:pos x="T4" y="T5"/>
                </a:cxn>
              </a:cxnLst>
              <a:rect l="0" t="0"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4016;p15"/>
            <p:cNvSpPr>
              <a:spLocks/>
            </p:cNvSpPr>
            <p:nvPr/>
          </p:nvSpPr>
          <p:spPr bwMode="auto">
            <a:xfrm>
              <a:off x="334571" y="4593771"/>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4017;p15"/>
            <p:cNvSpPr>
              <a:spLocks/>
            </p:cNvSpPr>
            <p:nvPr/>
          </p:nvSpPr>
          <p:spPr bwMode="auto">
            <a:xfrm>
              <a:off x="394511" y="4595778"/>
              <a:ext cx="20042" cy="16027"/>
            </a:xfrm>
            <a:custGeom>
              <a:avLst/>
              <a:gdLst>
                <a:gd name="T0" fmla="*/ 269032664 w 669"/>
                <a:gd name="T1" fmla="*/ 806772 h 535"/>
                <a:gd name="T2" fmla="*/ 269032664 w 669"/>
                <a:gd name="T3" fmla="*/ 430064564 h 535"/>
                <a:gd name="T4" fmla="*/ 269032664 w 669"/>
                <a:gd name="T5" fmla="*/ 806772 h 535"/>
                <a:gd name="T6" fmla="*/ 0 60000 65536"/>
                <a:gd name="T7" fmla="*/ 0 60000 65536"/>
                <a:gd name="T8" fmla="*/ 0 60000 65536"/>
              </a:gdLst>
              <a:ahLst/>
              <a:cxnLst>
                <a:cxn ang="T6">
                  <a:pos x="T0" y="T1"/>
                </a:cxn>
                <a:cxn ang="T7">
                  <a:pos x="T2" y="T3"/>
                </a:cxn>
                <a:cxn ang="T8">
                  <a:pos x="T4" y="T5"/>
                </a:cxn>
              </a:cxnLst>
              <a:rect l="0" t="0"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4018;p15"/>
            <p:cNvSpPr>
              <a:spLocks/>
            </p:cNvSpPr>
            <p:nvPr/>
          </p:nvSpPr>
          <p:spPr bwMode="auto">
            <a:xfrm>
              <a:off x="386543" y="4538833"/>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4019;p15"/>
            <p:cNvSpPr>
              <a:spLocks/>
            </p:cNvSpPr>
            <p:nvPr/>
          </p:nvSpPr>
          <p:spPr bwMode="auto">
            <a:xfrm>
              <a:off x="441481" y="4553811"/>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4020;p15"/>
            <p:cNvSpPr>
              <a:spLocks/>
            </p:cNvSpPr>
            <p:nvPr/>
          </p:nvSpPr>
          <p:spPr bwMode="auto">
            <a:xfrm>
              <a:off x="465476" y="4493870"/>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4021;p15"/>
            <p:cNvSpPr>
              <a:spLocks/>
            </p:cNvSpPr>
            <p:nvPr/>
          </p:nvSpPr>
          <p:spPr bwMode="auto">
            <a:xfrm>
              <a:off x="-59132" y="4711676"/>
              <a:ext cx="21030" cy="15039"/>
            </a:xfrm>
            <a:custGeom>
              <a:avLst/>
              <a:gdLst>
                <a:gd name="T0" fmla="*/ 296377917 w 702"/>
                <a:gd name="T1" fmla="*/ 806833 h 502"/>
                <a:gd name="T2" fmla="*/ 296377917 w 702"/>
                <a:gd name="T3" fmla="*/ 403549995 h 502"/>
                <a:gd name="T4" fmla="*/ 296377917 w 702"/>
                <a:gd name="T5" fmla="*/ 806833 h 502"/>
                <a:gd name="T6" fmla="*/ 0 60000 65536"/>
                <a:gd name="T7" fmla="*/ 0 60000 65536"/>
                <a:gd name="T8" fmla="*/ 0 60000 65536"/>
              </a:gdLst>
              <a:ahLst/>
              <a:cxnLst>
                <a:cxn ang="T6">
                  <a:pos x="T0" y="T1"/>
                </a:cxn>
                <a:cxn ang="T7">
                  <a:pos x="T2" y="T3"/>
                </a:cxn>
                <a:cxn ang="T8">
                  <a:pos x="T4" y="T5"/>
                </a:cxn>
              </a:cxnLst>
              <a:rect l="0" t="0"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4022;p15"/>
            <p:cNvSpPr>
              <a:spLocks/>
            </p:cNvSpPr>
            <p:nvPr/>
          </p:nvSpPr>
          <p:spPr bwMode="auto">
            <a:xfrm>
              <a:off x="-64135" y="4637746"/>
              <a:ext cx="20042" cy="16027"/>
            </a:xfrm>
            <a:custGeom>
              <a:avLst/>
              <a:gdLst>
                <a:gd name="T0" fmla="*/ 269839496 w 669"/>
                <a:gd name="T1" fmla="*/ 806772 h 535"/>
                <a:gd name="T2" fmla="*/ 269839496 w 669"/>
                <a:gd name="T3" fmla="*/ 430064564 h 535"/>
                <a:gd name="T4" fmla="*/ 269839496 w 669"/>
                <a:gd name="T5" fmla="*/ 806772 h 535"/>
                <a:gd name="T6" fmla="*/ 0 60000 65536"/>
                <a:gd name="T7" fmla="*/ 0 60000 65536"/>
                <a:gd name="T8" fmla="*/ 0 60000 65536"/>
              </a:gdLst>
              <a:ahLst/>
              <a:cxnLst>
                <a:cxn ang="T6">
                  <a:pos x="T0" y="T1"/>
                </a:cxn>
                <a:cxn ang="T7">
                  <a:pos x="T2" y="T3"/>
                </a:cxn>
                <a:cxn ang="T8">
                  <a:pos x="T4" y="T5"/>
                </a:cxn>
              </a:cxnLst>
              <a:rect l="0" t="0"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4023;p15"/>
            <p:cNvSpPr>
              <a:spLocks/>
            </p:cNvSpPr>
            <p:nvPr/>
          </p:nvSpPr>
          <p:spPr bwMode="auto">
            <a:xfrm>
              <a:off x="-14169" y="4616777"/>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4024;p15"/>
            <p:cNvSpPr>
              <a:spLocks/>
            </p:cNvSpPr>
            <p:nvPr/>
          </p:nvSpPr>
          <p:spPr bwMode="auto">
            <a:xfrm>
              <a:off x="-25163" y="4543805"/>
              <a:ext cx="21030" cy="16027"/>
            </a:xfrm>
            <a:custGeom>
              <a:avLst/>
              <a:gdLst>
                <a:gd name="T0" fmla="*/ 296377917 w 702"/>
                <a:gd name="T1" fmla="*/ 806772 h 535"/>
                <a:gd name="T2" fmla="*/ 296377917 w 702"/>
                <a:gd name="T3" fmla="*/ 430871336 h 535"/>
                <a:gd name="T4" fmla="*/ 296377917 w 702"/>
                <a:gd name="T5" fmla="*/ 806772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4025;p15"/>
            <p:cNvSpPr>
              <a:spLocks/>
            </p:cNvSpPr>
            <p:nvPr/>
          </p:nvSpPr>
          <p:spPr bwMode="auto">
            <a:xfrm>
              <a:off x="24803" y="4522837"/>
              <a:ext cx="21030" cy="16027"/>
            </a:xfrm>
            <a:custGeom>
              <a:avLst/>
              <a:gdLst>
                <a:gd name="T0" fmla="*/ 269008750 w 702"/>
                <a:gd name="T1" fmla="*/ 0 h 535"/>
                <a:gd name="T2" fmla="*/ 269008750 w 702"/>
                <a:gd name="T3" fmla="*/ 430064564 h 535"/>
                <a:gd name="T4" fmla="*/ 269008750 w 702"/>
                <a:gd name="T5" fmla="*/ 0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4026;p15"/>
            <p:cNvSpPr>
              <a:spLocks/>
            </p:cNvSpPr>
            <p:nvPr/>
          </p:nvSpPr>
          <p:spPr bwMode="auto">
            <a:xfrm>
              <a:off x="11832" y="4462866"/>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4027;p15"/>
            <p:cNvSpPr>
              <a:spLocks/>
            </p:cNvSpPr>
            <p:nvPr/>
          </p:nvSpPr>
          <p:spPr bwMode="auto">
            <a:xfrm>
              <a:off x="66770" y="4443904"/>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4028;p15"/>
            <p:cNvSpPr>
              <a:spLocks/>
            </p:cNvSpPr>
            <p:nvPr/>
          </p:nvSpPr>
          <p:spPr bwMode="auto">
            <a:xfrm>
              <a:off x="56795" y="4380938"/>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4029;p15"/>
            <p:cNvSpPr>
              <a:spLocks/>
            </p:cNvSpPr>
            <p:nvPr/>
          </p:nvSpPr>
          <p:spPr bwMode="auto">
            <a:xfrm>
              <a:off x="106761" y="4378931"/>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4030;p15"/>
            <p:cNvSpPr>
              <a:spLocks/>
            </p:cNvSpPr>
            <p:nvPr/>
          </p:nvSpPr>
          <p:spPr bwMode="auto">
            <a:xfrm>
              <a:off x="103860" y="4287794"/>
              <a:ext cx="20042" cy="15039"/>
            </a:xfrm>
            <a:custGeom>
              <a:avLst/>
              <a:gdLst>
                <a:gd name="T0" fmla="*/ 269839496 w 669"/>
                <a:gd name="T1" fmla="*/ 806833 h 502"/>
                <a:gd name="T2" fmla="*/ 269839496 w 669"/>
                <a:gd name="T3" fmla="*/ 403549995 h 502"/>
                <a:gd name="T4" fmla="*/ 269839496 w 669"/>
                <a:gd name="T5" fmla="*/ 806833 h 502"/>
                <a:gd name="T6" fmla="*/ 0 60000 65536"/>
                <a:gd name="T7" fmla="*/ 0 60000 65536"/>
                <a:gd name="T8" fmla="*/ 0 60000 65536"/>
              </a:gdLst>
              <a:ahLst/>
              <a:cxnLst>
                <a:cxn ang="T6">
                  <a:pos x="T0" y="T1"/>
                </a:cxn>
                <a:cxn ang="T7">
                  <a:pos x="T2" y="T3"/>
                </a:cxn>
                <a:cxn ang="T8">
                  <a:pos x="T4" y="T5"/>
                </a:cxn>
              </a:cxnLst>
              <a:rect l="0" t="0"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4031;p15"/>
            <p:cNvSpPr>
              <a:spLocks/>
            </p:cNvSpPr>
            <p:nvPr/>
          </p:nvSpPr>
          <p:spPr bwMode="auto">
            <a:xfrm>
              <a:off x="155833" y="4281803"/>
              <a:ext cx="21030" cy="16027"/>
            </a:xfrm>
            <a:custGeom>
              <a:avLst/>
              <a:gdLst>
                <a:gd name="T0" fmla="*/ 269008750 w 702"/>
                <a:gd name="T1" fmla="*/ 806772 h 535"/>
                <a:gd name="T2" fmla="*/ 269008750 w 702"/>
                <a:gd name="T3" fmla="*/ 430064564 h 535"/>
                <a:gd name="T4" fmla="*/ 269008750 w 702"/>
                <a:gd name="T5" fmla="*/ 806772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4032;p15"/>
            <p:cNvSpPr>
              <a:spLocks/>
            </p:cNvSpPr>
            <p:nvPr/>
          </p:nvSpPr>
          <p:spPr bwMode="auto">
            <a:xfrm>
              <a:off x="168833" y="4208861"/>
              <a:ext cx="21000" cy="16027"/>
            </a:xfrm>
            <a:custGeom>
              <a:avLst/>
              <a:gdLst>
                <a:gd name="T0" fmla="*/ 295569907 w 701"/>
                <a:gd name="T1" fmla="*/ 806772 h 535"/>
                <a:gd name="T2" fmla="*/ 295569907 w 701"/>
                <a:gd name="T3" fmla="*/ 430064564 h 535"/>
                <a:gd name="T4" fmla="*/ 295569907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4033;p15"/>
            <p:cNvSpPr>
              <a:spLocks/>
            </p:cNvSpPr>
            <p:nvPr/>
          </p:nvSpPr>
          <p:spPr bwMode="auto">
            <a:xfrm>
              <a:off x="-80101" y="4766644"/>
              <a:ext cx="21000" cy="15009"/>
            </a:xfrm>
            <a:custGeom>
              <a:avLst/>
              <a:gdLst>
                <a:gd name="T0" fmla="*/ 295569907 w 701"/>
                <a:gd name="T1" fmla="*/ 806831 h 501"/>
                <a:gd name="T2" fmla="*/ 295569907 w 701"/>
                <a:gd name="T3" fmla="*/ 403546863 h 501"/>
                <a:gd name="T4" fmla="*/ 295569907 w 701"/>
                <a:gd name="T5" fmla="*/ 806831 h 501"/>
                <a:gd name="T6" fmla="*/ 0 60000 65536"/>
                <a:gd name="T7" fmla="*/ 0 60000 65536"/>
                <a:gd name="T8" fmla="*/ 0 60000 65536"/>
              </a:gdLst>
              <a:ahLst/>
              <a:cxnLst>
                <a:cxn ang="T6">
                  <a:pos x="T0" y="T1"/>
                </a:cxn>
                <a:cxn ang="T7">
                  <a:pos x="T2" y="T3"/>
                </a:cxn>
                <a:cxn ang="T8">
                  <a:pos x="T4" y="T5"/>
                </a:cxn>
              </a:cxnLst>
              <a:rect l="0" t="0"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4034;p15"/>
            <p:cNvSpPr>
              <a:spLocks/>
            </p:cNvSpPr>
            <p:nvPr/>
          </p:nvSpPr>
          <p:spPr bwMode="auto">
            <a:xfrm>
              <a:off x="-59132" y="4928523"/>
              <a:ext cx="21030" cy="16027"/>
            </a:xfrm>
            <a:custGeom>
              <a:avLst/>
              <a:gdLst>
                <a:gd name="T0" fmla="*/ 296377917 w 702"/>
                <a:gd name="T1" fmla="*/ 0 h 535"/>
                <a:gd name="T2" fmla="*/ 296377917 w 702"/>
                <a:gd name="T3" fmla="*/ 430064564 h 535"/>
                <a:gd name="T4" fmla="*/ 296377917 w 702"/>
                <a:gd name="T5" fmla="*/ 0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4035;p15"/>
            <p:cNvSpPr>
              <a:spLocks/>
            </p:cNvSpPr>
            <p:nvPr/>
          </p:nvSpPr>
          <p:spPr bwMode="auto">
            <a:xfrm>
              <a:off x="-129078" y="4897549"/>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4036;p15"/>
            <p:cNvSpPr>
              <a:spLocks/>
            </p:cNvSpPr>
            <p:nvPr/>
          </p:nvSpPr>
          <p:spPr bwMode="auto">
            <a:xfrm>
              <a:off x="-108079" y="4975493"/>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4037;p15"/>
            <p:cNvSpPr>
              <a:spLocks/>
            </p:cNvSpPr>
            <p:nvPr/>
          </p:nvSpPr>
          <p:spPr bwMode="auto">
            <a:xfrm>
              <a:off x="-135069" y="5004460"/>
              <a:ext cx="21030" cy="16027"/>
            </a:xfrm>
            <a:custGeom>
              <a:avLst/>
              <a:gdLst>
                <a:gd name="T0" fmla="*/ 269008750 w 702"/>
                <a:gd name="T1" fmla="*/ 806772 h 535"/>
                <a:gd name="T2" fmla="*/ 269008750 w 702"/>
                <a:gd name="T3" fmla="*/ 430064564 h 535"/>
                <a:gd name="T4" fmla="*/ 269008750 w 702"/>
                <a:gd name="T5" fmla="*/ 806772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17" name="Google Shape;4038;p15"/>
          <p:cNvGrpSpPr>
            <a:grpSpLocks/>
          </p:cNvGrpSpPr>
          <p:nvPr/>
        </p:nvGrpSpPr>
        <p:grpSpPr bwMode="auto">
          <a:xfrm flipH="1">
            <a:off x="-184150" y="-209550"/>
            <a:ext cx="1033463" cy="1036638"/>
            <a:chOff x="7973149" y="-201092"/>
            <a:chExt cx="1116750" cy="1145263"/>
          </a:xfrm>
        </p:grpSpPr>
        <p:sp>
          <p:nvSpPr>
            <p:cNvPr id="218" name="Google Shape;4039;p15"/>
            <p:cNvSpPr>
              <a:spLocks/>
            </p:cNvSpPr>
            <p:nvPr/>
          </p:nvSpPr>
          <p:spPr bwMode="auto">
            <a:xfrm>
              <a:off x="8049086" y="-201092"/>
              <a:ext cx="1040813" cy="992342"/>
            </a:xfrm>
            <a:custGeom>
              <a:avLst/>
              <a:gdLst>
                <a:gd name="T0" fmla="*/ 2147483647 w 34743"/>
                <a:gd name="T1" fmla="*/ 0 h 33125"/>
                <a:gd name="T2" fmla="*/ 2147483647 w 34743"/>
                <a:gd name="T3" fmla="*/ 242425870 h 33125"/>
                <a:gd name="T4" fmla="*/ 2147483647 w 34743"/>
                <a:gd name="T5" fmla="*/ 2147483647 h 33125"/>
                <a:gd name="T6" fmla="*/ 2147483647 w 34743"/>
                <a:gd name="T7" fmla="*/ 2147483647 h 33125"/>
                <a:gd name="T8" fmla="*/ 2147483647 w 34743"/>
                <a:gd name="T9" fmla="*/ 2147483647 h 33125"/>
                <a:gd name="T10" fmla="*/ 2147483647 w 34743"/>
                <a:gd name="T11" fmla="*/ 2147483647 h 33125"/>
                <a:gd name="T12" fmla="*/ 806815 w 34743"/>
                <a:gd name="T13" fmla="*/ 2147483647 h 33125"/>
                <a:gd name="T14" fmla="*/ 256110099 w 34743"/>
                <a:gd name="T15" fmla="*/ 2147483647 h 33125"/>
                <a:gd name="T16" fmla="*/ 511440314 w 34743"/>
                <a:gd name="T17" fmla="*/ 2147483647 h 33125"/>
                <a:gd name="T18" fmla="*/ 2147483647 w 34743"/>
                <a:gd name="T19" fmla="*/ 2147483647 h 33125"/>
                <a:gd name="T20" fmla="*/ 2147483647 w 34743"/>
                <a:gd name="T21" fmla="*/ 2147483647 h 33125"/>
                <a:gd name="T22" fmla="*/ 2147483647 w 34743"/>
                <a:gd name="T23" fmla="*/ 2147483647 h 33125"/>
                <a:gd name="T24" fmla="*/ 2147483647 w 34743"/>
                <a:gd name="T25" fmla="*/ 2147483647 h 33125"/>
                <a:gd name="T26" fmla="*/ 2147483647 w 34743"/>
                <a:gd name="T27" fmla="*/ 242425870 h 33125"/>
                <a:gd name="T28" fmla="*/ 2147483647 w 34743"/>
                <a:gd name="T29" fmla="*/ 0 h 33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4040;p15"/>
            <p:cNvSpPr>
              <a:spLocks/>
            </p:cNvSpPr>
            <p:nvPr/>
          </p:nvSpPr>
          <p:spPr bwMode="auto">
            <a:xfrm>
              <a:off x="8764539" y="130006"/>
              <a:ext cx="67974" cy="130585"/>
            </a:xfrm>
            <a:custGeom>
              <a:avLst/>
              <a:gdLst>
                <a:gd name="T0" fmla="*/ 1513435328 w 2269"/>
                <a:gd name="T1" fmla="*/ 806817 h 4359"/>
                <a:gd name="T2" fmla="*/ 1316899846 w 2269"/>
                <a:gd name="T3" fmla="*/ 178816191 h 4359"/>
                <a:gd name="T4" fmla="*/ 1209758892 w 2269"/>
                <a:gd name="T5" fmla="*/ 285928365 h 4359"/>
                <a:gd name="T6" fmla="*/ 161879916 w 2269"/>
                <a:gd name="T7" fmla="*/ 2147483647 h 4359"/>
                <a:gd name="T8" fmla="*/ 725704924 w 2269"/>
                <a:gd name="T9" fmla="*/ 2147483647 h 4359"/>
                <a:gd name="T10" fmla="*/ 1558522971 w 2269"/>
                <a:gd name="T11" fmla="*/ 2147483647 h 4359"/>
                <a:gd name="T12" fmla="*/ 1746993842 w 2269"/>
                <a:gd name="T13" fmla="*/ 205379079 h 4359"/>
                <a:gd name="T14" fmla="*/ 1513435328 w 2269"/>
                <a:gd name="T15" fmla="*/ 806817 h 43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4041;p15"/>
            <p:cNvSpPr>
              <a:spLocks/>
            </p:cNvSpPr>
            <p:nvPr/>
          </p:nvSpPr>
          <p:spPr bwMode="auto">
            <a:xfrm>
              <a:off x="8637648" y="67938"/>
              <a:ext cx="105151" cy="98500"/>
            </a:xfrm>
            <a:custGeom>
              <a:avLst/>
              <a:gdLst>
                <a:gd name="T0" fmla="*/ 978580232 w 3510"/>
                <a:gd name="T1" fmla="*/ 0 h 3288"/>
                <a:gd name="T2" fmla="*/ 564596881 w 3510"/>
                <a:gd name="T3" fmla="*/ 128054044 h 3288"/>
                <a:gd name="T4" fmla="*/ 510637432 w 3510"/>
                <a:gd name="T5" fmla="*/ 1632576477 h 3288"/>
                <a:gd name="T6" fmla="*/ 2147483647 w 3510"/>
                <a:gd name="T7" fmla="*/ 2147483647 h 3288"/>
                <a:gd name="T8" fmla="*/ 2147483647 w 3510"/>
                <a:gd name="T9" fmla="*/ 2147483647 h 3288"/>
                <a:gd name="T10" fmla="*/ 2147483647 w 3510"/>
                <a:gd name="T11" fmla="*/ 2147483647 h 3288"/>
                <a:gd name="T12" fmla="*/ 2147483647 w 3510"/>
                <a:gd name="T13" fmla="*/ 2147483647 h 3288"/>
                <a:gd name="T14" fmla="*/ 2147483647 w 3510"/>
                <a:gd name="T15" fmla="*/ 2147483647 h 3288"/>
                <a:gd name="T16" fmla="*/ 978580232 w 3510"/>
                <a:gd name="T17" fmla="*/ 0 h 3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4042;p15"/>
            <p:cNvSpPr>
              <a:spLocks/>
            </p:cNvSpPr>
            <p:nvPr/>
          </p:nvSpPr>
          <p:spPr bwMode="auto">
            <a:xfrm>
              <a:off x="8575701" y="196387"/>
              <a:ext cx="70969" cy="100657"/>
            </a:xfrm>
            <a:custGeom>
              <a:avLst/>
              <a:gdLst>
                <a:gd name="T0" fmla="*/ 1634960365 w 2369"/>
                <a:gd name="T1" fmla="*/ 806814 h 3360"/>
                <a:gd name="T2" fmla="*/ 1504487319 w 2369"/>
                <a:gd name="T3" fmla="*/ 33015316 h 3360"/>
                <a:gd name="T4" fmla="*/ 1425579557 w 2369"/>
                <a:gd name="T5" fmla="*/ 15297917 h 3360"/>
                <a:gd name="T6" fmla="*/ 1289460686 w 2369"/>
                <a:gd name="T7" fmla="*/ 59604911 h 3360"/>
                <a:gd name="T8" fmla="*/ 456669638 w 2369"/>
                <a:gd name="T9" fmla="*/ 1349074705 h 3360"/>
                <a:gd name="T10" fmla="*/ 430080199 w 2369"/>
                <a:gd name="T11" fmla="*/ 2147483647 h 3360"/>
                <a:gd name="T12" fmla="*/ 783672142 w 2369"/>
                <a:gd name="T13" fmla="*/ 2147483647 h 3360"/>
                <a:gd name="T14" fmla="*/ 1638993496 w 2369"/>
                <a:gd name="T15" fmla="*/ 2074735194 h 3360"/>
                <a:gd name="T16" fmla="*/ 1800088243 w 2369"/>
                <a:gd name="T17" fmla="*/ 140152710 h 3360"/>
                <a:gd name="T18" fmla="*/ 1634960365 w 2369"/>
                <a:gd name="T19" fmla="*/ 806814 h 33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4043;p15"/>
            <p:cNvSpPr>
              <a:spLocks/>
            </p:cNvSpPr>
            <p:nvPr/>
          </p:nvSpPr>
          <p:spPr bwMode="auto">
            <a:xfrm>
              <a:off x="8407831" y="135937"/>
              <a:ext cx="107937" cy="91221"/>
            </a:xfrm>
            <a:custGeom>
              <a:avLst/>
              <a:gdLst>
                <a:gd name="T0" fmla="*/ 855362439 w 3603"/>
                <a:gd name="T1" fmla="*/ 0 h 3045"/>
                <a:gd name="T2" fmla="*/ 564595440 w 3603"/>
                <a:gd name="T3" fmla="*/ 73291056 h 3045"/>
                <a:gd name="T4" fmla="*/ 564595440 w 3603"/>
                <a:gd name="T5" fmla="*/ 1604435780 h 3045"/>
                <a:gd name="T6" fmla="*/ 2147483647 w 3603"/>
                <a:gd name="T7" fmla="*/ 2147483647 h 3045"/>
                <a:gd name="T8" fmla="*/ 2147483647 w 3603"/>
                <a:gd name="T9" fmla="*/ 2147483647 h 3045"/>
                <a:gd name="T10" fmla="*/ 2147483647 w 3603"/>
                <a:gd name="T11" fmla="*/ 2147483647 h 3045"/>
                <a:gd name="T12" fmla="*/ 2147483647 w 3603"/>
                <a:gd name="T13" fmla="*/ 2147483647 h 3045"/>
                <a:gd name="T14" fmla="*/ 2041739108 w 3603"/>
                <a:gd name="T15" fmla="*/ 664482014 h 3045"/>
                <a:gd name="T16" fmla="*/ 855362439 w 3603"/>
                <a:gd name="T17" fmla="*/ 0 h 30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4044;p15"/>
            <p:cNvSpPr>
              <a:spLocks/>
            </p:cNvSpPr>
            <p:nvPr/>
          </p:nvSpPr>
          <p:spPr bwMode="auto">
            <a:xfrm>
              <a:off x="8393842" y="257556"/>
              <a:ext cx="62042" cy="109285"/>
            </a:xfrm>
            <a:custGeom>
              <a:avLst/>
              <a:gdLst>
                <a:gd name="T0" fmla="*/ 752254397 w 2071"/>
                <a:gd name="T1" fmla="*/ 0 h 3648"/>
                <a:gd name="T2" fmla="*/ 134507445 w 2071"/>
                <a:gd name="T3" fmla="*/ 1316875982 h 3648"/>
                <a:gd name="T4" fmla="*/ 617746951 w 2071"/>
                <a:gd name="T5" fmla="*/ 2147483647 h 3648"/>
                <a:gd name="T6" fmla="*/ 814279111 w 2071"/>
                <a:gd name="T7" fmla="*/ 2147483647 h 3648"/>
                <a:gd name="T8" fmla="*/ 1074422715 w 2071"/>
                <a:gd name="T9" fmla="*/ 134507487 h 3648"/>
                <a:gd name="T10" fmla="*/ 957631871 w 2071"/>
                <a:gd name="T11" fmla="*/ 43500433 h 3648"/>
                <a:gd name="T12" fmla="*/ 913351588 w 2071"/>
                <a:gd name="T13" fmla="*/ 53959319 h 3648"/>
                <a:gd name="T14" fmla="*/ 752254397 w 2071"/>
                <a:gd name="T15" fmla="*/ 0 h 36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4045;p15"/>
            <p:cNvSpPr>
              <a:spLocks/>
            </p:cNvSpPr>
            <p:nvPr/>
          </p:nvSpPr>
          <p:spPr bwMode="auto">
            <a:xfrm>
              <a:off x="8247930" y="217326"/>
              <a:ext cx="101316" cy="74115"/>
            </a:xfrm>
            <a:custGeom>
              <a:avLst/>
              <a:gdLst>
                <a:gd name="T0" fmla="*/ 815885316 w 3382"/>
                <a:gd name="T1" fmla="*/ 0 h 2474"/>
                <a:gd name="T2" fmla="*/ 403520029 w 3382"/>
                <a:gd name="T3" fmla="*/ 168330324 h 2474"/>
                <a:gd name="T4" fmla="*/ 538026725 w 3382"/>
                <a:gd name="T5" fmla="*/ 1485212264 h 2474"/>
                <a:gd name="T6" fmla="*/ 2147483647 w 3382"/>
                <a:gd name="T7" fmla="*/ 1968454257 h 2474"/>
                <a:gd name="T8" fmla="*/ 2147483647 w 3382"/>
                <a:gd name="T9" fmla="*/ 1914494762 h 2474"/>
                <a:gd name="T10" fmla="*/ 2147483647 w 3382"/>
                <a:gd name="T11" fmla="*/ 1992623626 h 2474"/>
                <a:gd name="T12" fmla="*/ 2147483647 w 3382"/>
                <a:gd name="T13" fmla="*/ 1753423065 h 2474"/>
                <a:gd name="T14" fmla="*/ 815885316 w 3382"/>
                <a:gd name="T15" fmla="*/ 0 h 24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4046;p15"/>
            <p:cNvSpPr>
              <a:spLocks/>
            </p:cNvSpPr>
            <p:nvPr/>
          </p:nvSpPr>
          <p:spPr bwMode="auto">
            <a:xfrm>
              <a:off x="8232952" y="330437"/>
              <a:ext cx="58986" cy="116984"/>
            </a:xfrm>
            <a:custGeom>
              <a:avLst/>
              <a:gdLst>
                <a:gd name="T0" fmla="*/ 875482644 w 1969"/>
                <a:gd name="T1" fmla="*/ 806815 h 3905"/>
                <a:gd name="T2" fmla="*/ 725678905 w 1969"/>
                <a:gd name="T3" fmla="*/ 55571983 h 3905"/>
                <a:gd name="T4" fmla="*/ 538021941 w 1969"/>
                <a:gd name="T5" fmla="*/ 162683672 h 3905"/>
                <a:gd name="T6" fmla="*/ 107916520 w 1969"/>
                <a:gd name="T7" fmla="*/ 1667216694 h 3905"/>
                <a:gd name="T8" fmla="*/ 430079418 w 1969"/>
                <a:gd name="T9" fmla="*/ 2147483647 h 3905"/>
                <a:gd name="T10" fmla="*/ 700703082 w 1969"/>
                <a:gd name="T11" fmla="*/ 2147483647 h 3905"/>
                <a:gd name="T12" fmla="*/ 1477921192 w 1969"/>
                <a:gd name="T13" fmla="*/ 2147483647 h 3905"/>
                <a:gd name="T14" fmla="*/ 1048621653 w 1969"/>
                <a:gd name="T15" fmla="*/ 109531235 h 3905"/>
                <a:gd name="T16" fmla="*/ 875482644 w 1969"/>
                <a:gd name="T17" fmla="*/ 806815 h 39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4047;p15"/>
            <p:cNvSpPr>
              <a:spLocks/>
            </p:cNvSpPr>
            <p:nvPr/>
          </p:nvSpPr>
          <p:spPr bwMode="auto">
            <a:xfrm>
              <a:off x="8067179" y="341311"/>
              <a:ext cx="129836" cy="73815"/>
            </a:xfrm>
            <a:custGeom>
              <a:avLst/>
              <a:gdLst>
                <a:gd name="T0" fmla="*/ 1142097910 w 4334"/>
                <a:gd name="T1" fmla="*/ 806812 h 2464"/>
                <a:gd name="T2" fmla="*/ 347146174 w 4334"/>
                <a:gd name="T3" fmla="*/ 542030765 h 2464"/>
                <a:gd name="T4" fmla="*/ 2147483647 w 4334"/>
                <a:gd name="T5" fmla="*/ 1983717821 h 2464"/>
                <a:gd name="T6" fmla="*/ 2147483647 w 4334"/>
                <a:gd name="T7" fmla="*/ 1617247046 h 2464"/>
                <a:gd name="T8" fmla="*/ 2147483647 w 4334"/>
                <a:gd name="T9" fmla="*/ 1267713759 h 2464"/>
                <a:gd name="T10" fmla="*/ 1142097910 w 4334"/>
                <a:gd name="T11" fmla="*/ 806812 h 24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4048;p15"/>
            <p:cNvSpPr>
              <a:spLocks/>
            </p:cNvSpPr>
            <p:nvPr/>
          </p:nvSpPr>
          <p:spPr bwMode="auto">
            <a:xfrm>
              <a:off x="8112052" y="482671"/>
              <a:ext cx="76961" cy="108776"/>
            </a:xfrm>
            <a:custGeom>
              <a:avLst/>
              <a:gdLst>
                <a:gd name="T0" fmla="*/ 313298315 w 2569"/>
                <a:gd name="T1" fmla="*/ 0 h 3631"/>
                <a:gd name="T2" fmla="*/ 80549378 w 2569"/>
                <a:gd name="T3" fmla="*/ 288348460 h 3631"/>
                <a:gd name="T4" fmla="*/ 27396648 w 2569"/>
                <a:gd name="T5" fmla="*/ 395460855 h 3631"/>
                <a:gd name="T6" fmla="*/ 403525876 w 2569"/>
                <a:gd name="T7" fmla="*/ 1900008996 h 3631"/>
                <a:gd name="T8" fmla="*/ 1310431244 w 2569"/>
                <a:gd name="T9" fmla="*/ 2147483647 h 3631"/>
                <a:gd name="T10" fmla="*/ 1370843502 w 2569"/>
                <a:gd name="T11" fmla="*/ 2147483647 h 3631"/>
                <a:gd name="T12" fmla="*/ 1880674807 w 2569"/>
                <a:gd name="T13" fmla="*/ 1658387542 h 3631"/>
                <a:gd name="T14" fmla="*/ 403525876 w 2569"/>
                <a:gd name="T15" fmla="*/ 19331212 h 3631"/>
                <a:gd name="T16" fmla="*/ 313298315 w 2569"/>
                <a:gd name="T17" fmla="*/ 0 h 36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4049;p15"/>
            <p:cNvSpPr>
              <a:spLocks/>
            </p:cNvSpPr>
            <p:nvPr/>
          </p:nvSpPr>
          <p:spPr bwMode="auto">
            <a:xfrm>
              <a:off x="7994148" y="541833"/>
              <a:ext cx="103593" cy="72228"/>
            </a:xfrm>
            <a:custGeom>
              <a:avLst/>
              <a:gdLst>
                <a:gd name="T0" fmla="*/ 2122278246 w 3458"/>
                <a:gd name="T1" fmla="*/ 0 h 2411"/>
                <a:gd name="T2" fmla="*/ 1504532965 w 3458"/>
                <a:gd name="T3" fmla="*/ 67645402 h 2411"/>
                <a:gd name="T4" fmla="*/ 27396484 w 3458"/>
                <a:gd name="T5" fmla="*/ 1276624657 h 2411"/>
                <a:gd name="T6" fmla="*/ 617745280 w 3458"/>
                <a:gd name="T7" fmla="*/ 1941111083 h 2411"/>
                <a:gd name="T8" fmla="*/ 2147483647 w 3458"/>
                <a:gd name="T9" fmla="*/ 846530584 h 2411"/>
                <a:gd name="T10" fmla="*/ 2147483647 w 3458"/>
                <a:gd name="T11" fmla="*/ 550919594 h 2411"/>
                <a:gd name="T12" fmla="*/ 2147483647 w 3458"/>
                <a:gd name="T13" fmla="*/ 470369557 h 2411"/>
                <a:gd name="T14" fmla="*/ 2122278246 w 3458"/>
                <a:gd name="T15" fmla="*/ 0 h 2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4050;p15"/>
            <p:cNvSpPr>
              <a:spLocks/>
            </p:cNvSpPr>
            <p:nvPr/>
          </p:nvSpPr>
          <p:spPr bwMode="auto">
            <a:xfrm>
              <a:off x="8060080" y="655214"/>
              <a:ext cx="124533" cy="86367"/>
            </a:xfrm>
            <a:custGeom>
              <a:avLst/>
              <a:gdLst>
                <a:gd name="T0" fmla="*/ 375317747 w 4157"/>
                <a:gd name="T1" fmla="*/ 806811 h 2883"/>
                <a:gd name="T2" fmla="*/ 349561015 w 4157"/>
                <a:gd name="T3" fmla="*/ 806811 h 2883"/>
                <a:gd name="T4" fmla="*/ 135313478 w 4157"/>
                <a:gd name="T5" fmla="*/ 269817728 h 2883"/>
                <a:gd name="T6" fmla="*/ 54764922 w 4157"/>
                <a:gd name="T7" fmla="*/ 511432451 h 2883"/>
                <a:gd name="T8" fmla="*/ 1890298180 w 4157"/>
                <a:gd name="T9" fmla="*/ 2147483647 h 2883"/>
                <a:gd name="T10" fmla="*/ 2147483647 w 4157"/>
                <a:gd name="T11" fmla="*/ 2147483647 h 2883"/>
                <a:gd name="T12" fmla="*/ 375317747 w 4157"/>
                <a:gd name="T13" fmla="*/ 806811 h 28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4051;p15"/>
            <p:cNvSpPr>
              <a:spLocks/>
            </p:cNvSpPr>
            <p:nvPr/>
          </p:nvSpPr>
          <p:spPr bwMode="auto">
            <a:xfrm>
              <a:off x="7973149" y="700567"/>
              <a:ext cx="92958" cy="72767"/>
            </a:xfrm>
            <a:custGeom>
              <a:avLst/>
              <a:gdLst>
                <a:gd name="T0" fmla="*/ 2147483647 w 3103"/>
                <a:gd name="T1" fmla="*/ 806818 h 2429"/>
                <a:gd name="T2" fmla="*/ 2096489473 w 3103"/>
                <a:gd name="T3" fmla="*/ 17717611 h 2429"/>
                <a:gd name="T4" fmla="*/ 806209336 w 3103"/>
                <a:gd name="T5" fmla="*/ 339888695 h 2429"/>
                <a:gd name="T6" fmla="*/ 81354697 w 3103"/>
                <a:gd name="T7" fmla="*/ 1548829538 h 2429"/>
                <a:gd name="T8" fmla="*/ 716816214 w 3103"/>
                <a:gd name="T9" fmla="*/ 1956389236 h 2429"/>
                <a:gd name="T10" fmla="*/ 1182361831 w 3103"/>
                <a:gd name="T11" fmla="*/ 1871807440 h 2429"/>
                <a:gd name="T12" fmla="*/ 2147483647 w 3103"/>
                <a:gd name="T13" fmla="*/ 581510306 h 2429"/>
                <a:gd name="T14" fmla="*/ 2147483647 w 3103"/>
                <a:gd name="T15" fmla="*/ 474397851 h 2429"/>
                <a:gd name="T16" fmla="*/ 2147483647 w 3103"/>
                <a:gd name="T17" fmla="*/ 178816619 h 2429"/>
                <a:gd name="T18" fmla="*/ 2147483647 w 3103"/>
                <a:gd name="T19" fmla="*/ 806818 h 2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4052;p15"/>
            <p:cNvSpPr>
              <a:spLocks/>
            </p:cNvSpPr>
            <p:nvPr/>
          </p:nvSpPr>
          <p:spPr bwMode="auto">
            <a:xfrm>
              <a:off x="8035666" y="770962"/>
              <a:ext cx="91400" cy="114438"/>
            </a:xfrm>
            <a:custGeom>
              <a:avLst/>
              <a:gdLst>
                <a:gd name="T0" fmla="*/ 722456905 w 3051"/>
                <a:gd name="T1" fmla="*/ 806818 h 3820"/>
                <a:gd name="T2" fmla="*/ 549289465 w 3051"/>
                <a:gd name="T3" fmla="*/ 112758338 h 3820"/>
                <a:gd name="T4" fmla="*/ 361631844 w 3051"/>
                <a:gd name="T5" fmla="*/ 247267445 h 3820"/>
                <a:gd name="T6" fmla="*/ 1120329404 w 3051"/>
                <a:gd name="T7" fmla="*/ 2147483647 h 3820"/>
                <a:gd name="T8" fmla="*/ 1382083665 w 3051"/>
                <a:gd name="T9" fmla="*/ 2147483647 h 3820"/>
                <a:gd name="T10" fmla="*/ 872261176 w 3051"/>
                <a:gd name="T11" fmla="*/ 59605512 h 3820"/>
                <a:gd name="T12" fmla="*/ 722456905 w 3051"/>
                <a:gd name="T13" fmla="*/ 806818 h 38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4053;p15"/>
            <p:cNvSpPr>
              <a:spLocks/>
            </p:cNvSpPr>
            <p:nvPr/>
          </p:nvSpPr>
          <p:spPr bwMode="auto">
            <a:xfrm>
              <a:off x="8357866" y="-21239"/>
              <a:ext cx="718531" cy="965410"/>
            </a:xfrm>
            <a:custGeom>
              <a:avLst/>
              <a:gdLst>
                <a:gd name="T0" fmla="*/ 2147483647 w 23985"/>
                <a:gd name="T1" fmla="*/ 806815 h 32226"/>
                <a:gd name="T2" fmla="*/ 2147483647 w 23985"/>
                <a:gd name="T3" fmla="*/ 2147483647 h 32226"/>
                <a:gd name="T4" fmla="*/ 1961213274 w 23985"/>
                <a:gd name="T5" fmla="*/ 2147483647 h 32226"/>
                <a:gd name="T6" fmla="*/ 1854074475 w 23985"/>
                <a:gd name="T7" fmla="*/ 2147483647 h 32226"/>
                <a:gd name="T8" fmla="*/ 2024823833 w 23985"/>
                <a:gd name="T9" fmla="*/ 2147483647 h 32226"/>
                <a:gd name="T10" fmla="*/ 2147483647 w 23985"/>
                <a:gd name="T11" fmla="*/ 2147483647 h 32226"/>
                <a:gd name="T12" fmla="*/ 2147483647 w 23985"/>
                <a:gd name="T13" fmla="*/ 2147483647 h 32226"/>
                <a:gd name="T14" fmla="*/ 2147483647 w 23985"/>
                <a:gd name="T15" fmla="*/ 2147483647 h 32226"/>
                <a:gd name="T16" fmla="*/ 2147483647 w 23985"/>
                <a:gd name="T17" fmla="*/ 2147483647 h 32226"/>
                <a:gd name="T18" fmla="*/ 2147483647 w 23985"/>
                <a:gd name="T19" fmla="*/ 2147483647 h 32226"/>
                <a:gd name="T20" fmla="*/ 2147483647 w 23985"/>
                <a:gd name="T21" fmla="*/ 2147483647 h 32226"/>
                <a:gd name="T22" fmla="*/ 2147483647 w 23985"/>
                <a:gd name="T23" fmla="*/ 2147483647 h 32226"/>
                <a:gd name="T24" fmla="*/ 2147483647 w 23985"/>
                <a:gd name="T25" fmla="*/ 2147483647 h 32226"/>
                <a:gd name="T26" fmla="*/ 2147483647 w 23985"/>
                <a:gd name="T27" fmla="*/ 2147483647 h 32226"/>
                <a:gd name="T28" fmla="*/ 2147483647 w 23985"/>
                <a:gd name="T29" fmla="*/ 2147483647 h 32226"/>
                <a:gd name="T30" fmla="*/ 2147483647 w 23985"/>
                <a:gd name="T31" fmla="*/ 2147483647 h 32226"/>
                <a:gd name="T32" fmla="*/ 2147483647 w 23985"/>
                <a:gd name="T33" fmla="*/ 2147483647 h 32226"/>
                <a:gd name="T34" fmla="*/ 2147483647 w 23985"/>
                <a:gd name="T35" fmla="*/ 2147483647 h 32226"/>
                <a:gd name="T36" fmla="*/ 2147483647 w 23985"/>
                <a:gd name="T37" fmla="*/ 2147483647 h 32226"/>
                <a:gd name="T38" fmla="*/ 2147483647 w 23985"/>
                <a:gd name="T39" fmla="*/ 2147483647 h 32226"/>
                <a:gd name="T40" fmla="*/ 2147483647 w 23985"/>
                <a:gd name="T41" fmla="*/ 2147483647 h 32226"/>
                <a:gd name="T42" fmla="*/ 2147483647 w 23985"/>
                <a:gd name="T43" fmla="*/ 1209734433 h 32226"/>
                <a:gd name="T44" fmla="*/ 2147483647 w 23985"/>
                <a:gd name="T45" fmla="*/ 806815 h 322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4054;p15"/>
            <p:cNvSpPr>
              <a:spLocks/>
            </p:cNvSpPr>
            <p:nvPr/>
          </p:nvSpPr>
          <p:spPr bwMode="auto">
            <a:xfrm>
              <a:off x="8957392" y="263547"/>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4055;p15"/>
            <p:cNvSpPr>
              <a:spLocks/>
            </p:cNvSpPr>
            <p:nvPr/>
          </p:nvSpPr>
          <p:spPr bwMode="auto">
            <a:xfrm>
              <a:off x="8920427" y="339484"/>
              <a:ext cx="21000" cy="16027"/>
            </a:xfrm>
            <a:custGeom>
              <a:avLst/>
              <a:gdLst>
                <a:gd name="T0" fmla="*/ 269007663 w 701"/>
                <a:gd name="T1" fmla="*/ 806772 h 535"/>
                <a:gd name="T2" fmla="*/ 269007663 w 701"/>
                <a:gd name="T3" fmla="*/ 430064564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4056;p15"/>
            <p:cNvSpPr>
              <a:spLocks/>
            </p:cNvSpPr>
            <p:nvPr/>
          </p:nvSpPr>
          <p:spPr bwMode="auto">
            <a:xfrm>
              <a:off x="8871450" y="355480"/>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4057;p15"/>
            <p:cNvSpPr>
              <a:spLocks/>
            </p:cNvSpPr>
            <p:nvPr/>
          </p:nvSpPr>
          <p:spPr bwMode="auto">
            <a:xfrm>
              <a:off x="8829482" y="433424"/>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4058;p15"/>
            <p:cNvSpPr>
              <a:spLocks/>
            </p:cNvSpPr>
            <p:nvPr/>
          </p:nvSpPr>
          <p:spPr bwMode="auto">
            <a:xfrm>
              <a:off x="8787515" y="451397"/>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4059;p15"/>
            <p:cNvSpPr>
              <a:spLocks/>
            </p:cNvSpPr>
            <p:nvPr/>
          </p:nvSpPr>
          <p:spPr bwMode="auto">
            <a:xfrm>
              <a:off x="8776521" y="525327"/>
              <a:ext cx="20042" cy="16027"/>
            </a:xfrm>
            <a:custGeom>
              <a:avLst/>
              <a:gdLst>
                <a:gd name="T0" fmla="*/ 269032664 w 669"/>
                <a:gd name="T1" fmla="*/ 806772 h 535"/>
                <a:gd name="T2" fmla="*/ 269032664 w 669"/>
                <a:gd name="T3" fmla="*/ 430871336 h 535"/>
                <a:gd name="T4" fmla="*/ 269032664 w 669"/>
                <a:gd name="T5" fmla="*/ 806772 h 535"/>
                <a:gd name="T6" fmla="*/ 0 60000 65536"/>
                <a:gd name="T7" fmla="*/ 0 60000 65536"/>
                <a:gd name="T8" fmla="*/ 0 60000 65536"/>
              </a:gdLst>
              <a:ahLst/>
              <a:cxnLst>
                <a:cxn ang="T6">
                  <a:pos x="T0" y="T1"/>
                </a:cxn>
                <a:cxn ang="T7">
                  <a:pos x="T2" y="T3"/>
                </a:cxn>
                <a:cxn ang="T8">
                  <a:pos x="T4" y="T5"/>
                </a:cxn>
              </a:cxnLst>
              <a:rect l="0" t="0"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4060;p15"/>
            <p:cNvSpPr>
              <a:spLocks/>
            </p:cNvSpPr>
            <p:nvPr/>
          </p:nvSpPr>
          <p:spPr bwMode="auto">
            <a:xfrm>
              <a:off x="8729581" y="541324"/>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4061;p15"/>
            <p:cNvSpPr>
              <a:spLocks/>
            </p:cNvSpPr>
            <p:nvPr/>
          </p:nvSpPr>
          <p:spPr bwMode="auto">
            <a:xfrm>
              <a:off x="8721583" y="614265"/>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4062;p15"/>
            <p:cNvSpPr>
              <a:spLocks/>
            </p:cNvSpPr>
            <p:nvPr/>
          </p:nvSpPr>
          <p:spPr bwMode="auto">
            <a:xfrm>
              <a:off x="8677609" y="622263"/>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4063;p15"/>
            <p:cNvSpPr>
              <a:spLocks/>
            </p:cNvSpPr>
            <p:nvPr/>
          </p:nvSpPr>
          <p:spPr bwMode="auto">
            <a:xfrm>
              <a:off x="8679616" y="680227"/>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4064;p15"/>
            <p:cNvSpPr>
              <a:spLocks/>
            </p:cNvSpPr>
            <p:nvPr/>
          </p:nvSpPr>
          <p:spPr bwMode="auto">
            <a:xfrm>
              <a:off x="8627643" y="690202"/>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4065;p15"/>
            <p:cNvSpPr>
              <a:spLocks/>
            </p:cNvSpPr>
            <p:nvPr/>
          </p:nvSpPr>
          <p:spPr bwMode="auto">
            <a:xfrm>
              <a:off x="8627643" y="748166"/>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4066;p15"/>
            <p:cNvSpPr>
              <a:spLocks/>
            </p:cNvSpPr>
            <p:nvPr/>
          </p:nvSpPr>
          <p:spPr bwMode="auto">
            <a:xfrm>
              <a:off x="8582680" y="753168"/>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4067;p15"/>
            <p:cNvSpPr>
              <a:spLocks/>
            </p:cNvSpPr>
            <p:nvPr/>
          </p:nvSpPr>
          <p:spPr bwMode="auto">
            <a:xfrm>
              <a:off x="8569680" y="808137"/>
              <a:ext cx="20042" cy="15997"/>
            </a:xfrm>
            <a:custGeom>
              <a:avLst/>
              <a:gdLst>
                <a:gd name="T0" fmla="*/ 269839496 w 669"/>
                <a:gd name="T1" fmla="*/ 0 h 534"/>
                <a:gd name="T2" fmla="*/ 269839496 w 669"/>
                <a:gd name="T3" fmla="*/ 430061341 h 534"/>
                <a:gd name="T4" fmla="*/ 269839496 w 669"/>
                <a:gd name="T5" fmla="*/ 0 h 534"/>
                <a:gd name="T6" fmla="*/ 0 60000 65536"/>
                <a:gd name="T7" fmla="*/ 0 60000 65536"/>
                <a:gd name="T8" fmla="*/ 0 60000 65536"/>
              </a:gdLst>
              <a:ahLst/>
              <a:cxnLst>
                <a:cxn ang="T6">
                  <a:pos x="T0" y="T1"/>
                </a:cxn>
                <a:cxn ang="T7">
                  <a:pos x="T2" y="T3"/>
                </a:cxn>
                <a:cxn ang="T8">
                  <a:pos x="T4" y="T5"/>
                </a:cxn>
              </a:cxnLst>
              <a:rect l="0" t="0"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4068;p15"/>
            <p:cNvSpPr>
              <a:spLocks/>
            </p:cNvSpPr>
            <p:nvPr/>
          </p:nvSpPr>
          <p:spPr bwMode="auto">
            <a:xfrm>
              <a:off x="8530738" y="824103"/>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4069;p15"/>
            <p:cNvSpPr>
              <a:spLocks/>
            </p:cNvSpPr>
            <p:nvPr/>
          </p:nvSpPr>
          <p:spPr bwMode="auto">
            <a:xfrm>
              <a:off x="8889453" y="252553"/>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4070;p15"/>
            <p:cNvSpPr>
              <a:spLocks/>
            </p:cNvSpPr>
            <p:nvPr/>
          </p:nvSpPr>
          <p:spPr bwMode="auto">
            <a:xfrm>
              <a:off x="8829482" y="305514"/>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4071;p15"/>
            <p:cNvSpPr>
              <a:spLocks/>
            </p:cNvSpPr>
            <p:nvPr/>
          </p:nvSpPr>
          <p:spPr bwMode="auto">
            <a:xfrm>
              <a:off x="8771549" y="310517"/>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4072;p15"/>
            <p:cNvSpPr>
              <a:spLocks/>
            </p:cNvSpPr>
            <p:nvPr/>
          </p:nvSpPr>
          <p:spPr bwMode="auto">
            <a:xfrm>
              <a:off x="8750550" y="360483"/>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4073;p15"/>
            <p:cNvSpPr>
              <a:spLocks/>
            </p:cNvSpPr>
            <p:nvPr/>
          </p:nvSpPr>
          <p:spPr bwMode="auto">
            <a:xfrm>
              <a:off x="8682611" y="368451"/>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4074;p15"/>
            <p:cNvSpPr>
              <a:spLocks/>
            </p:cNvSpPr>
            <p:nvPr/>
          </p:nvSpPr>
          <p:spPr bwMode="auto">
            <a:xfrm>
              <a:off x="8674613" y="417428"/>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4075;p15"/>
            <p:cNvSpPr>
              <a:spLocks/>
            </p:cNvSpPr>
            <p:nvPr/>
          </p:nvSpPr>
          <p:spPr bwMode="auto">
            <a:xfrm>
              <a:off x="8619645" y="423419"/>
              <a:ext cx="20012" cy="15009"/>
            </a:xfrm>
            <a:custGeom>
              <a:avLst/>
              <a:gdLst>
                <a:gd name="T0" fmla="*/ 269031532 w 668"/>
                <a:gd name="T1" fmla="*/ 806831 h 501"/>
                <a:gd name="T2" fmla="*/ 269031532 w 668"/>
                <a:gd name="T3" fmla="*/ 403546863 h 501"/>
                <a:gd name="T4" fmla="*/ 269031532 w 668"/>
                <a:gd name="T5" fmla="*/ 806831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4076;p15"/>
            <p:cNvSpPr>
              <a:spLocks/>
            </p:cNvSpPr>
            <p:nvPr/>
          </p:nvSpPr>
          <p:spPr bwMode="auto">
            <a:xfrm>
              <a:off x="8616650" y="483360"/>
              <a:ext cx="21030" cy="16027"/>
            </a:xfrm>
            <a:custGeom>
              <a:avLst/>
              <a:gdLst>
                <a:gd name="T0" fmla="*/ 269008750 w 702"/>
                <a:gd name="T1" fmla="*/ 806772 h 535"/>
                <a:gd name="T2" fmla="*/ 269008750 w 702"/>
                <a:gd name="T3" fmla="*/ 430871336 h 535"/>
                <a:gd name="T4" fmla="*/ 269008750 w 702"/>
                <a:gd name="T5" fmla="*/ 806772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4077;p15"/>
            <p:cNvSpPr>
              <a:spLocks/>
            </p:cNvSpPr>
            <p:nvPr/>
          </p:nvSpPr>
          <p:spPr bwMode="auto">
            <a:xfrm>
              <a:off x="8559705" y="472396"/>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4078;p15"/>
            <p:cNvSpPr>
              <a:spLocks/>
            </p:cNvSpPr>
            <p:nvPr/>
          </p:nvSpPr>
          <p:spPr bwMode="auto">
            <a:xfrm>
              <a:off x="8553714" y="530330"/>
              <a:ext cx="21000" cy="16027"/>
            </a:xfrm>
            <a:custGeom>
              <a:avLst/>
              <a:gdLst>
                <a:gd name="T0" fmla="*/ 269007663 w 701"/>
                <a:gd name="T1" fmla="*/ 806772 h 535"/>
                <a:gd name="T2" fmla="*/ 269007663 w 701"/>
                <a:gd name="T3" fmla="*/ 430064564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4079;p15"/>
            <p:cNvSpPr>
              <a:spLocks/>
            </p:cNvSpPr>
            <p:nvPr/>
          </p:nvSpPr>
          <p:spPr bwMode="auto">
            <a:xfrm>
              <a:off x="8493743" y="527334"/>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4080;p15"/>
            <p:cNvSpPr>
              <a:spLocks/>
            </p:cNvSpPr>
            <p:nvPr/>
          </p:nvSpPr>
          <p:spPr bwMode="auto">
            <a:xfrm>
              <a:off x="8501741" y="585298"/>
              <a:ext cx="20012" cy="16027"/>
            </a:xfrm>
            <a:custGeom>
              <a:avLst/>
              <a:gdLst>
                <a:gd name="T0" fmla="*/ 269031532 w 668"/>
                <a:gd name="T1" fmla="*/ 0 h 535"/>
                <a:gd name="T2" fmla="*/ 269031532 w 668"/>
                <a:gd name="T3" fmla="*/ 430064564 h 535"/>
                <a:gd name="T4" fmla="*/ 269031532 w 668"/>
                <a:gd name="T5" fmla="*/ 0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4081;p15"/>
            <p:cNvSpPr>
              <a:spLocks/>
            </p:cNvSpPr>
            <p:nvPr/>
          </p:nvSpPr>
          <p:spPr bwMode="auto">
            <a:xfrm>
              <a:off x="8446803" y="569302"/>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4082;p15"/>
            <p:cNvSpPr>
              <a:spLocks/>
            </p:cNvSpPr>
            <p:nvPr/>
          </p:nvSpPr>
          <p:spPr bwMode="auto">
            <a:xfrm>
              <a:off x="8422809" y="630261"/>
              <a:ext cx="21000" cy="15009"/>
            </a:xfrm>
            <a:custGeom>
              <a:avLst/>
              <a:gdLst>
                <a:gd name="T0" fmla="*/ 269007663 w 701"/>
                <a:gd name="T1" fmla="*/ 806831 h 501"/>
                <a:gd name="T2" fmla="*/ 269007663 w 701"/>
                <a:gd name="T3" fmla="*/ 403546863 h 501"/>
                <a:gd name="T4" fmla="*/ 269007663 w 701"/>
                <a:gd name="T5" fmla="*/ 806831 h 501"/>
                <a:gd name="T6" fmla="*/ 0 60000 65536"/>
                <a:gd name="T7" fmla="*/ 0 60000 65536"/>
                <a:gd name="T8" fmla="*/ 0 60000 65536"/>
              </a:gdLst>
              <a:ahLst/>
              <a:cxnLst>
                <a:cxn ang="T6">
                  <a:pos x="T0" y="T1"/>
                </a:cxn>
                <a:cxn ang="T7">
                  <a:pos x="T2" y="T3"/>
                </a:cxn>
                <a:cxn ang="T8">
                  <a:pos x="T4" y="T5"/>
                </a:cxn>
              </a:cxnLst>
              <a:rect l="0" t="0"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4083;p15"/>
            <p:cNvSpPr>
              <a:spLocks/>
            </p:cNvSpPr>
            <p:nvPr/>
          </p:nvSpPr>
          <p:spPr bwMode="auto">
            <a:xfrm>
              <a:off x="8947416" y="412425"/>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4084;p15"/>
            <p:cNvSpPr>
              <a:spLocks/>
            </p:cNvSpPr>
            <p:nvPr/>
          </p:nvSpPr>
          <p:spPr bwMode="auto">
            <a:xfrm>
              <a:off x="8952389" y="486385"/>
              <a:ext cx="20012" cy="15009"/>
            </a:xfrm>
            <a:custGeom>
              <a:avLst/>
              <a:gdLst>
                <a:gd name="T0" fmla="*/ 269031532 w 668"/>
                <a:gd name="T1" fmla="*/ 0 h 501"/>
                <a:gd name="T2" fmla="*/ 269031532 w 668"/>
                <a:gd name="T3" fmla="*/ 402740002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4085;p15"/>
            <p:cNvSpPr>
              <a:spLocks/>
            </p:cNvSpPr>
            <p:nvPr/>
          </p:nvSpPr>
          <p:spPr bwMode="auto">
            <a:xfrm>
              <a:off x="8902424" y="506366"/>
              <a:ext cx="20042" cy="15997"/>
            </a:xfrm>
            <a:custGeom>
              <a:avLst/>
              <a:gdLst>
                <a:gd name="T0" fmla="*/ 269839496 w 669"/>
                <a:gd name="T1" fmla="*/ 0 h 534"/>
                <a:gd name="T2" fmla="*/ 269839496 w 669"/>
                <a:gd name="T3" fmla="*/ 430061341 h 534"/>
                <a:gd name="T4" fmla="*/ 269839496 w 669"/>
                <a:gd name="T5" fmla="*/ 0 h 534"/>
                <a:gd name="T6" fmla="*/ 0 60000 65536"/>
                <a:gd name="T7" fmla="*/ 0 60000 65536"/>
                <a:gd name="T8" fmla="*/ 0 60000 65536"/>
              </a:gdLst>
              <a:ahLst/>
              <a:cxnLst>
                <a:cxn ang="T6">
                  <a:pos x="T0" y="T1"/>
                </a:cxn>
                <a:cxn ang="T7">
                  <a:pos x="T2" y="T3"/>
                </a:cxn>
                <a:cxn ang="T8">
                  <a:pos x="T4" y="T5"/>
                </a:cxn>
              </a:cxnLst>
              <a:rect l="0" t="0"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4086;p15"/>
            <p:cNvSpPr>
              <a:spLocks/>
            </p:cNvSpPr>
            <p:nvPr/>
          </p:nvSpPr>
          <p:spPr bwMode="auto">
            <a:xfrm>
              <a:off x="8912429" y="580296"/>
              <a:ext cx="21000" cy="16027"/>
            </a:xfrm>
            <a:custGeom>
              <a:avLst/>
              <a:gdLst>
                <a:gd name="T0" fmla="*/ 295569907 w 701"/>
                <a:gd name="T1" fmla="*/ 806772 h 535"/>
                <a:gd name="T2" fmla="*/ 295569907 w 701"/>
                <a:gd name="T3" fmla="*/ 430064564 h 535"/>
                <a:gd name="T4" fmla="*/ 295569907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4087;p15"/>
            <p:cNvSpPr>
              <a:spLocks/>
            </p:cNvSpPr>
            <p:nvPr/>
          </p:nvSpPr>
          <p:spPr bwMode="auto">
            <a:xfrm>
              <a:off x="8863452" y="601294"/>
              <a:ext cx="20042" cy="15997"/>
            </a:xfrm>
            <a:custGeom>
              <a:avLst/>
              <a:gdLst>
                <a:gd name="T0" fmla="*/ 269839496 w 669"/>
                <a:gd name="T1" fmla="*/ 0 h 534"/>
                <a:gd name="T2" fmla="*/ 269839496 w 669"/>
                <a:gd name="T3" fmla="*/ 430061341 h 534"/>
                <a:gd name="T4" fmla="*/ 269839496 w 669"/>
                <a:gd name="T5" fmla="*/ 0 h 534"/>
                <a:gd name="T6" fmla="*/ 0 60000 65536"/>
                <a:gd name="T7" fmla="*/ 0 60000 65536"/>
                <a:gd name="T8" fmla="*/ 0 60000 65536"/>
              </a:gdLst>
              <a:ahLst/>
              <a:cxnLst>
                <a:cxn ang="T6">
                  <a:pos x="T0" y="T1"/>
                </a:cxn>
                <a:cxn ang="T7">
                  <a:pos x="T2" y="T3"/>
                </a:cxn>
                <a:cxn ang="T8">
                  <a:pos x="T4" y="T5"/>
                </a:cxn>
              </a:cxnLst>
              <a:rect l="0" t="0"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4088;p15"/>
            <p:cNvSpPr>
              <a:spLocks/>
            </p:cNvSpPr>
            <p:nvPr/>
          </p:nvSpPr>
          <p:spPr bwMode="auto">
            <a:xfrm>
              <a:off x="8876452" y="661235"/>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4089;p15"/>
            <p:cNvSpPr>
              <a:spLocks/>
            </p:cNvSpPr>
            <p:nvPr/>
          </p:nvSpPr>
          <p:spPr bwMode="auto">
            <a:xfrm>
              <a:off x="8821484" y="680227"/>
              <a:ext cx="20042" cy="15009"/>
            </a:xfrm>
            <a:custGeom>
              <a:avLst/>
              <a:gdLst>
                <a:gd name="T0" fmla="*/ 269839496 w 669"/>
                <a:gd name="T1" fmla="*/ 0 h 501"/>
                <a:gd name="T2" fmla="*/ 269839496 w 669"/>
                <a:gd name="T3" fmla="*/ 403546863 h 501"/>
                <a:gd name="T4" fmla="*/ 269839496 w 669"/>
                <a:gd name="T5" fmla="*/ 0 h 501"/>
                <a:gd name="T6" fmla="*/ 0 60000 65536"/>
                <a:gd name="T7" fmla="*/ 0 60000 65536"/>
                <a:gd name="T8" fmla="*/ 0 60000 65536"/>
              </a:gdLst>
              <a:ahLst/>
              <a:cxnLst>
                <a:cxn ang="T6">
                  <a:pos x="T0" y="T1"/>
                </a:cxn>
                <a:cxn ang="T7">
                  <a:pos x="T2" y="T3"/>
                </a:cxn>
                <a:cxn ang="T8">
                  <a:pos x="T4" y="T5"/>
                </a:cxn>
              </a:cxnLst>
              <a:rect l="0" t="0"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4090;p15"/>
            <p:cNvSpPr>
              <a:spLocks/>
            </p:cNvSpPr>
            <p:nvPr/>
          </p:nvSpPr>
          <p:spPr bwMode="auto">
            <a:xfrm>
              <a:off x="8831489" y="742175"/>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4091;p15"/>
            <p:cNvSpPr>
              <a:spLocks/>
            </p:cNvSpPr>
            <p:nvPr/>
          </p:nvSpPr>
          <p:spPr bwMode="auto">
            <a:xfrm>
              <a:off x="8781524" y="745170"/>
              <a:ext cx="21030" cy="16027"/>
            </a:xfrm>
            <a:custGeom>
              <a:avLst/>
              <a:gdLst>
                <a:gd name="T0" fmla="*/ 296377917 w 702"/>
                <a:gd name="T1" fmla="*/ 806772 h 535"/>
                <a:gd name="T2" fmla="*/ 296377917 w 702"/>
                <a:gd name="T3" fmla="*/ 430064564 h 535"/>
                <a:gd name="T4" fmla="*/ 296377917 w 702"/>
                <a:gd name="T5" fmla="*/ 806772 h 535"/>
                <a:gd name="T6" fmla="*/ 0 60000 65536"/>
                <a:gd name="T7" fmla="*/ 0 60000 65536"/>
                <a:gd name="T8" fmla="*/ 0 60000 65536"/>
              </a:gdLst>
              <a:ahLst/>
              <a:cxnLst>
                <a:cxn ang="T6">
                  <a:pos x="T0" y="T1"/>
                </a:cxn>
                <a:cxn ang="T7">
                  <a:pos x="T2" y="T3"/>
                </a:cxn>
                <a:cxn ang="T8">
                  <a:pos x="T4" y="T5"/>
                </a:cxn>
              </a:cxnLst>
              <a:rect l="0" t="0"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4092;p15"/>
            <p:cNvSpPr>
              <a:spLocks/>
            </p:cNvSpPr>
            <p:nvPr/>
          </p:nvSpPr>
          <p:spPr bwMode="auto">
            <a:xfrm>
              <a:off x="8784519" y="821107"/>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4093;p15"/>
            <p:cNvSpPr>
              <a:spLocks/>
            </p:cNvSpPr>
            <p:nvPr/>
          </p:nvSpPr>
          <p:spPr bwMode="auto">
            <a:xfrm>
              <a:off x="8732577" y="826110"/>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4094;p15"/>
            <p:cNvSpPr>
              <a:spLocks/>
            </p:cNvSpPr>
            <p:nvPr/>
          </p:nvSpPr>
          <p:spPr bwMode="auto">
            <a:xfrm>
              <a:off x="8718588" y="900040"/>
              <a:ext cx="21000" cy="15039"/>
            </a:xfrm>
            <a:custGeom>
              <a:avLst/>
              <a:gdLst>
                <a:gd name="T0" fmla="*/ 295569907 w 701"/>
                <a:gd name="T1" fmla="*/ 806833 h 502"/>
                <a:gd name="T2" fmla="*/ 295569907 w 701"/>
                <a:gd name="T3" fmla="*/ 403549995 h 502"/>
                <a:gd name="T4" fmla="*/ 295569907 w 701"/>
                <a:gd name="T5" fmla="*/ 806833 h 502"/>
                <a:gd name="T6" fmla="*/ 0 60000 65536"/>
                <a:gd name="T7" fmla="*/ 0 60000 65536"/>
                <a:gd name="T8" fmla="*/ 0 60000 65536"/>
              </a:gdLst>
              <a:ahLst/>
              <a:cxnLst>
                <a:cxn ang="T6">
                  <a:pos x="T0" y="T1"/>
                </a:cxn>
                <a:cxn ang="T7">
                  <a:pos x="T2" y="T3"/>
                </a:cxn>
                <a:cxn ang="T8">
                  <a:pos x="T4" y="T5"/>
                </a:cxn>
              </a:cxnLst>
              <a:rect l="0" t="0"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4095;p15"/>
            <p:cNvSpPr>
              <a:spLocks/>
            </p:cNvSpPr>
            <p:nvPr/>
          </p:nvSpPr>
          <p:spPr bwMode="auto">
            <a:xfrm>
              <a:off x="8967397" y="357457"/>
              <a:ext cx="21000" cy="16027"/>
            </a:xfrm>
            <a:custGeom>
              <a:avLst/>
              <a:gdLst>
                <a:gd name="T0" fmla="*/ 295569907 w 701"/>
                <a:gd name="T1" fmla="*/ 806772 h 535"/>
                <a:gd name="T2" fmla="*/ 295569907 w 701"/>
                <a:gd name="T3" fmla="*/ 430871336 h 535"/>
                <a:gd name="T4" fmla="*/ 295569907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4096;p15"/>
            <p:cNvSpPr>
              <a:spLocks/>
            </p:cNvSpPr>
            <p:nvPr/>
          </p:nvSpPr>
          <p:spPr bwMode="auto">
            <a:xfrm>
              <a:off x="8947416" y="195608"/>
              <a:ext cx="20012" cy="15009"/>
            </a:xfrm>
            <a:custGeom>
              <a:avLst/>
              <a:gdLst>
                <a:gd name="T0" fmla="*/ 269031532 w 668"/>
                <a:gd name="T1" fmla="*/ 0 h 501"/>
                <a:gd name="T2" fmla="*/ 269031532 w 668"/>
                <a:gd name="T3" fmla="*/ 402740002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4097;p15"/>
            <p:cNvSpPr>
              <a:spLocks/>
            </p:cNvSpPr>
            <p:nvPr/>
          </p:nvSpPr>
          <p:spPr bwMode="auto">
            <a:xfrm>
              <a:off x="9017362" y="226582"/>
              <a:ext cx="21000" cy="15997"/>
            </a:xfrm>
            <a:custGeom>
              <a:avLst/>
              <a:gdLst>
                <a:gd name="T0" fmla="*/ 269007663 w 701"/>
                <a:gd name="T1" fmla="*/ 0 h 534"/>
                <a:gd name="T2" fmla="*/ 269007663 w 701"/>
                <a:gd name="T3" fmla="*/ 430061341 h 534"/>
                <a:gd name="T4" fmla="*/ 269007663 w 701"/>
                <a:gd name="T5" fmla="*/ 0 h 534"/>
                <a:gd name="T6" fmla="*/ 0 60000 65536"/>
                <a:gd name="T7" fmla="*/ 0 60000 65536"/>
                <a:gd name="T8" fmla="*/ 0 60000 65536"/>
              </a:gdLst>
              <a:ahLst/>
              <a:cxnLst>
                <a:cxn ang="T6">
                  <a:pos x="T0" y="T1"/>
                </a:cxn>
                <a:cxn ang="T7">
                  <a:pos x="T2" y="T3"/>
                </a:cxn>
                <a:cxn ang="T8">
                  <a:pos x="T4" y="T5"/>
                </a:cxn>
              </a:cxnLst>
              <a:rect l="0" t="0"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4098;p15"/>
            <p:cNvSpPr>
              <a:spLocks/>
            </p:cNvSpPr>
            <p:nvPr/>
          </p:nvSpPr>
          <p:spPr bwMode="auto">
            <a:xfrm>
              <a:off x="8996363" y="147619"/>
              <a:ext cx="21000" cy="16027"/>
            </a:xfrm>
            <a:custGeom>
              <a:avLst/>
              <a:gdLst>
                <a:gd name="T0" fmla="*/ 269007663 w 701"/>
                <a:gd name="T1" fmla="*/ 806772 h 535"/>
                <a:gd name="T2" fmla="*/ 269007663 w 701"/>
                <a:gd name="T3" fmla="*/ 430871336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4099;p15"/>
            <p:cNvSpPr>
              <a:spLocks/>
            </p:cNvSpPr>
            <p:nvPr/>
          </p:nvSpPr>
          <p:spPr bwMode="auto">
            <a:xfrm>
              <a:off x="9023353" y="119641"/>
              <a:ext cx="20012" cy="15039"/>
            </a:xfrm>
            <a:custGeom>
              <a:avLst/>
              <a:gdLst>
                <a:gd name="T0" fmla="*/ 269031532 w 668"/>
                <a:gd name="T1" fmla="*/ 806833 h 502"/>
                <a:gd name="T2" fmla="*/ 269031532 w 668"/>
                <a:gd name="T3" fmla="*/ 403549995 h 502"/>
                <a:gd name="T4" fmla="*/ 269031532 w 668"/>
                <a:gd name="T5" fmla="*/ 806833 h 502"/>
                <a:gd name="T6" fmla="*/ 0 60000 65536"/>
                <a:gd name="T7" fmla="*/ 0 60000 65536"/>
                <a:gd name="T8" fmla="*/ 0 60000 65536"/>
              </a:gdLst>
              <a:ahLst/>
              <a:cxnLst>
                <a:cxn ang="T6">
                  <a:pos x="T0" y="T1"/>
                </a:cxn>
                <a:cxn ang="T7">
                  <a:pos x="T2" y="T3"/>
                </a:cxn>
                <a:cxn ang="T8">
                  <a:pos x="T4" y="T5"/>
                </a:cxn>
              </a:cxnLst>
              <a:rect l="0" t="0"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279" name="Google Shape;4100;p15"/>
          <p:cNvGrpSpPr>
            <a:grpSpLocks/>
          </p:cNvGrpSpPr>
          <p:nvPr/>
        </p:nvGrpSpPr>
        <p:grpSpPr bwMode="auto">
          <a:xfrm rot="16200000" flipH="1">
            <a:off x="11145044" y="5617369"/>
            <a:ext cx="571500" cy="1624012"/>
            <a:chOff x="7607455" y="4238363"/>
            <a:chExt cx="438017" cy="1186459"/>
          </a:xfrm>
        </p:grpSpPr>
        <p:sp>
          <p:nvSpPr>
            <p:cNvPr id="280" name="Google Shape;4101;p15"/>
            <p:cNvSpPr/>
            <p:nvPr/>
          </p:nvSpPr>
          <p:spPr>
            <a:xfrm>
              <a:off x="7911633" y="4619932"/>
              <a:ext cx="133839" cy="198323"/>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81" name="Google Shape;4102;p15"/>
            <p:cNvSpPr/>
            <p:nvPr/>
          </p:nvSpPr>
          <p:spPr>
            <a:xfrm>
              <a:off x="7607455" y="4894801"/>
              <a:ext cx="221442" cy="138014"/>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82" name="Google Shape;4103;p15"/>
            <p:cNvSpPr/>
            <p:nvPr/>
          </p:nvSpPr>
          <p:spPr>
            <a:xfrm>
              <a:off x="7899466" y="4892482"/>
              <a:ext cx="118022" cy="24355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83" name="Google Shape;4104;p15"/>
            <p:cNvSpPr/>
            <p:nvPr/>
          </p:nvSpPr>
          <p:spPr>
            <a:xfrm>
              <a:off x="7664641" y="4670962"/>
              <a:ext cx="170340" cy="209921"/>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84" name="Google Shape;4105;p15"/>
            <p:cNvSpPr/>
            <p:nvPr/>
          </p:nvSpPr>
          <p:spPr>
            <a:xfrm>
              <a:off x="7838630" y="4313749"/>
              <a:ext cx="142356" cy="314302"/>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85" name="Google Shape;4106;p15"/>
            <p:cNvSpPr/>
            <p:nvPr/>
          </p:nvSpPr>
          <p:spPr>
            <a:xfrm>
              <a:off x="7682891" y="4238363"/>
              <a:ext cx="152090" cy="257472"/>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lIns="91425" tIns="91425" rIns="91425" bIns="91425" anchor="ctr"/>
            <a:lstStyle/>
            <a:p>
              <a:pPr>
                <a:spcBef>
                  <a:spcPts val="0"/>
                </a:spcBef>
                <a:spcAft>
                  <a:spcPts val="0"/>
                </a:spcAft>
                <a:defRPr/>
              </a:pPr>
              <a:endParaRPr/>
            </a:p>
          </p:txBody>
        </p:sp>
        <p:sp>
          <p:nvSpPr>
            <p:cNvPr id="286" name="Google Shape;4107;p15"/>
            <p:cNvSpPr>
              <a:spLocks/>
            </p:cNvSpPr>
            <p:nvPr/>
          </p:nvSpPr>
          <p:spPr bwMode="auto">
            <a:xfrm>
              <a:off x="7764720" y="4348509"/>
              <a:ext cx="112550" cy="1076313"/>
            </a:xfrm>
            <a:custGeom>
              <a:avLst/>
              <a:gdLst>
                <a:gd name="T0" fmla="*/ 310900637 w 3757"/>
                <a:gd name="T1" fmla="*/ 806815 h 35928"/>
                <a:gd name="T2" fmla="*/ 16103787 w 3757"/>
                <a:gd name="T3" fmla="*/ 319748572 h 35928"/>
                <a:gd name="T4" fmla="*/ 1278981652 w 3757"/>
                <a:gd name="T5" fmla="*/ 2147483647 h 35928"/>
                <a:gd name="T6" fmla="*/ 2147483647 w 3757"/>
                <a:gd name="T7" fmla="*/ 2147483647 h 35928"/>
                <a:gd name="T8" fmla="*/ 2147483647 w 3757"/>
                <a:gd name="T9" fmla="*/ 2147483647 h 35928"/>
                <a:gd name="T10" fmla="*/ 1709090983 w 3757"/>
                <a:gd name="T11" fmla="*/ 2147483647 h 35928"/>
                <a:gd name="T12" fmla="*/ 1970844746 w 3757"/>
                <a:gd name="T13" fmla="*/ 2147483647 h 35928"/>
                <a:gd name="T14" fmla="*/ 2147483647 w 3757"/>
                <a:gd name="T15" fmla="*/ 2147483647 h 35928"/>
                <a:gd name="T16" fmla="*/ 2147483647 w 3757"/>
                <a:gd name="T17" fmla="*/ 2147483647 h 35928"/>
                <a:gd name="T18" fmla="*/ 2147483647 w 3757"/>
                <a:gd name="T19" fmla="*/ 2147483647 h 35928"/>
                <a:gd name="T20" fmla="*/ 2147483647 w 3757"/>
                <a:gd name="T21" fmla="*/ 2147483647 h 35928"/>
                <a:gd name="T22" fmla="*/ 1978077274 w 3757"/>
                <a:gd name="T23" fmla="*/ 2147483647 h 35928"/>
                <a:gd name="T24" fmla="*/ 500172110 w 3757"/>
                <a:gd name="T25" fmla="*/ 185240304 h 35928"/>
                <a:gd name="T26" fmla="*/ 310900637 w 3757"/>
                <a:gd name="T27" fmla="*/ 806815 h 359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4108;p15"/>
            <p:cNvSpPr>
              <a:spLocks/>
            </p:cNvSpPr>
            <p:nvPr/>
          </p:nvSpPr>
          <p:spPr bwMode="auto">
            <a:xfrm>
              <a:off x="7852399" y="4935066"/>
              <a:ext cx="148979" cy="280073"/>
            </a:xfrm>
            <a:custGeom>
              <a:avLst/>
              <a:gdLst>
                <a:gd name="T0" fmla="*/ 2147483647 w 4973"/>
                <a:gd name="T1" fmla="*/ 0 h 9349"/>
                <a:gd name="T2" fmla="*/ 2147483647 w 4973"/>
                <a:gd name="T3" fmla="*/ 185240774 h 9349"/>
                <a:gd name="T4" fmla="*/ 130475736 w 4973"/>
                <a:gd name="T5" fmla="*/ 2147483647 h 9349"/>
                <a:gd name="T6" fmla="*/ 343114515 w 4973"/>
                <a:gd name="T7" fmla="*/ 2147483647 h 9349"/>
                <a:gd name="T8" fmla="*/ 560564509 w 4973"/>
                <a:gd name="T9" fmla="*/ 2147483647 h 9349"/>
                <a:gd name="T10" fmla="*/ 2147483647 w 4973"/>
                <a:gd name="T11" fmla="*/ 319749389 h 9349"/>
                <a:gd name="T12" fmla="*/ 2147483647 w 4973"/>
                <a:gd name="T13" fmla="*/ 0 h 9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4109;p15"/>
            <p:cNvSpPr>
              <a:spLocks/>
            </p:cNvSpPr>
            <p:nvPr/>
          </p:nvSpPr>
          <p:spPr bwMode="auto">
            <a:xfrm>
              <a:off x="7738300" y="4739937"/>
              <a:ext cx="140081" cy="186096"/>
            </a:xfrm>
            <a:custGeom>
              <a:avLst/>
              <a:gdLst>
                <a:gd name="T0" fmla="*/ 316520149 w 4676"/>
                <a:gd name="T1" fmla="*/ 0 h 6212"/>
                <a:gd name="T2" fmla="*/ 82161401 w 4676"/>
                <a:gd name="T3" fmla="*/ 300417541 h 6212"/>
                <a:gd name="T4" fmla="*/ 2147483647 w 4676"/>
                <a:gd name="T5" fmla="*/ 2147483647 h 6212"/>
                <a:gd name="T6" fmla="*/ 2147483647 w 4676"/>
                <a:gd name="T7" fmla="*/ 2147483647 h 6212"/>
                <a:gd name="T8" fmla="*/ 2147483647 w 4676"/>
                <a:gd name="T9" fmla="*/ 2147483647 h 6212"/>
                <a:gd name="T10" fmla="*/ 1882263304 w 4676"/>
                <a:gd name="T11" fmla="*/ 2147483647 h 6212"/>
                <a:gd name="T12" fmla="*/ 565396933 w 4676"/>
                <a:gd name="T13" fmla="*/ 165910126 h 6212"/>
                <a:gd name="T14" fmla="*/ 316520149 w 4676"/>
                <a:gd name="T15" fmla="*/ 0 h 62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4110;p15"/>
            <p:cNvSpPr>
              <a:spLocks/>
            </p:cNvSpPr>
            <p:nvPr/>
          </p:nvSpPr>
          <p:spPr bwMode="auto">
            <a:xfrm>
              <a:off x="7832240" y="4369508"/>
              <a:ext cx="111981" cy="285195"/>
            </a:xfrm>
            <a:custGeom>
              <a:avLst/>
              <a:gdLst>
                <a:gd name="T0" fmla="*/ 2147483647 w 3738"/>
                <a:gd name="T1" fmla="*/ 0 h 9520"/>
                <a:gd name="T2" fmla="*/ 2096489918 w 3738"/>
                <a:gd name="T3" fmla="*/ 318940009 h 9520"/>
                <a:gd name="T4" fmla="*/ 189273024 w 3738"/>
                <a:gd name="T5" fmla="*/ 2147483647 h 9520"/>
                <a:gd name="T6" fmla="*/ 370479762 w 3738"/>
                <a:gd name="T7" fmla="*/ 2147483647 h 9520"/>
                <a:gd name="T8" fmla="*/ 538835047 w 3738"/>
                <a:gd name="T9" fmla="*/ 2147483647 h 9520"/>
                <a:gd name="T10" fmla="*/ 2147483647 w 3738"/>
                <a:gd name="T11" fmla="*/ 185239814 h 9520"/>
                <a:gd name="T12" fmla="*/ 2147483647 w 3738"/>
                <a:gd name="T13" fmla="*/ 0 h 95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4111;p15"/>
            <p:cNvSpPr>
              <a:spLocks/>
            </p:cNvSpPr>
            <p:nvPr/>
          </p:nvSpPr>
          <p:spPr bwMode="auto">
            <a:xfrm>
              <a:off x="7858570" y="4654144"/>
              <a:ext cx="160093" cy="196761"/>
            </a:xfrm>
            <a:custGeom>
              <a:avLst/>
              <a:gdLst>
                <a:gd name="T0" fmla="*/ 2147483647 w 5344"/>
                <a:gd name="T1" fmla="*/ 806816 h 6568"/>
                <a:gd name="T2" fmla="*/ 2147483647 w 5344"/>
                <a:gd name="T3" fmla="*/ 242426298 h 6568"/>
                <a:gd name="T4" fmla="*/ 260143845 w 5344"/>
                <a:gd name="T5" fmla="*/ 2147483647 h 6568"/>
                <a:gd name="T6" fmla="*/ 295578891 w 5344"/>
                <a:gd name="T7" fmla="*/ 2147483647 h 6568"/>
                <a:gd name="T8" fmla="*/ 394651444 w 5344"/>
                <a:gd name="T9" fmla="*/ 2147483647 h 6568"/>
                <a:gd name="T10" fmla="*/ 2147483647 w 5344"/>
                <a:gd name="T11" fmla="*/ 242426298 h 6568"/>
                <a:gd name="T12" fmla="*/ 2147483647 w 5344"/>
                <a:gd name="T13" fmla="*/ 806816 h 65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4112;p15"/>
            <p:cNvSpPr>
              <a:spLocks/>
            </p:cNvSpPr>
            <p:nvPr/>
          </p:nvSpPr>
          <p:spPr bwMode="auto">
            <a:xfrm>
              <a:off x="7692198" y="4929614"/>
              <a:ext cx="181752" cy="123245"/>
            </a:xfrm>
            <a:custGeom>
              <a:avLst/>
              <a:gdLst>
                <a:gd name="T0" fmla="*/ 344724108 w 6067"/>
                <a:gd name="T1" fmla="*/ 806814 h 4114"/>
                <a:gd name="T2" fmla="*/ 112757449 w 6067"/>
                <a:gd name="T3" fmla="*/ 385804572 h 4114"/>
                <a:gd name="T4" fmla="*/ 1939454712 w 6067"/>
                <a:gd name="T5" fmla="*/ 2147483647 h 4114"/>
                <a:gd name="T6" fmla="*/ 2147483647 w 6067"/>
                <a:gd name="T7" fmla="*/ 2147483647 h 4114"/>
                <a:gd name="T8" fmla="*/ 2147483647 w 6067"/>
                <a:gd name="T9" fmla="*/ 2147483647 h 4114"/>
                <a:gd name="T10" fmla="*/ 2147483647 w 6067"/>
                <a:gd name="T11" fmla="*/ 2147483647 h 4114"/>
                <a:gd name="T12" fmla="*/ 2147483647 w 6067"/>
                <a:gd name="T13" fmla="*/ 1862936550 h 4114"/>
                <a:gd name="T14" fmla="*/ 542841667 w 6067"/>
                <a:gd name="T15" fmla="*/ 116789586 h 4114"/>
                <a:gd name="T16" fmla="*/ 344724108 w 6067"/>
                <a:gd name="T17" fmla="*/ 806814 h 4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4113;p15"/>
            <p:cNvSpPr>
              <a:spLocks/>
            </p:cNvSpPr>
            <p:nvPr/>
          </p:nvSpPr>
          <p:spPr bwMode="auto">
            <a:xfrm>
              <a:off x="7935196" y="4960918"/>
              <a:ext cx="21000" cy="16027"/>
            </a:xfrm>
            <a:custGeom>
              <a:avLst/>
              <a:gdLst>
                <a:gd name="T0" fmla="*/ 269007663 w 701"/>
                <a:gd name="T1" fmla="*/ 806772 h 535"/>
                <a:gd name="T2" fmla="*/ 269007663 w 701"/>
                <a:gd name="T3" fmla="*/ 430064564 h 535"/>
                <a:gd name="T4" fmla="*/ 269007663 w 701"/>
                <a:gd name="T5" fmla="*/ 806772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4114;p15"/>
            <p:cNvSpPr>
              <a:spLocks/>
            </p:cNvSpPr>
            <p:nvPr/>
          </p:nvSpPr>
          <p:spPr bwMode="auto">
            <a:xfrm>
              <a:off x="7928186" y="4990903"/>
              <a:ext cx="21030" cy="15009"/>
            </a:xfrm>
            <a:custGeom>
              <a:avLst/>
              <a:gdLst>
                <a:gd name="T0" fmla="*/ 269008750 w 702"/>
                <a:gd name="T1" fmla="*/ 0 h 501"/>
                <a:gd name="T2" fmla="*/ 269008750 w 702"/>
                <a:gd name="T3" fmla="*/ 403546863 h 501"/>
                <a:gd name="T4" fmla="*/ 269008750 w 702"/>
                <a:gd name="T5" fmla="*/ 0 h 501"/>
                <a:gd name="T6" fmla="*/ 0 60000 65536"/>
                <a:gd name="T7" fmla="*/ 0 60000 65536"/>
                <a:gd name="T8" fmla="*/ 0 60000 65536"/>
              </a:gdLst>
              <a:ahLst/>
              <a:cxnLst>
                <a:cxn ang="T6">
                  <a:pos x="T0" y="T1"/>
                </a:cxn>
                <a:cxn ang="T7">
                  <a:pos x="T2" y="T3"/>
                </a:cxn>
                <a:cxn ang="T8">
                  <a:pos x="T4" y="T5"/>
                </a:cxn>
              </a:cxnLst>
              <a:rect l="0" t="0"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4115;p15"/>
            <p:cNvSpPr>
              <a:spLocks/>
            </p:cNvSpPr>
            <p:nvPr/>
          </p:nvSpPr>
          <p:spPr bwMode="auto">
            <a:xfrm>
              <a:off x="7956165" y="4688144"/>
              <a:ext cx="21030" cy="15997"/>
            </a:xfrm>
            <a:custGeom>
              <a:avLst/>
              <a:gdLst>
                <a:gd name="T0" fmla="*/ 269008750 w 702"/>
                <a:gd name="T1" fmla="*/ 0 h 534"/>
                <a:gd name="T2" fmla="*/ 269008750 w 702"/>
                <a:gd name="T3" fmla="*/ 430061341 h 534"/>
                <a:gd name="T4" fmla="*/ 269008750 w 702"/>
                <a:gd name="T5" fmla="*/ 0 h 534"/>
                <a:gd name="T6" fmla="*/ 0 60000 65536"/>
                <a:gd name="T7" fmla="*/ 0 60000 65536"/>
                <a:gd name="T8" fmla="*/ 0 60000 65536"/>
              </a:gdLst>
              <a:ahLst/>
              <a:cxnLst>
                <a:cxn ang="T6">
                  <a:pos x="T0" y="T1"/>
                </a:cxn>
                <a:cxn ang="T7">
                  <a:pos x="T2" y="T3"/>
                </a:cxn>
                <a:cxn ang="T8">
                  <a:pos x="T4" y="T5"/>
                </a:cxn>
              </a:cxnLst>
              <a:rect l="0" t="0"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4116;p15"/>
            <p:cNvSpPr>
              <a:spLocks/>
            </p:cNvSpPr>
            <p:nvPr/>
          </p:nvSpPr>
          <p:spPr bwMode="auto">
            <a:xfrm>
              <a:off x="7949185" y="4714115"/>
              <a:ext cx="21000" cy="16027"/>
            </a:xfrm>
            <a:custGeom>
              <a:avLst/>
              <a:gdLst>
                <a:gd name="T0" fmla="*/ 269007663 w 701"/>
                <a:gd name="T1" fmla="*/ 0 h 535"/>
                <a:gd name="T2" fmla="*/ 269007663 w 701"/>
                <a:gd name="T3" fmla="*/ 430064564 h 535"/>
                <a:gd name="T4" fmla="*/ 269007663 w 701"/>
                <a:gd name="T5" fmla="*/ 0 h 535"/>
                <a:gd name="T6" fmla="*/ 0 60000 65536"/>
                <a:gd name="T7" fmla="*/ 0 60000 65536"/>
                <a:gd name="T8" fmla="*/ 0 60000 65536"/>
              </a:gdLst>
              <a:ahLst/>
              <a:cxnLst>
                <a:cxn ang="T6">
                  <a:pos x="T0" y="T1"/>
                </a:cxn>
                <a:cxn ang="T7">
                  <a:pos x="T2" y="T3"/>
                </a:cxn>
                <a:cxn ang="T8">
                  <a:pos x="T4" y="T5"/>
                </a:cxn>
              </a:cxnLst>
              <a:rect l="0" t="0"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4117;p15"/>
            <p:cNvSpPr>
              <a:spLocks/>
            </p:cNvSpPr>
            <p:nvPr/>
          </p:nvSpPr>
          <p:spPr bwMode="auto">
            <a:xfrm>
              <a:off x="7719368" y="4704110"/>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4118;p15"/>
            <p:cNvSpPr>
              <a:spLocks/>
            </p:cNvSpPr>
            <p:nvPr/>
          </p:nvSpPr>
          <p:spPr bwMode="auto">
            <a:xfrm>
              <a:off x="7706367" y="4734095"/>
              <a:ext cx="21000" cy="15009"/>
            </a:xfrm>
            <a:custGeom>
              <a:avLst/>
              <a:gdLst>
                <a:gd name="T0" fmla="*/ 295569907 w 701"/>
                <a:gd name="T1" fmla="*/ 806831 h 501"/>
                <a:gd name="T2" fmla="*/ 295569907 w 701"/>
                <a:gd name="T3" fmla="*/ 403546863 h 501"/>
                <a:gd name="T4" fmla="*/ 295569907 w 701"/>
                <a:gd name="T5" fmla="*/ 806831 h 501"/>
                <a:gd name="T6" fmla="*/ 0 60000 65536"/>
                <a:gd name="T7" fmla="*/ 0 60000 65536"/>
                <a:gd name="T8" fmla="*/ 0 60000 65536"/>
              </a:gdLst>
              <a:ahLst/>
              <a:cxnLst>
                <a:cxn ang="T6">
                  <a:pos x="T0" y="T1"/>
                </a:cxn>
                <a:cxn ang="T7">
                  <a:pos x="T2" y="T3"/>
                </a:cxn>
                <a:cxn ang="T8">
                  <a:pos x="T4" y="T5"/>
                </a:cxn>
              </a:cxnLst>
              <a:rect l="0" t="0"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4119;p15"/>
            <p:cNvSpPr>
              <a:spLocks/>
            </p:cNvSpPr>
            <p:nvPr/>
          </p:nvSpPr>
          <p:spPr bwMode="auto">
            <a:xfrm>
              <a:off x="7689383" y="4707105"/>
              <a:ext cx="20012" cy="16027"/>
            </a:xfrm>
            <a:custGeom>
              <a:avLst/>
              <a:gdLst>
                <a:gd name="T0" fmla="*/ 269031532 w 668"/>
                <a:gd name="T1" fmla="*/ 806772 h 535"/>
                <a:gd name="T2" fmla="*/ 269031532 w 668"/>
                <a:gd name="T3" fmla="*/ 430871336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4120;p15"/>
            <p:cNvSpPr>
              <a:spLocks/>
            </p:cNvSpPr>
            <p:nvPr/>
          </p:nvSpPr>
          <p:spPr bwMode="auto">
            <a:xfrm>
              <a:off x="7907218" y="4335418"/>
              <a:ext cx="21000" cy="15997"/>
            </a:xfrm>
            <a:custGeom>
              <a:avLst/>
              <a:gdLst>
                <a:gd name="T0" fmla="*/ 295569907 w 701"/>
                <a:gd name="T1" fmla="*/ 0 h 534"/>
                <a:gd name="T2" fmla="*/ 295569907 w 701"/>
                <a:gd name="T3" fmla="*/ 430061341 h 534"/>
                <a:gd name="T4" fmla="*/ 295569907 w 701"/>
                <a:gd name="T5" fmla="*/ 0 h 534"/>
                <a:gd name="T6" fmla="*/ 0 60000 65536"/>
                <a:gd name="T7" fmla="*/ 0 60000 65536"/>
                <a:gd name="T8" fmla="*/ 0 60000 65536"/>
              </a:gdLst>
              <a:ahLst/>
              <a:cxnLst>
                <a:cxn ang="T6">
                  <a:pos x="T0" y="T1"/>
                </a:cxn>
                <a:cxn ang="T7">
                  <a:pos x="T2" y="T3"/>
                </a:cxn>
                <a:cxn ang="T8">
                  <a:pos x="T4" y="T5"/>
                </a:cxn>
              </a:cxnLst>
              <a:rect l="0" t="0"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4121;p15"/>
            <p:cNvSpPr>
              <a:spLocks/>
            </p:cNvSpPr>
            <p:nvPr/>
          </p:nvSpPr>
          <p:spPr bwMode="auto">
            <a:xfrm>
              <a:off x="7883223" y="4349408"/>
              <a:ext cx="20012" cy="15997"/>
            </a:xfrm>
            <a:custGeom>
              <a:avLst/>
              <a:gdLst>
                <a:gd name="T0" fmla="*/ 269031532 w 668"/>
                <a:gd name="T1" fmla="*/ 0 h 534"/>
                <a:gd name="T2" fmla="*/ 269031532 w 668"/>
                <a:gd name="T3" fmla="*/ 430061341 h 534"/>
                <a:gd name="T4" fmla="*/ 269031532 w 668"/>
                <a:gd name="T5" fmla="*/ 0 h 534"/>
                <a:gd name="T6" fmla="*/ 0 60000 65536"/>
                <a:gd name="T7" fmla="*/ 0 60000 65536"/>
                <a:gd name="T8" fmla="*/ 0 60000 65536"/>
              </a:gdLst>
              <a:ahLst/>
              <a:cxnLst>
                <a:cxn ang="T6">
                  <a:pos x="T0" y="T1"/>
                </a:cxn>
                <a:cxn ang="T7">
                  <a:pos x="T2" y="T3"/>
                </a:cxn>
                <a:cxn ang="T8">
                  <a:pos x="T4" y="T5"/>
                </a:cxn>
              </a:cxnLst>
              <a:rect l="0" t="0"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4122;p15"/>
            <p:cNvSpPr>
              <a:spLocks/>
            </p:cNvSpPr>
            <p:nvPr/>
          </p:nvSpPr>
          <p:spPr bwMode="auto">
            <a:xfrm>
              <a:off x="7755314" y="4299442"/>
              <a:ext cx="21030" cy="15009"/>
            </a:xfrm>
            <a:custGeom>
              <a:avLst/>
              <a:gdLst>
                <a:gd name="T0" fmla="*/ 296377917 w 702"/>
                <a:gd name="T1" fmla="*/ 0 h 501"/>
                <a:gd name="T2" fmla="*/ 296377917 w 702"/>
                <a:gd name="T3" fmla="*/ 403546863 h 501"/>
                <a:gd name="T4" fmla="*/ 296377917 w 702"/>
                <a:gd name="T5" fmla="*/ 0 h 501"/>
                <a:gd name="T6" fmla="*/ 0 60000 65536"/>
                <a:gd name="T7" fmla="*/ 0 60000 65536"/>
                <a:gd name="T8" fmla="*/ 0 60000 65536"/>
              </a:gdLst>
              <a:ahLst/>
              <a:cxnLst>
                <a:cxn ang="T6">
                  <a:pos x="T0" y="T1"/>
                </a:cxn>
                <a:cxn ang="T7">
                  <a:pos x="T2" y="T3"/>
                </a:cxn>
                <a:cxn ang="T8">
                  <a:pos x="T4" y="T5"/>
                </a:cxn>
              </a:cxnLst>
              <a:rect l="0" t="0"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4123;p15"/>
            <p:cNvSpPr>
              <a:spLocks/>
            </p:cNvSpPr>
            <p:nvPr/>
          </p:nvSpPr>
          <p:spPr bwMode="auto">
            <a:xfrm>
              <a:off x="7738330" y="4328409"/>
              <a:ext cx="20012" cy="16027"/>
            </a:xfrm>
            <a:custGeom>
              <a:avLst/>
              <a:gdLst>
                <a:gd name="T0" fmla="*/ 269031532 w 668"/>
                <a:gd name="T1" fmla="*/ 806772 h 535"/>
                <a:gd name="T2" fmla="*/ 269031532 w 668"/>
                <a:gd name="T3" fmla="*/ 430064564 h 535"/>
                <a:gd name="T4" fmla="*/ 269031532 w 668"/>
                <a:gd name="T5" fmla="*/ 806772 h 535"/>
                <a:gd name="T6" fmla="*/ 0 60000 65536"/>
                <a:gd name="T7" fmla="*/ 0 60000 65536"/>
                <a:gd name="T8" fmla="*/ 0 60000 65536"/>
              </a:gdLst>
              <a:ahLst/>
              <a:cxnLst>
                <a:cxn ang="T6">
                  <a:pos x="T0" y="T1"/>
                </a:cxn>
                <a:cxn ang="T7">
                  <a:pos x="T2" y="T3"/>
                </a:cxn>
                <a:cxn ang="T8">
                  <a:pos x="T4" y="T5"/>
                </a:cxn>
              </a:cxnLst>
              <a:rect l="0" t="0"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4124;p15"/>
            <p:cNvSpPr>
              <a:spLocks/>
            </p:cNvSpPr>
            <p:nvPr/>
          </p:nvSpPr>
          <p:spPr bwMode="auto">
            <a:xfrm>
              <a:off x="7722363" y="4299442"/>
              <a:ext cx="20012" cy="15009"/>
            </a:xfrm>
            <a:custGeom>
              <a:avLst/>
              <a:gdLst>
                <a:gd name="T0" fmla="*/ 269031532 w 668"/>
                <a:gd name="T1" fmla="*/ 0 h 501"/>
                <a:gd name="T2" fmla="*/ 269031532 w 668"/>
                <a:gd name="T3" fmla="*/ 403546863 h 501"/>
                <a:gd name="T4" fmla="*/ 269031532 w 668"/>
                <a:gd name="T5" fmla="*/ 0 h 501"/>
                <a:gd name="T6" fmla="*/ 0 60000 65536"/>
                <a:gd name="T7" fmla="*/ 0 60000 65536"/>
                <a:gd name="T8" fmla="*/ 0 60000 65536"/>
              </a:gdLst>
              <a:ahLst/>
              <a:cxnLst>
                <a:cxn ang="T6">
                  <a:pos x="T0" y="T1"/>
                </a:cxn>
                <a:cxn ang="T7">
                  <a:pos x="T2" y="T3"/>
                </a:cxn>
                <a:cxn ang="T8">
                  <a:pos x="T4" y="T5"/>
                </a:cxn>
              </a:cxnLst>
              <a:rect l="0" t="0"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04" name="Google Shape;4125;p15"/>
          <p:cNvGrpSpPr>
            <a:grpSpLocks/>
          </p:cNvGrpSpPr>
          <p:nvPr/>
        </p:nvGrpSpPr>
        <p:grpSpPr bwMode="auto">
          <a:xfrm flipH="1">
            <a:off x="-79375" y="6156325"/>
            <a:ext cx="747713" cy="723900"/>
            <a:chOff x="8202967" y="4478366"/>
            <a:chExt cx="900965" cy="871845"/>
          </a:xfrm>
        </p:grpSpPr>
        <p:sp>
          <p:nvSpPr>
            <p:cNvPr id="305" name="Google Shape;4126;p15"/>
            <p:cNvSpPr/>
            <p:nvPr/>
          </p:nvSpPr>
          <p:spPr>
            <a:xfrm>
              <a:off x="8202967" y="4478366"/>
              <a:ext cx="889488" cy="837430"/>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lIns="91425" tIns="91425" rIns="91425" bIns="91425" anchor="ctr"/>
            <a:lstStyle/>
            <a:p>
              <a:pPr>
                <a:spcBef>
                  <a:spcPts val="0"/>
                </a:spcBef>
                <a:spcAft>
                  <a:spcPts val="0"/>
                </a:spcAft>
                <a:defRPr/>
              </a:pPr>
              <a:endParaRPr/>
            </a:p>
          </p:txBody>
        </p:sp>
        <p:sp>
          <p:nvSpPr>
            <p:cNvPr id="306" name="Google Shape;4127;p15"/>
            <p:cNvSpPr>
              <a:spLocks/>
            </p:cNvSpPr>
            <p:nvPr/>
          </p:nvSpPr>
          <p:spPr bwMode="auto">
            <a:xfrm>
              <a:off x="8299123" y="4596001"/>
              <a:ext cx="804808" cy="754210"/>
            </a:xfrm>
            <a:custGeom>
              <a:avLst/>
              <a:gdLst>
                <a:gd name="T0" fmla="*/ 464713724 w 26865"/>
                <a:gd name="T1" fmla="*/ 806815 h 25176"/>
                <a:gd name="T2" fmla="*/ 289959336 w 26865"/>
                <a:gd name="T3" fmla="*/ 650788055 h 25176"/>
                <a:gd name="T4" fmla="*/ 2147483647 w 26865"/>
                <a:gd name="T5" fmla="*/ 2147483647 h 25176"/>
                <a:gd name="T6" fmla="*/ 2147483647 w 26865"/>
                <a:gd name="T7" fmla="*/ 2147483647 h 25176"/>
                <a:gd name="T8" fmla="*/ 2147483647 w 26865"/>
                <a:gd name="T9" fmla="*/ 2147483647 h 25176"/>
                <a:gd name="T10" fmla="*/ 2147483647 w 26865"/>
                <a:gd name="T11" fmla="*/ 2147483647 h 25176"/>
                <a:gd name="T12" fmla="*/ 2147483647 w 26865"/>
                <a:gd name="T13" fmla="*/ 2147483647 h 25176"/>
                <a:gd name="T14" fmla="*/ 2147483647 w 26865"/>
                <a:gd name="T15" fmla="*/ 2147483647 h 25176"/>
                <a:gd name="T16" fmla="*/ 2147483647 w 26865"/>
                <a:gd name="T17" fmla="*/ 2147483647 h 25176"/>
                <a:gd name="T18" fmla="*/ 2147483647 w 26865"/>
                <a:gd name="T19" fmla="*/ 2147483647 h 25176"/>
                <a:gd name="T20" fmla="*/ 2147483647 w 26865"/>
                <a:gd name="T21" fmla="*/ 2147483647 h 25176"/>
                <a:gd name="T22" fmla="*/ 639495973 w 26865"/>
                <a:gd name="T23" fmla="*/ 59605148 h 25176"/>
                <a:gd name="T24" fmla="*/ 464713724 w 26865"/>
                <a:gd name="T25" fmla="*/ 806815 h 25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4128;p15"/>
            <p:cNvSpPr>
              <a:spLocks/>
            </p:cNvSpPr>
            <p:nvPr/>
          </p:nvSpPr>
          <p:spPr bwMode="auto">
            <a:xfrm>
              <a:off x="8354870" y="4614184"/>
              <a:ext cx="199876" cy="225220"/>
            </a:xfrm>
            <a:custGeom>
              <a:avLst/>
              <a:gdLst>
                <a:gd name="T0" fmla="*/ 2147483647 w 6672"/>
                <a:gd name="T1" fmla="*/ 806814 h 7518"/>
                <a:gd name="T2" fmla="*/ 2147483647 w 6672"/>
                <a:gd name="T3" fmla="*/ 322972670 h 7518"/>
                <a:gd name="T4" fmla="*/ 2147483647 w 6672"/>
                <a:gd name="T5" fmla="*/ 2147483647 h 7518"/>
                <a:gd name="T6" fmla="*/ 2147483647 w 6672"/>
                <a:gd name="T7" fmla="*/ 2147483647 h 7518"/>
                <a:gd name="T8" fmla="*/ 806207935 w 6672"/>
                <a:gd name="T9" fmla="*/ 2147483647 h 7518"/>
                <a:gd name="T10" fmla="*/ 430083033 w 6672"/>
                <a:gd name="T11" fmla="*/ 2147483647 h 7518"/>
                <a:gd name="T12" fmla="*/ 405133973 w 6672"/>
                <a:gd name="T13" fmla="*/ 2147483647 h 7518"/>
                <a:gd name="T14" fmla="*/ 430083033 w 6672"/>
                <a:gd name="T15" fmla="*/ 2147483647 h 7518"/>
                <a:gd name="T16" fmla="*/ 799782185 w 6672"/>
                <a:gd name="T17" fmla="*/ 2147483647 h 7518"/>
                <a:gd name="T18" fmla="*/ 2147483647 w 6672"/>
                <a:gd name="T19" fmla="*/ 2147483647 h 7518"/>
                <a:gd name="T20" fmla="*/ 2147483647 w 6672"/>
                <a:gd name="T21" fmla="*/ 2147483647 h 7518"/>
                <a:gd name="T22" fmla="*/ 2147483647 w 6672"/>
                <a:gd name="T23" fmla="*/ 322972670 h 7518"/>
                <a:gd name="T24" fmla="*/ 2147483647 w 6672"/>
                <a:gd name="T25" fmla="*/ 806814 h 75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72" h="7518" extrusionOk="0">
                  <a:moveTo>
                    <a:pt x="6155" y="1"/>
                  </a:moveTo>
                  <a:cubicBezTo>
                    <a:pt x="5946" y="1"/>
                    <a:pt x="5738" y="134"/>
                    <a:pt x="5738" y="401"/>
                  </a:cubicBezTo>
                  <a:cubicBezTo>
                    <a:pt x="5738" y="2254"/>
                    <a:pt x="5826" y="4106"/>
                    <a:pt x="5753" y="5959"/>
                  </a:cubicBez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4129;p15"/>
            <p:cNvSpPr>
              <a:spLocks/>
            </p:cNvSpPr>
            <p:nvPr/>
          </p:nvSpPr>
          <p:spPr bwMode="auto">
            <a:xfrm>
              <a:off x="8471396" y="4733107"/>
              <a:ext cx="219259" cy="244962"/>
            </a:xfrm>
            <a:custGeom>
              <a:avLst/>
              <a:gdLst>
                <a:gd name="T0" fmla="*/ 2147483647 w 7319"/>
                <a:gd name="T1" fmla="*/ 0 h 8177"/>
                <a:gd name="T2" fmla="*/ 2147483647 w 7319"/>
                <a:gd name="T3" fmla="*/ 322972796 h 8177"/>
                <a:gd name="T4" fmla="*/ 2147483647 w 7319"/>
                <a:gd name="T5" fmla="*/ 2147483647 h 8177"/>
                <a:gd name="T6" fmla="*/ 2147483647 w 7319"/>
                <a:gd name="T7" fmla="*/ 2147483647 h 8177"/>
                <a:gd name="T8" fmla="*/ 413175356 w 7319"/>
                <a:gd name="T9" fmla="*/ 2147483647 h 8177"/>
                <a:gd name="T10" fmla="*/ 550909163 w 7319"/>
                <a:gd name="T11" fmla="*/ 2147483647 h 8177"/>
                <a:gd name="T12" fmla="*/ 601642142 w 7319"/>
                <a:gd name="T13" fmla="*/ 2147483647 h 8177"/>
                <a:gd name="T14" fmla="*/ 2147483647 w 7319"/>
                <a:gd name="T15" fmla="*/ 2147483647 h 8177"/>
                <a:gd name="T16" fmla="*/ 2147483647 w 7319"/>
                <a:gd name="T17" fmla="*/ 2147483647 h 8177"/>
                <a:gd name="T18" fmla="*/ 2147483647 w 7319"/>
                <a:gd name="T19" fmla="*/ 322972796 h 8177"/>
                <a:gd name="T20" fmla="*/ 2147483647 w 7319"/>
                <a:gd name="T21" fmla="*/ 0 h 8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19" h="8177" extrusionOk="0">
                  <a:moveTo>
                    <a:pt x="6835" y="0"/>
                  </a:moveTo>
                  <a:cubicBezTo>
                    <a:pt x="6626" y="0"/>
                    <a:pt x="6418" y="134"/>
                    <a:pt x="6418" y="401"/>
                  </a:cubicBezTo>
                  <a:cubicBezTo>
                    <a:pt x="6418" y="2507"/>
                    <a:pt x="6477" y="4614"/>
                    <a:pt x="6428" y="6692"/>
                  </a:cubicBez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4130;p15"/>
            <p:cNvSpPr>
              <a:spLocks/>
            </p:cNvSpPr>
            <p:nvPr/>
          </p:nvSpPr>
          <p:spPr bwMode="auto">
            <a:xfrm>
              <a:off x="8557698" y="4783072"/>
              <a:ext cx="304818" cy="334775"/>
            </a:xfrm>
            <a:custGeom>
              <a:avLst/>
              <a:gdLst>
                <a:gd name="T0" fmla="*/ 2147483647 w 10175"/>
                <a:gd name="T1" fmla="*/ 0 h 11175"/>
                <a:gd name="T2" fmla="*/ 2147483647 w 10175"/>
                <a:gd name="T3" fmla="*/ 322168018 h 11175"/>
                <a:gd name="T4" fmla="*/ 2147483647 w 10175"/>
                <a:gd name="T5" fmla="*/ 2147483647 h 11175"/>
                <a:gd name="T6" fmla="*/ 2147483647 w 10175"/>
                <a:gd name="T7" fmla="*/ 2147483647 h 11175"/>
                <a:gd name="T8" fmla="*/ 430087953 w 10175"/>
                <a:gd name="T9" fmla="*/ 2147483647 h 11175"/>
                <a:gd name="T10" fmla="*/ 430087953 w 10175"/>
                <a:gd name="T11" fmla="*/ 2147483647 h 11175"/>
                <a:gd name="T12" fmla="*/ 2147483647 w 10175"/>
                <a:gd name="T13" fmla="*/ 2147483647 h 11175"/>
                <a:gd name="T14" fmla="*/ 2147483647 w 10175"/>
                <a:gd name="T15" fmla="*/ 2147483647 h 11175"/>
                <a:gd name="T16" fmla="*/ 2147483647 w 10175"/>
                <a:gd name="T17" fmla="*/ 322168018 h 11175"/>
                <a:gd name="T18" fmla="*/ 2147483647 w 10175"/>
                <a:gd name="T19" fmla="*/ 0 h 11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75" h="11175" extrusionOk="0">
                  <a:moveTo>
                    <a:pt x="9758" y="0"/>
                  </a:moveTo>
                  <a:cubicBezTo>
                    <a:pt x="9549" y="0"/>
                    <a:pt x="9341" y="134"/>
                    <a:pt x="9341" y="400"/>
                  </a:cubicBezTo>
                  <a:cubicBezTo>
                    <a:pt x="9309" y="3611"/>
                    <a:pt x="9153" y="6853"/>
                    <a:pt x="8874" y="10066"/>
                  </a:cubicBez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4131;p15"/>
            <p:cNvSpPr>
              <a:spLocks/>
            </p:cNvSpPr>
            <p:nvPr/>
          </p:nvSpPr>
          <p:spPr bwMode="auto">
            <a:xfrm>
              <a:off x="8711578" y="4898970"/>
              <a:ext cx="283847" cy="332708"/>
            </a:xfrm>
            <a:custGeom>
              <a:avLst/>
              <a:gdLst>
                <a:gd name="T0" fmla="*/ 2147483647 w 9475"/>
                <a:gd name="T1" fmla="*/ 806815 h 11106"/>
                <a:gd name="T2" fmla="*/ 2147483647 w 9475"/>
                <a:gd name="T3" fmla="*/ 322974059 h 11106"/>
                <a:gd name="T4" fmla="*/ 2147483647 w 9475"/>
                <a:gd name="T5" fmla="*/ 2147483647 h 11106"/>
                <a:gd name="T6" fmla="*/ 2147483647 w 9475"/>
                <a:gd name="T7" fmla="*/ 2147483647 h 11106"/>
                <a:gd name="T8" fmla="*/ 2147483647 w 9475"/>
                <a:gd name="T9" fmla="*/ 2147483647 h 11106"/>
                <a:gd name="T10" fmla="*/ 430084885 w 9475"/>
                <a:gd name="T11" fmla="*/ 2147483647 h 11106"/>
                <a:gd name="T12" fmla="*/ 430084885 w 9475"/>
                <a:gd name="T13" fmla="*/ 2147483647 h 11106"/>
                <a:gd name="T14" fmla="*/ 2147483647 w 9475"/>
                <a:gd name="T15" fmla="*/ 2147483647 h 11106"/>
                <a:gd name="T16" fmla="*/ 2147483647 w 9475"/>
                <a:gd name="T17" fmla="*/ 2147483647 h 11106"/>
                <a:gd name="T18" fmla="*/ 2147483647 w 9475"/>
                <a:gd name="T19" fmla="*/ 2147483647 h 11106"/>
                <a:gd name="T20" fmla="*/ 2147483647 w 9475"/>
                <a:gd name="T21" fmla="*/ 322974059 h 11106"/>
                <a:gd name="T22" fmla="*/ 2147483647 w 9475"/>
                <a:gd name="T23" fmla="*/ 806815 h 11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475" h="11106" extrusionOk="0">
                  <a:moveTo>
                    <a:pt x="9057" y="1"/>
                  </a:moveTo>
                  <a:cubicBezTo>
                    <a:pt x="8849" y="1"/>
                    <a:pt x="8640" y="134"/>
                    <a:pt x="8640" y="401"/>
                  </a:cubicBezTo>
                  <a:cubicBezTo>
                    <a:pt x="8640" y="3589"/>
                    <a:pt x="8485" y="6809"/>
                    <a:pt x="8204" y="10030"/>
                  </a:cubicBez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4132;p15"/>
            <p:cNvSpPr>
              <a:spLocks/>
            </p:cNvSpPr>
            <p:nvPr/>
          </p:nvSpPr>
          <p:spPr bwMode="auto">
            <a:xfrm>
              <a:off x="8446803" y="5093830"/>
              <a:ext cx="28010" cy="22019"/>
            </a:xfrm>
            <a:custGeom>
              <a:avLst/>
              <a:gdLst>
                <a:gd name="T0" fmla="*/ 376115913 w 935"/>
                <a:gd name="T1" fmla="*/ 0 h 735"/>
                <a:gd name="T2" fmla="*/ 376115913 w 935"/>
                <a:gd name="T3" fmla="*/ 591202840 h 735"/>
                <a:gd name="T4" fmla="*/ 376115913 w 935"/>
                <a:gd name="T5" fmla="*/ 0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4133;p15"/>
            <p:cNvSpPr>
              <a:spLocks/>
            </p:cNvSpPr>
            <p:nvPr/>
          </p:nvSpPr>
          <p:spPr bwMode="auto">
            <a:xfrm>
              <a:off x="8435809" y="5038862"/>
              <a:ext cx="28010" cy="22019"/>
            </a:xfrm>
            <a:custGeom>
              <a:avLst/>
              <a:gdLst>
                <a:gd name="T0" fmla="*/ 376115913 w 935"/>
                <a:gd name="T1" fmla="*/ 806824 h 735"/>
                <a:gd name="T2" fmla="*/ 376115913 w 935"/>
                <a:gd name="T3" fmla="*/ 591202840 h 735"/>
                <a:gd name="T4" fmla="*/ 376115913 w 935"/>
                <a:gd name="T5" fmla="*/ 806824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4134;p15"/>
            <p:cNvSpPr>
              <a:spLocks/>
            </p:cNvSpPr>
            <p:nvPr/>
          </p:nvSpPr>
          <p:spPr bwMode="auto">
            <a:xfrm>
              <a:off x="8394831" y="5079841"/>
              <a:ext cx="28010" cy="21000"/>
            </a:xfrm>
            <a:custGeom>
              <a:avLst/>
              <a:gdLst>
                <a:gd name="T0" fmla="*/ 376115913 w 935"/>
                <a:gd name="T1" fmla="*/ 0 h 701"/>
                <a:gd name="T2" fmla="*/ 376115913 w 935"/>
                <a:gd name="T3" fmla="*/ 564576672 h 701"/>
                <a:gd name="T4" fmla="*/ 376115913 w 935"/>
                <a:gd name="T5" fmla="*/ 0 h 701"/>
                <a:gd name="T6" fmla="*/ 0 60000 65536"/>
                <a:gd name="T7" fmla="*/ 0 60000 65536"/>
                <a:gd name="T8" fmla="*/ 0 60000 65536"/>
              </a:gdLst>
              <a:ahLst/>
              <a:cxnLst>
                <a:cxn ang="T6">
                  <a:pos x="T0" y="T1"/>
                </a:cxn>
                <a:cxn ang="T7">
                  <a:pos x="T2" y="T3"/>
                </a:cxn>
                <a:cxn ang="T8">
                  <a:pos x="T4" y="T5"/>
                </a:cxn>
              </a:cxnLst>
              <a:rect l="0" t="0"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4135;p15"/>
            <p:cNvSpPr>
              <a:spLocks/>
            </p:cNvSpPr>
            <p:nvPr/>
          </p:nvSpPr>
          <p:spPr bwMode="auto">
            <a:xfrm>
              <a:off x="8818489" y="4647165"/>
              <a:ext cx="28010" cy="22019"/>
            </a:xfrm>
            <a:custGeom>
              <a:avLst/>
              <a:gdLst>
                <a:gd name="T0" fmla="*/ 376922691 w 935"/>
                <a:gd name="T1" fmla="*/ 0 h 735"/>
                <a:gd name="T2" fmla="*/ 376922691 w 935"/>
                <a:gd name="T3" fmla="*/ 591202840 h 735"/>
                <a:gd name="T4" fmla="*/ 376922691 w 935"/>
                <a:gd name="T5" fmla="*/ 0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4136;p15"/>
            <p:cNvSpPr>
              <a:spLocks/>
            </p:cNvSpPr>
            <p:nvPr/>
          </p:nvSpPr>
          <p:spPr bwMode="auto">
            <a:xfrm>
              <a:off x="8792517" y="4708124"/>
              <a:ext cx="28010" cy="22019"/>
            </a:xfrm>
            <a:custGeom>
              <a:avLst/>
              <a:gdLst>
                <a:gd name="T0" fmla="*/ 376922691 w 935"/>
                <a:gd name="T1" fmla="*/ 0 h 735"/>
                <a:gd name="T2" fmla="*/ 376922691 w 935"/>
                <a:gd name="T3" fmla="*/ 591202840 h 735"/>
                <a:gd name="T4" fmla="*/ 376922691 w 935"/>
                <a:gd name="T5" fmla="*/ 0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4137;p15"/>
            <p:cNvSpPr>
              <a:spLocks/>
            </p:cNvSpPr>
            <p:nvPr/>
          </p:nvSpPr>
          <p:spPr bwMode="auto">
            <a:xfrm>
              <a:off x="8760555" y="4656151"/>
              <a:ext cx="28010" cy="22019"/>
            </a:xfrm>
            <a:custGeom>
              <a:avLst/>
              <a:gdLst>
                <a:gd name="T0" fmla="*/ 376115913 w 935"/>
                <a:gd name="T1" fmla="*/ 806824 h 735"/>
                <a:gd name="T2" fmla="*/ 376115913 w 935"/>
                <a:gd name="T3" fmla="*/ 592008766 h 735"/>
                <a:gd name="T4" fmla="*/ 376115913 w 935"/>
                <a:gd name="T5" fmla="*/ 806824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4138;p15"/>
            <p:cNvSpPr>
              <a:spLocks/>
            </p:cNvSpPr>
            <p:nvPr/>
          </p:nvSpPr>
          <p:spPr bwMode="auto">
            <a:xfrm>
              <a:off x="8913417" y="4954927"/>
              <a:ext cx="28010" cy="22019"/>
            </a:xfrm>
            <a:custGeom>
              <a:avLst/>
              <a:gdLst>
                <a:gd name="T0" fmla="*/ 376922691 w 935"/>
                <a:gd name="T1" fmla="*/ 806824 h 735"/>
                <a:gd name="T2" fmla="*/ 376922691 w 935"/>
                <a:gd name="T3" fmla="*/ 591202840 h 735"/>
                <a:gd name="T4" fmla="*/ 376922691 w 935"/>
                <a:gd name="T5" fmla="*/ 806824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4139;p15"/>
            <p:cNvSpPr>
              <a:spLocks/>
            </p:cNvSpPr>
            <p:nvPr/>
          </p:nvSpPr>
          <p:spPr bwMode="auto">
            <a:xfrm>
              <a:off x="8908445" y="5012890"/>
              <a:ext cx="28010" cy="22019"/>
            </a:xfrm>
            <a:custGeom>
              <a:avLst/>
              <a:gdLst>
                <a:gd name="T0" fmla="*/ 376115913 w 935"/>
                <a:gd name="T1" fmla="*/ 0 h 735"/>
                <a:gd name="T2" fmla="*/ 376115913 w 935"/>
                <a:gd name="T3" fmla="*/ 591202840 h 735"/>
                <a:gd name="T4" fmla="*/ 376115913 w 935"/>
                <a:gd name="T5" fmla="*/ 0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4140;p15"/>
            <p:cNvSpPr>
              <a:spLocks/>
            </p:cNvSpPr>
            <p:nvPr/>
          </p:nvSpPr>
          <p:spPr bwMode="auto">
            <a:xfrm>
              <a:off x="8475770" y="4873987"/>
              <a:ext cx="28010" cy="21030"/>
            </a:xfrm>
            <a:custGeom>
              <a:avLst/>
              <a:gdLst>
                <a:gd name="T0" fmla="*/ 376115913 w 935"/>
                <a:gd name="T1" fmla="*/ 806809 h 702"/>
                <a:gd name="T2" fmla="*/ 376115913 w 935"/>
                <a:gd name="T3" fmla="*/ 564580757 h 702"/>
                <a:gd name="T4" fmla="*/ 376115913 w 935"/>
                <a:gd name="T5" fmla="*/ 806809 h 702"/>
                <a:gd name="T6" fmla="*/ 0 60000 65536"/>
                <a:gd name="T7" fmla="*/ 0 60000 65536"/>
                <a:gd name="T8" fmla="*/ 0 60000 65536"/>
              </a:gdLst>
              <a:ahLst/>
              <a:cxnLst>
                <a:cxn ang="T6">
                  <a:pos x="T0" y="T1"/>
                </a:cxn>
                <a:cxn ang="T7">
                  <a:pos x="T2" y="T3"/>
                </a:cxn>
                <a:cxn ang="T8">
                  <a:pos x="T4" y="T5"/>
                </a:cxn>
              </a:cxnLst>
              <a:rect l="0" t="0"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4141;p15"/>
            <p:cNvSpPr>
              <a:spLocks/>
            </p:cNvSpPr>
            <p:nvPr/>
          </p:nvSpPr>
          <p:spPr bwMode="auto">
            <a:xfrm>
              <a:off x="8443778" y="4890972"/>
              <a:ext cx="28010" cy="22019"/>
            </a:xfrm>
            <a:custGeom>
              <a:avLst/>
              <a:gdLst>
                <a:gd name="T0" fmla="*/ 376922691 w 935"/>
                <a:gd name="T1" fmla="*/ 806824 h 735"/>
                <a:gd name="T2" fmla="*/ 376922691 w 935"/>
                <a:gd name="T3" fmla="*/ 592008766 h 735"/>
                <a:gd name="T4" fmla="*/ 376922691 w 935"/>
                <a:gd name="T5" fmla="*/ 806824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4142;p15"/>
            <p:cNvSpPr>
              <a:spLocks/>
            </p:cNvSpPr>
            <p:nvPr/>
          </p:nvSpPr>
          <p:spPr bwMode="auto">
            <a:xfrm>
              <a:off x="8687614" y="5154759"/>
              <a:ext cx="28010" cy="22019"/>
            </a:xfrm>
            <a:custGeom>
              <a:avLst/>
              <a:gdLst>
                <a:gd name="T0" fmla="*/ 376115913 w 935"/>
                <a:gd name="T1" fmla="*/ 806824 h 735"/>
                <a:gd name="T2" fmla="*/ 376115913 w 935"/>
                <a:gd name="T3" fmla="*/ 592008766 h 735"/>
                <a:gd name="T4" fmla="*/ 376115913 w 935"/>
                <a:gd name="T5" fmla="*/ 806824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4143;p15"/>
            <p:cNvSpPr>
              <a:spLocks/>
            </p:cNvSpPr>
            <p:nvPr/>
          </p:nvSpPr>
          <p:spPr bwMode="auto">
            <a:xfrm>
              <a:off x="8327880" y="4694135"/>
              <a:ext cx="28010" cy="22019"/>
            </a:xfrm>
            <a:custGeom>
              <a:avLst/>
              <a:gdLst>
                <a:gd name="T0" fmla="*/ 376922691 w 935"/>
                <a:gd name="T1" fmla="*/ 0 h 735"/>
                <a:gd name="T2" fmla="*/ 376922691 w 935"/>
                <a:gd name="T3" fmla="*/ 591202840 h 735"/>
                <a:gd name="T4" fmla="*/ 376922691 w 935"/>
                <a:gd name="T5" fmla="*/ 0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4144;p15"/>
            <p:cNvSpPr>
              <a:spLocks/>
            </p:cNvSpPr>
            <p:nvPr/>
          </p:nvSpPr>
          <p:spPr bwMode="auto">
            <a:xfrm>
              <a:off x="8411815" y="4636171"/>
              <a:ext cx="28010" cy="22019"/>
            </a:xfrm>
            <a:custGeom>
              <a:avLst/>
              <a:gdLst>
                <a:gd name="T0" fmla="*/ 376922691 w 935"/>
                <a:gd name="T1" fmla="*/ 806824 h 735"/>
                <a:gd name="T2" fmla="*/ 376922691 w 935"/>
                <a:gd name="T3" fmla="*/ 591202840 h 735"/>
                <a:gd name="T4" fmla="*/ 376922691 w 935"/>
                <a:gd name="T5" fmla="*/ 806824 h 735"/>
                <a:gd name="T6" fmla="*/ 0 60000 65536"/>
                <a:gd name="T7" fmla="*/ 0 60000 65536"/>
                <a:gd name="T8" fmla="*/ 0 60000 65536"/>
              </a:gdLst>
              <a:ahLst/>
              <a:cxnLst>
                <a:cxn ang="T6">
                  <a:pos x="T0" y="T1"/>
                </a:cxn>
                <a:cxn ang="T7">
                  <a:pos x="T2" y="T3"/>
                </a:cxn>
                <a:cxn ang="T8">
                  <a:pos x="T4" y="T5"/>
                </a:cxn>
              </a:cxnLst>
              <a:rect l="0" t="0"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833" name="Google Shape;3833;p15"/>
          <p:cNvSpPr txBox="1">
            <a:spLocks noGrp="1"/>
          </p:cNvSpPr>
          <p:nvPr>
            <p:ph type="subTitle" idx="1"/>
          </p:nvPr>
        </p:nvSpPr>
        <p:spPr>
          <a:xfrm>
            <a:off x="4813000" y="3748383"/>
            <a:ext cx="2566000" cy="462000"/>
          </a:xfrm>
          <a:prstGeom prst="rect">
            <a:avLst/>
          </a:prstGeom>
        </p:spPr>
        <p:txBody>
          <a:bodyPr lIns="121897" tIns="121897" rIns="121897" bIns="121897" anchor="t"/>
          <a:lstStyle>
            <a:lvl1pPr lvl="0" algn="ctr" rtl="0">
              <a:lnSpc>
                <a:spcPct val="80000"/>
              </a:lnSpc>
              <a:spcBef>
                <a:spcPts val="0"/>
              </a:spcBef>
              <a:spcAft>
                <a:spcPts val="0"/>
              </a:spcAft>
              <a:buNone/>
              <a:defRPr sz="2700"/>
            </a:lvl1pPr>
            <a:lvl2pPr lvl="1" algn="ctr" rtl="0">
              <a:spcBef>
                <a:spcPts val="0"/>
              </a:spcBef>
              <a:spcAft>
                <a:spcPts val="0"/>
              </a:spcAft>
              <a:buNone/>
              <a:defRPr sz="2700"/>
            </a:lvl2pPr>
            <a:lvl3pPr lvl="2" algn="ctr" rtl="0">
              <a:spcBef>
                <a:spcPts val="0"/>
              </a:spcBef>
              <a:spcAft>
                <a:spcPts val="0"/>
              </a:spcAft>
              <a:buNone/>
              <a:defRPr sz="2700"/>
            </a:lvl3pPr>
            <a:lvl4pPr lvl="3" algn="ctr" rtl="0">
              <a:spcBef>
                <a:spcPts val="0"/>
              </a:spcBef>
              <a:spcAft>
                <a:spcPts val="0"/>
              </a:spcAft>
              <a:buNone/>
              <a:defRPr sz="2700"/>
            </a:lvl4pPr>
            <a:lvl5pPr lvl="4" algn="ctr" rtl="0">
              <a:spcBef>
                <a:spcPts val="0"/>
              </a:spcBef>
              <a:spcAft>
                <a:spcPts val="0"/>
              </a:spcAft>
              <a:buNone/>
              <a:defRPr sz="2700"/>
            </a:lvl5pPr>
            <a:lvl6pPr lvl="5" algn="ctr" rtl="0">
              <a:spcBef>
                <a:spcPts val="0"/>
              </a:spcBef>
              <a:spcAft>
                <a:spcPts val="0"/>
              </a:spcAft>
              <a:buNone/>
              <a:defRPr sz="2700"/>
            </a:lvl6pPr>
            <a:lvl7pPr lvl="6" algn="ctr" rtl="0">
              <a:spcBef>
                <a:spcPts val="0"/>
              </a:spcBef>
              <a:spcAft>
                <a:spcPts val="0"/>
              </a:spcAft>
              <a:buNone/>
              <a:defRPr sz="2700"/>
            </a:lvl7pPr>
            <a:lvl8pPr lvl="7" algn="ctr" rtl="0">
              <a:spcBef>
                <a:spcPts val="0"/>
              </a:spcBef>
              <a:spcAft>
                <a:spcPts val="0"/>
              </a:spcAft>
              <a:buNone/>
              <a:defRPr sz="2700"/>
            </a:lvl8pPr>
            <a:lvl9pPr lvl="8" algn="ctr" rtl="0">
              <a:spcBef>
                <a:spcPts val="0"/>
              </a:spcBef>
              <a:spcAft>
                <a:spcPts val="0"/>
              </a:spcAft>
              <a:buNone/>
              <a:defRPr sz="2700"/>
            </a:lvl9pPr>
          </a:lstStyle>
          <a:p>
            <a:endParaRPr/>
          </a:p>
        </p:txBody>
      </p:sp>
      <p:sp>
        <p:nvSpPr>
          <p:cNvPr id="3834" name="Google Shape;3834;p15"/>
          <p:cNvSpPr txBox="1">
            <a:spLocks noGrp="1"/>
          </p:cNvSpPr>
          <p:nvPr>
            <p:ph type="subTitle" idx="2"/>
          </p:nvPr>
        </p:nvSpPr>
        <p:spPr>
          <a:xfrm>
            <a:off x="7544900" y="3748376"/>
            <a:ext cx="2566000" cy="462000"/>
          </a:xfrm>
          <a:prstGeom prst="rect">
            <a:avLst/>
          </a:prstGeom>
        </p:spPr>
        <p:txBody>
          <a:bodyPr lIns="121897" tIns="121897" rIns="121897" bIns="121897" anchor="t"/>
          <a:lstStyle>
            <a:lvl1pPr lvl="0" algn="ctr" rtl="0">
              <a:lnSpc>
                <a:spcPct val="80000"/>
              </a:lnSpc>
              <a:spcBef>
                <a:spcPts val="0"/>
              </a:spcBef>
              <a:spcAft>
                <a:spcPts val="0"/>
              </a:spcAft>
              <a:buNone/>
              <a:defRPr sz="2700"/>
            </a:lvl1pPr>
            <a:lvl2pPr lvl="1" rtl="0">
              <a:spcBef>
                <a:spcPts val="0"/>
              </a:spcBef>
              <a:spcAft>
                <a:spcPts val="0"/>
              </a:spcAft>
              <a:buNone/>
              <a:defRPr sz="2700"/>
            </a:lvl2pPr>
            <a:lvl3pPr lvl="2" rtl="0">
              <a:spcBef>
                <a:spcPts val="0"/>
              </a:spcBef>
              <a:spcAft>
                <a:spcPts val="0"/>
              </a:spcAft>
              <a:buNone/>
              <a:defRPr sz="2700"/>
            </a:lvl3pPr>
            <a:lvl4pPr lvl="3" rtl="0">
              <a:spcBef>
                <a:spcPts val="0"/>
              </a:spcBef>
              <a:spcAft>
                <a:spcPts val="0"/>
              </a:spcAft>
              <a:buNone/>
              <a:defRPr sz="2700"/>
            </a:lvl4pPr>
            <a:lvl5pPr lvl="4" rtl="0">
              <a:spcBef>
                <a:spcPts val="0"/>
              </a:spcBef>
              <a:spcAft>
                <a:spcPts val="0"/>
              </a:spcAft>
              <a:buNone/>
              <a:defRPr sz="2700"/>
            </a:lvl5pPr>
            <a:lvl6pPr lvl="5" rtl="0">
              <a:spcBef>
                <a:spcPts val="0"/>
              </a:spcBef>
              <a:spcAft>
                <a:spcPts val="0"/>
              </a:spcAft>
              <a:buNone/>
              <a:defRPr sz="2700"/>
            </a:lvl6pPr>
            <a:lvl7pPr lvl="6" rtl="0">
              <a:spcBef>
                <a:spcPts val="0"/>
              </a:spcBef>
              <a:spcAft>
                <a:spcPts val="0"/>
              </a:spcAft>
              <a:buNone/>
              <a:defRPr sz="2700"/>
            </a:lvl7pPr>
            <a:lvl8pPr lvl="7" rtl="0">
              <a:spcBef>
                <a:spcPts val="0"/>
              </a:spcBef>
              <a:spcAft>
                <a:spcPts val="0"/>
              </a:spcAft>
              <a:buNone/>
              <a:defRPr sz="2700"/>
            </a:lvl8pPr>
            <a:lvl9pPr lvl="8" rtl="0">
              <a:spcBef>
                <a:spcPts val="0"/>
              </a:spcBef>
              <a:spcAft>
                <a:spcPts val="0"/>
              </a:spcAft>
              <a:buNone/>
              <a:defRPr sz="2700"/>
            </a:lvl9pPr>
          </a:lstStyle>
          <a:p>
            <a:endParaRPr/>
          </a:p>
        </p:txBody>
      </p:sp>
      <p:sp>
        <p:nvSpPr>
          <p:cNvPr id="3835" name="Google Shape;3835;p15"/>
          <p:cNvSpPr txBox="1">
            <a:spLocks noGrp="1"/>
          </p:cNvSpPr>
          <p:nvPr>
            <p:ph type="subTitle" idx="3"/>
          </p:nvPr>
        </p:nvSpPr>
        <p:spPr>
          <a:xfrm>
            <a:off x="2081100" y="3748383"/>
            <a:ext cx="2566000" cy="462000"/>
          </a:xfrm>
          <a:prstGeom prst="rect">
            <a:avLst/>
          </a:prstGeom>
        </p:spPr>
        <p:txBody>
          <a:bodyPr lIns="121897" tIns="121897" rIns="121897" bIns="121897" anchor="t"/>
          <a:lstStyle>
            <a:lvl1pPr lvl="0" algn="ctr" rtl="0">
              <a:lnSpc>
                <a:spcPct val="80000"/>
              </a:lnSpc>
              <a:spcBef>
                <a:spcPts val="0"/>
              </a:spcBef>
              <a:spcAft>
                <a:spcPts val="0"/>
              </a:spcAft>
              <a:buNone/>
              <a:defRPr sz="2700"/>
            </a:lvl1pPr>
            <a:lvl2pPr lvl="1" algn="ctr" rtl="0">
              <a:spcBef>
                <a:spcPts val="0"/>
              </a:spcBef>
              <a:spcAft>
                <a:spcPts val="0"/>
              </a:spcAft>
              <a:buNone/>
              <a:defRPr sz="2700"/>
            </a:lvl2pPr>
            <a:lvl3pPr lvl="2" algn="ctr" rtl="0">
              <a:spcBef>
                <a:spcPts val="0"/>
              </a:spcBef>
              <a:spcAft>
                <a:spcPts val="0"/>
              </a:spcAft>
              <a:buNone/>
              <a:defRPr sz="2700"/>
            </a:lvl3pPr>
            <a:lvl4pPr lvl="3" algn="ctr" rtl="0">
              <a:spcBef>
                <a:spcPts val="0"/>
              </a:spcBef>
              <a:spcAft>
                <a:spcPts val="0"/>
              </a:spcAft>
              <a:buNone/>
              <a:defRPr sz="2700"/>
            </a:lvl4pPr>
            <a:lvl5pPr lvl="4" algn="ctr" rtl="0">
              <a:spcBef>
                <a:spcPts val="0"/>
              </a:spcBef>
              <a:spcAft>
                <a:spcPts val="0"/>
              </a:spcAft>
              <a:buNone/>
              <a:defRPr sz="2700"/>
            </a:lvl5pPr>
            <a:lvl6pPr lvl="5" algn="ctr" rtl="0">
              <a:spcBef>
                <a:spcPts val="0"/>
              </a:spcBef>
              <a:spcAft>
                <a:spcPts val="0"/>
              </a:spcAft>
              <a:buNone/>
              <a:defRPr sz="2700"/>
            </a:lvl6pPr>
            <a:lvl7pPr lvl="6" algn="ctr" rtl="0">
              <a:spcBef>
                <a:spcPts val="0"/>
              </a:spcBef>
              <a:spcAft>
                <a:spcPts val="0"/>
              </a:spcAft>
              <a:buNone/>
              <a:defRPr sz="2700"/>
            </a:lvl7pPr>
            <a:lvl8pPr lvl="7" algn="ctr" rtl="0">
              <a:spcBef>
                <a:spcPts val="0"/>
              </a:spcBef>
              <a:spcAft>
                <a:spcPts val="0"/>
              </a:spcAft>
              <a:buNone/>
              <a:defRPr sz="2700"/>
            </a:lvl8pPr>
            <a:lvl9pPr lvl="8" algn="ctr" rtl="0">
              <a:spcBef>
                <a:spcPts val="0"/>
              </a:spcBef>
              <a:spcAft>
                <a:spcPts val="0"/>
              </a:spcAft>
              <a:buNone/>
              <a:defRPr sz="2700"/>
            </a:lvl9pPr>
          </a:lstStyle>
          <a:p>
            <a:endParaRPr/>
          </a:p>
        </p:txBody>
      </p:sp>
      <p:sp>
        <p:nvSpPr>
          <p:cNvPr id="3836" name="Google Shape;3836;p15"/>
          <p:cNvSpPr txBox="1">
            <a:spLocks noGrp="1"/>
          </p:cNvSpPr>
          <p:nvPr>
            <p:ph type="subTitle" idx="4"/>
          </p:nvPr>
        </p:nvSpPr>
        <p:spPr>
          <a:xfrm>
            <a:off x="2109100" y="4191435"/>
            <a:ext cx="2510000" cy="763600"/>
          </a:xfrm>
          <a:prstGeom prst="rect">
            <a:avLst/>
          </a:prstGeom>
        </p:spPr>
        <p:txBody>
          <a:bodyPr lIns="121897" tIns="121897" rIns="121897" bIns="121897" anchor="t"/>
          <a:lstStyle>
            <a:lvl1pPr lvl="0" algn="ctr" rtl="0">
              <a:lnSpc>
                <a:spcPct val="100000"/>
              </a:lnSpc>
              <a:spcBef>
                <a:spcPts val="0"/>
              </a:spcBef>
              <a:spcAft>
                <a:spcPts val="0"/>
              </a:spcAft>
              <a:buNone/>
              <a:defRPr sz="1900">
                <a:latin typeface="Nunito"/>
                <a:ea typeface="Nunito"/>
                <a:cs typeface="Nunito"/>
                <a:sym typeface="Nunito"/>
              </a:defRPr>
            </a:lvl1pPr>
            <a:lvl2pPr lvl="1" algn="ctr" rtl="0">
              <a:lnSpc>
                <a:spcPct val="100000"/>
              </a:lnSpc>
              <a:spcBef>
                <a:spcPts val="0"/>
              </a:spcBef>
              <a:spcAft>
                <a:spcPts val="0"/>
              </a:spcAft>
              <a:buNone/>
              <a:defRPr sz="1900">
                <a:latin typeface="Nunito"/>
                <a:ea typeface="Nunito"/>
                <a:cs typeface="Nunito"/>
                <a:sym typeface="Nunito"/>
              </a:defRPr>
            </a:lvl2pPr>
            <a:lvl3pPr lvl="2" algn="ctr" rtl="0">
              <a:lnSpc>
                <a:spcPct val="100000"/>
              </a:lnSpc>
              <a:spcBef>
                <a:spcPts val="0"/>
              </a:spcBef>
              <a:spcAft>
                <a:spcPts val="0"/>
              </a:spcAft>
              <a:buNone/>
              <a:defRPr sz="1900">
                <a:latin typeface="Nunito"/>
                <a:ea typeface="Nunito"/>
                <a:cs typeface="Nunito"/>
                <a:sym typeface="Nunito"/>
              </a:defRPr>
            </a:lvl3pPr>
            <a:lvl4pPr lvl="3" algn="ctr" rtl="0">
              <a:lnSpc>
                <a:spcPct val="100000"/>
              </a:lnSpc>
              <a:spcBef>
                <a:spcPts val="0"/>
              </a:spcBef>
              <a:spcAft>
                <a:spcPts val="0"/>
              </a:spcAft>
              <a:buNone/>
              <a:defRPr sz="1900">
                <a:latin typeface="Nunito"/>
                <a:ea typeface="Nunito"/>
                <a:cs typeface="Nunito"/>
                <a:sym typeface="Nunito"/>
              </a:defRPr>
            </a:lvl4pPr>
            <a:lvl5pPr lvl="4" algn="ctr" rtl="0">
              <a:lnSpc>
                <a:spcPct val="100000"/>
              </a:lnSpc>
              <a:spcBef>
                <a:spcPts val="0"/>
              </a:spcBef>
              <a:spcAft>
                <a:spcPts val="0"/>
              </a:spcAft>
              <a:buNone/>
              <a:defRPr sz="1900">
                <a:latin typeface="Nunito"/>
                <a:ea typeface="Nunito"/>
                <a:cs typeface="Nunito"/>
                <a:sym typeface="Nunito"/>
              </a:defRPr>
            </a:lvl5pPr>
            <a:lvl6pPr lvl="5" algn="ctr" rtl="0">
              <a:lnSpc>
                <a:spcPct val="100000"/>
              </a:lnSpc>
              <a:spcBef>
                <a:spcPts val="0"/>
              </a:spcBef>
              <a:spcAft>
                <a:spcPts val="0"/>
              </a:spcAft>
              <a:buNone/>
              <a:defRPr sz="1900">
                <a:latin typeface="Nunito"/>
                <a:ea typeface="Nunito"/>
                <a:cs typeface="Nunito"/>
                <a:sym typeface="Nunito"/>
              </a:defRPr>
            </a:lvl6pPr>
            <a:lvl7pPr lvl="6" algn="ctr" rtl="0">
              <a:lnSpc>
                <a:spcPct val="100000"/>
              </a:lnSpc>
              <a:spcBef>
                <a:spcPts val="0"/>
              </a:spcBef>
              <a:spcAft>
                <a:spcPts val="0"/>
              </a:spcAft>
              <a:buNone/>
              <a:defRPr sz="1900">
                <a:latin typeface="Nunito"/>
                <a:ea typeface="Nunito"/>
                <a:cs typeface="Nunito"/>
                <a:sym typeface="Nunito"/>
              </a:defRPr>
            </a:lvl7pPr>
            <a:lvl8pPr lvl="7" algn="ctr" rtl="0">
              <a:lnSpc>
                <a:spcPct val="100000"/>
              </a:lnSpc>
              <a:spcBef>
                <a:spcPts val="0"/>
              </a:spcBef>
              <a:spcAft>
                <a:spcPts val="0"/>
              </a:spcAft>
              <a:buNone/>
              <a:defRPr sz="1900">
                <a:latin typeface="Nunito"/>
                <a:ea typeface="Nunito"/>
                <a:cs typeface="Nunito"/>
                <a:sym typeface="Nunito"/>
              </a:defRPr>
            </a:lvl8pPr>
            <a:lvl9pPr lvl="8" algn="ctr" rtl="0">
              <a:lnSpc>
                <a:spcPct val="100000"/>
              </a:lnSpc>
              <a:spcBef>
                <a:spcPts val="0"/>
              </a:spcBef>
              <a:spcAft>
                <a:spcPts val="0"/>
              </a:spcAft>
              <a:buNone/>
              <a:defRPr sz="19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4841000" y="4191435"/>
            <a:ext cx="2510000" cy="763600"/>
          </a:xfrm>
          <a:prstGeom prst="rect">
            <a:avLst/>
          </a:prstGeom>
        </p:spPr>
        <p:txBody>
          <a:bodyPr lIns="121897" tIns="121897" rIns="121897" bIns="121897" anchor="t"/>
          <a:lstStyle>
            <a:lvl1pPr lvl="0" algn="ctr" rtl="0">
              <a:lnSpc>
                <a:spcPct val="100000"/>
              </a:lnSpc>
              <a:spcBef>
                <a:spcPts val="0"/>
              </a:spcBef>
              <a:spcAft>
                <a:spcPts val="0"/>
              </a:spcAft>
              <a:buNone/>
              <a:defRPr sz="1900">
                <a:latin typeface="Nunito"/>
                <a:ea typeface="Nunito"/>
                <a:cs typeface="Nunito"/>
                <a:sym typeface="Nunito"/>
              </a:defRPr>
            </a:lvl1pPr>
            <a:lvl2pPr lvl="1" algn="ctr" rtl="0">
              <a:lnSpc>
                <a:spcPct val="100000"/>
              </a:lnSpc>
              <a:spcBef>
                <a:spcPts val="0"/>
              </a:spcBef>
              <a:spcAft>
                <a:spcPts val="0"/>
              </a:spcAft>
              <a:buNone/>
              <a:defRPr sz="1900">
                <a:latin typeface="Nunito"/>
                <a:ea typeface="Nunito"/>
                <a:cs typeface="Nunito"/>
                <a:sym typeface="Nunito"/>
              </a:defRPr>
            </a:lvl2pPr>
            <a:lvl3pPr lvl="2" algn="ctr" rtl="0">
              <a:lnSpc>
                <a:spcPct val="100000"/>
              </a:lnSpc>
              <a:spcBef>
                <a:spcPts val="0"/>
              </a:spcBef>
              <a:spcAft>
                <a:spcPts val="0"/>
              </a:spcAft>
              <a:buNone/>
              <a:defRPr sz="1900">
                <a:latin typeface="Nunito"/>
                <a:ea typeface="Nunito"/>
                <a:cs typeface="Nunito"/>
                <a:sym typeface="Nunito"/>
              </a:defRPr>
            </a:lvl3pPr>
            <a:lvl4pPr lvl="3" algn="ctr" rtl="0">
              <a:lnSpc>
                <a:spcPct val="100000"/>
              </a:lnSpc>
              <a:spcBef>
                <a:spcPts val="0"/>
              </a:spcBef>
              <a:spcAft>
                <a:spcPts val="0"/>
              </a:spcAft>
              <a:buNone/>
              <a:defRPr sz="1900">
                <a:latin typeface="Nunito"/>
                <a:ea typeface="Nunito"/>
                <a:cs typeface="Nunito"/>
                <a:sym typeface="Nunito"/>
              </a:defRPr>
            </a:lvl4pPr>
            <a:lvl5pPr lvl="4" algn="ctr" rtl="0">
              <a:lnSpc>
                <a:spcPct val="100000"/>
              </a:lnSpc>
              <a:spcBef>
                <a:spcPts val="0"/>
              </a:spcBef>
              <a:spcAft>
                <a:spcPts val="0"/>
              </a:spcAft>
              <a:buNone/>
              <a:defRPr sz="1900">
                <a:latin typeface="Nunito"/>
                <a:ea typeface="Nunito"/>
                <a:cs typeface="Nunito"/>
                <a:sym typeface="Nunito"/>
              </a:defRPr>
            </a:lvl5pPr>
            <a:lvl6pPr lvl="5" algn="ctr" rtl="0">
              <a:lnSpc>
                <a:spcPct val="100000"/>
              </a:lnSpc>
              <a:spcBef>
                <a:spcPts val="0"/>
              </a:spcBef>
              <a:spcAft>
                <a:spcPts val="0"/>
              </a:spcAft>
              <a:buNone/>
              <a:defRPr sz="1900">
                <a:latin typeface="Nunito"/>
                <a:ea typeface="Nunito"/>
                <a:cs typeface="Nunito"/>
                <a:sym typeface="Nunito"/>
              </a:defRPr>
            </a:lvl6pPr>
            <a:lvl7pPr lvl="6" algn="ctr" rtl="0">
              <a:lnSpc>
                <a:spcPct val="100000"/>
              </a:lnSpc>
              <a:spcBef>
                <a:spcPts val="0"/>
              </a:spcBef>
              <a:spcAft>
                <a:spcPts val="0"/>
              </a:spcAft>
              <a:buNone/>
              <a:defRPr sz="1900">
                <a:latin typeface="Nunito"/>
                <a:ea typeface="Nunito"/>
                <a:cs typeface="Nunito"/>
                <a:sym typeface="Nunito"/>
              </a:defRPr>
            </a:lvl7pPr>
            <a:lvl8pPr lvl="7" algn="ctr" rtl="0">
              <a:lnSpc>
                <a:spcPct val="100000"/>
              </a:lnSpc>
              <a:spcBef>
                <a:spcPts val="0"/>
              </a:spcBef>
              <a:spcAft>
                <a:spcPts val="0"/>
              </a:spcAft>
              <a:buNone/>
              <a:defRPr sz="1900">
                <a:latin typeface="Nunito"/>
                <a:ea typeface="Nunito"/>
                <a:cs typeface="Nunito"/>
                <a:sym typeface="Nunito"/>
              </a:defRPr>
            </a:lvl8pPr>
            <a:lvl9pPr lvl="8" algn="ctr" rtl="0">
              <a:lnSpc>
                <a:spcPct val="100000"/>
              </a:lnSpc>
              <a:spcBef>
                <a:spcPts val="0"/>
              </a:spcBef>
              <a:spcAft>
                <a:spcPts val="0"/>
              </a:spcAft>
              <a:buNone/>
              <a:defRPr sz="19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7572900" y="4191433"/>
            <a:ext cx="2510000" cy="763600"/>
          </a:xfrm>
          <a:prstGeom prst="rect">
            <a:avLst/>
          </a:prstGeom>
        </p:spPr>
        <p:txBody>
          <a:bodyPr lIns="121897" tIns="121897" rIns="121897" bIns="121897" anchor="t"/>
          <a:lstStyle>
            <a:lvl1pPr lvl="0" algn="ctr" rtl="0">
              <a:lnSpc>
                <a:spcPct val="100000"/>
              </a:lnSpc>
              <a:spcBef>
                <a:spcPts val="0"/>
              </a:spcBef>
              <a:spcAft>
                <a:spcPts val="0"/>
              </a:spcAft>
              <a:buNone/>
              <a:defRPr sz="1900">
                <a:latin typeface="Nunito"/>
                <a:ea typeface="Nunito"/>
                <a:cs typeface="Nunito"/>
                <a:sym typeface="Nunito"/>
              </a:defRPr>
            </a:lvl1pPr>
            <a:lvl2pPr lvl="1" algn="ctr" rtl="0">
              <a:lnSpc>
                <a:spcPct val="100000"/>
              </a:lnSpc>
              <a:spcBef>
                <a:spcPts val="0"/>
              </a:spcBef>
              <a:spcAft>
                <a:spcPts val="0"/>
              </a:spcAft>
              <a:buNone/>
              <a:defRPr sz="1900">
                <a:latin typeface="Nunito"/>
                <a:ea typeface="Nunito"/>
                <a:cs typeface="Nunito"/>
                <a:sym typeface="Nunito"/>
              </a:defRPr>
            </a:lvl2pPr>
            <a:lvl3pPr lvl="2" algn="ctr" rtl="0">
              <a:lnSpc>
                <a:spcPct val="100000"/>
              </a:lnSpc>
              <a:spcBef>
                <a:spcPts val="0"/>
              </a:spcBef>
              <a:spcAft>
                <a:spcPts val="0"/>
              </a:spcAft>
              <a:buNone/>
              <a:defRPr sz="1900">
                <a:latin typeface="Nunito"/>
                <a:ea typeface="Nunito"/>
                <a:cs typeface="Nunito"/>
                <a:sym typeface="Nunito"/>
              </a:defRPr>
            </a:lvl3pPr>
            <a:lvl4pPr lvl="3" algn="ctr" rtl="0">
              <a:lnSpc>
                <a:spcPct val="100000"/>
              </a:lnSpc>
              <a:spcBef>
                <a:spcPts val="0"/>
              </a:spcBef>
              <a:spcAft>
                <a:spcPts val="0"/>
              </a:spcAft>
              <a:buNone/>
              <a:defRPr sz="1900">
                <a:latin typeface="Nunito"/>
                <a:ea typeface="Nunito"/>
                <a:cs typeface="Nunito"/>
                <a:sym typeface="Nunito"/>
              </a:defRPr>
            </a:lvl4pPr>
            <a:lvl5pPr lvl="4" algn="ctr" rtl="0">
              <a:lnSpc>
                <a:spcPct val="100000"/>
              </a:lnSpc>
              <a:spcBef>
                <a:spcPts val="0"/>
              </a:spcBef>
              <a:spcAft>
                <a:spcPts val="0"/>
              </a:spcAft>
              <a:buNone/>
              <a:defRPr sz="1900">
                <a:latin typeface="Nunito"/>
                <a:ea typeface="Nunito"/>
                <a:cs typeface="Nunito"/>
                <a:sym typeface="Nunito"/>
              </a:defRPr>
            </a:lvl5pPr>
            <a:lvl6pPr lvl="5" algn="ctr" rtl="0">
              <a:lnSpc>
                <a:spcPct val="100000"/>
              </a:lnSpc>
              <a:spcBef>
                <a:spcPts val="0"/>
              </a:spcBef>
              <a:spcAft>
                <a:spcPts val="0"/>
              </a:spcAft>
              <a:buNone/>
              <a:defRPr sz="1900">
                <a:latin typeface="Nunito"/>
                <a:ea typeface="Nunito"/>
                <a:cs typeface="Nunito"/>
                <a:sym typeface="Nunito"/>
              </a:defRPr>
            </a:lvl6pPr>
            <a:lvl7pPr lvl="6" algn="ctr" rtl="0">
              <a:lnSpc>
                <a:spcPct val="100000"/>
              </a:lnSpc>
              <a:spcBef>
                <a:spcPts val="0"/>
              </a:spcBef>
              <a:spcAft>
                <a:spcPts val="0"/>
              </a:spcAft>
              <a:buNone/>
              <a:defRPr sz="1900">
                <a:latin typeface="Nunito"/>
                <a:ea typeface="Nunito"/>
                <a:cs typeface="Nunito"/>
                <a:sym typeface="Nunito"/>
              </a:defRPr>
            </a:lvl7pPr>
            <a:lvl8pPr lvl="7" algn="ctr" rtl="0">
              <a:lnSpc>
                <a:spcPct val="100000"/>
              </a:lnSpc>
              <a:spcBef>
                <a:spcPts val="0"/>
              </a:spcBef>
              <a:spcAft>
                <a:spcPts val="0"/>
              </a:spcAft>
              <a:buNone/>
              <a:defRPr sz="1900">
                <a:latin typeface="Nunito"/>
                <a:ea typeface="Nunito"/>
                <a:cs typeface="Nunito"/>
                <a:sym typeface="Nunito"/>
              </a:defRPr>
            </a:lvl8pPr>
            <a:lvl9pPr lvl="8" algn="ctr" rtl="0">
              <a:lnSpc>
                <a:spcPct val="100000"/>
              </a:lnSpc>
              <a:spcBef>
                <a:spcPts val="0"/>
              </a:spcBef>
              <a:spcAft>
                <a:spcPts val="0"/>
              </a:spcAft>
              <a:buNone/>
              <a:defRPr sz="19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1237300" y="695500"/>
            <a:ext cx="7631200" cy="747200"/>
          </a:xfrm>
          <a:prstGeom prst="rect">
            <a:avLst/>
          </a:prstGeom>
        </p:spPr>
        <p:txBody>
          <a:bodyPr lIns="121897" tIns="121897" rIns="121897" bIns="121897"/>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0030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320726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6650801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3837862"/>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59657504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705864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7"/>
          <p:cNvPicPr>
            <a:picLocks noChangeAspect="1"/>
          </p:cNvPicPr>
          <p:nvPr userDrawn="1"/>
        </p:nvPicPr>
        <p:blipFill>
          <a:blip r:embed="rId3">
            <a:extLst>
              <a:ext uri="{28A0092B-C50C-407E-A947-70E740481C1C}">
                <a14:useLocalDpi xmlns:a14="http://schemas.microsoft.com/office/drawing/2010/main" val="0"/>
              </a:ext>
            </a:extLst>
          </a:blip>
          <a:srcRect t="76086"/>
          <a:stretch>
            <a:fillRect/>
          </a:stretch>
        </p:blipFill>
        <p:spPr bwMode="auto">
          <a:xfrm>
            <a:off x="0" y="5395913"/>
            <a:ext cx="121920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290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3014392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9456CF3B-CF6F-4A1E-B843-F4201216E711}" type="slidenum">
              <a:rPr lang="en-US" altLang="en-US"/>
              <a:pPr>
                <a:defRPr/>
              </a:pPr>
              <a:t>‹#›</a:t>
            </a:fld>
            <a:endParaRPr lang="en-US" altLang="en-US"/>
          </a:p>
        </p:txBody>
      </p:sp>
    </p:spTree>
    <p:extLst>
      <p:ext uri="{BB962C8B-B14F-4D97-AF65-F5344CB8AC3E}">
        <p14:creationId xmlns:p14="http://schemas.microsoft.com/office/powerpoint/2010/main" val="30556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7"/>
          <p:cNvPicPr>
            <a:picLocks noChangeAspect="1"/>
          </p:cNvPicPr>
          <p:nvPr userDrawn="1"/>
        </p:nvPicPr>
        <p:blipFill>
          <a:blip r:embed="rId3">
            <a:extLst>
              <a:ext uri="{28A0092B-C50C-407E-A947-70E740481C1C}">
                <a14:useLocalDpi xmlns:a14="http://schemas.microsoft.com/office/drawing/2010/main" val="0"/>
              </a:ext>
            </a:extLst>
          </a:blip>
          <a:srcRect t="76086"/>
          <a:stretch>
            <a:fillRect/>
          </a:stretch>
        </p:blipFill>
        <p:spPr bwMode="auto">
          <a:xfrm>
            <a:off x="0" y="5395913"/>
            <a:ext cx="121920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19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E807C45C-8704-446D-B163-18CEE73AB5A6}" type="datetimeFigureOut">
              <a:rPr lang="en-US"/>
              <a:pPr>
                <a:defRPr/>
              </a:pPr>
              <a:t>10/28/2023</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27C73C0B-4781-430F-B3D7-E149FC531F8F}" type="slidenum">
              <a:rPr lang="en-US"/>
              <a:pPr>
                <a:defRPr/>
              </a:pPr>
              <a:t>‹#›</a:t>
            </a:fld>
            <a:endParaRPr lang="en-US"/>
          </a:p>
        </p:txBody>
      </p:sp>
    </p:spTree>
    <p:extLst>
      <p:ext uri="{BB962C8B-B14F-4D97-AF65-F5344CB8AC3E}">
        <p14:creationId xmlns:p14="http://schemas.microsoft.com/office/powerpoint/2010/main" val="1508081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12301539" y="4252913"/>
            <a:ext cx="914400" cy="914400"/>
          </a:xfrm>
          <a:prstGeom prst="rect">
            <a:avLst/>
          </a:prstGeom>
        </p:spPr>
        <p:txBody>
          <a:bodyPr rtlCol="0">
            <a:normAutofit/>
          </a:bodyPr>
          <a:lstStyle/>
          <a:p>
            <a:pPr lvl="0"/>
            <a:endParaRPr lang="en-US" noProof="0" dirty="0"/>
          </a:p>
        </p:txBody>
      </p:sp>
      <p:sp>
        <p:nvSpPr>
          <p:cNvPr id="5" name="Date Placeholder 3"/>
          <p:cNvSpPr>
            <a:spLocks noGrp="1"/>
          </p:cNvSpPr>
          <p:nvPr>
            <p:ph type="dt" sz="half" idx="14"/>
          </p:nvPr>
        </p:nvSpPr>
        <p:spPr/>
        <p:txBody>
          <a:bodyPr/>
          <a:lstStyle>
            <a:lvl1pPr defTabSz="914400" fontAlgn="base">
              <a:spcBef>
                <a:spcPct val="0"/>
              </a:spcBef>
              <a:spcAft>
                <a:spcPct val="0"/>
              </a:spcAft>
              <a:defRPr>
                <a:latin typeface="Arial" panose="020B0604020202020204" pitchFamily="34" charset="0"/>
              </a:defRPr>
            </a:lvl1pPr>
          </a:lstStyle>
          <a:p>
            <a:pPr>
              <a:defRPr/>
            </a:pPr>
            <a:fld id="{8D5C9B88-1746-47E7-8E74-861428EFA89E}" type="datetimeFigureOut">
              <a:rPr lang="en-US"/>
              <a:pPr>
                <a:defRPr/>
              </a:pPr>
              <a:t>10/28/2023</a:t>
            </a:fld>
            <a:endParaRPr lang="en-US" dirty="0"/>
          </a:p>
        </p:txBody>
      </p:sp>
      <p:sp>
        <p:nvSpPr>
          <p:cNvPr id="6" name="Footer Placeholder 4"/>
          <p:cNvSpPr>
            <a:spLocks noGrp="1"/>
          </p:cNvSpPr>
          <p:nvPr>
            <p:ph type="ftr" sz="quarter" idx="15"/>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5"/>
          <p:cNvSpPr>
            <a:spLocks noGrp="1"/>
          </p:cNvSpPr>
          <p:nvPr>
            <p:ph type="sldNum" sz="quarter" idx="16"/>
          </p:nvPr>
        </p:nvSpPr>
        <p:spPr/>
        <p:txBody>
          <a:bodyPr/>
          <a:lstStyle>
            <a:lvl1pPr defTabSz="914400" fontAlgn="base">
              <a:spcBef>
                <a:spcPct val="0"/>
              </a:spcBef>
              <a:spcAft>
                <a:spcPct val="0"/>
              </a:spcAft>
              <a:defRPr>
                <a:latin typeface="Arial" panose="020B0604020202020204" pitchFamily="34" charset="0"/>
              </a:defRPr>
            </a:lvl1pPr>
          </a:lstStyle>
          <a:p>
            <a:pPr>
              <a:defRPr/>
            </a:pPr>
            <a:fld id="{CDECFC23-7C15-416A-8F44-E70B329252CC}" type="slidenum">
              <a:rPr lang="en-US"/>
              <a:pPr>
                <a:defRPr/>
              </a:pPr>
              <a:t>‹#›</a:t>
            </a:fld>
            <a:endParaRPr lang="en-US" dirty="0"/>
          </a:p>
        </p:txBody>
      </p:sp>
    </p:spTree>
    <p:extLst>
      <p:ext uri="{BB962C8B-B14F-4D97-AF65-F5344CB8AC3E}">
        <p14:creationId xmlns:p14="http://schemas.microsoft.com/office/powerpoint/2010/main" val="262717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latin typeface="Arial" panose="020B0604020202020204" pitchFamily="34" charset="0"/>
              </a:defRPr>
            </a:lvl1pPr>
          </a:lstStyle>
          <a:p>
            <a:pPr>
              <a:defRPr/>
            </a:pPr>
            <a:fld id="{9EE1EF08-D5E9-440B-BE3F-A313D5A050C6}" type="datetimeFigureOut">
              <a:rPr lang="en-US"/>
              <a:pPr>
                <a:defRPr/>
              </a:pPr>
              <a:t>10/28/2023</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latin typeface="Arial" panose="020B0604020202020204" pitchFamily="34" charset="0"/>
              </a:defRPr>
            </a:lvl1pPr>
          </a:lstStyle>
          <a:p>
            <a:pPr>
              <a:defRPr/>
            </a:pPr>
            <a:fld id="{23844850-39C4-4E7A-B6DB-36716F89AE0E}" type="slidenum">
              <a:rPr lang="en-US"/>
              <a:pPr>
                <a:defRPr/>
              </a:pPr>
              <a:t>‹#›</a:t>
            </a:fld>
            <a:endParaRPr lang="en-US"/>
          </a:p>
        </p:txBody>
      </p:sp>
    </p:spTree>
    <p:extLst>
      <p:ext uri="{BB962C8B-B14F-4D97-AF65-F5344CB8AC3E}">
        <p14:creationId xmlns:p14="http://schemas.microsoft.com/office/powerpoint/2010/main" val="146780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950967" y="719333"/>
            <a:ext cx="10290000" cy="768000"/>
          </a:xfrm>
          <a:prstGeom prst="rect">
            <a:avLst/>
          </a:prstGeom>
        </p:spPr>
        <p:txBody>
          <a:bodyPr spcFirstLastPara="1" lIns="121897" tIns="121897" rIns="121897" bIns="121897">
            <a:noAutofit/>
          </a:bodyPr>
          <a:lstStyle>
            <a:lvl1pPr lvl="0">
              <a:spcBef>
                <a:spcPts val="0"/>
              </a:spcBef>
              <a:spcAft>
                <a:spcPts val="0"/>
              </a:spcAft>
              <a:buSzPts val="2400"/>
              <a:buNone/>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3057084" y="1934551"/>
            <a:ext cx="3084400" cy="2378800"/>
          </a:xfrm>
          <a:prstGeom prst="rect">
            <a:avLst/>
          </a:prstGeom>
        </p:spPr>
        <p:txBody>
          <a:bodyPr spcFirstLastPara="1" lIns="121897" tIns="121897" rIns="121897" bIns="121897" anchor="ctr">
            <a:noAutofit/>
          </a:bodyPr>
          <a:lstStyle>
            <a:lvl1pPr marL="609585" lvl="0" indent="-406390" algn="ctr">
              <a:spcBef>
                <a:spcPts val="0"/>
              </a:spcBef>
              <a:spcAft>
                <a:spcPts val="0"/>
              </a:spcAft>
              <a:buSzPts val="1200"/>
              <a:buChar char="●"/>
              <a:defRPr sz="2700"/>
            </a:lvl1pPr>
            <a:lvl2pPr marL="1219170" lvl="1" indent="-406390" algn="ctr">
              <a:spcBef>
                <a:spcPts val="2133"/>
              </a:spcBef>
              <a:spcAft>
                <a:spcPts val="0"/>
              </a:spcAft>
              <a:buSzPts val="1200"/>
              <a:buChar char="○"/>
              <a:defRPr sz="1600"/>
            </a:lvl2pPr>
            <a:lvl3pPr marL="1828754" lvl="2" indent="-406390" algn="ctr">
              <a:spcBef>
                <a:spcPts val="2133"/>
              </a:spcBef>
              <a:spcAft>
                <a:spcPts val="0"/>
              </a:spcAft>
              <a:buSzPts val="1200"/>
              <a:buChar char="■"/>
              <a:defRPr sz="1600"/>
            </a:lvl3pPr>
            <a:lvl4pPr marL="2438339" lvl="3" indent="-406390" algn="ctr">
              <a:spcBef>
                <a:spcPts val="2133"/>
              </a:spcBef>
              <a:spcAft>
                <a:spcPts val="0"/>
              </a:spcAft>
              <a:buSzPts val="1200"/>
              <a:buChar char="●"/>
              <a:defRPr sz="1600"/>
            </a:lvl4pPr>
            <a:lvl5pPr marL="3047924" lvl="4" indent="-406390" algn="ctr">
              <a:spcBef>
                <a:spcPts val="2133"/>
              </a:spcBef>
              <a:spcAft>
                <a:spcPts val="0"/>
              </a:spcAft>
              <a:buSzPts val="1200"/>
              <a:buChar char="○"/>
              <a:defRPr sz="1600"/>
            </a:lvl5pPr>
            <a:lvl6pPr marL="3657509" lvl="5" indent="-406390" algn="ctr">
              <a:spcBef>
                <a:spcPts val="2133"/>
              </a:spcBef>
              <a:spcAft>
                <a:spcPts val="0"/>
              </a:spcAft>
              <a:buSzPts val="1200"/>
              <a:buChar char="■"/>
              <a:defRPr sz="1600"/>
            </a:lvl6pPr>
            <a:lvl7pPr marL="4267093" lvl="6" indent="-406390" algn="ctr">
              <a:spcBef>
                <a:spcPts val="2133"/>
              </a:spcBef>
              <a:spcAft>
                <a:spcPts val="0"/>
              </a:spcAft>
              <a:buSzPts val="1200"/>
              <a:buChar char="●"/>
              <a:defRPr sz="1600"/>
            </a:lvl7pPr>
            <a:lvl8pPr marL="4876678" lvl="7" indent="-406390" algn="ctr">
              <a:spcBef>
                <a:spcPts val="2133"/>
              </a:spcBef>
              <a:spcAft>
                <a:spcPts val="0"/>
              </a:spcAft>
              <a:buSzPts val="1200"/>
              <a:buChar char="○"/>
              <a:defRPr sz="1600"/>
            </a:lvl8pPr>
            <a:lvl9pPr marL="5486263" lvl="8" indent="-406390" algn="ct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59663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Google Shape;6;p1"/>
          <p:cNvSpPr txBox="1">
            <a:spLocks noGrp="1"/>
          </p:cNvSpPr>
          <p:nvPr>
            <p:ph type="title"/>
          </p:nvPr>
        </p:nvSpPr>
        <p:spPr>
          <a:xfrm>
            <a:off x="968375" y="588963"/>
            <a:ext cx="10255250" cy="763587"/>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415925" y="1536700"/>
            <a:ext cx="11360150" cy="4554538"/>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57" r:id="rId5"/>
    <p:sldLayoutId id="2147484285" r:id="rId6"/>
    <p:sldLayoutId id="2147484286" r:id="rId7"/>
    <p:sldLayoutId id="2147484287" r:id="rId8"/>
    <p:sldLayoutId id="2147484288"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1pPr>
      <a:lvl2pPr lvl="1"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2pPr>
      <a:lvl3pPr lvl="2"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3pPr>
      <a:lvl4pPr lvl="3"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4pPr>
      <a:lvl5pPr lvl="4"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1pPr>
      <a:lvl2pPr marL="742950" lvl="1" indent="-28575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2pPr>
      <a:lvl3pPr marL="1143000" lvl="2" indent="-2286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3pPr>
      <a:lvl4pPr marL="1600200" lvl="3" indent="-2286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4pPr>
      <a:lvl5pPr marL="2057400" lvl="4" indent="-2286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Google Shape;6;p1"/>
          <p:cNvSpPr txBox="1">
            <a:spLocks noGrp="1"/>
          </p:cNvSpPr>
          <p:nvPr>
            <p:ph type="title"/>
          </p:nvPr>
        </p:nvSpPr>
        <p:spPr>
          <a:xfrm>
            <a:off x="968375" y="588963"/>
            <a:ext cx="10255250" cy="763587"/>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1pPr>
            <a:lvl2pPr lvl="1"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2pPr>
            <a:lvl3pPr lvl="2"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3pPr>
            <a:lvl4pPr lvl="3"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4pPr>
            <a:lvl5pPr lvl="4"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5pPr>
            <a:lvl6pPr lvl="5"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6pPr>
            <a:lvl7pPr lvl="6"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7pPr>
            <a:lvl8pPr lvl="7"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8pPr>
            <a:lvl9pPr lvl="8" algn="ctr">
              <a:lnSpc>
                <a:spcPct val="80000"/>
              </a:lnSpc>
              <a:spcBef>
                <a:spcPts val="0"/>
              </a:spcBef>
              <a:spcAft>
                <a:spcPts val="0"/>
              </a:spcAft>
              <a:buClr>
                <a:schemeClr val="accent6"/>
              </a:buClr>
              <a:buSzPts val="2800"/>
              <a:buFont typeface="Jua" charset="-127"/>
              <a:buNone/>
              <a:defRPr sz="3735" b="1">
                <a:solidFill>
                  <a:schemeClr val="accent6"/>
                </a:solidFill>
                <a:latin typeface="Jua" charset="-127"/>
                <a:ea typeface="Jua" charset="-127"/>
                <a:cs typeface="Jua" charset="-127"/>
                <a:sym typeface="Jua" charset="-127"/>
              </a:defRPr>
            </a:lvl9pPr>
          </a:lstStyle>
          <a:p>
            <a:endParaRPr/>
          </a:p>
        </p:txBody>
      </p:sp>
      <p:sp>
        <p:nvSpPr>
          <p:cNvPr id="7" name="Google Shape;7;p1"/>
          <p:cNvSpPr txBox="1">
            <a:spLocks noGrp="1"/>
          </p:cNvSpPr>
          <p:nvPr>
            <p:ph type="body" idx="1"/>
          </p:nvPr>
        </p:nvSpPr>
        <p:spPr>
          <a:xfrm>
            <a:off x="415925" y="1536700"/>
            <a:ext cx="11360150" cy="4554538"/>
          </a:xfrm>
          <a:prstGeom prst="rect">
            <a:avLst/>
          </a:prstGeom>
          <a:noFill/>
          <a:ln>
            <a:noFill/>
          </a:ln>
        </p:spPr>
        <p:txBody>
          <a:bodyPr spcFirstLastPara="1" wrap="square" lIns="91425" tIns="91425" rIns="91425" bIns="91425" anchor="ctr" anchorCtr="0">
            <a:noAutofit/>
          </a:bodyPr>
          <a:lstStyle>
            <a:lvl1pPr marL="609600" lvl="0"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1pPr>
            <a:lvl2pPr marL="1219200" lvl="1"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2pPr>
            <a:lvl3pPr marL="1828800" lvl="2"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3pPr>
            <a:lvl4pPr marL="2438400" lvl="3"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4pPr>
            <a:lvl5pPr marL="3048000" lvl="4"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5pPr>
            <a:lvl6pPr marL="3657600" lvl="5"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6pPr>
            <a:lvl7pPr marL="4267200" lvl="6"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7pPr>
            <a:lvl8pPr marL="4876800" lvl="7"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8pPr>
            <a:lvl9pPr marL="5486400" lvl="8" indent="-440055">
              <a:lnSpc>
                <a:spcPct val="100000"/>
              </a:lnSpc>
              <a:spcBef>
                <a:spcPts val="0"/>
              </a:spcBef>
              <a:spcAft>
                <a:spcPts val="0"/>
              </a:spcAft>
              <a:buClr>
                <a:srgbClr val="174A80"/>
              </a:buClr>
              <a:buSzPts val="1600"/>
              <a:buFont typeface="Quicksand Light"/>
              <a:buChar char="■"/>
              <a:defRPr sz="2135">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4254" r:id="rId1"/>
    <p:sldLayoutId id="2147484255" r:id="rId2"/>
    <p:sldLayoutId id="2147484256" r:id="rId3"/>
    <p:sldLayoutId id="2147484284" r:id="rId4"/>
    <p:sldLayoutId id="2147484289" r:id="rId5"/>
    <p:sldLayoutId id="2147484290" r:id="rId6"/>
    <p:sldLayoutId id="2147484291" r:id="rId7"/>
    <p:sldLayoutId id="2147484292" r:id="rId8"/>
    <p:sldLayoutId id="2147484293" r:id="rId9"/>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1pPr>
      <a:lvl2pPr lvl="1"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2pPr>
      <a:lvl3pPr lvl="2"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3pPr>
      <a:lvl4pPr lvl="3"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4pPr>
      <a:lvl5pPr lvl="4"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1pPr>
      <a:lvl2pPr marL="742950" lvl="1" indent="-28575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2pPr>
      <a:lvl3pPr marL="1143000" lvl="2" indent="-2286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3pPr>
      <a:lvl4pPr marL="1600200" lvl="3" indent="-2286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4pPr>
      <a:lvl5pPr marL="2057400" lvl="4" indent="-228600" algn="l" rtl="0" eaLnBrk="0" fontAlgn="base" hangingPunct="0">
        <a:spcBef>
          <a:spcPct val="0"/>
        </a:spcBef>
        <a:spcAft>
          <a:spcPct val="0"/>
        </a:spcAft>
        <a:buClr>
          <a:srgbClr val="000000"/>
        </a:buClr>
        <a:buFont typeface="Arial" pitchFamily="34" charset="0"/>
        <a:defRPr>
          <a:solidFill>
            <a:srgbClr val="000000"/>
          </a:solidFill>
          <a:latin typeface="Arial" panose="020B0604020202020204"/>
          <a:ea typeface="Arial" panose="020B0604020202020204"/>
          <a:cs typeface="Arial" panose="020B0604020202020204"/>
          <a:sym typeface="Arial" pitchFamily="34" charset="0"/>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133727"/>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3" r:id="rId18"/>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24.xml"/><Relationship Id="rId5" Type="http://schemas.openxmlformats.org/officeDocument/2006/relationships/comments" Target="../comments/comment1.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slide" Target="slide5.xml"/><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8.png"/><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03CFDB-A20D-47B3-8938-9E90201E6BBB}"/>
              </a:ext>
            </a:extLst>
          </p:cNvPr>
          <p:cNvPicPr>
            <a:picLocks noChangeAspect="1"/>
          </p:cNvPicPr>
          <p:nvPr/>
        </p:nvPicPr>
        <p:blipFill>
          <a:blip r:embed="rId3"/>
          <a:stretch>
            <a:fillRect/>
          </a:stretch>
        </p:blipFill>
        <p:spPr>
          <a:xfrm>
            <a:off x="0" y="-5949"/>
            <a:ext cx="12343174" cy="6858000"/>
          </a:xfrm>
          <a:prstGeom prst="rect">
            <a:avLst/>
          </a:prstGeom>
        </p:spPr>
      </p:pic>
      <p:pic>
        <p:nvPicPr>
          <p:cNvPr id="3" name="Picture 2">
            <a:extLst>
              <a:ext uri="{FF2B5EF4-FFF2-40B4-BE49-F238E27FC236}">
                <a16:creationId xmlns:a16="http://schemas.microsoft.com/office/drawing/2014/main" id="{266F22DA-12AA-461B-9026-9909F77965FA}"/>
              </a:ext>
            </a:extLst>
          </p:cNvPr>
          <p:cNvPicPr>
            <a:picLocks noChangeAspect="1"/>
          </p:cNvPicPr>
          <p:nvPr/>
        </p:nvPicPr>
        <p:blipFill>
          <a:blip r:embed="rId4"/>
          <a:stretch>
            <a:fillRect/>
          </a:stretch>
        </p:blipFill>
        <p:spPr>
          <a:xfrm>
            <a:off x="2733429" y="2345139"/>
            <a:ext cx="6078239" cy="3657917"/>
          </a:xfrm>
          <a:prstGeom prst="rect">
            <a:avLst/>
          </a:prstGeom>
        </p:spPr>
      </p:pic>
      <p:sp>
        <p:nvSpPr>
          <p:cNvPr id="4" name="Rectangle 3">
            <a:extLst>
              <a:ext uri="{FF2B5EF4-FFF2-40B4-BE49-F238E27FC236}">
                <a16:creationId xmlns:a16="http://schemas.microsoft.com/office/drawing/2014/main" id="{C0C4B304-C9B8-4D85-AE97-E1BBFE1A210F}"/>
              </a:ext>
            </a:extLst>
          </p:cNvPr>
          <p:cNvSpPr/>
          <p:nvPr/>
        </p:nvSpPr>
        <p:spPr>
          <a:xfrm>
            <a:off x="4157010" y="3429000"/>
            <a:ext cx="3877986" cy="923330"/>
          </a:xfrm>
          <a:prstGeom prst="rect">
            <a:avLst/>
          </a:prstGeom>
          <a:noFill/>
        </p:spPr>
        <p:txBody>
          <a:bodyPr wrap="none" lIns="91440" tIns="45720" rIns="91440" bIns="45720">
            <a:spAutoFit/>
          </a:bodyPr>
          <a:lstStyle/>
          <a:p>
            <a:pPr algn="ctr"/>
            <a:r>
              <a:rPr lang="en-US" sz="54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Đất</a:t>
            </a:r>
            <a:r>
              <a:rPr lang="en-US" sz="5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cà mau</a:t>
            </a:r>
            <a:endParaRPr lang="en-US" sz="54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5" name="Picture 4">
            <a:extLst>
              <a:ext uri="{FF2B5EF4-FFF2-40B4-BE49-F238E27FC236}">
                <a16:creationId xmlns:a16="http://schemas.microsoft.com/office/drawing/2014/main" id="{FA90AAE1-90CA-4E06-AC53-632DDCC187DD}"/>
              </a:ext>
            </a:extLst>
          </p:cNvPr>
          <p:cNvPicPr>
            <a:picLocks noChangeAspect="1"/>
          </p:cNvPicPr>
          <p:nvPr/>
        </p:nvPicPr>
        <p:blipFill>
          <a:blip r:embed="rId5"/>
          <a:stretch>
            <a:fillRect/>
          </a:stretch>
        </p:blipFill>
        <p:spPr>
          <a:xfrm>
            <a:off x="3158640" y="609674"/>
            <a:ext cx="5407621" cy="1774090"/>
          </a:xfrm>
          <a:prstGeom prst="rect">
            <a:avLst/>
          </a:prstGeom>
        </p:spPr>
      </p:pic>
      <p:pic>
        <p:nvPicPr>
          <p:cNvPr id="6" name="Picture 5">
            <a:extLst>
              <a:ext uri="{FF2B5EF4-FFF2-40B4-BE49-F238E27FC236}">
                <a16:creationId xmlns:a16="http://schemas.microsoft.com/office/drawing/2014/main" id="{B0CC38A7-3874-4C64-8E7A-CA6AE90D7DF5}"/>
              </a:ext>
            </a:extLst>
          </p:cNvPr>
          <p:cNvPicPr>
            <a:picLocks noChangeAspect="1"/>
          </p:cNvPicPr>
          <p:nvPr/>
        </p:nvPicPr>
        <p:blipFill>
          <a:blip r:embed="rId6"/>
          <a:stretch>
            <a:fillRect/>
          </a:stretch>
        </p:blipFill>
        <p:spPr>
          <a:xfrm>
            <a:off x="1813632" y="1233548"/>
            <a:ext cx="2554445" cy="2584928"/>
          </a:xfrm>
          <a:prstGeom prst="rect">
            <a:avLst/>
          </a:prstGeom>
        </p:spPr>
      </p:pic>
      <p:pic>
        <p:nvPicPr>
          <p:cNvPr id="7" name="Picture 6">
            <a:extLst>
              <a:ext uri="{FF2B5EF4-FFF2-40B4-BE49-F238E27FC236}">
                <a16:creationId xmlns:a16="http://schemas.microsoft.com/office/drawing/2014/main" id="{8D1134F9-0080-4C8C-830C-7157B1D7F930}"/>
              </a:ext>
            </a:extLst>
          </p:cNvPr>
          <p:cNvPicPr>
            <a:picLocks noChangeAspect="1"/>
          </p:cNvPicPr>
          <p:nvPr/>
        </p:nvPicPr>
        <p:blipFill>
          <a:blip r:embed="rId7"/>
          <a:stretch>
            <a:fillRect/>
          </a:stretch>
        </p:blipFill>
        <p:spPr>
          <a:xfrm>
            <a:off x="156890" y="3938906"/>
            <a:ext cx="3834716" cy="2950720"/>
          </a:xfrm>
          <a:prstGeom prst="rect">
            <a:avLst/>
          </a:prstGeom>
        </p:spPr>
      </p:pic>
      <p:pic>
        <p:nvPicPr>
          <p:cNvPr id="8" name="Picture 7">
            <a:extLst>
              <a:ext uri="{FF2B5EF4-FFF2-40B4-BE49-F238E27FC236}">
                <a16:creationId xmlns:a16="http://schemas.microsoft.com/office/drawing/2014/main" id="{24FFDAA2-F427-4745-9E23-95530A9E9CF4}"/>
              </a:ext>
            </a:extLst>
          </p:cNvPr>
          <p:cNvPicPr>
            <a:picLocks noChangeAspect="1"/>
          </p:cNvPicPr>
          <p:nvPr/>
        </p:nvPicPr>
        <p:blipFill>
          <a:blip r:embed="rId8"/>
          <a:stretch>
            <a:fillRect/>
          </a:stretch>
        </p:blipFill>
        <p:spPr>
          <a:xfrm>
            <a:off x="2215904" y="6248326"/>
            <a:ext cx="531775" cy="633458"/>
          </a:xfrm>
          <a:prstGeom prst="rect">
            <a:avLst/>
          </a:prstGeom>
        </p:spPr>
      </p:pic>
      <p:pic>
        <p:nvPicPr>
          <p:cNvPr id="9" name="Picture 8">
            <a:extLst>
              <a:ext uri="{FF2B5EF4-FFF2-40B4-BE49-F238E27FC236}">
                <a16:creationId xmlns:a16="http://schemas.microsoft.com/office/drawing/2014/main" id="{E4B8C97B-8D94-46C1-9A45-56F14ED4C81C}"/>
              </a:ext>
            </a:extLst>
          </p:cNvPr>
          <p:cNvPicPr>
            <a:picLocks noChangeAspect="1"/>
          </p:cNvPicPr>
          <p:nvPr/>
        </p:nvPicPr>
        <p:blipFill>
          <a:blip r:embed="rId9"/>
          <a:stretch>
            <a:fillRect/>
          </a:stretch>
        </p:blipFill>
        <p:spPr>
          <a:xfrm>
            <a:off x="957539" y="5041849"/>
            <a:ext cx="1426588" cy="1444877"/>
          </a:xfrm>
          <a:prstGeom prst="rect">
            <a:avLst/>
          </a:prstGeom>
        </p:spPr>
      </p:pic>
      <p:pic>
        <p:nvPicPr>
          <p:cNvPr id="10" name="Picture 9">
            <a:extLst>
              <a:ext uri="{FF2B5EF4-FFF2-40B4-BE49-F238E27FC236}">
                <a16:creationId xmlns:a16="http://schemas.microsoft.com/office/drawing/2014/main" id="{F4448A8E-2536-43F0-B4FA-2C31884E8205}"/>
              </a:ext>
            </a:extLst>
          </p:cNvPr>
          <p:cNvPicPr>
            <a:picLocks noChangeAspect="1"/>
          </p:cNvPicPr>
          <p:nvPr/>
        </p:nvPicPr>
        <p:blipFill>
          <a:blip r:embed="rId10"/>
          <a:stretch>
            <a:fillRect/>
          </a:stretch>
        </p:blipFill>
        <p:spPr>
          <a:xfrm>
            <a:off x="8228015" y="1415111"/>
            <a:ext cx="1707028" cy="1438781"/>
          </a:xfrm>
          <a:prstGeom prst="rect">
            <a:avLst/>
          </a:prstGeom>
        </p:spPr>
      </p:pic>
      <p:pic>
        <p:nvPicPr>
          <p:cNvPr id="13" name="Picture 12">
            <a:extLst>
              <a:ext uri="{FF2B5EF4-FFF2-40B4-BE49-F238E27FC236}">
                <a16:creationId xmlns:a16="http://schemas.microsoft.com/office/drawing/2014/main" id="{296A6B5C-F849-4A6D-8053-0D841E2BCF11}"/>
              </a:ext>
            </a:extLst>
          </p:cNvPr>
          <p:cNvPicPr>
            <a:picLocks noChangeAspect="1"/>
          </p:cNvPicPr>
          <p:nvPr/>
        </p:nvPicPr>
        <p:blipFill>
          <a:blip r:embed="rId11"/>
          <a:stretch>
            <a:fillRect/>
          </a:stretch>
        </p:blipFill>
        <p:spPr>
          <a:xfrm rot="20432109">
            <a:off x="10515484" y="771927"/>
            <a:ext cx="908383" cy="1286367"/>
          </a:xfrm>
          <a:prstGeom prst="rect">
            <a:avLst/>
          </a:prstGeom>
        </p:spPr>
      </p:pic>
      <p:pic>
        <p:nvPicPr>
          <p:cNvPr id="14" name="Picture 13">
            <a:extLst>
              <a:ext uri="{FF2B5EF4-FFF2-40B4-BE49-F238E27FC236}">
                <a16:creationId xmlns:a16="http://schemas.microsoft.com/office/drawing/2014/main" id="{4CBDEC80-2754-4813-9B7B-7386F7D248C6}"/>
              </a:ext>
            </a:extLst>
          </p:cNvPr>
          <p:cNvPicPr>
            <a:picLocks noChangeAspect="1"/>
          </p:cNvPicPr>
          <p:nvPr/>
        </p:nvPicPr>
        <p:blipFill>
          <a:blip r:embed="rId12"/>
          <a:stretch>
            <a:fillRect/>
          </a:stretch>
        </p:blipFill>
        <p:spPr>
          <a:xfrm>
            <a:off x="9935043" y="4417364"/>
            <a:ext cx="2792210" cy="2792210"/>
          </a:xfrm>
          <a:prstGeom prst="rect">
            <a:avLst/>
          </a:prstGeom>
        </p:spPr>
      </p:pic>
      <p:pic>
        <p:nvPicPr>
          <p:cNvPr id="15" name="Picture 14">
            <a:extLst>
              <a:ext uri="{FF2B5EF4-FFF2-40B4-BE49-F238E27FC236}">
                <a16:creationId xmlns:a16="http://schemas.microsoft.com/office/drawing/2014/main" id="{A666178E-5DD8-4C74-927B-D8832B002081}"/>
              </a:ext>
            </a:extLst>
          </p:cNvPr>
          <p:cNvPicPr>
            <a:picLocks noChangeAspect="1"/>
          </p:cNvPicPr>
          <p:nvPr/>
        </p:nvPicPr>
        <p:blipFill>
          <a:blip r:embed="rId12"/>
          <a:stretch>
            <a:fillRect/>
          </a:stretch>
        </p:blipFill>
        <p:spPr>
          <a:xfrm>
            <a:off x="8324637" y="4427479"/>
            <a:ext cx="2792210" cy="2792210"/>
          </a:xfrm>
          <a:prstGeom prst="rect">
            <a:avLst/>
          </a:prstGeom>
        </p:spPr>
      </p:pic>
      <p:pic>
        <p:nvPicPr>
          <p:cNvPr id="16" name="Picture 15">
            <a:extLst>
              <a:ext uri="{FF2B5EF4-FFF2-40B4-BE49-F238E27FC236}">
                <a16:creationId xmlns:a16="http://schemas.microsoft.com/office/drawing/2014/main" id="{5E906A94-C6E4-49B7-9E8B-5CBAAA8B3E69}"/>
              </a:ext>
            </a:extLst>
          </p:cNvPr>
          <p:cNvPicPr>
            <a:picLocks noChangeAspect="1"/>
          </p:cNvPicPr>
          <p:nvPr/>
        </p:nvPicPr>
        <p:blipFill>
          <a:blip r:embed="rId13"/>
          <a:stretch>
            <a:fillRect/>
          </a:stretch>
        </p:blipFill>
        <p:spPr>
          <a:xfrm>
            <a:off x="1705139" y="1194254"/>
            <a:ext cx="573074" cy="664522"/>
          </a:xfrm>
          <a:prstGeom prst="rect">
            <a:avLst/>
          </a:prstGeom>
        </p:spPr>
      </p:pic>
      <p:pic>
        <p:nvPicPr>
          <p:cNvPr id="17" name="Picture 16">
            <a:extLst>
              <a:ext uri="{FF2B5EF4-FFF2-40B4-BE49-F238E27FC236}">
                <a16:creationId xmlns:a16="http://schemas.microsoft.com/office/drawing/2014/main" id="{4C6EDF2A-1DBE-44A2-B587-E3CF547E8DFC}"/>
              </a:ext>
            </a:extLst>
          </p:cNvPr>
          <p:cNvPicPr>
            <a:picLocks noChangeAspect="1"/>
          </p:cNvPicPr>
          <p:nvPr/>
        </p:nvPicPr>
        <p:blipFill>
          <a:blip r:embed="rId13"/>
          <a:stretch>
            <a:fillRect/>
          </a:stretch>
        </p:blipFill>
        <p:spPr>
          <a:xfrm>
            <a:off x="7317044" y="5583804"/>
            <a:ext cx="573074" cy="664522"/>
          </a:xfrm>
          <a:prstGeom prst="rect">
            <a:avLst/>
          </a:prstGeom>
        </p:spPr>
      </p:pic>
      <p:pic>
        <p:nvPicPr>
          <p:cNvPr id="18" name="Picture 17">
            <a:extLst>
              <a:ext uri="{FF2B5EF4-FFF2-40B4-BE49-F238E27FC236}">
                <a16:creationId xmlns:a16="http://schemas.microsoft.com/office/drawing/2014/main" id="{87A76EBF-A930-4865-9584-776B87BBF651}"/>
              </a:ext>
            </a:extLst>
          </p:cNvPr>
          <p:cNvPicPr>
            <a:picLocks noChangeAspect="1"/>
          </p:cNvPicPr>
          <p:nvPr/>
        </p:nvPicPr>
        <p:blipFill>
          <a:blip r:embed="rId13"/>
          <a:stretch>
            <a:fillRect/>
          </a:stretch>
        </p:blipFill>
        <p:spPr>
          <a:xfrm>
            <a:off x="1908717" y="3642741"/>
            <a:ext cx="573074" cy="664522"/>
          </a:xfrm>
          <a:prstGeom prst="rect">
            <a:avLst/>
          </a:prstGeom>
        </p:spPr>
      </p:pic>
      <p:pic>
        <p:nvPicPr>
          <p:cNvPr id="19" name="Picture 18">
            <a:extLst>
              <a:ext uri="{FF2B5EF4-FFF2-40B4-BE49-F238E27FC236}">
                <a16:creationId xmlns:a16="http://schemas.microsoft.com/office/drawing/2014/main" id="{9B29F151-804B-4B78-8971-5B14BDED8109}"/>
              </a:ext>
            </a:extLst>
          </p:cNvPr>
          <p:cNvPicPr>
            <a:picLocks noChangeAspect="1"/>
          </p:cNvPicPr>
          <p:nvPr/>
        </p:nvPicPr>
        <p:blipFill>
          <a:blip r:embed="rId14"/>
          <a:stretch>
            <a:fillRect/>
          </a:stretch>
        </p:blipFill>
        <p:spPr>
          <a:xfrm>
            <a:off x="10422074" y="4800564"/>
            <a:ext cx="530398" cy="634039"/>
          </a:xfrm>
          <a:prstGeom prst="rect">
            <a:avLst/>
          </a:prstGeom>
        </p:spPr>
      </p:pic>
      <p:pic>
        <p:nvPicPr>
          <p:cNvPr id="20" name="Picture 19">
            <a:extLst>
              <a:ext uri="{FF2B5EF4-FFF2-40B4-BE49-F238E27FC236}">
                <a16:creationId xmlns:a16="http://schemas.microsoft.com/office/drawing/2014/main" id="{95097668-9095-4A04-A947-C5517A81E99B}"/>
              </a:ext>
            </a:extLst>
          </p:cNvPr>
          <p:cNvPicPr>
            <a:picLocks noChangeAspect="1"/>
          </p:cNvPicPr>
          <p:nvPr/>
        </p:nvPicPr>
        <p:blipFill>
          <a:blip r:embed="rId14"/>
          <a:stretch>
            <a:fillRect/>
          </a:stretch>
        </p:blipFill>
        <p:spPr>
          <a:xfrm>
            <a:off x="724378" y="6268502"/>
            <a:ext cx="530398" cy="634039"/>
          </a:xfrm>
          <a:prstGeom prst="rect">
            <a:avLst/>
          </a:prstGeom>
        </p:spPr>
      </p:pic>
    </p:spTree>
    <p:extLst>
      <p:ext uri="{BB962C8B-B14F-4D97-AF65-F5344CB8AC3E}">
        <p14:creationId xmlns:p14="http://schemas.microsoft.com/office/powerpoint/2010/main" val="4198666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图片 3"/>
          <p:cNvPicPr>
            <a:picLocks noChangeAspect="1"/>
          </p:cNvPicPr>
          <p:nvPr/>
        </p:nvPicPr>
        <p:blipFill>
          <a:blip r:embed="rId3">
            <a:extLst>
              <a:ext uri="{28A0092B-C50C-407E-A947-70E740481C1C}">
                <a14:useLocalDpi xmlns:a14="http://schemas.microsoft.com/office/drawing/2010/main" val="0"/>
              </a:ext>
            </a:extLst>
          </a:blip>
          <a:srcRect l="3629" r="27151"/>
          <a:stretch>
            <a:fillRect/>
          </a:stretch>
        </p:blipFill>
        <p:spPr bwMode="auto">
          <a:xfrm>
            <a:off x="93663" y="95250"/>
            <a:ext cx="122936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3"/>
          <p:cNvSpPr txBox="1"/>
          <p:nvPr/>
        </p:nvSpPr>
        <p:spPr>
          <a:xfrm>
            <a:off x="2209902" y="914466"/>
            <a:ext cx="8216900" cy="831850"/>
          </a:xfrm>
          <a:prstGeom prst="rect">
            <a:avLst/>
          </a:prstGeom>
          <a:noFill/>
        </p:spPr>
        <p:txBody>
          <a:bodyPr>
            <a:spAutoFit/>
          </a:bodyPr>
          <a:lstStyle/>
          <a:p>
            <a:pPr algn="ctr">
              <a:defRPr/>
            </a:pPr>
            <a:r>
              <a:rPr lang="en-US" altLang="zh-CN" sz="4800">
                <a:effectLst>
                  <a:outerShdw blurRad="38100" dist="38100" dir="2700000" algn="tl">
                    <a:srgbClr val="000000">
                      <a:alpha val="43137"/>
                    </a:srgbClr>
                  </a:outerShdw>
                </a:effectLst>
                <a:latin typeface="HP001 4 hàng" panose="020B0603050302020204" pitchFamily="34" charset="0"/>
                <a:ea typeface="inpin heiti" charset="-122"/>
                <a:cs typeface="Times New Roman" panose="02020603050405020304" pitchFamily="18" charset="0"/>
              </a:rPr>
              <a:t>Bài chia làm mấy đoạn ?</a:t>
            </a:r>
            <a:endParaRPr lang="vi-VN" altLang="zh-CN" sz="4800" dirty="0">
              <a:effectLst>
                <a:outerShdw blurRad="38100" dist="38100" dir="2700000" algn="tl">
                  <a:srgbClr val="000000">
                    <a:alpha val="43137"/>
                  </a:srgbClr>
                </a:outerShdw>
              </a:effectLst>
              <a:latin typeface="HP001 4 hàng" panose="020B0603050302020204" pitchFamily="34" charset="0"/>
              <a:ea typeface="inpin heiti" charset="-122"/>
              <a:cs typeface="Times New Roman" panose="02020603050405020304" pitchFamily="18" charset="0"/>
            </a:endParaRPr>
          </a:p>
        </p:txBody>
      </p:sp>
      <p:pic>
        <p:nvPicPr>
          <p:cNvPr id="5" name="Picture 4">
            <a:extLst>
              <a:ext uri="{FF2B5EF4-FFF2-40B4-BE49-F238E27FC236}">
                <a16:creationId xmlns:a16="http://schemas.microsoft.com/office/drawing/2014/main" id="{FF1E3F69-F142-4655-93CE-1F88493CBF45}"/>
              </a:ext>
            </a:extLst>
          </p:cNvPr>
          <p:cNvPicPr>
            <a:picLocks noChangeAspect="1"/>
          </p:cNvPicPr>
          <p:nvPr/>
        </p:nvPicPr>
        <p:blipFill>
          <a:blip r:embed="rId4"/>
          <a:stretch>
            <a:fillRect/>
          </a:stretch>
        </p:blipFill>
        <p:spPr>
          <a:xfrm>
            <a:off x="1676516" y="762070"/>
            <a:ext cx="8212024" cy="1335140"/>
          </a:xfrm>
          <a:prstGeom prst="rect">
            <a:avLst/>
          </a:prstGeom>
        </p:spPr>
      </p:pic>
      <p:sp>
        <p:nvSpPr>
          <p:cNvPr id="2" name="Rectangle: Rounded Corners 1">
            <a:extLst>
              <a:ext uri="{FF2B5EF4-FFF2-40B4-BE49-F238E27FC236}">
                <a16:creationId xmlns:a16="http://schemas.microsoft.com/office/drawing/2014/main" id="{318F6731-D98E-407F-91FF-CC07AAABF481}"/>
              </a:ext>
            </a:extLst>
          </p:cNvPr>
          <p:cNvSpPr/>
          <p:nvPr/>
        </p:nvSpPr>
        <p:spPr>
          <a:xfrm>
            <a:off x="1447922" y="2916426"/>
            <a:ext cx="10439126" cy="2666930"/>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i="1">
                <a:latin typeface="HP001 4 hàng" panose="020B0603050302020204" pitchFamily="34" charset="0"/>
              </a:rPr>
              <a:t>Đoạn 1: Từ đầu đến nổi cơn dông</a:t>
            </a:r>
          </a:p>
          <a:p>
            <a:pPr algn="ctr"/>
            <a:endParaRPr lang="vi-VN" sz="3200" b="1" i="1">
              <a:latin typeface="HP001 4 hàng" panose="020B0603050302020204" pitchFamily="34" charset="0"/>
            </a:endParaRPr>
          </a:p>
          <a:p>
            <a:pPr algn="ctr"/>
            <a:r>
              <a:rPr lang="vi-VN" sz="3200" b="1" i="1">
                <a:latin typeface="HP001 4 hàng" panose="020B0603050302020204" pitchFamily="34" charset="0"/>
              </a:rPr>
              <a:t>Đoạn 2: Từ Cà Mau đất xốp đến bằng thân cây đước</a:t>
            </a:r>
          </a:p>
          <a:p>
            <a:pPr algn="ctr"/>
            <a:endParaRPr lang="vi-VN" sz="3200" b="1" i="1">
              <a:latin typeface="HP001 4 hàng" panose="020B0603050302020204" pitchFamily="34" charset="0"/>
            </a:endParaRPr>
          </a:p>
          <a:p>
            <a:pPr algn="ctr"/>
            <a:r>
              <a:rPr lang="vi-VN" sz="3200" b="1" i="1">
                <a:latin typeface="HP001 4 hàng" panose="020B0603050302020204" pitchFamily="34" charset="0"/>
              </a:rPr>
              <a:t>Đoạn 3: Phần còn lại</a:t>
            </a:r>
            <a:endParaRPr lang="en-AS" sz="3200" b="1" i="1">
              <a:latin typeface="HP001 4 hàng" panose="020B06030503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wipe(down)">
                                      <p:cBhvr>
                                        <p:cTn id="7" dur="500"/>
                                        <p:tgtEl>
                                          <p:spTgt spid="808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9">
                                            <p:txEl>
                                              <p:pRg st="0" end="0"/>
                                            </p:txEl>
                                          </p:spTgt>
                                        </p:tgtEl>
                                      </p:cBhvr>
                                    </p:animEffect>
                                    <p:set>
                                      <p:cBhvr>
                                        <p:cTn id="12" dur="1" fill="hold">
                                          <p:stCondLst>
                                            <p:cond delay="1999"/>
                                          </p:stCondLst>
                                        </p:cTn>
                                        <p:tgtEl>
                                          <p:spTgt spid="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15B04-B0B8-4964-9BBD-D87A6E50B120}"/>
              </a:ext>
            </a:extLst>
          </p:cNvPr>
          <p:cNvPicPr>
            <a:picLocks noChangeAspect="1"/>
          </p:cNvPicPr>
          <p:nvPr/>
        </p:nvPicPr>
        <p:blipFill>
          <a:blip r:embed="rId3"/>
          <a:stretch>
            <a:fillRect/>
          </a:stretch>
        </p:blipFill>
        <p:spPr>
          <a:xfrm>
            <a:off x="2788435" y="63698"/>
            <a:ext cx="6615128" cy="2386279"/>
          </a:xfrm>
          <a:prstGeom prst="rect">
            <a:avLst/>
          </a:prstGeom>
        </p:spPr>
      </p:pic>
      <p:sp>
        <p:nvSpPr>
          <p:cNvPr id="5" name="Title 4">
            <a:extLst>
              <a:ext uri="{FF2B5EF4-FFF2-40B4-BE49-F238E27FC236}">
                <a16:creationId xmlns:a16="http://schemas.microsoft.com/office/drawing/2014/main" id="{9C470CD8-208D-4B80-AE67-CDC02BA1EA31}"/>
              </a:ext>
            </a:extLst>
          </p:cNvPr>
          <p:cNvSpPr>
            <a:spLocks noGrp="1"/>
          </p:cNvSpPr>
          <p:nvPr>
            <p:ph type="title"/>
          </p:nvPr>
        </p:nvSpPr>
        <p:spPr>
          <a:xfrm>
            <a:off x="1752714" y="1874179"/>
            <a:ext cx="2398498" cy="1009920"/>
          </a:xfrm>
        </p:spPr>
        <p:txBody>
          <a:bodyPr>
            <a:normAutofit/>
          </a:bodyPr>
          <a:lstStyle/>
          <a:p>
            <a:r>
              <a:rPr lang="en-US" sz="4400" b="1" i="1">
                <a:solidFill>
                  <a:srgbClr val="FF3300"/>
                </a:solidFill>
                <a:effectLst>
                  <a:outerShdw blurRad="38100" dist="38100" dir="2700000" algn="tl">
                    <a:srgbClr val="000000">
                      <a:alpha val="43137"/>
                    </a:srgbClr>
                  </a:outerShdw>
                </a:effectLst>
                <a:latin typeface="HP001 5 hàng" panose="020B0603050302020204" pitchFamily="34" charset="0"/>
              </a:rPr>
              <a:t>Từ khó</a:t>
            </a:r>
            <a:endParaRPr lang="en-AS" sz="4400" b="1" i="1">
              <a:solidFill>
                <a:srgbClr val="FF3300"/>
              </a:solidFill>
              <a:effectLst>
                <a:outerShdw blurRad="38100" dist="38100" dir="2700000" algn="tl">
                  <a:srgbClr val="000000">
                    <a:alpha val="43137"/>
                  </a:srgbClr>
                </a:outerShdw>
              </a:effectLst>
              <a:latin typeface="HP001 5 hàng" panose="020B0603050302020204" pitchFamily="34" charset="0"/>
            </a:endParaRPr>
          </a:p>
        </p:txBody>
      </p:sp>
      <p:pic>
        <p:nvPicPr>
          <p:cNvPr id="6" name="Picture 5">
            <a:extLst>
              <a:ext uri="{FF2B5EF4-FFF2-40B4-BE49-F238E27FC236}">
                <a16:creationId xmlns:a16="http://schemas.microsoft.com/office/drawing/2014/main" id="{8B9B3AFF-320D-4211-AEE3-ACDFF6B0A547}"/>
              </a:ext>
            </a:extLst>
          </p:cNvPr>
          <p:cNvPicPr>
            <a:picLocks noChangeAspect="1"/>
          </p:cNvPicPr>
          <p:nvPr/>
        </p:nvPicPr>
        <p:blipFill>
          <a:blip r:embed="rId4"/>
          <a:stretch>
            <a:fillRect/>
          </a:stretch>
        </p:blipFill>
        <p:spPr>
          <a:xfrm>
            <a:off x="4038654" y="497820"/>
            <a:ext cx="3792041" cy="1518036"/>
          </a:xfrm>
          <a:prstGeom prst="rect">
            <a:avLst/>
          </a:prstGeom>
        </p:spPr>
      </p:pic>
      <p:sp>
        <p:nvSpPr>
          <p:cNvPr id="7" name="Title 4">
            <a:extLst>
              <a:ext uri="{FF2B5EF4-FFF2-40B4-BE49-F238E27FC236}">
                <a16:creationId xmlns:a16="http://schemas.microsoft.com/office/drawing/2014/main" id="{5578EDBF-7643-4580-963A-E6099C9298BF}"/>
              </a:ext>
            </a:extLst>
          </p:cNvPr>
          <p:cNvSpPr txBox="1">
            <a:spLocks/>
          </p:cNvSpPr>
          <p:nvPr/>
        </p:nvSpPr>
        <p:spPr>
          <a:xfrm>
            <a:off x="609744" y="2481808"/>
            <a:ext cx="4267088" cy="3690320"/>
          </a:xfrm>
          <a:prstGeom prst="rect">
            <a:avLst/>
          </a:prstGeom>
        </p:spPr>
        <p:txBody>
          <a:bodyPr vert="horz" lIns="91440" tIns="45720" rIns="91440" bIns="45720" rtlCol="0" anchor="t">
            <a:normAutofit fontScale="400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lnSpc>
                <a:spcPct val="170000"/>
              </a:lnSpc>
              <a:spcAft>
                <a:spcPts val="0"/>
              </a:spcAft>
            </a:pP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 Sớm nắng chiều mưa</a:t>
            </a:r>
          </a:p>
          <a:p>
            <a:pPr algn="ctr" fontAlgn="auto">
              <a:lnSpc>
                <a:spcPct val="170000"/>
              </a:lnSpc>
              <a:spcAft>
                <a:spcPts val="0"/>
              </a:spcAft>
            </a:pP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 </a:t>
            </a: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Mùa nắng</a:t>
            </a:r>
          </a:p>
          <a:p>
            <a:pPr algn="ctr" fontAlgn="auto">
              <a:lnSpc>
                <a:spcPct val="170000"/>
              </a:lnSpc>
              <a:spcAft>
                <a:spcPts val="0"/>
              </a:spcAft>
            </a:pP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 </a:t>
            </a: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P</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h</a:t>
            </a: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ập phều</a:t>
            </a:r>
          </a:p>
          <a:p>
            <a:pPr algn="ctr" fontAlgn="auto">
              <a:lnSpc>
                <a:spcPct val="170000"/>
              </a:lnSpc>
              <a:spcAft>
                <a:spcPts val="0"/>
              </a:spcAft>
            </a:pP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 </a:t>
            </a: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Lưu truyền</a:t>
            </a:r>
          </a:p>
          <a:p>
            <a:pPr algn="ctr" fontAlgn="auto">
              <a:lnSpc>
                <a:spcPct val="170000"/>
              </a:lnSpc>
              <a:spcAft>
                <a:spcPts val="0"/>
              </a:spcAft>
            </a:pP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 </a:t>
            </a: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San sát</a:t>
            </a:r>
          </a:p>
          <a:p>
            <a:pPr algn="ctr" fontAlgn="auto">
              <a:lnSpc>
                <a:spcPct val="170000"/>
              </a:lnSpc>
              <a:spcAft>
                <a:spcPts val="0"/>
              </a:spcAft>
            </a:pP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 </a:t>
            </a:r>
            <a:r>
              <a:rPr lang="en-US" sz="6600" b="1" i="1">
                <a:solidFill>
                  <a:schemeClr val="tx1"/>
                </a:solidFill>
                <a:effectLst>
                  <a:outerShdw blurRad="38100" dist="38100" dir="2700000" algn="tl">
                    <a:srgbClr val="000000">
                      <a:alpha val="43137"/>
                    </a:srgbClr>
                  </a:outerShdw>
                </a:effectLst>
                <a:latin typeface="HP001 5 hàng" panose="020B0603050302020204" pitchFamily="34" charset="0"/>
              </a:rPr>
              <a:t>Huyền thoại </a:t>
            </a:r>
            <a:r>
              <a:rPr lang="vi-VN" sz="6600" b="1" i="1">
                <a:solidFill>
                  <a:schemeClr val="tx1"/>
                </a:solidFill>
                <a:effectLst>
                  <a:outerShdw blurRad="38100" dist="38100" dir="2700000" algn="tl">
                    <a:srgbClr val="000000">
                      <a:alpha val="43137"/>
                    </a:srgbClr>
                  </a:outerShdw>
                </a:effectLst>
                <a:latin typeface="HP001 5 hàng" panose="020B0603050302020204" pitchFamily="34" charset="0"/>
              </a:rPr>
              <a:t>,…</a:t>
            </a:r>
            <a:endParaRPr lang="en-AS" sz="6600" b="1" i="1">
              <a:solidFill>
                <a:schemeClr val="tx1"/>
              </a:solidFill>
              <a:effectLst>
                <a:outerShdw blurRad="38100" dist="38100" dir="2700000" algn="tl">
                  <a:srgbClr val="000000">
                    <a:alpha val="43137"/>
                  </a:srgbClr>
                </a:outerShdw>
              </a:effectLst>
              <a:latin typeface="HP001 5 hàng" panose="020B0603050302020204" pitchFamily="34" charset="0"/>
            </a:endParaRPr>
          </a:p>
        </p:txBody>
      </p:sp>
      <p:cxnSp>
        <p:nvCxnSpPr>
          <p:cNvPr id="9" name="Straight Connector 8">
            <a:extLst>
              <a:ext uri="{FF2B5EF4-FFF2-40B4-BE49-F238E27FC236}">
                <a16:creationId xmlns:a16="http://schemas.microsoft.com/office/drawing/2014/main" id="{ADB42060-E0CE-41B3-A36A-B2D9BAB9FA3D}"/>
              </a:ext>
            </a:extLst>
          </p:cNvPr>
          <p:cNvCxnSpPr>
            <a:cxnSpLocks/>
          </p:cNvCxnSpPr>
          <p:nvPr/>
        </p:nvCxnSpPr>
        <p:spPr>
          <a:xfrm>
            <a:off x="5257822" y="2015856"/>
            <a:ext cx="0" cy="4003876"/>
          </a:xfrm>
          <a:prstGeom prst="line">
            <a:avLst/>
          </a:prstGeom>
        </p:spPr>
        <p:style>
          <a:lnRef idx="1">
            <a:schemeClr val="dk1"/>
          </a:lnRef>
          <a:fillRef idx="0">
            <a:schemeClr val="dk1"/>
          </a:fillRef>
          <a:effectRef idx="0">
            <a:schemeClr val="dk1"/>
          </a:effectRef>
          <a:fontRef idx="minor">
            <a:schemeClr val="tx1"/>
          </a:fontRef>
        </p:style>
      </p:cxnSp>
      <p:sp>
        <p:nvSpPr>
          <p:cNvPr id="11" name="Title 4">
            <a:extLst>
              <a:ext uri="{FF2B5EF4-FFF2-40B4-BE49-F238E27FC236}">
                <a16:creationId xmlns:a16="http://schemas.microsoft.com/office/drawing/2014/main" id="{E202E653-82E2-4CED-A660-3BEDFEC01738}"/>
              </a:ext>
            </a:extLst>
          </p:cNvPr>
          <p:cNvSpPr txBox="1">
            <a:spLocks/>
          </p:cNvSpPr>
          <p:nvPr/>
        </p:nvSpPr>
        <p:spPr>
          <a:xfrm>
            <a:off x="6626935" y="1727957"/>
            <a:ext cx="4289342" cy="100992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400" b="1" i="1">
                <a:solidFill>
                  <a:srgbClr val="FF3300"/>
                </a:solidFill>
                <a:effectLst>
                  <a:outerShdw blurRad="38100" dist="38100" dir="2700000" algn="tl">
                    <a:srgbClr val="000000">
                      <a:alpha val="43137"/>
                    </a:srgbClr>
                  </a:outerShdw>
                </a:effectLst>
                <a:latin typeface="HP001 5 hàng" panose="020B0603050302020204" pitchFamily="34" charset="0"/>
              </a:rPr>
              <a:t>Luyện đọc câu</a:t>
            </a:r>
            <a:endParaRPr lang="en-AS" sz="4400" b="1" i="1">
              <a:solidFill>
                <a:srgbClr val="FF3300"/>
              </a:solidFill>
              <a:effectLst>
                <a:outerShdw blurRad="38100" dist="38100" dir="2700000" algn="tl">
                  <a:srgbClr val="000000">
                    <a:alpha val="43137"/>
                  </a:srgbClr>
                </a:outerShdw>
              </a:effectLst>
              <a:latin typeface="HP001 5 hàng" panose="020B0603050302020204" pitchFamily="34" charset="0"/>
            </a:endParaRPr>
          </a:p>
        </p:txBody>
      </p:sp>
      <p:sp>
        <p:nvSpPr>
          <p:cNvPr id="14" name="Title 1">
            <a:extLst>
              <a:ext uri="{FF2B5EF4-FFF2-40B4-BE49-F238E27FC236}">
                <a16:creationId xmlns:a16="http://schemas.microsoft.com/office/drawing/2014/main" id="{20EDA013-8581-45B4-8192-012255E29B47}"/>
              </a:ext>
            </a:extLst>
          </p:cNvPr>
          <p:cNvSpPr txBox="1">
            <a:spLocks/>
          </p:cNvSpPr>
          <p:nvPr/>
        </p:nvSpPr>
        <p:spPr>
          <a:xfrm>
            <a:off x="5837990" y="2728165"/>
            <a:ext cx="6125256" cy="238627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3200" b="1" i="1">
                <a:effectLst>
                  <a:outerShdw blurRad="38100" dist="38100" dir="2700000" algn="tl">
                    <a:srgbClr val="000000">
                      <a:alpha val="43137"/>
                    </a:srgbClr>
                  </a:outerShdw>
                </a:effectLst>
                <a:latin typeface="HP001 4 hàng" panose="020B0603050302020204" pitchFamily="34" charset="0"/>
              </a:rPr>
              <a:t>Tinh thần thượng võ của cha ông  được nung đúc và lưu truyền  đề khai phá  giữa gìn mũi đất tận cũng này Tổ Quốc .</a:t>
            </a:r>
            <a:endParaRPr lang="en-AS" sz="3200" b="1" i="1">
              <a:effectLst>
                <a:outerShdw blurRad="38100" dist="38100" dir="2700000" algn="tl">
                  <a:srgbClr val="000000">
                    <a:alpha val="43137"/>
                  </a:srgbClr>
                </a:outerShdw>
              </a:effectLst>
              <a:latin typeface="HP001 4 hàng" panose="020B0603050302020204" pitchFamily="34" charset="0"/>
            </a:endParaRPr>
          </a:p>
        </p:txBody>
      </p:sp>
      <p:pic>
        <p:nvPicPr>
          <p:cNvPr id="2" name="Picture 1">
            <a:extLst>
              <a:ext uri="{FF2B5EF4-FFF2-40B4-BE49-F238E27FC236}">
                <a16:creationId xmlns:a16="http://schemas.microsoft.com/office/drawing/2014/main" id="{74F2D1E9-3D5A-4ACB-A7D5-2014BC571199}"/>
              </a:ext>
            </a:extLst>
          </p:cNvPr>
          <p:cNvPicPr>
            <a:picLocks noChangeAspect="1"/>
          </p:cNvPicPr>
          <p:nvPr/>
        </p:nvPicPr>
        <p:blipFill>
          <a:blip r:embed="rId5"/>
          <a:stretch>
            <a:fillRect/>
          </a:stretch>
        </p:blipFill>
        <p:spPr>
          <a:xfrm>
            <a:off x="11573068" y="4209272"/>
            <a:ext cx="780356" cy="786452"/>
          </a:xfrm>
          <a:prstGeom prst="rect">
            <a:avLst/>
          </a:prstGeom>
        </p:spPr>
      </p:pic>
      <p:pic>
        <p:nvPicPr>
          <p:cNvPr id="4" name="Picture 3">
            <a:extLst>
              <a:ext uri="{FF2B5EF4-FFF2-40B4-BE49-F238E27FC236}">
                <a16:creationId xmlns:a16="http://schemas.microsoft.com/office/drawing/2014/main" id="{B75E99B5-F4F7-401A-8B87-46DEE294E79A}"/>
              </a:ext>
            </a:extLst>
          </p:cNvPr>
          <p:cNvPicPr>
            <a:picLocks noChangeAspect="1"/>
          </p:cNvPicPr>
          <p:nvPr/>
        </p:nvPicPr>
        <p:blipFill>
          <a:blip r:embed="rId6"/>
          <a:stretch>
            <a:fillRect/>
          </a:stretch>
        </p:blipFill>
        <p:spPr>
          <a:xfrm>
            <a:off x="6364433" y="3231342"/>
            <a:ext cx="585267" cy="786452"/>
          </a:xfrm>
          <a:prstGeom prst="rect">
            <a:avLst/>
          </a:prstGeom>
        </p:spPr>
      </p:pic>
      <p:pic>
        <p:nvPicPr>
          <p:cNvPr id="8" name="Picture 7">
            <a:extLst>
              <a:ext uri="{FF2B5EF4-FFF2-40B4-BE49-F238E27FC236}">
                <a16:creationId xmlns:a16="http://schemas.microsoft.com/office/drawing/2014/main" id="{0C6F559A-4747-43B1-ADF5-EE3857548A0A}"/>
              </a:ext>
            </a:extLst>
          </p:cNvPr>
          <p:cNvPicPr>
            <a:picLocks noChangeAspect="1"/>
          </p:cNvPicPr>
          <p:nvPr/>
        </p:nvPicPr>
        <p:blipFill>
          <a:blip r:embed="rId6"/>
          <a:stretch>
            <a:fillRect/>
          </a:stretch>
        </p:blipFill>
        <p:spPr>
          <a:xfrm>
            <a:off x="6945688" y="3734519"/>
            <a:ext cx="585267" cy="786452"/>
          </a:xfrm>
          <a:prstGeom prst="rect">
            <a:avLst/>
          </a:prstGeom>
        </p:spPr>
      </p:pic>
      <p:pic>
        <p:nvPicPr>
          <p:cNvPr id="10" name="Picture 9">
            <a:extLst>
              <a:ext uri="{FF2B5EF4-FFF2-40B4-BE49-F238E27FC236}">
                <a16:creationId xmlns:a16="http://schemas.microsoft.com/office/drawing/2014/main" id="{9E0772B9-9A01-424B-AAC4-B093C8F36E55}"/>
              </a:ext>
            </a:extLst>
          </p:cNvPr>
          <p:cNvPicPr>
            <a:picLocks noChangeAspect="1"/>
          </p:cNvPicPr>
          <p:nvPr/>
        </p:nvPicPr>
        <p:blipFill>
          <a:blip r:embed="rId6"/>
          <a:stretch>
            <a:fillRect/>
          </a:stretch>
        </p:blipFill>
        <p:spPr>
          <a:xfrm>
            <a:off x="9371216" y="3734519"/>
            <a:ext cx="585267" cy="786452"/>
          </a:xfrm>
          <a:prstGeom prst="rect">
            <a:avLst/>
          </a:prstGeom>
        </p:spPr>
      </p:pic>
    </p:spTree>
    <p:extLst>
      <p:ext uri="{BB962C8B-B14F-4D97-AF65-F5344CB8AC3E}">
        <p14:creationId xmlns:p14="http://schemas.microsoft.com/office/powerpoint/2010/main" val="1095588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down)">
                                      <p:cBhvr>
                                        <p:cTn id="31" dur="500"/>
                                        <p:tgtEl>
                                          <p:spTgt spid="7">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wipe(down)">
                                      <p:cBhvr>
                                        <p:cTn id="34" dur="500"/>
                                        <p:tgtEl>
                                          <p:spTgt spid="7">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down)">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1000"/>
                                        <p:tgtEl>
                                          <p:spTgt spid="14">
                                            <p:txEl>
                                              <p:pRg st="0" end="0"/>
                                            </p:txEl>
                                          </p:spTgt>
                                        </p:tgtEl>
                                      </p:cBhvr>
                                    </p:animEffect>
                                    <p:anim calcmode="lin" valueType="num">
                                      <p:cBhvr>
                                        <p:cTn id="4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barn(inVertical)">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219D36-B04D-454E-AD5E-B71E9DD14627}"/>
              </a:ext>
            </a:extLst>
          </p:cNvPr>
          <p:cNvPicPr>
            <a:picLocks noChangeAspect="1"/>
          </p:cNvPicPr>
          <p:nvPr/>
        </p:nvPicPr>
        <p:blipFill>
          <a:blip r:embed="rId2"/>
          <a:stretch>
            <a:fillRect/>
          </a:stretch>
        </p:blipFill>
        <p:spPr>
          <a:xfrm>
            <a:off x="2264630" y="1752644"/>
            <a:ext cx="7662739" cy="3041517"/>
          </a:xfrm>
          <a:prstGeom prst="rect">
            <a:avLst/>
          </a:prstGeom>
        </p:spPr>
      </p:pic>
      <p:pic>
        <p:nvPicPr>
          <p:cNvPr id="4" name="Picture 3">
            <a:extLst>
              <a:ext uri="{FF2B5EF4-FFF2-40B4-BE49-F238E27FC236}">
                <a16:creationId xmlns:a16="http://schemas.microsoft.com/office/drawing/2014/main" id="{0194B507-5B23-47E8-B14D-7DDFC9171755}"/>
              </a:ext>
            </a:extLst>
          </p:cNvPr>
          <p:cNvPicPr>
            <a:picLocks noChangeAspect="1"/>
          </p:cNvPicPr>
          <p:nvPr/>
        </p:nvPicPr>
        <p:blipFill>
          <a:blip r:embed="rId3"/>
          <a:stretch>
            <a:fillRect/>
          </a:stretch>
        </p:blipFill>
        <p:spPr>
          <a:xfrm>
            <a:off x="8552373" y="76288"/>
            <a:ext cx="3639627" cy="6011177"/>
          </a:xfrm>
          <a:prstGeom prst="rect">
            <a:avLst/>
          </a:prstGeom>
        </p:spPr>
      </p:pic>
      <p:pic>
        <p:nvPicPr>
          <p:cNvPr id="6" name="Picture 5">
            <a:extLst>
              <a:ext uri="{FF2B5EF4-FFF2-40B4-BE49-F238E27FC236}">
                <a16:creationId xmlns:a16="http://schemas.microsoft.com/office/drawing/2014/main" id="{6F7341CE-4967-4A82-84EE-00E4A963A146}"/>
              </a:ext>
            </a:extLst>
          </p:cNvPr>
          <p:cNvPicPr>
            <a:picLocks noChangeAspect="1"/>
          </p:cNvPicPr>
          <p:nvPr/>
        </p:nvPicPr>
        <p:blipFill>
          <a:blip r:embed="rId4"/>
          <a:stretch>
            <a:fillRect/>
          </a:stretch>
        </p:blipFill>
        <p:spPr>
          <a:xfrm>
            <a:off x="3864670" y="2968712"/>
            <a:ext cx="4462659" cy="920576"/>
          </a:xfrm>
          <a:prstGeom prst="rect">
            <a:avLst/>
          </a:prstGeom>
        </p:spPr>
      </p:pic>
      <p:pic>
        <p:nvPicPr>
          <p:cNvPr id="7" name="Picture 6">
            <a:extLst>
              <a:ext uri="{FF2B5EF4-FFF2-40B4-BE49-F238E27FC236}">
                <a16:creationId xmlns:a16="http://schemas.microsoft.com/office/drawing/2014/main" id="{B052964D-0052-4167-B85A-FB02011BCCDB}"/>
              </a:ext>
            </a:extLst>
          </p:cNvPr>
          <p:cNvPicPr>
            <a:picLocks noChangeAspect="1"/>
          </p:cNvPicPr>
          <p:nvPr/>
        </p:nvPicPr>
        <p:blipFill>
          <a:blip r:embed="rId5"/>
          <a:stretch>
            <a:fillRect/>
          </a:stretch>
        </p:blipFill>
        <p:spPr>
          <a:xfrm>
            <a:off x="609744" y="3977646"/>
            <a:ext cx="1987468" cy="2926334"/>
          </a:xfrm>
          <a:prstGeom prst="rect">
            <a:avLst/>
          </a:prstGeom>
        </p:spPr>
      </p:pic>
    </p:spTree>
    <p:extLst>
      <p:ext uri="{BB962C8B-B14F-4D97-AF65-F5344CB8AC3E}">
        <p14:creationId xmlns:p14="http://schemas.microsoft.com/office/powerpoint/2010/main" val="1455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51C3-0FD9-47F2-8B06-28A82F4DB133}"/>
              </a:ext>
            </a:extLst>
          </p:cNvPr>
          <p:cNvSpPr>
            <a:spLocks noGrp="1"/>
          </p:cNvSpPr>
          <p:nvPr>
            <p:ph type="title"/>
          </p:nvPr>
        </p:nvSpPr>
        <p:spPr>
          <a:xfrm>
            <a:off x="206787" y="1689669"/>
            <a:ext cx="4800474" cy="761980"/>
          </a:xfrm>
        </p:spPr>
        <p:txBody>
          <a:bodyPr/>
          <a:lstStyle/>
          <a:p>
            <a:r>
              <a:rPr lang="en-US" b="1" i="1">
                <a:effectLst>
                  <a:outerShdw blurRad="38100" dist="38100" dir="2700000" algn="tl">
                    <a:srgbClr val="000000">
                      <a:alpha val="43137"/>
                    </a:srgbClr>
                  </a:outerShdw>
                </a:effectLst>
                <a:latin typeface="HP001 5 hàng" panose="020B0603050302020204" pitchFamily="34" charset="0"/>
              </a:rPr>
              <a:t>- Phũ ( phũ phàng ) :</a:t>
            </a:r>
            <a:endParaRPr lang="en-AS" b="1" i="1">
              <a:effectLst>
                <a:outerShdw blurRad="38100" dist="38100" dir="2700000" algn="tl">
                  <a:srgbClr val="000000">
                    <a:alpha val="43137"/>
                  </a:srgbClr>
                </a:outerShdw>
              </a:effectLst>
              <a:latin typeface="HP001 5 hàng" panose="020B0603050302020204" pitchFamily="34" charset="0"/>
            </a:endParaRPr>
          </a:p>
        </p:txBody>
      </p:sp>
      <p:sp>
        <p:nvSpPr>
          <p:cNvPr id="5" name="TextBox 4">
            <a:extLst>
              <a:ext uri="{FF2B5EF4-FFF2-40B4-BE49-F238E27FC236}">
                <a16:creationId xmlns:a16="http://schemas.microsoft.com/office/drawing/2014/main" id="{52D38315-6FCC-4B41-89AA-5BFE09ADC39D}"/>
              </a:ext>
            </a:extLst>
          </p:cNvPr>
          <p:cNvSpPr txBox="1"/>
          <p:nvPr/>
        </p:nvSpPr>
        <p:spPr>
          <a:xfrm>
            <a:off x="4800634" y="1676446"/>
            <a:ext cx="7543762" cy="646331"/>
          </a:xfrm>
          <a:prstGeom prst="rect">
            <a:avLst/>
          </a:prstGeom>
          <a:noFill/>
        </p:spPr>
        <p:txBody>
          <a:bodyPr wrap="square">
            <a:spAutoFit/>
          </a:bodyPr>
          <a:lstStyle/>
          <a:p>
            <a:r>
              <a:rPr lang="en-US" sz="3600" b="1" i="1">
                <a:solidFill>
                  <a:srgbClr val="FF0000"/>
                </a:solidFill>
                <a:effectLst>
                  <a:outerShdw blurRad="38100" dist="38100" dir="2700000" algn="tl">
                    <a:srgbClr val="000000">
                      <a:alpha val="43137"/>
                    </a:srgbClr>
                  </a:outerShdw>
                </a:effectLst>
                <a:latin typeface="HP001 5 hàng" panose="020B0603050302020204" pitchFamily="34" charset="0"/>
              </a:rPr>
              <a:t>Dữ dội , thô bạo đến mức tàn nhẫn.</a:t>
            </a:r>
            <a:endParaRPr lang="en-AS" sz="3600" b="1" i="1">
              <a:solidFill>
                <a:srgbClr val="FF0000"/>
              </a:solidFill>
              <a:effectLst>
                <a:outerShdw blurRad="38100" dist="38100" dir="2700000" algn="tl">
                  <a:srgbClr val="000000">
                    <a:alpha val="43137"/>
                  </a:srgbClr>
                </a:outerShdw>
              </a:effectLst>
              <a:latin typeface="HP001 5 hàng" panose="020B0603050302020204" pitchFamily="34" charset="0"/>
            </a:endParaRPr>
          </a:p>
        </p:txBody>
      </p:sp>
      <p:sp>
        <p:nvSpPr>
          <p:cNvPr id="6" name="Title 1">
            <a:extLst>
              <a:ext uri="{FF2B5EF4-FFF2-40B4-BE49-F238E27FC236}">
                <a16:creationId xmlns:a16="http://schemas.microsoft.com/office/drawing/2014/main" id="{899D7C19-F37F-4AAC-A59A-62A720308504}"/>
              </a:ext>
            </a:extLst>
          </p:cNvPr>
          <p:cNvSpPr txBox="1">
            <a:spLocks/>
          </p:cNvSpPr>
          <p:nvPr/>
        </p:nvSpPr>
        <p:spPr>
          <a:xfrm>
            <a:off x="228754" y="2450500"/>
            <a:ext cx="4800474" cy="7619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i="1">
                <a:effectLst>
                  <a:outerShdw blurRad="38100" dist="38100" dir="2700000" algn="tl">
                    <a:srgbClr val="000000">
                      <a:alpha val="43137"/>
                    </a:srgbClr>
                  </a:outerShdw>
                </a:effectLst>
                <a:latin typeface="HP001 5 hàng" panose="020B0603050302020204" pitchFamily="34" charset="0"/>
              </a:rPr>
              <a:t>- Phập phều :</a:t>
            </a:r>
            <a:endParaRPr lang="en-AS" b="1" i="1">
              <a:effectLst>
                <a:outerShdw blurRad="38100" dist="38100" dir="2700000" algn="tl">
                  <a:srgbClr val="000000">
                    <a:alpha val="43137"/>
                  </a:srgbClr>
                </a:outerShdw>
              </a:effectLst>
              <a:latin typeface="HP001 5 hàng" panose="020B0603050302020204" pitchFamily="34" charset="0"/>
            </a:endParaRPr>
          </a:p>
        </p:txBody>
      </p:sp>
      <p:sp>
        <p:nvSpPr>
          <p:cNvPr id="7" name="Title 1">
            <a:extLst>
              <a:ext uri="{FF2B5EF4-FFF2-40B4-BE49-F238E27FC236}">
                <a16:creationId xmlns:a16="http://schemas.microsoft.com/office/drawing/2014/main" id="{40D299B0-C5A1-4F11-A0DB-35336A74E1FD}"/>
              </a:ext>
            </a:extLst>
          </p:cNvPr>
          <p:cNvSpPr txBox="1">
            <a:spLocks/>
          </p:cNvSpPr>
          <p:nvPr/>
        </p:nvSpPr>
        <p:spPr>
          <a:xfrm>
            <a:off x="3353032" y="2447055"/>
            <a:ext cx="8838968" cy="7619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i="1">
                <a:solidFill>
                  <a:srgbClr val="FF0000"/>
                </a:solidFill>
                <a:effectLst>
                  <a:outerShdw blurRad="38100" dist="38100" dir="2700000" algn="tl">
                    <a:srgbClr val="000000">
                      <a:alpha val="43137"/>
                    </a:srgbClr>
                  </a:outerShdw>
                </a:effectLst>
                <a:latin typeface="HP001 5 hàng" panose="020B0603050302020204" pitchFamily="34" charset="0"/>
              </a:rPr>
              <a:t>Trôi nổi , phồng nên rồi lại xẹp xuống .</a:t>
            </a:r>
            <a:endParaRPr lang="en-AS" b="1" i="1">
              <a:solidFill>
                <a:srgbClr val="FF0000"/>
              </a:solidFill>
              <a:effectLst>
                <a:outerShdw blurRad="38100" dist="38100" dir="2700000" algn="tl">
                  <a:srgbClr val="000000">
                    <a:alpha val="43137"/>
                  </a:srgbClr>
                </a:outerShdw>
              </a:effectLst>
              <a:latin typeface="HP001 5 hàng" panose="020B0603050302020204" pitchFamily="34" charset="0"/>
            </a:endParaRPr>
          </a:p>
        </p:txBody>
      </p:sp>
      <p:sp>
        <p:nvSpPr>
          <p:cNvPr id="8" name="Title 1">
            <a:extLst>
              <a:ext uri="{FF2B5EF4-FFF2-40B4-BE49-F238E27FC236}">
                <a16:creationId xmlns:a16="http://schemas.microsoft.com/office/drawing/2014/main" id="{54891596-0678-4E8B-A586-B0E2A2D9E5B6}"/>
              </a:ext>
            </a:extLst>
          </p:cNvPr>
          <p:cNvSpPr txBox="1">
            <a:spLocks/>
          </p:cNvSpPr>
          <p:nvPr/>
        </p:nvSpPr>
        <p:spPr>
          <a:xfrm>
            <a:off x="236877" y="3333313"/>
            <a:ext cx="4800474" cy="7619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i="1">
                <a:effectLst>
                  <a:outerShdw blurRad="38100" dist="38100" dir="2700000" algn="tl">
                    <a:srgbClr val="000000">
                      <a:alpha val="43137"/>
                    </a:srgbClr>
                  </a:outerShdw>
                </a:effectLst>
                <a:latin typeface="HP001 5 hàng" panose="020B0603050302020204" pitchFamily="34" charset="0"/>
              </a:rPr>
              <a:t>- Cơn thịnh nộ :</a:t>
            </a:r>
            <a:endParaRPr lang="en-AS" b="1" i="1">
              <a:effectLst>
                <a:outerShdw blurRad="38100" dist="38100" dir="2700000" algn="tl">
                  <a:srgbClr val="000000">
                    <a:alpha val="43137"/>
                  </a:srgbClr>
                </a:outerShdw>
              </a:effectLst>
              <a:latin typeface="HP001 5 hàng" panose="020B0603050302020204" pitchFamily="34" charset="0"/>
            </a:endParaRPr>
          </a:p>
        </p:txBody>
      </p:sp>
      <p:sp>
        <p:nvSpPr>
          <p:cNvPr id="10" name="Title 1">
            <a:extLst>
              <a:ext uri="{FF2B5EF4-FFF2-40B4-BE49-F238E27FC236}">
                <a16:creationId xmlns:a16="http://schemas.microsoft.com/office/drawing/2014/main" id="{E2A70B0A-23F4-4DCD-B8F2-EDC5DD279216}"/>
              </a:ext>
            </a:extLst>
          </p:cNvPr>
          <p:cNvSpPr txBox="1">
            <a:spLocks/>
          </p:cNvSpPr>
          <p:nvPr/>
        </p:nvSpPr>
        <p:spPr>
          <a:xfrm>
            <a:off x="3886258" y="3329868"/>
            <a:ext cx="5257662" cy="7619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i="1">
                <a:solidFill>
                  <a:srgbClr val="FF0000"/>
                </a:solidFill>
                <a:effectLst>
                  <a:outerShdw blurRad="38100" dist="38100" dir="2700000" algn="tl">
                    <a:srgbClr val="000000">
                      <a:alpha val="43137"/>
                    </a:srgbClr>
                  </a:outerShdw>
                </a:effectLst>
                <a:latin typeface="HP001 5 hàng" panose="020B0603050302020204" pitchFamily="34" charset="0"/>
              </a:rPr>
              <a:t>Cơn giận dữ ghê ghớm .</a:t>
            </a:r>
            <a:endParaRPr lang="en-AS" b="1" i="1">
              <a:solidFill>
                <a:srgbClr val="FF0000"/>
              </a:solidFill>
              <a:effectLst>
                <a:outerShdw blurRad="38100" dist="38100" dir="2700000" algn="tl">
                  <a:srgbClr val="000000">
                    <a:alpha val="43137"/>
                  </a:srgbClr>
                </a:outerShdw>
              </a:effectLst>
              <a:latin typeface="HP001 5 hàng" panose="020B0603050302020204" pitchFamily="34" charset="0"/>
            </a:endParaRPr>
          </a:p>
        </p:txBody>
      </p:sp>
      <p:sp>
        <p:nvSpPr>
          <p:cNvPr id="11" name="Title 1">
            <a:extLst>
              <a:ext uri="{FF2B5EF4-FFF2-40B4-BE49-F238E27FC236}">
                <a16:creationId xmlns:a16="http://schemas.microsoft.com/office/drawing/2014/main" id="{2774AFD8-8168-4FA8-B9A8-AB19905DE1D0}"/>
              </a:ext>
            </a:extLst>
          </p:cNvPr>
          <p:cNvSpPr txBox="1">
            <a:spLocks/>
          </p:cNvSpPr>
          <p:nvPr/>
        </p:nvSpPr>
        <p:spPr>
          <a:xfrm>
            <a:off x="236989" y="4216126"/>
            <a:ext cx="4800474" cy="76198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i="1">
                <a:effectLst>
                  <a:outerShdw blurRad="38100" dist="38100" dir="2700000" algn="tl">
                    <a:srgbClr val="000000">
                      <a:alpha val="43137"/>
                    </a:srgbClr>
                  </a:outerShdw>
                </a:effectLst>
                <a:latin typeface="HP001 5 hàng" panose="020B0603050302020204" pitchFamily="34" charset="0"/>
              </a:rPr>
              <a:t>- Hằng hà sa số :</a:t>
            </a:r>
            <a:endParaRPr lang="en-AS" b="1" i="1">
              <a:effectLst>
                <a:outerShdw blurRad="38100" dist="38100" dir="2700000" algn="tl">
                  <a:srgbClr val="000000">
                    <a:alpha val="43137"/>
                  </a:srgbClr>
                </a:outerShdw>
              </a:effectLst>
              <a:latin typeface="HP001 5 hàng" panose="020B0603050302020204" pitchFamily="34" charset="0"/>
            </a:endParaRPr>
          </a:p>
        </p:txBody>
      </p:sp>
      <p:sp>
        <p:nvSpPr>
          <p:cNvPr id="12" name="Title 1">
            <a:extLst>
              <a:ext uri="{FF2B5EF4-FFF2-40B4-BE49-F238E27FC236}">
                <a16:creationId xmlns:a16="http://schemas.microsoft.com/office/drawing/2014/main" id="{EEBB745C-3226-40C4-9EDB-F8B98AF07E3C}"/>
              </a:ext>
            </a:extLst>
          </p:cNvPr>
          <p:cNvSpPr txBox="1">
            <a:spLocks/>
          </p:cNvSpPr>
          <p:nvPr/>
        </p:nvSpPr>
        <p:spPr>
          <a:xfrm>
            <a:off x="4114852" y="4216126"/>
            <a:ext cx="6400632" cy="76198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i="1">
                <a:solidFill>
                  <a:srgbClr val="FF0000"/>
                </a:solidFill>
                <a:effectLst>
                  <a:outerShdw blurRad="38100" dist="38100" dir="2700000" algn="tl">
                    <a:srgbClr val="000000">
                      <a:alpha val="43137"/>
                    </a:srgbClr>
                  </a:outerShdw>
                </a:effectLst>
                <a:latin typeface="HP001 5 hàng" panose="020B0603050302020204" pitchFamily="34" charset="0"/>
              </a:rPr>
              <a:t> Nhiều vô kể , đếm không xuể .</a:t>
            </a:r>
            <a:endParaRPr lang="en-AS" b="1" i="1">
              <a:solidFill>
                <a:srgbClr val="FF0000"/>
              </a:solidFill>
              <a:effectLst>
                <a:outerShdw blurRad="38100" dist="38100" dir="2700000" algn="tl">
                  <a:srgbClr val="000000">
                    <a:alpha val="43137"/>
                  </a:srgbClr>
                </a:outerShdw>
              </a:effectLst>
              <a:latin typeface="HP001 5 hàng" panose="020B0603050302020204" pitchFamily="34" charset="0"/>
            </a:endParaRPr>
          </a:p>
        </p:txBody>
      </p:sp>
    </p:spTree>
    <p:extLst>
      <p:ext uri="{BB962C8B-B14F-4D97-AF65-F5344CB8AC3E}">
        <p14:creationId xmlns:p14="http://schemas.microsoft.com/office/powerpoint/2010/main" val="5759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1BE92-60AB-4F93-8C8F-55E195BDBF7B}"/>
              </a:ext>
            </a:extLst>
          </p:cNvPr>
          <p:cNvPicPr>
            <a:picLocks noChangeAspect="1"/>
          </p:cNvPicPr>
          <p:nvPr/>
        </p:nvPicPr>
        <p:blipFill>
          <a:blip r:embed="rId2"/>
          <a:stretch>
            <a:fillRect/>
          </a:stretch>
        </p:blipFill>
        <p:spPr>
          <a:xfrm>
            <a:off x="2743288" y="838268"/>
            <a:ext cx="6950008" cy="5773412"/>
          </a:xfrm>
          <a:prstGeom prst="rect">
            <a:avLst/>
          </a:prstGeom>
        </p:spPr>
      </p:pic>
      <p:pic>
        <p:nvPicPr>
          <p:cNvPr id="6" name="Picture 5">
            <a:extLst>
              <a:ext uri="{FF2B5EF4-FFF2-40B4-BE49-F238E27FC236}">
                <a16:creationId xmlns:a16="http://schemas.microsoft.com/office/drawing/2014/main" id="{EC5D87A0-E120-4D59-83A6-10D32730832E}"/>
              </a:ext>
            </a:extLst>
          </p:cNvPr>
          <p:cNvPicPr>
            <a:picLocks noChangeAspect="1"/>
          </p:cNvPicPr>
          <p:nvPr/>
        </p:nvPicPr>
        <p:blipFill>
          <a:blip r:embed="rId3"/>
          <a:stretch>
            <a:fillRect/>
          </a:stretch>
        </p:blipFill>
        <p:spPr>
          <a:xfrm>
            <a:off x="1905110" y="3429000"/>
            <a:ext cx="8907028" cy="1402202"/>
          </a:xfrm>
          <a:prstGeom prst="rect">
            <a:avLst/>
          </a:prstGeom>
        </p:spPr>
      </p:pic>
      <p:pic>
        <p:nvPicPr>
          <p:cNvPr id="7" name="Picture 6">
            <a:extLst>
              <a:ext uri="{FF2B5EF4-FFF2-40B4-BE49-F238E27FC236}">
                <a16:creationId xmlns:a16="http://schemas.microsoft.com/office/drawing/2014/main" id="{ABBD5B31-147B-4E94-86D3-80EEF1F41D29}"/>
              </a:ext>
            </a:extLst>
          </p:cNvPr>
          <p:cNvPicPr>
            <a:picLocks noChangeAspect="1"/>
          </p:cNvPicPr>
          <p:nvPr/>
        </p:nvPicPr>
        <p:blipFill>
          <a:blip r:embed="rId4"/>
          <a:stretch>
            <a:fillRect/>
          </a:stretch>
        </p:blipFill>
        <p:spPr>
          <a:xfrm>
            <a:off x="9693296" y="4517226"/>
            <a:ext cx="2377646" cy="2316681"/>
          </a:xfrm>
          <a:prstGeom prst="rect">
            <a:avLst/>
          </a:prstGeom>
        </p:spPr>
      </p:pic>
    </p:spTree>
    <p:extLst>
      <p:ext uri="{BB962C8B-B14F-4D97-AF65-F5344CB8AC3E}">
        <p14:creationId xmlns:p14="http://schemas.microsoft.com/office/powerpoint/2010/main" val="4000523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6840D4-C59D-4627-81F4-D18A7777B637}"/>
              </a:ext>
            </a:extLst>
          </p:cNvPr>
          <p:cNvPicPr>
            <a:picLocks noChangeAspect="1"/>
          </p:cNvPicPr>
          <p:nvPr/>
        </p:nvPicPr>
        <p:blipFill>
          <a:blip r:embed="rId2"/>
          <a:stretch>
            <a:fillRect/>
          </a:stretch>
        </p:blipFill>
        <p:spPr>
          <a:xfrm>
            <a:off x="1905110" y="1668068"/>
            <a:ext cx="8619052" cy="3109156"/>
          </a:xfrm>
          <a:prstGeom prst="rect">
            <a:avLst/>
          </a:prstGeom>
        </p:spPr>
      </p:pic>
      <p:pic>
        <p:nvPicPr>
          <p:cNvPr id="7" name="Picture 6">
            <a:extLst>
              <a:ext uri="{FF2B5EF4-FFF2-40B4-BE49-F238E27FC236}">
                <a16:creationId xmlns:a16="http://schemas.microsoft.com/office/drawing/2014/main" id="{D200E580-8F9D-4233-AF23-AA119C3DDCAE}"/>
              </a:ext>
            </a:extLst>
          </p:cNvPr>
          <p:cNvPicPr>
            <a:picLocks noChangeAspect="1"/>
          </p:cNvPicPr>
          <p:nvPr/>
        </p:nvPicPr>
        <p:blipFill>
          <a:blip r:embed="rId3"/>
          <a:stretch>
            <a:fillRect/>
          </a:stretch>
        </p:blipFill>
        <p:spPr>
          <a:xfrm>
            <a:off x="3466318" y="2637506"/>
            <a:ext cx="8991364" cy="2139718"/>
          </a:xfrm>
          <a:prstGeom prst="rect">
            <a:avLst/>
          </a:prstGeom>
        </p:spPr>
      </p:pic>
      <p:pic>
        <p:nvPicPr>
          <p:cNvPr id="9" name="Picture 8">
            <a:extLst>
              <a:ext uri="{FF2B5EF4-FFF2-40B4-BE49-F238E27FC236}">
                <a16:creationId xmlns:a16="http://schemas.microsoft.com/office/drawing/2014/main" id="{0E3EE0F4-89DD-4796-A172-D766DF1A6FB4}"/>
              </a:ext>
            </a:extLst>
          </p:cNvPr>
          <p:cNvPicPr>
            <a:picLocks noChangeAspect="1"/>
          </p:cNvPicPr>
          <p:nvPr/>
        </p:nvPicPr>
        <p:blipFill>
          <a:blip r:embed="rId4"/>
          <a:stretch>
            <a:fillRect/>
          </a:stretch>
        </p:blipFill>
        <p:spPr>
          <a:xfrm>
            <a:off x="557777" y="3974342"/>
            <a:ext cx="2694666" cy="2883658"/>
          </a:xfrm>
          <a:prstGeom prst="rect">
            <a:avLst/>
          </a:prstGeom>
        </p:spPr>
      </p:pic>
    </p:spTree>
    <p:extLst>
      <p:ext uri="{BB962C8B-B14F-4D97-AF65-F5344CB8AC3E}">
        <p14:creationId xmlns:p14="http://schemas.microsoft.com/office/powerpoint/2010/main" val="59677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00768 0.04259 L 0.69518 0.01944 " pathEditMode="relative" rAng="0" ptsTypes="AA">
                                      <p:cBhvr>
                                        <p:cTn id="13" dur="2000" fill="hold"/>
                                        <p:tgtEl>
                                          <p:spTgt spid="9"/>
                                        </p:tgtEl>
                                        <p:attrNameLst>
                                          <p:attrName>ppt_x</p:attrName>
                                          <p:attrName>ppt_y</p:attrName>
                                        </p:attrNameLst>
                                      </p:cBhvr>
                                      <p:rCtr x="34375" y="-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
            <a:extLst>
              <a:ext uri="{FF2B5EF4-FFF2-40B4-BE49-F238E27FC236}">
                <a16:creationId xmlns:a16="http://schemas.microsoft.com/office/drawing/2014/main" id="{78D9E3C6-4EDE-4AD5-ADF0-6573045ED5B6}"/>
              </a:ext>
            </a:extLst>
          </p:cNvPr>
          <p:cNvSpPr txBox="1">
            <a:spLocks noChangeArrowheads="1"/>
          </p:cNvSpPr>
          <p:nvPr/>
        </p:nvSpPr>
        <p:spPr bwMode="auto">
          <a:xfrm>
            <a:off x="1828912" y="1066862"/>
            <a:ext cx="9144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2600" b="1">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1. Mua ở cà mau có gì khác thường ?</a:t>
            </a:r>
          </a:p>
        </p:txBody>
      </p:sp>
      <p:sp>
        <p:nvSpPr>
          <p:cNvPr id="4" name="Text Box 14">
            <a:extLst>
              <a:ext uri="{FF2B5EF4-FFF2-40B4-BE49-F238E27FC236}">
                <a16:creationId xmlns:a16="http://schemas.microsoft.com/office/drawing/2014/main" id="{ABF98D88-4425-4079-BA96-FDD4A00EDD48}"/>
              </a:ext>
            </a:extLst>
          </p:cNvPr>
          <p:cNvSpPr txBox="1">
            <a:spLocks noChangeArrowheads="1"/>
          </p:cNvSpPr>
          <p:nvPr/>
        </p:nvSpPr>
        <p:spPr bwMode="auto">
          <a:xfrm>
            <a:off x="1816968" y="1868321"/>
            <a:ext cx="8915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600" b="1">
                <a:solidFill>
                  <a:srgbClr val="0033CC"/>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 </a:t>
            </a:r>
            <a:r>
              <a:rPr lang="vi-VN" altLang="vi-VN" sz="2600" b="1">
                <a:solidFill>
                  <a:srgbClr val="0033CC"/>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Mưa ở Cà Mau đến rồi đi bất ngờ: sớm nắng chiều mưa. Đang nắng đó, mưa đổ ngay xuống đó. Mưa hối hả, không kịp chạy vào nhà. Mưa rất phũ, một hồi rồi tạnh hẳn. Trong mưa thường nổi cơn dông.</a:t>
            </a:r>
            <a:endParaRPr lang="en-US" altLang="vi-VN" sz="2600" b="1" dirty="0">
              <a:solidFill>
                <a:srgbClr val="0033CC"/>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2DD193B-7EDB-42E8-BD81-924845B506DA}"/>
              </a:ext>
            </a:extLst>
          </p:cNvPr>
          <p:cNvPicPr>
            <a:picLocks noChangeAspect="1"/>
          </p:cNvPicPr>
          <p:nvPr/>
        </p:nvPicPr>
        <p:blipFill>
          <a:blip r:embed="rId3"/>
          <a:stretch>
            <a:fillRect/>
          </a:stretch>
        </p:blipFill>
        <p:spPr>
          <a:xfrm>
            <a:off x="8915326" y="4143293"/>
            <a:ext cx="2170785" cy="2317791"/>
          </a:xfrm>
          <a:prstGeom prst="rect">
            <a:avLst/>
          </a:prstGeom>
        </p:spPr>
      </p:pic>
    </p:spTree>
    <p:extLst>
      <p:ext uri="{BB962C8B-B14F-4D97-AF65-F5344CB8AC3E}">
        <p14:creationId xmlns:p14="http://schemas.microsoft.com/office/powerpoint/2010/main" val="839942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
                                        </p:tgtEl>
                                        <p:attrNameLst>
                                          <p:attrName>style.visibility</p:attrName>
                                        </p:attrNameLst>
                                      </p:cBhvr>
                                      <p:to>
                                        <p:strVal val="visible"/>
                                      </p:to>
                                    </p:set>
                                    <p:anim calcmode="discrete" valueType="clr">
                                      <p:cBhvr override="childStyle">
                                        <p:cTn id="2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gtEl>
                                        <p:attrNameLst>
                                          <p:attrName>fillcolor</p:attrName>
                                        </p:attrNameLst>
                                      </p:cBhvr>
                                      <p:tavLst>
                                        <p:tav tm="0">
                                          <p:val>
                                            <p:clrVal>
                                              <a:schemeClr val="accent2"/>
                                            </p:clrVal>
                                          </p:val>
                                        </p:tav>
                                        <p:tav tm="50000">
                                          <p:val>
                                            <p:clrVal>
                                              <a:schemeClr val="hlink"/>
                                            </p:clrVal>
                                          </p:val>
                                        </p:tav>
                                      </p:tavLst>
                                    </p:anim>
                                    <p:set>
                                      <p:cBhvr>
                                        <p:cTn id="23" dur="80"/>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7" presetClass="path" presetSubtype="0" accel="50000" decel="50000" fill="hold" nodeType="clickEffect">
                                  <p:stCondLst>
                                    <p:cond delay="0"/>
                                  </p:stCondLst>
                                  <p:childTnLst>
                                    <p:animMotion origin="layout" path="M -2.29167E-6 1.85185E-6 L -0.17317 -0.00509 C -0.20911 -0.00625 -0.26315 -0.00671 -0.31992 -0.00671 C -0.3845 -0.00671 -0.4362 -0.00625 -0.47213 -0.00509 L -0.64518 1.85185E-6 " pathEditMode="relative" rAng="0" ptsTypes="AAAAA">
                                      <p:cBhvr>
                                        <p:cTn id="27" dur="2000" fill="hold"/>
                                        <p:tgtEl>
                                          <p:spTgt spid="8"/>
                                        </p:tgtEl>
                                        <p:attrNameLst>
                                          <p:attrName>ppt_x</p:attrName>
                                          <p:attrName>ppt_y</p:attrName>
                                        </p:attrNameLst>
                                      </p:cBhvr>
                                      <p:rCtr x="-3226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6FF0BC-6DE6-4A48-A234-52139186589D}"/>
              </a:ext>
            </a:extLst>
          </p:cNvPr>
          <p:cNvSpPr txBox="1"/>
          <p:nvPr/>
        </p:nvSpPr>
        <p:spPr>
          <a:xfrm>
            <a:off x="1295526" y="685872"/>
            <a:ext cx="9340129" cy="492443"/>
          </a:xfrm>
          <a:prstGeom prst="rect">
            <a:avLst/>
          </a:prstGeom>
          <a:noFill/>
        </p:spPr>
        <p:txBody>
          <a:bodyPr wrap="square" rtlCol="0">
            <a:spAutoFit/>
          </a:bodyPr>
          <a:lstStyle/>
          <a:p>
            <a:r>
              <a:rPr lang="en-US" sz="2600" b="1">
                <a:solidFill>
                  <a:srgbClr val="FF0000"/>
                </a:solidFill>
                <a:effectLst>
                  <a:outerShdw blurRad="38100" dist="38100" dir="2700000" algn="tl">
                    <a:srgbClr val="000000">
                      <a:alpha val="43137"/>
                    </a:srgbClr>
                  </a:outerShdw>
                </a:effectLst>
                <a:latin typeface="HP001 4 hàng" panose="020B0603050302020204" pitchFamily="34" charset="0"/>
              </a:rPr>
              <a:t>2. Cây cối trên đất Cà Mau mọc ra sao?</a:t>
            </a:r>
            <a:endParaRPr lang="en-AS" sz="2600" b="1">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9" name="TextBox 8">
            <a:extLst>
              <a:ext uri="{FF2B5EF4-FFF2-40B4-BE49-F238E27FC236}">
                <a16:creationId xmlns:a16="http://schemas.microsoft.com/office/drawing/2014/main" id="{8CD89743-43E4-4206-981B-25FFB0388343}"/>
              </a:ext>
            </a:extLst>
          </p:cNvPr>
          <p:cNvSpPr txBox="1"/>
          <p:nvPr/>
        </p:nvSpPr>
        <p:spPr>
          <a:xfrm>
            <a:off x="1295526" y="1371654"/>
            <a:ext cx="9448552" cy="1384995"/>
          </a:xfrm>
          <a:prstGeom prst="rect">
            <a:avLst/>
          </a:prstGeom>
          <a:noFill/>
        </p:spPr>
        <p:txBody>
          <a:bodyPr wrap="square" rtlCol="0">
            <a:spAutoFit/>
          </a:bodyPr>
          <a:lstStyle/>
          <a:p>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 Cây cối trên đất Cà Mau phải mọc thành chòm, thành rặng; rễ phải dài, phải cắm sâu vào trong lòng đất để chống lại cơn thịnh nộ của thời tiết.</a:t>
            </a:r>
            <a:endParaRPr lang="en-AS" sz="2800" b="1">
              <a:solidFill>
                <a:srgbClr val="0033CC"/>
              </a:solidFill>
              <a:effectLst>
                <a:outerShdw blurRad="38100" dist="38100" dir="2700000" algn="tl">
                  <a:srgbClr val="000000">
                    <a:alpha val="43137"/>
                  </a:srgbClr>
                </a:outerShdw>
              </a:effectLst>
              <a:latin typeface="HP001 4 hàng" panose="020B0603050302020204" pitchFamily="34" charset="0"/>
            </a:endParaRPr>
          </a:p>
        </p:txBody>
      </p:sp>
      <p:pic>
        <p:nvPicPr>
          <p:cNvPr id="10" name="Picture 9">
            <a:extLst>
              <a:ext uri="{FF2B5EF4-FFF2-40B4-BE49-F238E27FC236}">
                <a16:creationId xmlns:a16="http://schemas.microsoft.com/office/drawing/2014/main" id="{7BBD4C9C-1C36-4280-8D47-6A9057F0E2D9}"/>
              </a:ext>
            </a:extLst>
          </p:cNvPr>
          <p:cNvPicPr>
            <a:picLocks noChangeAspect="1"/>
          </p:cNvPicPr>
          <p:nvPr/>
        </p:nvPicPr>
        <p:blipFill>
          <a:blip r:embed="rId3">
            <a:biLevel thresh="75000"/>
          </a:blip>
          <a:stretch>
            <a:fillRect/>
          </a:stretch>
        </p:blipFill>
        <p:spPr>
          <a:xfrm>
            <a:off x="9141775" y="4697879"/>
            <a:ext cx="1720329" cy="1826961"/>
          </a:xfrm>
          <a:prstGeom prst="rect">
            <a:avLst/>
          </a:prstGeom>
        </p:spPr>
      </p:pic>
      <p:sp>
        <p:nvSpPr>
          <p:cNvPr id="12" name="TextBox 11">
            <a:extLst>
              <a:ext uri="{FF2B5EF4-FFF2-40B4-BE49-F238E27FC236}">
                <a16:creationId xmlns:a16="http://schemas.microsoft.com/office/drawing/2014/main" id="{60AD5496-47D0-46BA-A7B4-C3251D0FCA2A}"/>
              </a:ext>
            </a:extLst>
          </p:cNvPr>
          <p:cNvSpPr txBox="1"/>
          <p:nvPr/>
        </p:nvSpPr>
        <p:spPr>
          <a:xfrm>
            <a:off x="1295526" y="2936557"/>
            <a:ext cx="7392289" cy="492443"/>
          </a:xfrm>
          <a:prstGeom prst="rect">
            <a:avLst/>
          </a:prstGeom>
          <a:noFill/>
        </p:spPr>
        <p:txBody>
          <a:bodyPr wrap="square">
            <a:spAutoFit/>
          </a:bodyPr>
          <a:lstStyle/>
          <a:p>
            <a:r>
              <a:rPr lang="vi-VN" sz="2600" b="1">
                <a:solidFill>
                  <a:srgbClr val="FF0000"/>
                </a:solidFill>
                <a:effectLst>
                  <a:outerShdw blurRad="38100" dist="38100" dir="2700000" algn="tl">
                    <a:srgbClr val="000000">
                      <a:alpha val="43137"/>
                    </a:srgbClr>
                  </a:outerShdw>
                </a:effectLst>
                <a:latin typeface="HP001 4 hàng" panose="020B0603050302020204" pitchFamily="34" charset="0"/>
              </a:rPr>
              <a:t>Người Cà Mau dựng nhà cửa như thế nào?</a:t>
            </a:r>
            <a:endParaRPr lang="en-AS" sz="2600" b="1">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13" name="TextBox 12">
            <a:extLst>
              <a:ext uri="{FF2B5EF4-FFF2-40B4-BE49-F238E27FC236}">
                <a16:creationId xmlns:a16="http://schemas.microsoft.com/office/drawing/2014/main" id="{EA54E564-958D-4B8C-AB46-F7281D7753A3}"/>
              </a:ext>
            </a:extLst>
          </p:cNvPr>
          <p:cNvSpPr txBox="1"/>
          <p:nvPr/>
        </p:nvSpPr>
        <p:spPr>
          <a:xfrm>
            <a:off x="1323620" y="3733792"/>
            <a:ext cx="8686572" cy="1292662"/>
          </a:xfrm>
          <a:prstGeom prst="rect">
            <a:avLst/>
          </a:prstGeom>
          <a:noFill/>
        </p:spPr>
        <p:txBody>
          <a:bodyPr wrap="square" rtlCol="0">
            <a:spAutoFit/>
          </a:bodyPr>
          <a:lstStyle/>
          <a:p>
            <a:r>
              <a:rPr lang="en-US" sz="26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600" b="1">
                <a:solidFill>
                  <a:srgbClr val="0033CC"/>
                </a:solidFill>
                <a:effectLst>
                  <a:outerShdw blurRad="38100" dist="38100" dir="2700000" algn="tl">
                    <a:srgbClr val="000000">
                      <a:alpha val="43137"/>
                    </a:srgbClr>
                  </a:outerShdw>
                </a:effectLst>
                <a:latin typeface="HP001 4 hàng" panose="020B0603050302020204" pitchFamily="34" charset="0"/>
              </a:rPr>
              <a:t>Nhà cửa dựng dọc theo những bờ kênh, dưới những hàng đước xanh rì. Nhà nọ sang nhà kia phải leo trên cầu bằng thân cây đước.</a:t>
            </a:r>
            <a:endParaRPr lang="en-AS" sz="2600" b="1">
              <a:solidFill>
                <a:srgbClr val="0033CC"/>
              </a:solidFill>
              <a:effectLst>
                <a:outerShdw blurRad="38100" dist="38100" dir="2700000" algn="tl">
                  <a:srgbClr val="000000">
                    <a:alpha val="43137"/>
                  </a:srgbClr>
                </a:outerShdw>
              </a:effectLst>
              <a:latin typeface="HP001 4 hàng" panose="020B0603050302020204" pitchFamily="34" charset="0"/>
            </a:endParaRPr>
          </a:p>
        </p:txBody>
      </p:sp>
      <p:pic>
        <p:nvPicPr>
          <p:cNvPr id="15" name="Picture 14">
            <a:extLst>
              <a:ext uri="{FF2B5EF4-FFF2-40B4-BE49-F238E27FC236}">
                <a16:creationId xmlns:a16="http://schemas.microsoft.com/office/drawing/2014/main" id="{EBFB8F22-583B-401A-9BB3-6DB4FB2D3FC9}"/>
              </a:ext>
            </a:extLst>
          </p:cNvPr>
          <p:cNvPicPr>
            <a:picLocks noChangeAspect="1"/>
          </p:cNvPicPr>
          <p:nvPr/>
        </p:nvPicPr>
        <p:blipFill>
          <a:blip r:embed="rId4"/>
          <a:stretch>
            <a:fillRect/>
          </a:stretch>
        </p:blipFill>
        <p:spPr>
          <a:xfrm>
            <a:off x="-2742968" y="4697879"/>
            <a:ext cx="1719221" cy="1828959"/>
          </a:xfrm>
          <a:prstGeom prst="rect">
            <a:avLst/>
          </a:prstGeom>
        </p:spPr>
      </p:pic>
    </p:spTree>
    <p:extLst>
      <p:ext uri="{BB962C8B-B14F-4D97-AF65-F5344CB8AC3E}">
        <p14:creationId xmlns:p14="http://schemas.microsoft.com/office/powerpoint/2010/main" val="3103944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2.91667E-6 2.96296E-6 L 0.26159 0.04051 C 0.31602 0.04977 0.39779 0.05486 0.4836 0.05486 C 0.58112 0.05486 0.65938 0.04977 0.71381 0.04051 L 0.97552 2.96296E-6 " pathEditMode="relative" rAng="0" ptsTypes="AAAAA">
                                      <p:cBhvr>
                                        <p:cTn id="28" dur="2000" fill="hold"/>
                                        <p:tgtEl>
                                          <p:spTgt spid="15"/>
                                        </p:tgtEl>
                                        <p:attrNameLst>
                                          <p:attrName>ppt_x</p:attrName>
                                          <p:attrName>ppt_y</p:attrName>
                                        </p:attrNameLst>
                                      </p:cBhvr>
                                      <p:rCtr x="48776" y="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078BF1D-AF7D-4C13-BEA9-34A85BD9A746}"/>
              </a:ext>
            </a:extLst>
          </p:cNvPr>
          <p:cNvSpPr txBox="1"/>
          <p:nvPr/>
        </p:nvSpPr>
        <p:spPr>
          <a:xfrm>
            <a:off x="1066932" y="959923"/>
            <a:ext cx="7672724" cy="492443"/>
          </a:xfrm>
          <a:prstGeom prst="rect">
            <a:avLst/>
          </a:prstGeom>
          <a:noFill/>
        </p:spPr>
        <p:txBody>
          <a:bodyPr wrap="square">
            <a:spAutoFit/>
          </a:bodyPr>
          <a:lstStyle/>
          <a:p>
            <a:r>
              <a:rPr lang="en-US" sz="2600" b="1">
                <a:solidFill>
                  <a:srgbClr val="FF0000"/>
                </a:solidFill>
                <a:latin typeface="HP001 4 hàng" panose="020B0603050302020204" pitchFamily="34" charset="0"/>
              </a:rPr>
              <a:t>3 . </a:t>
            </a:r>
            <a:r>
              <a:rPr lang="vi-VN" sz="2600" b="1">
                <a:solidFill>
                  <a:srgbClr val="FF0000"/>
                </a:solidFill>
                <a:latin typeface="HP001 4 hàng" panose="020B0603050302020204" pitchFamily="34" charset="0"/>
              </a:rPr>
              <a:t>Người </a:t>
            </a:r>
            <a:r>
              <a:rPr lang="en-US" sz="2600" b="1">
                <a:solidFill>
                  <a:srgbClr val="FF0000"/>
                </a:solidFill>
                <a:latin typeface="HP001 4 hàng" panose="020B0603050302020204" pitchFamily="34" charset="0"/>
              </a:rPr>
              <a:t>dân </a:t>
            </a:r>
            <a:r>
              <a:rPr lang="vi-VN" sz="2600" b="1">
                <a:solidFill>
                  <a:srgbClr val="FF0000"/>
                </a:solidFill>
                <a:latin typeface="HP001 4 hàng" panose="020B0603050302020204" pitchFamily="34" charset="0"/>
              </a:rPr>
              <a:t>Cà Mau có tính cách như thế nào?</a:t>
            </a:r>
            <a:endParaRPr lang="en-AS" sz="2600" b="1">
              <a:solidFill>
                <a:srgbClr val="FF0000"/>
              </a:solidFill>
              <a:latin typeface="HP001 4 hàng" panose="020B0603050302020204" pitchFamily="34" charset="0"/>
            </a:endParaRPr>
          </a:p>
        </p:txBody>
      </p:sp>
      <p:pic>
        <p:nvPicPr>
          <p:cNvPr id="3" name="Picture 2">
            <a:extLst>
              <a:ext uri="{FF2B5EF4-FFF2-40B4-BE49-F238E27FC236}">
                <a16:creationId xmlns:a16="http://schemas.microsoft.com/office/drawing/2014/main" id="{5FDC012B-4C3E-4804-857F-E41CFF679060}"/>
              </a:ext>
            </a:extLst>
          </p:cNvPr>
          <p:cNvPicPr>
            <a:picLocks noChangeAspect="1"/>
          </p:cNvPicPr>
          <p:nvPr/>
        </p:nvPicPr>
        <p:blipFill>
          <a:blip r:embed="rId2"/>
          <a:stretch>
            <a:fillRect/>
          </a:stretch>
        </p:blipFill>
        <p:spPr>
          <a:xfrm>
            <a:off x="1600318" y="3575300"/>
            <a:ext cx="2176461" cy="2322777"/>
          </a:xfrm>
          <a:prstGeom prst="rect">
            <a:avLst/>
          </a:prstGeom>
        </p:spPr>
      </p:pic>
      <p:pic>
        <p:nvPicPr>
          <p:cNvPr id="9" name="Picture 8">
            <a:extLst>
              <a:ext uri="{FF2B5EF4-FFF2-40B4-BE49-F238E27FC236}">
                <a16:creationId xmlns:a16="http://schemas.microsoft.com/office/drawing/2014/main" id="{BA189F14-605B-402F-8144-1A0855DB9C2F}"/>
              </a:ext>
            </a:extLst>
          </p:cNvPr>
          <p:cNvPicPr>
            <a:picLocks noChangeAspect="1"/>
          </p:cNvPicPr>
          <p:nvPr/>
        </p:nvPicPr>
        <p:blipFill>
          <a:blip r:embed="rId2"/>
          <a:stretch>
            <a:fillRect/>
          </a:stretch>
        </p:blipFill>
        <p:spPr>
          <a:xfrm>
            <a:off x="7848554" y="3575299"/>
            <a:ext cx="2176461" cy="2322777"/>
          </a:xfrm>
          <a:prstGeom prst="rect">
            <a:avLst/>
          </a:prstGeom>
        </p:spPr>
      </p:pic>
      <p:sp>
        <p:nvSpPr>
          <p:cNvPr id="11" name="TextBox 10">
            <a:extLst>
              <a:ext uri="{FF2B5EF4-FFF2-40B4-BE49-F238E27FC236}">
                <a16:creationId xmlns:a16="http://schemas.microsoft.com/office/drawing/2014/main" id="{1682B291-4CD2-46B1-ABD7-586DC23418F6}"/>
              </a:ext>
            </a:extLst>
          </p:cNvPr>
          <p:cNvSpPr txBox="1"/>
          <p:nvPr/>
        </p:nvSpPr>
        <p:spPr>
          <a:xfrm>
            <a:off x="1066932" y="1808647"/>
            <a:ext cx="8762850" cy="1384995"/>
          </a:xfrm>
          <a:prstGeom prst="rect">
            <a:avLst/>
          </a:prstGeom>
          <a:noFill/>
        </p:spPr>
        <p:txBody>
          <a:bodyPr wrap="square">
            <a:spAutoFit/>
          </a:bodyPr>
          <a:lstStyle/>
          <a:p>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Người Cà Mau có tính cách: Họ thông minh và giàu nghị lực. Họ thích kể, thích nghe những huyền thoại về người vật hổ, bắt cá sấu, bắt rắn hổ mây.</a:t>
            </a:r>
            <a:endParaRPr lang="en-AS" sz="2800" b="1">
              <a:solidFill>
                <a:srgbClr val="0033CC"/>
              </a:solidFill>
              <a:effectLst>
                <a:outerShdw blurRad="38100" dist="38100" dir="2700000" algn="tl">
                  <a:srgbClr val="000000">
                    <a:alpha val="43137"/>
                  </a:srgbClr>
                </a:outerShdw>
              </a:effectLst>
              <a:latin typeface="HP001 4 hàng" panose="020B0603050302020204" pitchFamily="34" charset="0"/>
            </a:endParaRPr>
          </a:p>
        </p:txBody>
      </p:sp>
    </p:spTree>
    <p:extLst>
      <p:ext uri="{BB962C8B-B14F-4D97-AF65-F5344CB8AC3E}">
        <p14:creationId xmlns:p14="http://schemas.microsoft.com/office/powerpoint/2010/main" val="2911557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0FBFE3C-6129-401F-95DD-03B7634A9FD5}"/>
              </a:ext>
            </a:extLst>
          </p:cNvPr>
          <p:cNvSpPr txBox="1"/>
          <p:nvPr/>
        </p:nvSpPr>
        <p:spPr>
          <a:xfrm>
            <a:off x="1295348" y="598407"/>
            <a:ext cx="6096000" cy="523220"/>
          </a:xfrm>
          <a:prstGeom prst="rect">
            <a:avLst/>
          </a:prstGeom>
          <a:noFill/>
        </p:spPr>
        <p:txBody>
          <a:bodyPr wrap="square">
            <a:spAutoFit/>
          </a:bodyPr>
          <a:lstStyle/>
          <a:p>
            <a:r>
              <a:rPr lang="en-US" sz="2800" b="1">
                <a:solidFill>
                  <a:srgbClr val="FF0000"/>
                </a:solidFill>
                <a:effectLst>
                  <a:outerShdw blurRad="38100" dist="38100" dir="2700000" algn="tl">
                    <a:srgbClr val="000000">
                      <a:alpha val="43137"/>
                    </a:srgbClr>
                  </a:outerShdw>
                </a:effectLst>
                <a:latin typeface="HP001 4 hàng" panose="020B0603050302020204" pitchFamily="34" charset="0"/>
              </a:rPr>
              <a:t>4 . Bài văn trên có mấy đoạn?</a:t>
            </a:r>
            <a:endParaRPr lang="en-AS" sz="2800" b="1">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17" name="TextBox 16">
            <a:extLst>
              <a:ext uri="{FF2B5EF4-FFF2-40B4-BE49-F238E27FC236}">
                <a16:creationId xmlns:a16="http://schemas.microsoft.com/office/drawing/2014/main" id="{7A6BB958-8936-4E91-96E7-4D58533C6F5F}"/>
              </a:ext>
            </a:extLst>
          </p:cNvPr>
          <p:cNvSpPr txBox="1"/>
          <p:nvPr/>
        </p:nvSpPr>
        <p:spPr>
          <a:xfrm>
            <a:off x="1295348" y="1420706"/>
            <a:ext cx="6096000" cy="523220"/>
          </a:xfrm>
          <a:prstGeom prst="rect">
            <a:avLst/>
          </a:prstGeom>
          <a:noFill/>
        </p:spPr>
        <p:txBody>
          <a:bodyPr wrap="square">
            <a:spAutoFit/>
          </a:bodyPr>
          <a:lstStyle/>
          <a:p>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Bài văn trên có 3 đoạn:</a:t>
            </a:r>
            <a:endParaRPr lang="en-AS" sz="2800" b="1">
              <a:solidFill>
                <a:srgbClr val="0033CC"/>
              </a:solidFill>
              <a:effectLst>
                <a:outerShdw blurRad="38100" dist="38100" dir="2700000" algn="tl">
                  <a:srgbClr val="000000">
                    <a:alpha val="43137"/>
                  </a:srgbClr>
                </a:outerShdw>
              </a:effectLst>
              <a:latin typeface="HP001 4 hàng" panose="020B0603050302020204" pitchFamily="34" charset="0"/>
            </a:endParaRPr>
          </a:p>
        </p:txBody>
      </p:sp>
      <p:sp>
        <p:nvSpPr>
          <p:cNvPr id="18" name="TextBox 17">
            <a:extLst>
              <a:ext uri="{FF2B5EF4-FFF2-40B4-BE49-F238E27FC236}">
                <a16:creationId xmlns:a16="http://schemas.microsoft.com/office/drawing/2014/main" id="{EBD4CC9B-BBB6-4D66-A2CD-4DE9410D7F54}"/>
              </a:ext>
            </a:extLst>
          </p:cNvPr>
          <p:cNvSpPr txBox="1"/>
          <p:nvPr/>
        </p:nvSpPr>
        <p:spPr>
          <a:xfrm>
            <a:off x="990734" y="1943926"/>
            <a:ext cx="9372354" cy="2031325"/>
          </a:xfrm>
          <a:prstGeom prst="rect">
            <a:avLst/>
          </a:prstGeom>
          <a:noFill/>
        </p:spPr>
        <p:txBody>
          <a:bodyPr wrap="square">
            <a:spAutoFit/>
          </a:bodyPr>
          <a:lstStyle/>
          <a:p>
            <a:pPr>
              <a:lnSpc>
                <a:spcPct val="150000"/>
              </a:lnSpc>
            </a:pPr>
            <a:r>
              <a:rPr lang="en-US" sz="2800" b="1">
                <a:solidFill>
                  <a:srgbClr val="FF6600"/>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FF6600"/>
                </a:solidFill>
                <a:effectLst>
                  <a:outerShdw blurRad="38100" dist="38100" dir="2700000" algn="tl">
                    <a:srgbClr val="000000">
                      <a:alpha val="43137"/>
                    </a:srgbClr>
                  </a:outerShdw>
                </a:effectLst>
                <a:latin typeface="HP001 4 hàng" panose="020B0603050302020204" pitchFamily="34" charset="0"/>
              </a:rPr>
              <a:t>Đoạn 1 (từ đầu … cơn dông)</a:t>
            </a:r>
          </a:p>
          <a:p>
            <a:pPr>
              <a:lnSpc>
                <a:spcPct val="150000"/>
              </a:lnSpc>
            </a:pPr>
            <a:r>
              <a:rPr lang="en-US" sz="2800" b="1">
                <a:solidFill>
                  <a:srgbClr val="FF6600"/>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FF6600"/>
                </a:solidFill>
                <a:effectLst>
                  <a:outerShdw blurRad="38100" dist="38100" dir="2700000" algn="tl">
                    <a:srgbClr val="000000">
                      <a:alpha val="43137"/>
                    </a:srgbClr>
                  </a:outerShdw>
                </a:effectLst>
                <a:latin typeface="HP001 4 hàng" panose="020B0603050302020204" pitchFamily="34" charset="0"/>
              </a:rPr>
              <a:t>Đoạn 2 (Cà Mau … cây đước) </a:t>
            </a:r>
            <a:endParaRPr lang="en-US" sz="2800" b="1">
              <a:solidFill>
                <a:srgbClr val="FF6600"/>
              </a:solidFill>
              <a:effectLst>
                <a:outerShdw blurRad="38100" dist="38100" dir="2700000" algn="tl">
                  <a:srgbClr val="000000">
                    <a:alpha val="43137"/>
                  </a:srgbClr>
                </a:outerShdw>
              </a:effectLst>
              <a:latin typeface="HP001 4 hàng" panose="020B0603050302020204" pitchFamily="34" charset="0"/>
            </a:endParaRPr>
          </a:p>
          <a:p>
            <a:pPr>
              <a:lnSpc>
                <a:spcPct val="150000"/>
              </a:lnSpc>
            </a:pPr>
            <a:r>
              <a:rPr lang="en-US" sz="2800" b="1">
                <a:solidFill>
                  <a:srgbClr val="FF6600"/>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FF6600"/>
                </a:solidFill>
                <a:effectLst>
                  <a:outerShdw blurRad="38100" dist="38100" dir="2700000" algn="tl">
                    <a:srgbClr val="000000">
                      <a:alpha val="43137"/>
                    </a:srgbClr>
                  </a:outerShdw>
                </a:effectLst>
                <a:latin typeface="HP001 4 hàng" panose="020B0603050302020204" pitchFamily="34" charset="0"/>
              </a:rPr>
              <a:t>Đoạn 3 (đoạn còn lại):</a:t>
            </a:r>
            <a:endParaRPr lang="en-AS" sz="2800" b="1">
              <a:solidFill>
                <a:srgbClr val="FF6600"/>
              </a:solidFill>
              <a:effectLst>
                <a:outerShdw blurRad="38100" dist="38100" dir="2700000" algn="tl">
                  <a:srgbClr val="000000">
                    <a:alpha val="43137"/>
                  </a:srgbClr>
                </a:outerShdw>
              </a:effectLst>
              <a:latin typeface="HP001 4 hàng" panose="020B0603050302020204" pitchFamily="34" charset="0"/>
            </a:endParaRPr>
          </a:p>
        </p:txBody>
      </p:sp>
      <p:sp>
        <p:nvSpPr>
          <p:cNvPr id="19" name="TextBox 18">
            <a:extLst>
              <a:ext uri="{FF2B5EF4-FFF2-40B4-BE49-F238E27FC236}">
                <a16:creationId xmlns:a16="http://schemas.microsoft.com/office/drawing/2014/main" id="{16604565-6549-4B23-A165-87237B4C14F9}"/>
              </a:ext>
            </a:extLst>
          </p:cNvPr>
          <p:cNvSpPr txBox="1"/>
          <p:nvPr/>
        </p:nvSpPr>
        <p:spPr>
          <a:xfrm>
            <a:off x="1295348" y="4051151"/>
            <a:ext cx="7315170" cy="584775"/>
          </a:xfrm>
          <a:prstGeom prst="rect">
            <a:avLst/>
          </a:prstGeom>
          <a:noFill/>
        </p:spPr>
        <p:txBody>
          <a:bodyPr wrap="square">
            <a:spAutoFit/>
          </a:bodyPr>
          <a:lstStyle/>
          <a:p>
            <a:r>
              <a:rPr lang="en-US" sz="3200" b="1">
                <a:solidFill>
                  <a:srgbClr val="FF0000"/>
                </a:solidFill>
                <a:effectLst>
                  <a:outerShdw blurRad="38100" dist="38100" dir="2700000" algn="tl">
                    <a:srgbClr val="000000">
                      <a:alpha val="43137"/>
                    </a:srgbClr>
                  </a:outerShdw>
                </a:effectLst>
                <a:latin typeface="HP001 4 hàng" panose="020B0603050302020204" pitchFamily="34" charset="0"/>
              </a:rPr>
              <a:t>Em hãy đặt tên cho từng đoạn văn.</a:t>
            </a:r>
            <a:endParaRPr lang="en-AS" sz="3200" b="1">
              <a:solidFill>
                <a:srgbClr val="FF0000"/>
              </a:solidFill>
              <a:effectLst>
                <a:outerShdw blurRad="38100" dist="38100" dir="2700000" algn="tl">
                  <a:srgbClr val="000000">
                    <a:alpha val="43137"/>
                  </a:srgbClr>
                </a:outerShdw>
              </a:effectLst>
              <a:latin typeface="HP001 4 hàng" panose="020B0603050302020204" pitchFamily="34" charset="0"/>
            </a:endParaRPr>
          </a:p>
        </p:txBody>
      </p:sp>
      <p:sp>
        <p:nvSpPr>
          <p:cNvPr id="21" name="TextBox 20">
            <a:extLst>
              <a:ext uri="{FF2B5EF4-FFF2-40B4-BE49-F238E27FC236}">
                <a16:creationId xmlns:a16="http://schemas.microsoft.com/office/drawing/2014/main" id="{73F7EFA3-D372-4415-91A8-390AA0EB7A35}"/>
              </a:ext>
            </a:extLst>
          </p:cNvPr>
          <p:cNvSpPr txBox="1"/>
          <p:nvPr/>
        </p:nvSpPr>
        <p:spPr>
          <a:xfrm>
            <a:off x="914536" y="4635926"/>
            <a:ext cx="10210532" cy="1815882"/>
          </a:xfrm>
          <a:prstGeom prst="rect">
            <a:avLst/>
          </a:prstGeom>
          <a:noFill/>
        </p:spPr>
        <p:txBody>
          <a:bodyPr wrap="square">
            <a:spAutoFit/>
          </a:bodyPr>
          <a:lstStyle/>
          <a:p>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Đoạn 1</a:t>
            </a:r>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FF6600"/>
                </a:solidFill>
                <a:effectLst>
                  <a:outerShdw blurRad="38100" dist="38100" dir="2700000" algn="tl">
                    <a:srgbClr val="000000">
                      <a:alpha val="43137"/>
                    </a:srgbClr>
                  </a:outerShdw>
                </a:effectLst>
                <a:latin typeface="HP001 4 hàng" panose="020B0603050302020204" pitchFamily="34" charset="0"/>
              </a:rPr>
              <a:t>Mưa ở Cà Mau.</a:t>
            </a:r>
          </a:p>
          <a:p>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Đoạn 2</a:t>
            </a:r>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FF6600"/>
                </a:solidFill>
                <a:effectLst>
                  <a:outerShdw blurRad="38100" dist="38100" dir="2700000" algn="tl">
                    <a:srgbClr val="000000">
                      <a:alpha val="43137"/>
                    </a:srgbClr>
                  </a:outerShdw>
                </a:effectLst>
                <a:latin typeface="HP001 4 hàng" panose="020B0603050302020204" pitchFamily="34" charset="0"/>
              </a:rPr>
              <a:t>Thiên nhiên ở Cà Mau, Đất, cây cối và nhà cửa ở Cà Mau.</a:t>
            </a:r>
          </a:p>
          <a:p>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0033CC"/>
                </a:solidFill>
                <a:effectLst>
                  <a:outerShdw blurRad="38100" dist="38100" dir="2700000" algn="tl">
                    <a:srgbClr val="000000">
                      <a:alpha val="43137"/>
                    </a:srgbClr>
                  </a:outerShdw>
                </a:effectLst>
                <a:latin typeface="HP001 4 hàng" panose="020B0603050302020204" pitchFamily="34" charset="0"/>
              </a:rPr>
              <a:t>Đoạn 3 </a:t>
            </a:r>
            <a:r>
              <a:rPr lang="en-US" sz="2800" b="1">
                <a:solidFill>
                  <a:srgbClr val="0033CC"/>
                </a:solidFill>
                <a:effectLst>
                  <a:outerShdw blurRad="38100" dist="38100" dir="2700000" algn="tl">
                    <a:srgbClr val="000000">
                      <a:alpha val="43137"/>
                    </a:srgbClr>
                  </a:outerShdw>
                </a:effectLst>
                <a:latin typeface="HP001 4 hàng" panose="020B0603050302020204" pitchFamily="34" charset="0"/>
              </a:rPr>
              <a:t>: </a:t>
            </a:r>
            <a:r>
              <a:rPr lang="vi-VN" sz="2800" b="1">
                <a:solidFill>
                  <a:srgbClr val="FF6600"/>
                </a:solidFill>
                <a:effectLst>
                  <a:outerShdw blurRad="38100" dist="38100" dir="2700000" algn="tl">
                    <a:srgbClr val="000000">
                      <a:alpha val="43137"/>
                    </a:srgbClr>
                  </a:outerShdw>
                </a:effectLst>
                <a:latin typeface="HP001 4 hàng" panose="020B0603050302020204" pitchFamily="34" charset="0"/>
              </a:rPr>
              <a:t>Người Cà Mau.</a:t>
            </a:r>
          </a:p>
        </p:txBody>
      </p:sp>
    </p:spTree>
    <p:extLst>
      <p:ext uri="{BB962C8B-B14F-4D97-AF65-F5344CB8AC3E}">
        <p14:creationId xmlns:p14="http://schemas.microsoft.com/office/powerpoint/2010/main" val="40073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1000"/>
                                        <p:tgtEl>
                                          <p:spTgt spid="18">
                                            <p:txEl>
                                              <p:pRg st="0" end="0"/>
                                            </p:txEl>
                                          </p:spTgt>
                                        </p:tgtEl>
                                      </p:cBhvr>
                                    </p:animEffect>
                                    <p:anim calcmode="lin" valueType="num">
                                      <p:cBhvr>
                                        <p:cTn id="2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fade">
                                      <p:cBhvr>
                                        <p:cTn id="29" dur="1000"/>
                                        <p:tgtEl>
                                          <p:spTgt spid="18">
                                            <p:txEl>
                                              <p:pRg st="1" end="1"/>
                                            </p:txEl>
                                          </p:spTgt>
                                        </p:tgtEl>
                                      </p:cBhvr>
                                    </p:animEffect>
                                    <p:anim calcmode="lin" valueType="num">
                                      <p:cBhvr>
                                        <p:cTn id="30"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青蛙 - 小跳蛙">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37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2DEDB9-773A-413E-BA3D-56FAEDE5928F}"/>
              </a:ext>
            </a:extLst>
          </p:cNvPr>
          <p:cNvPicPr>
            <a:picLocks noChangeAspect="1"/>
          </p:cNvPicPr>
          <p:nvPr/>
        </p:nvPicPr>
        <p:blipFill>
          <a:blip r:embed="rId4"/>
          <a:stretch>
            <a:fillRect/>
          </a:stretch>
        </p:blipFill>
        <p:spPr>
          <a:xfrm>
            <a:off x="2819486" y="1824905"/>
            <a:ext cx="6179786" cy="5029068"/>
          </a:xfrm>
          <a:prstGeom prst="rect">
            <a:avLst/>
          </a:prstGeom>
        </p:spPr>
      </p:pic>
      <p:pic>
        <p:nvPicPr>
          <p:cNvPr id="6" name="Picture 5">
            <a:extLst>
              <a:ext uri="{FF2B5EF4-FFF2-40B4-BE49-F238E27FC236}">
                <a16:creationId xmlns:a16="http://schemas.microsoft.com/office/drawing/2014/main" id="{F6F692BB-2BBE-4302-8F89-8BF5B4A87BC5}"/>
              </a:ext>
            </a:extLst>
          </p:cNvPr>
          <p:cNvPicPr>
            <a:picLocks noChangeAspect="1"/>
          </p:cNvPicPr>
          <p:nvPr/>
        </p:nvPicPr>
        <p:blipFill>
          <a:blip r:embed="rId5"/>
          <a:stretch>
            <a:fillRect/>
          </a:stretch>
        </p:blipFill>
        <p:spPr>
          <a:xfrm>
            <a:off x="-186621" y="6112682"/>
            <a:ext cx="12192000" cy="713232"/>
          </a:xfrm>
          <a:prstGeom prst="rect">
            <a:avLst/>
          </a:prstGeom>
        </p:spPr>
      </p:pic>
      <p:pic>
        <p:nvPicPr>
          <p:cNvPr id="10" name="Picture 9">
            <a:extLst>
              <a:ext uri="{FF2B5EF4-FFF2-40B4-BE49-F238E27FC236}">
                <a16:creationId xmlns:a16="http://schemas.microsoft.com/office/drawing/2014/main" id="{64D3A6B2-DB37-4463-8906-86A060AD4041}"/>
              </a:ext>
            </a:extLst>
          </p:cNvPr>
          <p:cNvPicPr>
            <a:picLocks noChangeAspect="1"/>
          </p:cNvPicPr>
          <p:nvPr/>
        </p:nvPicPr>
        <p:blipFill>
          <a:blip r:embed="rId6"/>
          <a:stretch>
            <a:fillRect/>
          </a:stretch>
        </p:blipFill>
        <p:spPr>
          <a:xfrm>
            <a:off x="3978676" y="2628951"/>
            <a:ext cx="3936468" cy="2475333"/>
          </a:xfrm>
          <a:prstGeom prst="rect">
            <a:avLst/>
          </a:prstGeom>
        </p:spPr>
      </p:pic>
      <p:pic>
        <p:nvPicPr>
          <p:cNvPr id="7" name="Picture 6">
            <a:extLst>
              <a:ext uri="{FF2B5EF4-FFF2-40B4-BE49-F238E27FC236}">
                <a16:creationId xmlns:a16="http://schemas.microsoft.com/office/drawing/2014/main" id="{BC624824-D7CF-46FC-A9DF-4D7B0AEA7D20}"/>
              </a:ext>
            </a:extLst>
          </p:cNvPr>
          <p:cNvPicPr>
            <a:picLocks noChangeAspect="1"/>
          </p:cNvPicPr>
          <p:nvPr/>
        </p:nvPicPr>
        <p:blipFill>
          <a:blip r:embed="rId7"/>
          <a:stretch>
            <a:fillRect/>
          </a:stretch>
        </p:blipFill>
        <p:spPr>
          <a:xfrm>
            <a:off x="9722010" y="484351"/>
            <a:ext cx="1030313" cy="1158340"/>
          </a:xfrm>
          <a:prstGeom prst="rect">
            <a:avLst/>
          </a:prstGeom>
        </p:spPr>
      </p:pic>
      <p:pic>
        <p:nvPicPr>
          <p:cNvPr id="8" name="Picture 7">
            <a:extLst>
              <a:ext uri="{FF2B5EF4-FFF2-40B4-BE49-F238E27FC236}">
                <a16:creationId xmlns:a16="http://schemas.microsoft.com/office/drawing/2014/main" id="{EBEA3387-B448-4AF9-A6D2-7BFE3EE5F420}"/>
              </a:ext>
            </a:extLst>
          </p:cNvPr>
          <p:cNvPicPr>
            <a:picLocks noChangeAspect="1"/>
          </p:cNvPicPr>
          <p:nvPr/>
        </p:nvPicPr>
        <p:blipFill>
          <a:blip r:embed="rId8"/>
          <a:stretch>
            <a:fillRect/>
          </a:stretch>
        </p:blipFill>
        <p:spPr>
          <a:xfrm>
            <a:off x="1150878" y="3429000"/>
            <a:ext cx="542591" cy="981541"/>
          </a:xfrm>
          <a:prstGeom prst="rect">
            <a:avLst/>
          </a:prstGeom>
        </p:spPr>
      </p:pic>
      <p:pic>
        <p:nvPicPr>
          <p:cNvPr id="9" name="Picture 8">
            <a:extLst>
              <a:ext uri="{FF2B5EF4-FFF2-40B4-BE49-F238E27FC236}">
                <a16:creationId xmlns:a16="http://schemas.microsoft.com/office/drawing/2014/main" id="{184B58B9-0C9F-4576-AECE-F81BE47B27A5}"/>
              </a:ext>
            </a:extLst>
          </p:cNvPr>
          <p:cNvPicPr>
            <a:picLocks noChangeAspect="1"/>
          </p:cNvPicPr>
          <p:nvPr/>
        </p:nvPicPr>
        <p:blipFill>
          <a:blip r:embed="rId9"/>
          <a:stretch>
            <a:fillRect/>
          </a:stretch>
        </p:blipFill>
        <p:spPr>
          <a:xfrm>
            <a:off x="2441501" y="516395"/>
            <a:ext cx="755970" cy="713294"/>
          </a:xfrm>
          <a:prstGeom prst="rect">
            <a:avLst/>
          </a:prstGeom>
        </p:spPr>
      </p:pic>
      <p:pic>
        <p:nvPicPr>
          <p:cNvPr id="11" name="Picture 10">
            <a:extLst>
              <a:ext uri="{FF2B5EF4-FFF2-40B4-BE49-F238E27FC236}">
                <a16:creationId xmlns:a16="http://schemas.microsoft.com/office/drawing/2014/main" id="{DFD0C24E-6C12-4A4F-A637-B29B0905D042}"/>
              </a:ext>
            </a:extLst>
          </p:cNvPr>
          <p:cNvPicPr>
            <a:picLocks noChangeAspect="1"/>
          </p:cNvPicPr>
          <p:nvPr/>
        </p:nvPicPr>
        <p:blipFill>
          <a:blip r:embed="rId10"/>
          <a:stretch>
            <a:fillRect/>
          </a:stretch>
        </p:blipFill>
        <p:spPr>
          <a:xfrm>
            <a:off x="9206854" y="5059063"/>
            <a:ext cx="1030313" cy="1201016"/>
          </a:xfrm>
          <a:prstGeom prst="rect">
            <a:avLst/>
          </a:prstGeom>
        </p:spPr>
      </p:pic>
      <p:pic>
        <p:nvPicPr>
          <p:cNvPr id="12" name="Picture 11">
            <a:extLst>
              <a:ext uri="{FF2B5EF4-FFF2-40B4-BE49-F238E27FC236}">
                <a16:creationId xmlns:a16="http://schemas.microsoft.com/office/drawing/2014/main" id="{25DFA589-5526-4A7F-BD50-7C526735B285}"/>
              </a:ext>
            </a:extLst>
          </p:cNvPr>
          <p:cNvPicPr>
            <a:picLocks noChangeAspect="1"/>
          </p:cNvPicPr>
          <p:nvPr/>
        </p:nvPicPr>
        <p:blipFill>
          <a:blip r:embed="rId11"/>
          <a:stretch>
            <a:fillRect/>
          </a:stretch>
        </p:blipFill>
        <p:spPr>
          <a:xfrm>
            <a:off x="1917200" y="5599949"/>
            <a:ext cx="902286" cy="969348"/>
          </a:xfrm>
          <a:prstGeom prst="rect">
            <a:avLst/>
          </a:prstGeom>
        </p:spPr>
      </p:pic>
      <p:pic>
        <p:nvPicPr>
          <p:cNvPr id="13" name="Picture 12">
            <a:extLst>
              <a:ext uri="{FF2B5EF4-FFF2-40B4-BE49-F238E27FC236}">
                <a16:creationId xmlns:a16="http://schemas.microsoft.com/office/drawing/2014/main" id="{D80CD76F-BD78-4EE1-816F-999E14BE37D2}"/>
              </a:ext>
            </a:extLst>
          </p:cNvPr>
          <p:cNvPicPr>
            <a:picLocks noChangeAspect="1"/>
          </p:cNvPicPr>
          <p:nvPr/>
        </p:nvPicPr>
        <p:blipFill>
          <a:blip r:embed="rId12"/>
          <a:stretch>
            <a:fillRect/>
          </a:stretch>
        </p:blipFill>
        <p:spPr>
          <a:xfrm>
            <a:off x="2142771" y="5698354"/>
            <a:ext cx="676715" cy="7315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5432D1-E010-44F9-908E-D4D2766F4579}"/>
              </a:ext>
            </a:extLst>
          </p:cNvPr>
          <p:cNvPicPr>
            <a:picLocks noChangeAspect="1"/>
          </p:cNvPicPr>
          <p:nvPr/>
        </p:nvPicPr>
        <p:blipFill>
          <a:blip r:embed="rId2"/>
          <a:stretch>
            <a:fillRect/>
          </a:stretch>
        </p:blipFill>
        <p:spPr>
          <a:xfrm>
            <a:off x="2672799" y="533476"/>
            <a:ext cx="6846401" cy="1115665"/>
          </a:xfrm>
          <a:prstGeom prst="rect">
            <a:avLst/>
          </a:prstGeom>
        </p:spPr>
      </p:pic>
      <p:sp>
        <p:nvSpPr>
          <p:cNvPr id="4" name="Text Box 4">
            <a:extLst>
              <a:ext uri="{FF2B5EF4-FFF2-40B4-BE49-F238E27FC236}">
                <a16:creationId xmlns:a16="http://schemas.microsoft.com/office/drawing/2014/main" id="{483A4A3E-2148-42F9-8043-BE47415F73BC}"/>
              </a:ext>
            </a:extLst>
          </p:cNvPr>
          <p:cNvSpPr txBox="1">
            <a:spLocks noChangeArrowheads="1"/>
          </p:cNvSpPr>
          <p:nvPr/>
        </p:nvSpPr>
        <p:spPr bwMode="auto">
          <a:xfrm>
            <a:off x="152556" y="1828842"/>
            <a:ext cx="120394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1" hangingPunct="1">
              <a:spcBef>
                <a:spcPct val="50000"/>
              </a:spcBef>
              <a:buNone/>
            </a:pPr>
            <a:r>
              <a:rPr lang="en-US" altLang="vi-VN" sz="4000">
                <a:solidFill>
                  <a:schemeClr val="accent1">
                    <a:lumMod val="75000"/>
                  </a:schemeClr>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  Nội dung :</a:t>
            </a:r>
          </a:p>
          <a:p>
            <a:pPr marL="0" indent="0" eaLnBrk="1" hangingPunct="1">
              <a:spcBef>
                <a:spcPct val="50000"/>
              </a:spcBef>
              <a:buNone/>
            </a:pPr>
            <a:r>
              <a:rPr lang="en-US" altLang="vi-VN" sz="4000">
                <a:solidFill>
                  <a:srgbClr val="00B0F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    </a:t>
            </a:r>
            <a:r>
              <a:rPr lang="vi-VN" altLang="vi-VN" sz="4000">
                <a:solidFill>
                  <a:srgbClr val="00B0F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Bài văn giới thiệu về thiên nhiên và con người Cà Mau. Sự khắc nghiệt của thiên nhiên góp phần hun đúc nên tính cách kiên cường, giàu nghị lực, thông minh và can đảm của con người Cà Mau.</a:t>
            </a:r>
            <a:endParaRPr lang="en-US" altLang="vi-VN" sz="4000">
              <a:solidFill>
                <a:srgbClr val="00B0F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76583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BEFE6-DEB6-4E4F-A7FC-5E9834471F1C}"/>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594713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206664">
            <a:off x="9724231" y="-8731"/>
            <a:ext cx="2057401"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a:xfrm>
            <a:off x="2122938" y="459435"/>
            <a:ext cx="4833938" cy="771525"/>
          </a:xfrm>
          <a:prstGeom prst="rect">
            <a:avLst/>
          </a:prstGeom>
          <a:noFill/>
        </p:spPr>
        <p:txBody>
          <a:bodyPr>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a:ln w="38100">
                  <a:solidFill>
                    <a:srgbClr val="00B0F0"/>
                  </a:solidFill>
                </a:ln>
                <a:solidFill>
                  <a:schemeClr val="bg1"/>
                </a:solidFill>
                <a:effectLst>
                  <a:outerShdw blurRad="38100" dist="25400" dir="5400000" algn="ctr" rotWithShape="0">
                    <a:srgbClr val="6E747A">
                      <a:alpha val="43000"/>
                    </a:srgbClr>
                  </a:outerShdw>
                </a:effectLst>
                <a:latin typeface="HP001 4 hàng" panose="020B0603050302020204" pitchFamily="34" charset="0"/>
              </a:rPr>
              <a:t>Trò chơi</a:t>
            </a:r>
          </a:p>
        </p:txBody>
      </p:sp>
      <p:sp>
        <p:nvSpPr>
          <p:cNvPr id="43" name="Rectangle 42"/>
          <p:cNvSpPr/>
          <p:nvPr/>
        </p:nvSpPr>
        <p:spPr>
          <a:xfrm>
            <a:off x="1039357" y="1519224"/>
            <a:ext cx="6414154" cy="2120949"/>
          </a:xfrm>
          <a:prstGeom prst="rect">
            <a:avLst/>
          </a:prstGeom>
          <a:noFill/>
        </p:spPr>
        <p:txBody>
          <a:bodyPr>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a:ln w="76200">
                  <a:solidFill>
                    <a:srgbClr val="EC943B"/>
                  </a:solidFill>
                </a:ln>
                <a:solidFill>
                  <a:srgbClr val="FFFF80"/>
                </a:solidFill>
                <a:effectLst>
                  <a:outerShdw blurRad="38100" dist="25400" dir="5400000" algn="ctr" rotWithShape="0">
                    <a:srgbClr val="6E747A">
                      <a:alpha val="43000"/>
                    </a:srgbClr>
                  </a:outerShdw>
                </a:effectLst>
                <a:latin typeface="HP001 4 hàng" panose="020B0603050302020204" pitchFamily="34" charset="0"/>
              </a:rPr>
              <a:t>Hái sao</a:t>
            </a:r>
          </a:p>
        </p:txBody>
      </p:sp>
      <p:pic>
        <p:nvPicPr>
          <p:cNvPr id="51" name="Picture 5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650" y="3429000"/>
            <a:ext cx="337026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81325" y="3948113"/>
            <a:ext cx="244475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4063" y="3484563"/>
            <a:ext cx="337185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4" descr="卡通箭頭繪製箭頭箭頭創意箭頭矢量和png | How to draw hands, Hand drawn arrows, Arrow drawi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3295">
            <a:off x="10560050" y="5254625"/>
            <a:ext cx="21018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65F8394-3880-465E-AD55-307F58CAC825}"/>
              </a:ext>
            </a:extLst>
          </p:cNvPr>
          <p:cNvPicPr>
            <a:picLocks noChangeAspect="1"/>
          </p:cNvPicPr>
          <p:nvPr/>
        </p:nvPicPr>
        <p:blipFill>
          <a:blip r:embed="rId13"/>
          <a:stretch>
            <a:fillRect/>
          </a:stretch>
        </p:blipFill>
        <p:spPr>
          <a:xfrm>
            <a:off x="7321408" y="2420257"/>
            <a:ext cx="4861986" cy="4468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723900" y="836613"/>
            <a:ext cx="11334750"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8916" name="图片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73600">
            <a:off x="10334625" y="25400"/>
            <a:ext cx="16208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图片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91850" y="2581275"/>
            <a:ext cx="131762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图片 4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1238" y="1492250"/>
            <a:ext cx="95885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038" y="-508000"/>
            <a:ext cx="3370263"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924050" y="1257727"/>
            <a:ext cx="92487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a:solidFill>
                  <a:srgbClr val="FF0000"/>
                </a:solidFill>
                <a:latin typeface="Calibri" pitchFamily="34" charset="0"/>
                <a:cs typeface="Calibri" pitchFamily="34" charset="0"/>
              </a:rPr>
              <a:t>Đọc bài kì Cái gì quý nhất ? và trả lời câu hỏi :</a:t>
            </a:r>
          </a:p>
          <a:p>
            <a:pPr algn="ctr" eaLnBrk="1" hangingPunct="1"/>
            <a:r>
              <a:rPr lang="en-US" sz="2400" b="1">
                <a:solidFill>
                  <a:srgbClr val="FF0000"/>
                </a:solidFill>
                <a:latin typeface="Calibri" pitchFamily="34" charset="0"/>
                <a:cs typeface="Calibri" pitchFamily="34" charset="0"/>
              </a:rPr>
              <a:t>Theo em , cái gì đối với em là quý nhất ?</a:t>
            </a:r>
          </a:p>
        </p:txBody>
      </p:sp>
      <p:sp>
        <p:nvSpPr>
          <p:cNvPr id="13" name="Text Box 3"/>
          <p:cNvSpPr txBox="1">
            <a:spLocks noChangeArrowheads="1"/>
          </p:cNvSpPr>
          <p:nvPr/>
        </p:nvSpPr>
        <p:spPr bwMode="auto">
          <a:xfrm>
            <a:off x="1828912" y="2271712"/>
            <a:ext cx="9877313"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FontTx/>
              <a:buAutoNum type="alphaUcPeriod"/>
            </a:pPr>
            <a:r>
              <a:rPr lang="en-US" sz="3200">
                <a:latin typeface="Calibri" panose="020F0502020204030204" pitchFamily="34" charset="0"/>
                <a:cs typeface="Calibri" panose="020F0502020204030204" pitchFamily="34" charset="0"/>
              </a:rPr>
              <a:t>Người lao động</a:t>
            </a:r>
          </a:p>
          <a:p>
            <a:pPr eaLnBrk="1" hangingPunct="1">
              <a:spcBef>
                <a:spcPct val="50000"/>
              </a:spcBef>
              <a:buFontTx/>
              <a:buAutoNum type="alphaUcPeriod"/>
            </a:pPr>
            <a:r>
              <a:rPr lang="en-US" altLang="en-US" sz="3200">
                <a:latin typeface="Calibri" pitchFamily="34" charset="0"/>
                <a:cs typeface="Calibri" pitchFamily="34" charset="0"/>
              </a:rPr>
              <a:t>Người lao động và tính mạng</a:t>
            </a:r>
          </a:p>
          <a:p>
            <a:pPr eaLnBrk="1" hangingPunct="1">
              <a:spcBef>
                <a:spcPct val="50000"/>
              </a:spcBef>
              <a:buFontTx/>
              <a:buAutoNum type="alphaUcPeriod"/>
            </a:pPr>
            <a:r>
              <a:rPr lang="en-US" altLang="en-US" sz="3200">
                <a:latin typeface="Calibri" pitchFamily="34" charset="0"/>
                <a:cs typeface="Calibri" pitchFamily="34" charset="0"/>
              </a:rPr>
              <a:t>Thì giờ </a:t>
            </a:r>
          </a:p>
          <a:p>
            <a:pPr eaLnBrk="1" hangingPunct="1">
              <a:spcBef>
                <a:spcPct val="50000"/>
              </a:spcBef>
              <a:buFontTx/>
              <a:buAutoNum type="alphaUcPeriod"/>
            </a:pPr>
            <a:r>
              <a:rPr lang="en-US" altLang="en-US" sz="3200">
                <a:latin typeface="Calibri" pitchFamily="34" charset="0"/>
                <a:cs typeface="Calibri" pitchFamily="34" charset="0"/>
              </a:rPr>
              <a:t>Lúa , gạo</a:t>
            </a:r>
          </a:p>
          <a:p>
            <a:pPr eaLnBrk="1" hangingPunct="1">
              <a:spcBef>
                <a:spcPct val="50000"/>
              </a:spcBef>
              <a:buFontTx/>
              <a:buAutoNum type="alphaUcPeriod"/>
            </a:pPr>
            <a:r>
              <a:rPr lang="en-US" altLang="en-US" sz="3200">
                <a:latin typeface="Calibri" pitchFamily="34" charset="0"/>
                <a:cs typeface="Calibri" pitchFamily="34" charset="0"/>
              </a:rPr>
              <a:t>Vàng bạc và tiền </a:t>
            </a:r>
          </a:p>
          <a:p>
            <a:pPr eaLnBrk="1" hangingPunct="1">
              <a:spcBef>
                <a:spcPct val="50000"/>
              </a:spcBef>
              <a:buFontTx/>
              <a:buAutoNum type="alphaUcPeriod"/>
            </a:pPr>
            <a:r>
              <a:rPr lang="en-US" altLang="en-US" sz="3200">
                <a:latin typeface="Calibri" pitchFamily="34" charset="0"/>
                <a:cs typeface="Calibri" pitchFamily="34" charset="0"/>
              </a:rPr>
              <a:t>Cả 5 đáp án đều đúng</a:t>
            </a:r>
          </a:p>
        </p:txBody>
      </p:sp>
      <p:pic>
        <p:nvPicPr>
          <p:cNvPr id="14" name="图片 4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806" y="2897982"/>
            <a:ext cx="957262"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4" descr="卡通箭頭繪製箭頭箭頭創意箭頭矢量和png | How to draw hands, Hand drawn arrows, Arrow drawi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3295" flipH="1">
            <a:off x="-47625" y="5453063"/>
            <a:ext cx="210185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additive="base">
                                        <p:cTn id="1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 calcmode="lin" valueType="num">
                                      <p:cBhvr additive="base">
                                        <p:cTn id="2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 calcmode="lin" valueType="num">
                                      <p:cBhvr additive="base">
                                        <p:cTn id="2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 calcmode="lin" valueType="num">
                                      <p:cBhvr additive="base">
                                        <p:cTn id="32"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xEl>
                                              <p:pRg st="4" end="4"/>
                                            </p:txEl>
                                          </p:spTgt>
                                        </p:tgtEl>
                                        <p:attrNameLst>
                                          <p:attrName>style.visibility</p:attrName>
                                        </p:attrNameLst>
                                      </p:cBhvr>
                                      <p:to>
                                        <p:strVal val="visible"/>
                                      </p:to>
                                    </p:set>
                                    <p:anim calcmode="lin" valueType="num">
                                      <p:cBhvr additive="base">
                                        <p:cTn id="38"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3">
                                            <p:txEl>
                                              <p:pRg st="5" end="5"/>
                                            </p:txEl>
                                          </p:spTgt>
                                        </p:tgtEl>
                                        <p:attrNameLst>
                                          <p:attrName>style.visibility</p:attrName>
                                        </p:attrNameLst>
                                      </p:cBhvr>
                                      <p:to>
                                        <p:strVal val="visible"/>
                                      </p:to>
                                    </p:set>
                                    <p:anim calcmode="lin" valueType="num">
                                      <p:cBhvr additive="base">
                                        <p:cTn id="44"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par>
                          <p:cTn id="51" fill="hold" nodeType="afterGroup">
                            <p:stCondLst>
                              <p:cond delay="500"/>
                            </p:stCondLst>
                            <p:childTnLst>
                              <p:par>
                                <p:cTn id="52" presetID="32" presetClass="emph" presetSubtype="0" fill="hold" nodeType="afterEffect">
                                  <p:stCondLst>
                                    <p:cond delay="0"/>
                                  </p:stCondLst>
                                  <p:childTnLst>
                                    <p:animRot by="120000">
                                      <p:cBhvr>
                                        <p:cTn id="53" dur="100" fill="hold">
                                          <p:stCondLst>
                                            <p:cond delay="0"/>
                                          </p:stCondLst>
                                        </p:cTn>
                                        <p:tgtEl>
                                          <p:spTgt spid="14"/>
                                        </p:tgtEl>
                                        <p:attrNameLst>
                                          <p:attrName>r</p:attrName>
                                        </p:attrNameLst>
                                      </p:cBhvr>
                                    </p:animRot>
                                    <p:animRot by="-240000">
                                      <p:cBhvr>
                                        <p:cTn id="54" dur="200" fill="hold">
                                          <p:stCondLst>
                                            <p:cond delay="200"/>
                                          </p:stCondLst>
                                        </p:cTn>
                                        <p:tgtEl>
                                          <p:spTgt spid="14"/>
                                        </p:tgtEl>
                                        <p:attrNameLst>
                                          <p:attrName>r</p:attrName>
                                        </p:attrNameLst>
                                      </p:cBhvr>
                                    </p:animRot>
                                    <p:animRot by="240000">
                                      <p:cBhvr>
                                        <p:cTn id="55" dur="200" fill="hold">
                                          <p:stCondLst>
                                            <p:cond delay="400"/>
                                          </p:stCondLst>
                                        </p:cTn>
                                        <p:tgtEl>
                                          <p:spTgt spid="14"/>
                                        </p:tgtEl>
                                        <p:attrNameLst>
                                          <p:attrName>r</p:attrName>
                                        </p:attrNameLst>
                                      </p:cBhvr>
                                    </p:animRot>
                                    <p:animRot by="-240000">
                                      <p:cBhvr>
                                        <p:cTn id="56" dur="200" fill="hold">
                                          <p:stCondLst>
                                            <p:cond delay="600"/>
                                          </p:stCondLst>
                                        </p:cTn>
                                        <p:tgtEl>
                                          <p:spTgt spid="14"/>
                                        </p:tgtEl>
                                        <p:attrNameLst>
                                          <p:attrName>r</p:attrName>
                                        </p:attrNameLst>
                                      </p:cBhvr>
                                    </p:animRot>
                                    <p:animRot by="120000">
                                      <p:cBhvr>
                                        <p:cTn id="5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412750" y="419100"/>
            <a:ext cx="11334750"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a:spLocks noChangeArrowheads="1"/>
          </p:cNvSpPr>
          <p:nvPr/>
        </p:nvSpPr>
        <p:spPr bwMode="auto">
          <a:xfrm>
            <a:off x="1905110" y="485274"/>
            <a:ext cx="9248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vi-VN" sz="4000" b="1">
                <a:solidFill>
                  <a:srgbClr val="FF0000"/>
                </a:solidFill>
                <a:latin typeface="Times New Roman" pitchFamily="18" charset="0"/>
                <a:cs typeface="Times New Roman" pitchFamily="18" charset="0"/>
              </a:rPr>
              <a:t>1. Theo Hùng, Quý, Nam cái gì quý nhất trên đời? </a:t>
            </a:r>
          </a:p>
        </p:txBody>
      </p:sp>
      <p:sp>
        <p:nvSpPr>
          <p:cNvPr id="11" name="Text Box 3"/>
          <p:cNvSpPr txBox="1">
            <a:spLocks noChangeArrowheads="1"/>
          </p:cNvSpPr>
          <p:nvPr/>
        </p:nvSpPr>
        <p:spPr bwMode="auto">
          <a:xfrm>
            <a:off x="1547284" y="1931270"/>
            <a:ext cx="1013777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3200">
                <a:latin typeface="Times New Roman" pitchFamily="18" charset="0"/>
                <a:cs typeface="Times New Roman" pitchFamily="18" charset="0"/>
              </a:rPr>
              <a:t>A</a:t>
            </a:r>
            <a:r>
              <a:rPr lang="en-US" altLang="en-US" sz="2000">
                <a:latin typeface="Times New Roman" pitchFamily="18" charset="0"/>
                <a:cs typeface="Times New Roman" pitchFamily="18" charset="0"/>
              </a:rPr>
              <a:t>.</a:t>
            </a:r>
            <a:r>
              <a:rPr lang="en-US" altLang="en-US" sz="3600">
                <a:latin typeface="Times New Roman" pitchFamily="18" charset="0"/>
                <a:cs typeface="Times New Roman" pitchFamily="18" charset="0"/>
              </a:rPr>
              <a:t> * Hùng cho rằng lúa gạo là quý nhất.</a:t>
            </a:r>
          </a:p>
          <a:p>
            <a:pPr eaLnBrk="1" hangingPunct="1">
              <a:spcBef>
                <a:spcPct val="50000"/>
              </a:spcBef>
            </a:pPr>
            <a:r>
              <a:rPr lang="en-US" altLang="en-US" sz="3200">
                <a:latin typeface="Times New Roman" pitchFamily="18" charset="0"/>
                <a:cs typeface="Times New Roman" pitchFamily="18" charset="0"/>
              </a:rPr>
              <a:t>B. * Qúy cho rằng vàng bạc là quý nhất</a:t>
            </a:r>
          </a:p>
          <a:p>
            <a:pPr eaLnBrk="1" hangingPunct="1">
              <a:spcBef>
                <a:spcPct val="50000"/>
              </a:spcBef>
            </a:pPr>
            <a:r>
              <a:rPr lang="en-US" altLang="en-US" sz="3200">
                <a:latin typeface="Times New Roman" pitchFamily="18" charset="0"/>
                <a:cs typeface="Times New Roman" pitchFamily="18" charset="0"/>
              </a:rPr>
              <a:t>C</a:t>
            </a:r>
            <a:r>
              <a:rPr lang="vi-VN" altLang="en-US" sz="3200">
                <a:latin typeface="Times New Roman" pitchFamily="18" charset="0"/>
                <a:cs typeface="Times New Roman" pitchFamily="18" charset="0"/>
              </a:rPr>
              <a:t>. </a:t>
            </a:r>
            <a:r>
              <a:rPr lang="en-US" altLang="en-US" sz="3200">
                <a:latin typeface="Times New Roman" pitchFamily="18" charset="0"/>
                <a:cs typeface="Times New Roman" pitchFamily="18" charset="0"/>
              </a:rPr>
              <a:t>* Nam cho rằng thì giờ là quý nhất</a:t>
            </a:r>
          </a:p>
          <a:p>
            <a:pPr eaLnBrk="1" hangingPunct="1">
              <a:spcBef>
                <a:spcPct val="50000"/>
              </a:spcBef>
            </a:pPr>
            <a:r>
              <a:rPr lang="en-US" altLang="en-US" sz="3200">
                <a:latin typeface="Times New Roman" pitchFamily="18" charset="0"/>
                <a:cs typeface="Times New Roman" pitchFamily="18" charset="0"/>
              </a:rPr>
              <a:t>D. Cả 3 đáp án đều đúng</a:t>
            </a:r>
          </a:p>
        </p:txBody>
      </p:sp>
      <p:pic>
        <p:nvPicPr>
          <p:cNvPr id="3994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812" y="-228504"/>
            <a:ext cx="244475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425" y="4181959"/>
            <a:ext cx="9572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 descr="卡通箭頭繪製箭頭箭頭創意箭頭矢量和png | How to draw hands, Hand drawn arrows, Arrow drawi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3295" flipH="1">
            <a:off x="-385763" y="5213350"/>
            <a:ext cx="2101851"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additive="base">
                                        <p:cTn id="1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additive="base">
                                        <p:cTn id="2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additive="base">
                                        <p:cTn id="26"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additive="base">
                                        <p:cTn id="32"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nodeType="afterGroup">
                            <p:stCondLst>
                              <p:cond delay="500"/>
                            </p:stCondLst>
                            <p:childTnLst>
                              <p:par>
                                <p:cTn id="40" presetID="32" presetClass="emph" presetSubtype="0" fill="hold" nodeType="afterEffect">
                                  <p:stCondLst>
                                    <p:cond delay="0"/>
                                  </p:stCondLst>
                                  <p:childTnLst>
                                    <p:animRot by="120000">
                                      <p:cBhvr>
                                        <p:cTn id="41" dur="100" fill="hold">
                                          <p:stCondLst>
                                            <p:cond delay="0"/>
                                          </p:stCondLst>
                                        </p:cTn>
                                        <p:tgtEl>
                                          <p:spTgt spid="15"/>
                                        </p:tgtEl>
                                        <p:attrNameLst>
                                          <p:attrName>r</p:attrName>
                                        </p:attrNameLst>
                                      </p:cBhvr>
                                    </p:animRot>
                                    <p:animRot by="-240000">
                                      <p:cBhvr>
                                        <p:cTn id="42" dur="200" fill="hold">
                                          <p:stCondLst>
                                            <p:cond delay="200"/>
                                          </p:stCondLst>
                                        </p:cTn>
                                        <p:tgtEl>
                                          <p:spTgt spid="15"/>
                                        </p:tgtEl>
                                        <p:attrNameLst>
                                          <p:attrName>r</p:attrName>
                                        </p:attrNameLst>
                                      </p:cBhvr>
                                    </p:animRot>
                                    <p:animRot by="240000">
                                      <p:cBhvr>
                                        <p:cTn id="43" dur="200" fill="hold">
                                          <p:stCondLst>
                                            <p:cond delay="400"/>
                                          </p:stCondLst>
                                        </p:cTn>
                                        <p:tgtEl>
                                          <p:spTgt spid="15"/>
                                        </p:tgtEl>
                                        <p:attrNameLst>
                                          <p:attrName>r</p:attrName>
                                        </p:attrNameLst>
                                      </p:cBhvr>
                                    </p:animRot>
                                    <p:animRot by="-240000">
                                      <p:cBhvr>
                                        <p:cTn id="44" dur="200" fill="hold">
                                          <p:stCondLst>
                                            <p:cond delay="600"/>
                                          </p:stCondLst>
                                        </p:cTn>
                                        <p:tgtEl>
                                          <p:spTgt spid="15"/>
                                        </p:tgtEl>
                                        <p:attrNameLst>
                                          <p:attrName>r</p:attrName>
                                        </p:attrNameLst>
                                      </p:cBhvr>
                                    </p:animRot>
                                    <p:animRot by="120000">
                                      <p:cBhvr>
                                        <p:cTn id="45"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p:cNvSpPr/>
          <p:nvPr/>
        </p:nvSpPr>
        <p:spPr>
          <a:xfrm>
            <a:off x="412750" y="419100"/>
            <a:ext cx="11334750"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964" name="图片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773600">
            <a:off x="10334625" y="25400"/>
            <a:ext cx="16208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图片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91850" y="2581275"/>
            <a:ext cx="1317625"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图片 4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1238" y="1492250"/>
            <a:ext cx="95885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864587" y="835819"/>
            <a:ext cx="91891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a:solidFill>
                  <a:srgbClr val="FF0000"/>
                </a:solidFill>
                <a:latin typeface="Calibri" pitchFamily="34" charset="0"/>
                <a:cs typeface="Calibri" pitchFamily="34" charset="0"/>
              </a:rPr>
              <a:t>VÌ SAO THẦY GIÁO CHO RẰNG NGƯỜI LAO ĐỘNG MỚI LÀ QUÝ NHẤT ?</a:t>
            </a:r>
          </a:p>
        </p:txBody>
      </p:sp>
      <p:sp>
        <p:nvSpPr>
          <p:cNvPr id="11" name="Text Box 3"/>
          <p:cNvSpPr txBox="1">
            <a:spLocks noChangeArrowheads="1"/>
          </p:cNvSpPr>
          <p:nvPr/>
        </p:nvSpPr>
        <p:spPr bwMode="auto">
          <a:xfrm>
            <a:off x="1823244" y="2315881"/>
            <a:ext cx="1011555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FontTx/>
              <a:buAutoNum type="alphaUcPeriod"/>
              <a:defRPr/>
            </a:pPr>
            <a:r>
              <a:rPr lang="en-US" altLang="en-US" sz="4000">
                <a:cs typeface="Calibri" panose="020F0502020204030204" pitchFamily="34" charset="0"/>
              </a:rPr>
              <a:t>Vì không có người lao động thì không có lúa gạo , vàng bạc và thì giờ trôi qua rất nhanh</a:t>
            </a:r>
          </a:p>
          <a:p>
            <a:pPr eaLnBrk="1" hangingPunct="1">
              <a:spcBef>
                <a:spcPct val="50000"/>
              </a:spcBef>
              <a:defRPr/>
            </a:pPr>
            <a:r>
              <a:rPr lang="en-US" altLang="en-US" sz="4000">
                <a:cs typeface="Calibri" panose="020F0502020204030204" pitchFamily="34" charset="0"/>
              </a:rPr>
              <a:t>B. Vì thầy giáo nói vàng bạc do thiên nhiên tạo ra</a:t>
            </a:r>
          </a:p>
          <a:p>
            <a:pPr eaLnBrk="1" hangingPunct="1">
              <a:spcBef>
                <a:spcPct val="50000"/>
              </a:spcBef>
              <a:defRPr/>
            </a:pPr>
            <a:r>
              <a:rPr lang="en-US" altLang="en-US" sz="4000">
                <a:cs typeface="Calibri" panose="020F0502020204030204" pitchFamily="34" charset="0"/>
              </a:rPr>
              <a:t>C</a:t>
            </a:r>
            <a:r>
              <a:rPr lang="vi-VN" altLang="en-US" sz="4000">
                <a:cs typeface="Calibri" panose="020F0502020204030204" pitchFamily="34" charset="0"/>
              </a:rPr>
              <a:t>. </a:t>
            </a:r>
            <a:r>
              <a:rPr lang="en-US" altLang="en-US" sz="4000">
                <a:cs typeface="Calibri" panose="020F0502020204030204" pitchFamily="34" charset="0"/>
              </a:rPr>
              <a:t>Cả 2 đáp án đều đúng </a:t>
            </a:r>
            <a:endParaRPr lang="en-US" altLang="en-US" sz="4000" dirty="0">
              <a:cs typeface="Calibri" panose="020F0502020204030204" pitchFamily="34" charset="0"/>
            </a:endParaRPr>
          </a:p>
        </p:txBody>
      </p:sp>
      <p:pic>
        <p:nvPicPr>
          <p:cNvPr id="15" name="图片 4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512" y="2315881"/>
            <a:ext cx="9572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5522" y="-609494"/>
            <a:ext cx="3371851"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4" descr="卡通箭頭繪製箭頭箭頭創意箭頭矢量和png | How to draw hands, Hand drawn arrows, Arrow drawi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3295" flipH="1">
            <a:off x="-385763" y="5213350"/>
            <a:ext cx="2101851"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nodeType="afterGroup">
                            <p:stCondLst>
                              <p:cond delay="1000"/>
                            </p:stCondLst>
                            <p:childTnLst>
                              <p:par>
                                <p:cTn id="32" presetID="32" presetClass="emph" presetSubtype="0" fill="hold" nodeType="afterEffect">
                                  <p:stCondLst>
                                    <p:cond delay="0"/>
                                  </p:stCondLst>
                                  <p:childTnLst>
                                    <p:animRot by="120000">
                                      <p:cBhvr>
                                        <p:cTn id="33" dur="100" fill="hold">
                                          <p:stCondLst>
                                            <p:cond delay="0"/>
                                          </p:stCondLst>
                                        </p:cTn>
                                        <p:tgtEl>
                                          <p:spTgt spid="15"/>
                                        </p:tgtEl>
                                        <p:attrNameLst>
                                          <p:attrName>r</p:attrName>
                                        </p:attrNameLst>
                                      </p:cBhvr>
                                    </p:animRot>
                                    <p:animRot by="-240000">
                                      <p:cBhvr>
                                        <p:cTn id="34" dur="200" fill="hold">
                                          <p:stCondLst>
                                            <p:cond delay="200"/>
                                          </p:stCondLst>
                                        </p:cTn>
                                        <p:tgtEl>
                                          <p:spTgt spid="15"/>
                                        </p:tgtEl>
                                        <p:attrNameLst>
                                          <p:attrName>r</p:attrName>
                                        </p:attrNameLst>
                                      </p:cBhvr>
                                    </p:animRot>
                                    <p:animRot by="240000">
                                      <p:cBhvr>
                                        <p:cTn id="35" dur="200" fill="hold">
                                          <p:stCondLst>
                                            <p:cond delay="400"/>
                                          </p:stCondLst>
                                        </p:cTn>
                                        <p:tgtEl>
                                          <p:spTgt spid="15"/>
                                        </p:tgtEl>
                                        <p:attrNameLst>
                                          <p:attrName>r</p:attrName>
                                        </p:attrNameLst>
                                      </p:cBhvr>
                                    </p:animRot>
                                    <p:animRot by="-240000">
                                      <p:cBhvr>
                                        <p:cTn id="36" dur="200" fill="hold">
                                          <p:stCondLst>
                                            <p:cond delay="600"/>
                                          </p:stCondLst>
                                        </p:cTn>
                                        <p:tgtEl>
                                          <p:spTgt spid="15"/>
                                        </p:tgtEl>
                                        <p:attrNameLst>
                                          <p:attrName>r</p:attrName>
                                        </p:attrNameLst>
                                      </p:cBhvr>
                                    </p:animRot>
                                    <p:animRot by="120000">
                                      <p:cBhvr>
                                        <p:cTn id="37"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8"/>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3836988"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4689475" y="609600"/>
            <a:ext cx="7502525" cy="5095875"/>
          </a:xfrm>
        </p:spPr>
      </p:pic>
      <p:sp>
        <p:nvSpPr>
          <p:cNvPr id="1145" name="Google Shape;1145;p45"/>
          <p:cNvSpPr/>
          <p:nvPr/>
        </p:nvSpPr>
        <p:spPr>
          <a:xfrm flipV="1">
            <a:off x="5641975" y="594519"/>
            <a:ext cx="3308350" cy="1358900"/>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chemeClr val="accent1">
              <a:lumMod val="20000"/>
              <a:lumOff val="80000"/>
            </a:schemeClr>
          </a:solidFill>
          <a:ln>
            <a:noFill/>
          </a:ln>
        </p:spPr>
        <p:txBody>
          <a:bodyPr spcFirstLastPara="1" lIns="91425" tIns="91425" rIns="91425" bIns="91425" anchor="ctr"/>
          <a:lstStyle/>
          <a:p>
            <a:pPr algn="ctr">
              <a:spcBef>
                <a:spcPts val="0"/>
              </a:spcBef>
              <a:spcAft>
                <a:spcPts val="0"/>
              </a:spcAft>
              <a:defRPr/>
            </a:pPr>
            <a:endParaRPr sz="4800" noProof="1">
              <a:solidFill>
                <a:schemeClr val="dk1"/>
              </a:solidFill>
              <a:latin typeface="Life Savers ExtraBold"/>
              <a:ea typeface="Life Savers ExtraBold"/>
              <a:cs typeface="Life Savers ExtraBold"/>
              <a:sym typeface="Life Savers ExtraBold"/>
            </a:endParaRPr>
          </a:p>
        </p:txBody>
      </p:sp>
      <p:pic>
        <p:nvPicPr>
          <p:cNvPr id="430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914400"/>
            <a:ext cx="22479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459" y="4325937"/>
            <a:ext cx="10752137"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678613" y="6215063"/>
            <a:ext cx="5513387" cy="639762"/>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2800" b="1">
                <a:latin typeface="Times New Roman" pitchFamily="18" charset="0"/>
                <a:cs typeface="Times New Roman" pitchFamily="18" charset="0"/>
              </a:rPr>
              <a:t>GV : Phạm Ngọc Duyên</a:t>
            </a:r>
            <a:endParaRPr lang="en-US" sz="2800" b="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4C82ACE2-F437-4B64-B237-36934540A256}"/>
              </a:ext>
            </a:extLst>
          </p:cNvPr>
          <p:cNvPicPr>
            <a:picLocks noChangeAspect="1"/>
          </p:cNvPicPr>
          <p:nvPr/>
        </p:nvPicPr>
        <p:blipFill>
          <a:blip r:embed="rId7"/>
          <a:stretch>
            <a:fillRect/>
          </a:stretch>
        </p:blipFill>
        <p:spPr>
          <a:xfrm>
            <a:off x="228600" y="4640215"/>
            <a:ext cx="6553028" cy="2280491"/>
          </a:xfrm>
          <a:prstGeom prst="rect">
            <a:avLst/>
          </a:prstGeom>
        </p:spPr>
      </p:pic>
      <p:pic>
        <p:nvPicPr>
          <p:cNvPr id="4" name="Picture 3">
            <a:extLst>
              <a:ext uri="{FF2B5EF4-FFF2-40B4-BE49-F238E27FC236}">
                <a16:creationId xmlns:a16="http://schemas.microsoft.com/office/drawing/2014/main" id="{8F770709-E5CE-4FFB-9B90-1EF1B5D5C790}"/>
              </a:ext>
            </a:extLst>
          </p:cNvPr>
          <p:cNvPicPr>
            <a:picLocks noChangeAspect="1"/>
          </p:cNvPicPr>
          <p:nvPr/>
        </p:nvPicPr>
        <p:blipFill>
          <a:blip r:embed="rId8"/>
          <a:stretch>
            <a:fillRect/>
          </a:stretch>
        </p:blipFill>
        <p:spPr>
          <a:xfrm>
            <a:off x="2590892" y="1607421"/>
            <a:ext cx="11506827" cy="25911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CD4F-43B5-4129-83A7-93CF9DB4CDF8}"/>
              </a:ext>
            </a:extLst>
          </p:cNvPr>
          <p:cNvSpPr>
            <a:spLocks noGrp="1"/>
          </p:cNvSpPr>
          <p:nvPr>
            <p:ph type="title" idx="4294967295"/>
          </p:nvPr>
        </p:nvSpPr>
        <p:spPr>
          <a:xfrm>
            <a:off x="3279775" y="152400"/>
            <a:ext cx="8912225" cy="1281113"/>
          </a:xfrm>
        </p:spPr>
        <p:txBody>
          <a:bodyPr/>
          <a:lstStyle/>
          <a:p>
            <a:pPr algn="ctr"/>
            <a:r>
              <a:rPr lang="en-US"/>
              <a:t>	</a:t>
            </a:r>
            <a:r>
              <a:rPr lang="en-US" sz="4400">
                <a:solidFill>
                  <a:srgbClr val="FF3300"/>
                </a:solidFill>
                <a:latin typeface="HP001 5 hàng" panose="020B0603050302020204" pitchFamily="34" charset="0"/>
              </a:rPr>
              <a:t>Hình ảnh </a:t>
            </a:r>
            <a:endParaRPr lang="en-AS">
              <a:solidFill>
                <a:srgbClr val="FF3300"/>
              </a:solidFill>
              <a:latin typeface="HP001 5 hàng" panose="020B0603050302020204" pitchFamily="34" charset="0"/>
            </a:endParaRPr>
          </a:p>
        </p:txBody>
      </p:sp>
      <p:pic>
        <p:nvPicPr>
          <p:cNvPr id="4" name="Picture 3">
            <a:extLst>
              <a:ext uri="{FF2B5EF4-FFF2-40B4-BE49-F238E27FC236}">
                <a16:creationId xmlns:a16="http://schemas.microsoft.com/office/drawing/2014/main" id="{C2D37DE6-1374-4EA1-AF23-1A63BC302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731" y="1295456"/>
            <a:ext cx="9211652" cy="5181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769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3657600" y="20638"/>
            <a:ext cx="8534400" cy="893762"/>
          </a:xfrm>
        </p:spPr>
        <p:txBody>
          <a:bodyPr>
            <a:normAutofit/>
          </a:bodyPr>
          <a:lstStyle/>
          <a:p>
            <a:pPr algn="ctr" eaLnBrk="1" hangingPunct="1"/>
            <a:r>
              <a:rPr lang="en-US" sz="4000" b="1" i="1">
                <a:solidFill>
                  <a:schemeClr val="tx1"/>
                </a:solidFill>
                <a:effectLst>
                  <a:outerShdw blurRad="38100" dist="38100" dir="2700000" algn="tl">
                    <a:srgbClr val="000000">
                      <a:alpha val="43137"/>
                    </a:srgbClr>
                  </a:outerShdw>
                </a:effectLst>
                <a:latin typeface="HP001 5 hàng" panose="020B0603050302020204" pitchFamily="34" charset="0"/>
              </a:rPr>
              <a:t>Đất cà mau</a:t>
            </a:r>
          </a:p>
        </p:txBody>
      </p:sp>
      <p:sp>
        <p:nvSpPr>
          <p:cNvPr id="3" name="Content Placeholder 2">
            <a:extLst>
              <a:ext uri="{FF2B5EF4-FFF2-40B4-BE49-F238E27FC236}">
                <a16:creationId xmlns:a16="http://schemas.microsoft.com/office/drawing/2014/main" id="{7DC0AE5D-0FC3-4FA5-A1C3-9B47B81A00DA}"/>
              </a:ext>
            </a:extLst>
          </p:cNvPr>
          <p:cNvSpPr>
            <a:spLocks noGrp="1"/>
          </p:cNvSpPr>
          <p:nvPr>
            <p:ph idx="4294967295"/>
          </p:nvPr>
        </p:nvSpPr>
        <p:spPr>
          <a:xfrm>
            <a:off x="0" y="914400"/>
            <a:ext cx="10287000" cy="5922963"/>
          </a:xfrm>
        </p:spPr>
        <p:txBody>
          <a:bodyPr>
            <a:noAutofit/>
          </a:bodyPr>
          <a:lstStyle/>
          <a:p>
            <a:pPr algn="r"/>
            <a:r>
              <a:rPr lang="vi-VN" b="1" i="1">
                <a:solidFill>
                  <a:schemeClr val="tx1"/>
                </a:solidFill>
                <a:effectLst>
                  <a:outerShdw blurRad="38100" dist="38100" dir="2700000" algn="tl">
                    <a:srgbClr val="000000">
                      <a:alpha val="43137"/>
                    </a:srgbClr>
                  </a:outerShdw>
                </a:effectLst>
                <a:latin typeface="HP001 4 hàng" panose="020B0603050302020204" pitchFamily="34" charset="0"/>
              </a:rPr>
              <a:t>Cà Mau là đất mưa dông. Vào tháng ba, tháng tư, sớm nắng chiều mưa. Đang nắng đó, mưa đổ ngay xuống đó. Mưa hối hả, không kịp chạy vào nhà. Mưa rất phũ, một hồi rồi tạnh hẳn. trong mưa thường nổi cơn dông.</a:t>
            </a:r>
          </a:p>
          <a:p>
            <a:pPr algn="r"/>
            <a:endParaRPr lang="vi-VN" b="1" i="1">
              <a:solidFill>
                <a:schemeClr val="tx1"/>
              </a:solidFill>
              <a:effectLst>
                <a:outerShdw blurRad="38100" dist="38100" dir="2700000" algn="tl">
                  <a:srgbClr val="000000">
                    <a:alpha val="43137"/>
                  </a:srgbClr>
                </a:outerShdw>
              </a:effectLst>
              <a:latin typeface="HP001 4 hàng" panose="020B0603050302020204" pitchFamily="34" charset="0"/>
            </a:endParaRPr>
          </a:p>
          <a:p>
            <a:pPr algn="r"/>
            <a:r>
              <a:rPr lang="vi-VN" b="1" i="1">
                <a:solidFill>
                  <a:schemeClr val="tx1"/>
                </a:solidFill>
                <a:effectLst>
                  <a:outerShdw blurRad="38100" dist="38100" dir="2700000" algn="tl">
                    <a:srgbClr val="000000">
                      <a:alpha val="43137"/>
                    </a:srgbClr>
                  </a:outerShdw>
                </a:effectLst>
                <a:latin typeface="HP001 4 hàng" panose="020B0603050302020204" pitchFamily="34" charset="0"/>
              </a:rPr>
              <a:t>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r"/>
            <a:endParaRPr lang="vi-VN" b="1" i="1">
              <a:solidFill>
                <a:schemeClr val="tx1"/>
              </a:solidFill>
              <a:effectLst>
                <a:outerShdw blurRad="38100" dist="38100" dir="2700000" algn="tl">
                  <a:srgbClr val="000000">
                    <a:alpha val="43137"/>
                  </a:srgbClr>
                </a:outerShdw>
              </a:effectLst>
              <a:latin typeface="HP001 4 hàng" panose="020B0603050302020204" pitchFamily="34" charset="0"/>
            </a:endParaRPr>
          </a:p>
          <a:p>
            <a:pPr algn="r"/>
            <a:r>
              <a:rPr lang="vi-VN" b="1" i="1">
                <a:solidFill>
                  <a:schemeClr val="tx1"/>
                </a:solidFill>
                <a:effectLst>
                  <a:outerShdw blurRad="38100" dist="38100" dir="2700000" algn="tl">
                    <a:srgbClr val="000000">
                      <a:alpha val="43137"/>
                    </a:srgbClr>
                  </a:outerShdw>
                </a:effectLst>
                <a:latin typeface="HP001 4 hàng" panose="020B0603050302020204" pitchFamily="34" charset="0"/>
              </a:rPr>
              <a:t>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r>
              <a:rPr lang="en-US" b="1" i="1">
                <a:solidFill>
                  <a:schemeClr val="tx1"/>
                </a:solidFill>
                <a:effectLst>
                  <a:outerShdw blurRad="38100" dist="38100" dir="2700000" algn="tl">
                    <a:srgbClr val="000000">
                      <a:alpha val="43137"/>
                    </a:srgbClr>
                  </a:outerShdw>
                </a:effectLst>
                <a:latin typeface="HP001 4 hàng" panose="020B0603050302020204" pitchFamily="34" charset="0"/>
              </a:rPr>
              <a:t> </a:t>
            </a:r>
            <a:endParaRPr lang="en-US" b="1" i="1">
              <a:solidFill>
                <a:srgbClr val="FF3300"/>
              </a:solidFill>
              <a:effectLst>
                <a:outerShdw blurRad="38100" dist="38100" dir="2700000" algn="tl">
                  <a:srgbClr val="000000">
                    <a:alpha val="43137"/>
                  </a:srgbClr>
                </a:outerShdw>
              </a:effectLst>
              <a:latin typeface="HP001 4 hàng" panose="020B0603050302020204" pitchFamily="34" charset="0"/>
            </a:endParaRPr>
          </a:p>
          <a:p>
            <a:pPr algn="r"/>
            <a:r>
              <a:rPr lang="en-US" b="1" i="1">
                <a:solidFill>
                  <a:srgbClr val="FF3300"/>
                </a:solidFill>
                <a:effectLst>
                  <a:outerShdw blurRad="38100" dist="38100" dir="2700000" algn="tl">
                    <a:srgbClr val="000000">
                      <a:alpha val="43137"/>
                    </a:srgbClr>
                  </a:outerShdw>
                </a:effectLst>
                <a:latin typeface="HP001 4 hàng" panose="020B0603050302020204" pitchFamily="34" charset="0"/>
              </a:rPr>
              <a:t>( Mai Văn Tạo)</a:t>
            </a:r>
            <a:endParaRPr lang="vi-VN" b="1" i="1">
              <a:solidFill>
                <a:srgbClr val="FF3300"/>
              </a:solidFill>
              <a:effectLst>
                <a:outerShdw blurRad="38100" dist="38100" dir="2700000" algn="tl">
                  <a:srgbClr val="000000">
                    <a:alpha val="43137"/>
                  </a:srgbClr>
                </a:outerShdw>
              </a:effectLst>
              <a:latin typeface="HP001 4 hàng" panose="020B06030503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arn(inVertical)">
                                      <p:cBhvr>
                                        <p:cTn id="7" dur="500"/>
                                        <p:tgtEl>
                                          <p:spTgt spid="44034"/>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57346723"/>
</p:tagLst>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TotalTime>
  <Words>965</Words>
  <Application>Microsoft Office PowerPoint</Application>
  <PresentationFormat>Widescreen</PresentationFormat>
  <Paragraphs>74</Paragraphs>
  <Slides>21</Slides>
  <Notes>11</Notes>
  <HiddenSlides>0</HiddenSlides>
  <MMClips>0</MMClips>
  <ScaleCrop>false</ScaleCrop>
  <HeadingPairs>
    <vt:vector size="8" baseType="variant">
      <vt:variant>
        <vt:lpstr>Fonts Used</vt:lpstr>
      </vt:variant>
      <vt:variant>
        <vt:i4>12</vt:i4>
      </vt:variant>
      <vt:variant>
        <vt:lpstr>Theme</vt:lpstr>
      </vt:variant>
      <vt:variant>
        <vt:i4>3</vt:i4>
      </vt:variant>
      <vt:variant>
        <vt:lpstr>Slide Titles</vt:lpstr>
      </vt:variant>
      <vt:variant>
        <vt:i4>21</vt:i4>
      </vt:variant>
      <vt:variant>
        <vt:lpstr>Custom Shows</vt:lpstr>
      </vt:variant>
      <vt:variant>
        <vt:i4>1</vt:i4>
      </vt:variant>
    </vt:vector>
  </HeadingPairs>
  <TitlesOfParts>
    <vt:vector size="37" baseType="lpstr">
      <vt:lpstr>等线</vt:lpstr>
      <vt:lpstr>Arial</vt:lpstr>
      <vt:lpstr>Calibri</vt:lpstr>
      <vt:lpstr>Century Gothic</vt:lpstr>
      <vt:lpstr>HP001 4 hàng</vt:lpstr>
      <vt:lpstr>HP001 5 hàng</vt:lpstr>
      <vt:lpstr>Jua</vt:lpstr>
      <vt:lpstr>Life Savers ExtraBold</vt:lpstr>
      <vt:lpstr>Nunito</vt:lpstr>
      <vt:lpstr>Quicksand Light</vt:lpstr>
      <vt:lpstr>Times New Roman</vt:lpstr>
      <vt:lpstr>Wingdings 3</vt:lpstr>
      <vt:lpstr>Nature Activities Binder by Slidesgo</vt:lpstr>
      <vt:lpstr>3_Nature Activities Binder by Slidesgo</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Hình ảnh </vt:lpstr>
      <vt:lpstr>Đất cà mau</vt:lpstr>
      <vt:lpstr>PowerPoint Presentation</vt:lpstr>
      <vt:lpstr>Từ khó</vt:lpstr>
      <vt:lpstr>PowerPoint Presentation</vt:lpstr>
      <vt:lpstr>- Phũ ( phũ phàng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Pham Huy Thanh</cp:lastModifiedBy>
  <cp:revision>444</cp:revision>
  <cp:lastPrinted>2023-10-26T04:41:55Z</cp:lastPrinted>
  <dcterms:created xsi:type="dcterms:W3CDTF">2012-09-25T13:46:00Z</dcterms:created>
  <dcterms:modified xsi:type="dcterms:W3CDTF">2023-10-28T07:41:33Z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77ABF922DEAD46EA8DFE20FCDC086C28</vt:lpwstr>
  </property>
  <property fmtid="{D5CDD505-2E9C-101B-9397-08002B2CF9AE}" pid="3" name="KSOProductBuildVer">
    <vt:lpwstr>2057-11.2.0.10323</vt:lpwstr>
  </property>
</Properties>
</file>