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62" r:id="rId3"/>
    <p:sldMasterId id="2147483673" r:id="rId4"/>
  </p:sldMasterIdLst>
  <p:notesMasterIdLst>
    <p:notesMasterId r:id="rId50"/>
  </p:notesMasterIdLst>
  <p:handoutMasterIdLst>
    <p:handoutMasterId r:id="rId51"/>
  </p:handoutMasterIdLst>
  <p:sldIdLst>
    <p:sldId id="556" r:id="rId5"/>
    <p:sldId id="480" r:id="rId6"/>
    <p:sldId id="478" r:id="rId7"/>
    <p:sldId id="476" r:id="rId8"/>
    <p:sldId id="477" r:id="rId9"/>
    <p:sldId id="479" r:id="rId10"/>
    <p:sldId id="530" r:id="rId11"/>
    <p:sldId id="551" r:id="rId12"/>
    <p:sldId id="483" r:id="rId13"/>
    <p:sldId id="552" r:id="rId14"/>
    <p:sldId id="554" r:id="rId15"/>
    <p:sldId id="517" r:id="rId16"/>
    <p:sldId id="518" r:id="rId17"/>
    <p:sldId id="553" r:id="rId18"/>
    <p:sldId id="555" r:id="rId19"/>
    <p:sldId id="521" r:id="rId20"/>
    <p:sldId id="531" r:id="rId21"/>
    <p:sldId id="522" r:id="rId22"/>
    <p:sldId id="524" r:id="rId23"/>
    <p:sldId id="525" r:id="rId24"/>
    <p:sldId id="526" r:id="rId25"/>
    <p:sldId id="527" r:id="rId26"/>
    <p:sldId id="529" r:id="rId27"/>
    <p:sldId id="537" r:id="rId28"/>
    <p:sldId id="534" r:id="rId29"/>
    <p:sldId id="535" r:id="rId30"/>
    <p:sldId id="536" r:id="rId31"/>
    <p:sldId id="538" r:id="rId32"/>
    <p:sldId id="539" r:id="rId33"/>
    <p:sldId id="540" r:id="rId34"/>
    <p:sldId id="557" r:id="rId35"/>
    <p:sldId id="541" r:id="rId36"/>
    <p:sldId id="542" r:id="rId37"/>
    <p:sldId id="543" r:id="rId38"/>
    <p:sldId id="548" r:id="rId39"/>
    <p:sldId id="549" r:id="rId40"/>
    <p:sldId id="550" r:id="rId41"/>
    <p:sldId id="544" r:id="rId42"/>
    <p:sldId id="558" r:id="rId43"/>
    <p:sldId id="559" r:id="rId44"/>
    <p:sldId id="568" r:id="rId45"/>
    <p:sldId id="572" r:id="rId46"/>
    <p:sldId id="573" r:id="rId47"/>
    <p:sldId id="574" r:id="rId48"/>
    <p:sldId id="547" r:id="rId49"/>
  </p:sldIdLst>
  <p:sldSz cx="12192000" cy="6858000"/>
  <p:notesSz cx="9144000" cy="6858000"/>
  <p:custShowLst>
    <p:custShow name="Custom Show 1" id="0">
      <p:sldLst/>
    </p:custShow>
  </p:custShowLst>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302">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91"/>
    <p:restoredTop sz="94621"/>
  </p:normalViewPr>
  <p:slideViewPr>
    <p:cSldViewPr showGuides="1">
      <p:cViewPr varScale="1">
        <p:scale>
          <a:sx n="75" d="100"/>
          <a:sy n="75" d="100"/>
        </p:scale>
        <p:origin x="1162" y="86"/>
      </p:cViewPr>
      <p:guideLst>
        <p:guide orient="horz" pos="2302"/>
        <p:guide pos="3840"/>
      </p:guideLst>
    </p:cSldViewPr>
  </p:slideViewPr>
  <p:outlineViewPr>
    <p:cViewPr>
      <p:scale>
        <a:sx n="33" d="100"/>
        <a:sy n="33" d="100"/>
      </p:scale>
      <p:origin x="0" y="0"/>
    </p:cViewPr>
  </p:outlin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962400" cy="342900"/>
          </a:xfrm>
          <a:prstGeom prst="rect">
            <a:avLst/>
          </a:prstGeom>
          <a:noFill/>
          <a:ln>
            <a:noFill/>
          </a:ln>
          <a:effectLst/>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4819" name="Rectangle 3"/>
          <p:cNvSpPr>
            <a:spLocks noGrp="1" noChangeArrowheads="1"/>
          </p:cNvSpPr>
          <p:nvPr>
            <p:ph type="dt" sz="quarter" idx="1"/>
          </p:nvPr>
        </p:nvSpPr>
        <p:spPr bwMode="auto">
          <a:xfrm>
            <a:off x="5180013" y="0"/>
            <a:ext cx="3962400" cy="342900"/>
          </a:xfrm>
          <a:prstGeom prst="rect">
            <a:avLst/>
          </a:prstGeom>
          <a:noFill/>
          <a:ln>
            <a:noFill/>
          </a:ln>
          <a:effectLst/>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4820" name="Rectangle 4"/>
          <p:cNvSpPr>
            <a:spLocks noGrp="1" noChangeArrowheads="1"/>
          </p:cNvSpPr>
          <p:nvPr>
            <p:ph type="ftr" sz="quarter" idx="2"/>
          </p:nvPr>
        </p:nvSpPr>
        <p:spPr bwMode="auto">
          <a:xfrm>
            <a:off x="0" y="6513513"/>
            <a:ext cx="3962400" cy="342900"/>
          </a:xfrm>
          <a:prstGeom prst="rect">
            <a:avLst/>
          </a:prstGeom>
          <a:noFill/>
          <a:ln>
            <a:noFill/>
          </a:ln>
          <a:effectLst/>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4821" name="Rectangle 5"/>
          <p:cNvSpPr>
            <a:spLocks noGrp="1" noChangeArrowheads="1"/>
          </p:cNvSpPr>
          <p:nvPr>
            <p:ph type="sldNum" sz="quarter" idx="3"/>
          </p:nvPr>
        </p:nvSpPr>
        <p:spPr bwMode="auto">
          <a:xfrm>
            <a:off x="5180013" y="6513513"/>
            <a:ext cx="3962400" cy="342900"/>
          </a:xfrm>
          <a:prstGeom prst="rect">
            <a:avLst/>
          </a:prstGeom>
          <a:noFill/>
          <a:ln>
            <a:noFill/>
          </a:ln>
          <a:effectLst/>
        </p:spPr>
        <p:txBody>
          <a:bodyPr vert="horz" wrap="square" lIns="91440" tIns="45720" rIns="91440" bIns="45720" numCol="1" anchor="b" anchorCtr="0" compatLnSpc="1"/>
          <a:lstStyle/>
          <a:p>
            <a:pPr lvl="0" algn="r" eaLnBrk="1" fontAlgn="base" hangingPunct="1">
              <a:buNone/>
            </a:pPr>
            <a:fld id="{9A0DB2DC-4C9A-4742-B13C-FB6460FD3503}" type="slidenum">
              <a:rPr lang="en-US" sz="1200" strike="noStrike" noProof="1" dirty="0">
                <a:latin typeface="Arial" panose="020B0604020202020204" pitchFamily="34" charset="0"/>
                <a:ea typeface="+mn-ea"/>
                <a:cs typeface="+mn-cs"/>
              </a:rPr>
              <a:t>‹#›</a:t>
            </a:fld>
            <a:endParaRPr lang="en-US" sz="1200" strike="noStrike" noProof="1"/>
          </a:p>
        </p:txBody>
      </p:sp>
    </p:spTree>
    <p:extLst>
      <p:ext uri="{BB962C8B-B14F-4D97-AF65-F5344CB8AC3E}">
        <p14:creationId xmlns:p14="http://schemas.microsoft.com/office/powerpoint/2010/main" val="3819745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962400" cy="342900"/>
          </a:xfrm>
          <a:prstGeom prst="rect">
            <a:avLst/>
          </a:prstGeom>
          <a:noFill/>
          <a:ln>
            <a:noFill/>
          </a:ln>
          <a:effectLst/>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6083" name="Rectangle 3"/>
          <p:cNvSpPr>
            <a:spLocks noGrp="1" noChangeArrowheads="1"/>
          </p:cNvSpPr>
          <p:nvPr>
            <p:ph type="dt" idx="1"/>
          </p:nvPr>
        </p:nvSpPr>
        <p:spPr bwMode="auto">
          <a:xfrm>
            <a:off x="5180013" y="0"/>
            <a:ext cx="3962400" cy="342900"/>
          </a:xfrm>
          <a:prstGeom prst="rect">
            <a:avLst/>
          </a:prstGeom>
          <a:noFill/>
          <a:ln>
            <a:noFill/>
          </a:ln>
          <a:effectLst/>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5364" name="Rectangle 4"/>
          <p:cNvSpPr>
            <a:spLocks noGrp="1" noRot="1" noChangeAspect="1" noTextEdit="1"/>
          </p:cNvSpPr>
          <p:nvPr>
            <p:ph type="sldImg"/>
          </p:nvPr>
        </p:nvSpPr>
        <p:spPr>
          <a:xfrm>
            <a:off x="2286000" y="514350"/>
            <a:ext cx="4572000" cy="2571750"/>
          </a:xfrm>
          <a:prstGeom prst="rect">
            <a:avLst/>
          </a:prstGeom>
          <a:noFill/>
          <a:ln w="9525" cap="flat" cmpd="sng">
            <a:solidFill>
              <a:srgbClr val="000000"/>
            </a:solidFill>
            <a:prstDash val="solid"/>
            <a:miter/>
            <a:headEnd type="none" w="med" len="med"/>
            <a:tailEnd type="none" w="med" len="med"/>
          </a:ln>
        </p:spPr>
      </p:sp>
      <p:sp>
        <p:nvSpPr>
          <p:cNvPr id="46085" name="Rectangle 5"/>
          <p:cNvSpPr>
            <a:spLocks noGrp="1" noChangeArrowheads="1"/>
          </p:cNvSpPr>
          <p:nvPr>
            <p:ph type="body" sz="quarter" idx="3"/>
          </p:nvPr>
        </p:nvSpPr>
        <p:spPr bwMode="auto">
          <a:xfrm>
            <a:off x="914400" y="3257550"/>
            <a:ext cx="7315200" cy="30861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Fifth level</a:t>
            </a:r>
          </a:p>
        </p:txBody>
      </p:sp>
      <p:sp>
        <p:nvSpPr>
          <p:cNvPr id="46086" name="Rectangle 6"/>
          <p:cNvSpPr>
            <a:spLocks noGrp="1" noChangeArrowheads="1"/>
          </p:cNvSpPr>
          <p:nvPr>
            <p:ph type="ftr" sz="quarter" idx="4"/>
          </p:nvPr>
        </p:nvSpPr>
        <p:spPr bwMode="auto">
          <a:xfrm>
            <a:off x="0" y="6513513"/>
            <a:ext cx="3962400" cy="342900"/>
          </a:xfrm>
          <a:prstGeom prst="rect">
            <a:avLst/>
          </a:prstGeom>
          <a:noFill/>
          <a:ln>
            <a:noFill/>
          </a:ln>
          <a:effectLst/>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6087" name="Rectangle 7"/>
          <p:cNvSpPr>
            <a:spLocks noGrp="1" noChangeArrowheads="1"/>
          </p:cNvSpPr>
          <p:nvPr>
            <p:ph type="sldNum" sz="quarter" idx="5"/>
          </p:nvPr>
        </p:nvSpPr>
        <p:spPr bwMode="auto">
          <a:xfrm>
            <a:off x="5180013" y="6513513"/>
            <a:ext cx="3962400" cy="342900"/>
          </a:xfrm>
          <a:prstGeom prst="rect">
            <a:avLst/>
          </a:prstGeom>
          <a:noFill/>
          <a:ln>
            <a:noFill/>
          </a:ln>
          <a:effectLst/>
        </p:spPr>
        <p:txBody>
          <a:bodyPr vert="horz" wrap="square" lIns="91440" tIns="45720" rIns="91440" bIns="45720" numCol="1" anchor="b" anchorCtr="0" compatLnSpc="1"/>
          <a:lstStyle/>
          <a:p>
            <a:pPr lvl="0" algn="r" eaLnBrk="1" fontAlgn="base" hangingPunct="1">
              <a:buNone/>
            </a:pPr>
            <a:fld id="{9A0DB2DC-4C9A-4742-B13C-FB6460FD3503}" type="slidenum">
              <a:rPr lang="en-US" sz="1200" strike="noStrike" noProof="1" dirty="0">
                <a:latin typeface="Arial" panose="020B0604020202020204" pitchFamily="34" charset="0"/>
                <a:ea typeface="+mn-ea"/>
                <a:cs typeface="+mn-cs"/>
              </a:rPr>
              <a:t>‹#›</a:t>
            </a:fld>
            <a:endParaRPr lang="en-US" sz="1200" strike="noStrike" noProof="1"/>
          </a:p>
        </p:txBody>
      </p:sp>
    </p:spTree>
    <p:extLst>
      <p:ext uri="{BB962C8B-B14F-4D97-AF65-F5344CB8AC3E}">
        <p14:creationId xmlns:p14="http://schemas.microsoft.com/office/powerpoint/2010/main" val="2434295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Text Placeholder 2"/>
          <p:cNvSpPr>
            <a:spLocks noGrp="1"/>
          </p:cNvSpPr>
          <p:nvPr>
            <p:ph type="body" idx="3"/>
          </p:nvPr>
        </p:nvSpPr>
        <p:spPr/>
        <p:txBody>
          <a:bodyPr/>
          <a:lstStyle/>
          <a:p>
            <a:r>
              <a:rPr lang="en-GB" altLang="en-US"/>
              <a:t>Luyện đọc theo nhóm</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pic>
        <p:nvPicPr>
          <p:cNvPr id="2" name="Picture 1"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1981200" y="-151765"/>
            <a:ext cx="1292860" cy="129286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527859" y="292692"/>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99" name="Google Shape;1299;p17"/>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0" name="Google Shape;1300;p17"/>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1" name="Google Shape;1301;p17"/>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2" name="Google Shape;1302;p17"/>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4" name="Google Shape;1304;p17"/>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5" name="Google Shape;1305;p17"/>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6" name="Google Shape;1306;p17"/>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7" name="Google Shape;1307;p17"/>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9" name="Google Shape;1309;p17"/>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1" name="Google Shape;1311;p17"/>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2" name="Google Shape;1312;p17"/>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4" name="Google Shape;1314;p17"/>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5" name="Google Shape;1315;p17"/>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6" name="Google Shape;1316;p17"/>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7" name="Google Shape;1317;p17"/>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9" name="Google Shape;1319;p17"/>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0" name="Google Shape;1320;p17"/>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1" name="Google Shape;1321;p17"/>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2" name="Google Shape;1322;p17"/>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4" name="Google Shape;1324;p17"/>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5" name="Google Shape;1325;p17"/>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6" name="Google Shape;1326;p17"/>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7" name="Google Shape;1327;p17"/>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8" name="Google Shape;1328;p17"/>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9" name="Google Shape;1329;p17"/>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1" name="Google Shape;1331;p17"/>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2" name="Google Shape;1332;p17"/>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4" name="Google Shape;1334;p17"/>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5" name="Google Shape;1335;p17"/>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6" name="Google Shape;1336;p17"/>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7" name="Google Shape;1337;p17"/>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8" name="Google Shape;1338;p17"/>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9" name="Google Shape;1339;p17"/>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1" name="Google Shape;1341;p17"/>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2" name="Google Shape;1342;p17"/>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4" name="Google Shape;1344;p17"/>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5" name="Google Shape;1345;p17"/>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6" name="Google Shape;1346;p17"/>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7" name="Google Shape;1347;p17"/>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8" name="Google Shape;1348;p17"/>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349" name="Google Shape;1349;p17"/>
          <p:cNvGrpSpPr/>
          <p:nvPr/>
        </p:nvGrpSpPr>
        <p:grpSpPr>
          <a:xfrm>
            <a:off x="672117" y="425433"/>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52" name="Google Shape;1352;p17"/>
          <p:cNvGrpSpPr/>
          <p:nvPr/>
        </p:nvGrpSpPr>
        <p:grpSpPr>
          <a:xfrm>
            <a:off x="10589717" y="5951684"/>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63" name="Google Shape;1363;p17"/>
          <p:cNvGrpSpPr/>
          <p:nvPr/>
        </p:nvGrpSpPr>
        <p:grpSpPr>
          <a:xfrm>
            <a:off x="1648333" y="425417"/>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366" name="Google Shape;1366;p17"/>
          <p:cNvSpPr/>
          <p:nvPr/>
        </p:nvSpPr>
        <p:spPr>
          <a:xfrm>
            <a:off x="10704567"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368" name="Google Shape;1368;p17"/>
          <p:cNvGrpSpPr/>
          <p:nvPr/>
        </p:nvGrpSpPr>
        <p:grpSpPr>
          <a:xfrm>
            <a:off x="9923033"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527859" y="292692"/>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395" name="Google Shape;1395;p18"/>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6" name="Google Shape;1396;p18"/>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7" name="Google Shape;1397;p18"/>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8" name="Google Shape;1398;p18"/>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0" name="Google Shape;1400;p18"/>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1" name="Google Shape;1401;p18"/>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2" name="Google Shape;1402;p18"/>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3" name="Google Shape;1403;p18"/>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5" name="Google Shape;1405;p18"/>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7" name="Google Shape;1407;p18"/>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8" name="Google Shape;1408;p18"/>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0" name="Google Shape;1410;p18"/>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1" name="Google Shape;1411;p18"/>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2" name="Google Shape;1412;p18"/>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3" name="Google Shape;1413;p18"/>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5" name="Google Shape;1415;p18"/>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6" name="Google Shape;1416;p18"/>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7" name="Google Shape;1417;p18"/>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8" name="Google Shape;1418;p18"/>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0" name="Google Shape;1420;p18"/>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1" name="Google Shape;1421;p18"/>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2" name="Google Shape;1422;p18"/>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3" name="Google Shape;1423;p18"/>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4" name="Google Shape;1424;p18"/>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5" name="Google Shape;1425;p18"/>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7" name="Google Shape;1427;p18"/>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8" name="Google Shape;1428;p18"/>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0" name="Google Shape;1430;p18"/>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1" name="Google Shape;1431;p18"/>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2" name="Google Shape;1432;p18"/>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3" name="Google Shape;1433;p18"/>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4" name="Google Shape;1434;p18"/>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5" name="Google Shape;1435;p18"/>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7" name="Google Shape;1437;p18"/>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8" name="Google Shape;1438;p18"/>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0" name="Google Shape;1440;p18"/>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1" name="Google Shape;1441;p18"/>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2" name="Google Shape;1442;p18"/>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3" name="Google Shape;1443;p18"/>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4" name="Google Shape;1444;p18"/>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5" name="Google Shape;1445;p18"/>
          <p:cNvSpPr/>
          <p:nvPr/>
        </p:nvSpPr>
        <p:spPr>
          <a:xfrm>
            <a:off x="305200"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446" name="Google Shape;1446;p18"/>
          <p:cNvGrpSpPr/>
          <p:nvPr/>
        </p:nvGrpSpPr>
        <p:grpSpPr>
          <a:xfrm>
            <a:off x="1417667" y="1108233"/>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49" name="Google Shape;1449;p18"/>
          <p:cNvGrpSpPr/>
          <p:nvPr/>
        </p:nvGrpSpPr>
        <p:grpSpPr>
          <a:xfrm>
            <a:off x="10419000"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60" name="Google Shape;1460;p18"/>
          <p:cNvGrpSpPr/>
          <p:nvPr/>
        </p:nvGrpSpPr>
        <p:grpSpPr>
          <a:xfrm>
            <a:off x="10071400"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463" name="Google Shape;1463;p18"/>
          <p:cNvSpPr/>
          <p:nvPr/>
        </p:nvSpPr>
        <p:spPr>
          <a:xfrm>
            <a:off x="2503400"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4" name="Google Shape;1464;p18"/>
          <p:cNvSpPr/>
          <p:nvPr/>
        </p:nvSpPr>
        <p:spPr>
          <a:xfrm>
            <a:off x="10958000" y="5420000"/>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1465"/>
        <p:cNvGrpSpPr/>
        <p:nvPr/>
      </p:nvGrpSpPr>
      <p:grpSpPr>
        <a:xfrm>
          <a:off x="0" y="0"/>
          <a:ext cx="0" cy="0"/>
          <a:chOff x="0" y="0"/>
          <a:chExt cx="0" cy="0"/>
        </a:xfrm>
      </p:grpSpPr>
      <p:grpSp>
        <p:nvGrpSpPr>
          <p:cNvPr id="1466" name="Google Shape;1466;p19"/>
          <p:cNvGrpSpPr/>
          <p:nvPr/>
        </p:nvGrpSpPr>
        <p:grpSpPr>
          <a:xfrm>
            <a:off x="527859" y="292692"/>
            <a:ext cx="11358487" cy="6384375"/>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489" name="Google Shape;1489;p19"/>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0" name="Google Shape;1490;p19"/>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1" name="Google Shape;1491;p19"/>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2" name="Google Shape;1492;p19"/>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3" name="Google Shape;1493;p1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4" name="Google Shape;1494;p19"/>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5" name="Google Shape;1495;p19"/>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6" name="Google Shape;1496;p19"/>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7" name="Google Shape;1497;p19"/>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8" name="Google Shape;1498;p1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9" name="Google Shape;1499;p19"/>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0" name="Google Shape;1500;p1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1" name="Google Shape;1501;p19"/>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2" name="Google Shape;1502;p19"/>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3" name="Google Shape;1503;p1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4" name="Google Shape;1504;p19"/>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5" name="Google Shape;1505;p19"/>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6" name="Google Shape;1506;p19"/>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7" name="Google Shape;1507;p19"/>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8" name="Google Shape;1508;p1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9" name="Google Shape;1509;p19"/>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0" name="Google Shape;1510;p19"/>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1" name="Google Shape;1511;p19"/>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2" name="Google Shape;1512;p19"/>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3" name="Google Shape;1513;p1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4" name="Google Shape;1514;p19"/>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5" name="Google Shape;1515;p19"/>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6" name="Google Shape;1516;p19"/>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7" name="Google Shape;1517;p19"/>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8" name="Google Shape;1518;p19"/>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9" name="Google Shape;1519;p19"/>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0" name="Google Shape;1520;p1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1" name="Google Shape;1521;p19"/>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2" name="Google Shape;1522;p19"/>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3" name="Google Shape;1523;p1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4" name="Google Shape;1524;p19"/>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5" name="Google Shape;1525;p19"/>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6" name="Google Shape;1526;p19"/>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7" name="Google Shape;1527;p19"/>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8" name="Google Shape;1528;p19"/>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9" name="Google Shape;1529;p19"/>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0" name="Google Shape;1530;p1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1" name="Google Shape;1531;p19"/>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2" name="Google Shape;1532;p19"/>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3" name="Google Shape;1533;p1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4" name="Google Shape;1534;p19"/>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5" name="Google Shape;1535;p19"/>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6" name="Google Shape;1536;p19"/>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7" name="Google Shape;1537;p19"/>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8" name="Google Shape;1538;p19"/>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539" name="Google Shape;1539;p19"/>
          <p:cNvGrpSpPr/>
          <p:nvPr/>
        </p:nvGrpSpPr>
        <p:grpSpPr>
          <a:xfrm>
            <a:off x="10211867" y="3932584"/>
            <a:ext cx="592367" cy="531367"/>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42" name="Google Shape;1542;p19"/>
          <p:cNvGrpSpPr/>
          <p:nvPr/>
        </p:nvGrpSpPr>
        <p:grpSpPr>
          <a:xfrm>
            <a:off x="1357400" y="2009300"/>
            <a:ext cx="388500" cy="375167"/>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53" name="Google Shape;1553;p19"/>
          <p:cNvGrpSpPr/>
          <p:nvPr/>
        </p:nvGrpSpPr>
        <p:grpSpPr>
          <a:xfrm>
            <a:off x="2761967" y="821284"/>
            <a:ext cx="222233" cy="224767"/>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556" name="Google Shape;1556;p19"/>
          <p:cNvSpPr/>
          <p:nvPr/>
        </p:nvSpPr>
        <p:spPr>
          <a:xfrm>
            <a:off x="9342633" y="879533"/>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7" name="Google Shape;1557;p19"/>
          <p:cNvSpPr/>
          <p:nvPr/>
        </p:nvSpPr>
        <p:spPr>
          <a:xfrm>
            <a:off x="2428167"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8" name="Google Shape;1558;p19"/>
          <p:cNvSpPr/>
          <p:nvPr/>
        </p:nvSpPr>
        <p:spPr>
          <a:xfrm>
            <a:off x="1357400" y="1334200"/>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9" name="Google Shape;1559;p19"/>
          <p:cNvSpPr/>
          <p:nvPr/>
        </p:nvSpPr>
        <p:spPr>
          <a:xfrm>
            <a:off x="10036933" y="55758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0" name="Google Shape;1560;p19"/>
          <p:cNvSpPr/>
          <p:nvPr/>
        </p:nvSpPr>
        <p:spPr>
          <a:xfrm>
            <a:off x="1472233"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561" name="Google Shape;1561;p19"/>
          <p:cNvGrpSpPr/>
          <p:nvPr/>
        </p:nvGrpSpPr>
        <p:grpSpPr>
          <a:xfrm>
            <a:off x="2039667" y="5713833"/>
            <a:ext cx="388500" cy="375167"/>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72" name="Google Shape;1572;p19"/>
          <p:cNvGrpSpPr/>
          <p:nvPr/>
        </p:nvGrpSpPr>
        <p:grpSpPr>
          <a:xfrm>
            <a:off x="1672317" y="3456700"/>
            <a:ext cx="592367" cy="531367"/>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75" name="Google Shape;1575;p19"/>
          <p:cNvGrpSpPr/>
          <p:nvPr/>
        </p:nvGrpSpPr>
        <p:grpSpPr>
          <a:xfrm>
            <a:off x="9301067" y="5825267"/>
            <a:ext cx="388500" cy="375167"/>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86" name="Google Shape;1586;p19"/>
          <p:cNvGrpSpPr/>
          <p:nvPr/>
        </p:nvGrpSpPr>
        <p:grpSpPr>
          <a:xfrm>
            <a:off x="9580333" y="2936200"/>
            <a:ext cx="222233" cy="224767"/>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89" name="Google Shape;1589;p19"/>
          <p:cNvGrpSpPr/>
          <p:nvPr/>
        </p:nvGrpSpPr>
        <p:grpSpPr>
          <a:xfrm>
            <a:off x="10211851" y="1501284"/>
            <a:ext cx="592367" cy="531367"/>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35" name="Google Shape;135;p3"/>
          <p:cNvGrpSpPr/>
          <p:nvPr/>
        </p:nvGrpSpPr>
        <p:grpSpPr>
          <a:xfrm>
            <a:off x="527859" y="292692"/>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58" name="Google Shape;158;p3"/>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9" name="Google Shape;159;p3"/>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0" name="Google Shape;160;p3"/>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1" name="Google Shape;161;p3"/>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3" name="Google Shape;163;p3"/>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4" name="Google Shape;164;p3"/>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5" name="Google Shape;165;p3"/>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6" name="Google Shape;166;p3"/>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8" name="Google Shape;168;p3"/>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0" name="Google Shape;170;p3"/>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1" name="Google Shape;171;p3"/>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 name="Google Shape;173;p3"/>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 name="Google Shape;174;p3"/>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 name="Google Shape;175;p3"/>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6" name="Google Shape;176;p3"/>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8" name="Google Shape;178;p3"/>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9" name="Google Shape;179;p3"/>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0" name="Google Shape;180;p3"/>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1" name="Google Shape;181;p3"/>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3" name="Google Shape;183;p3"/>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4" name="Google Shape;184;p3"/>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5" name="Google Shape;185;p3"/>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6" name="Google Shape;186;p3"/>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7" name="Google Shape;187;p3"/>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8" name="Google Shape;188;p3"/>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0" name="Google Shape;190;p3"/>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1" name="Google Shape;191;p3"/>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3" name="Google Shape;193;p3"/>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4" name="Google Shape;194;p3"/>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5" name="Google Shape;195;p3"/>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6" name="Google Shape;196;p3"/>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7" name="Google Shape;197;p3"/>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8" name="Google Shape;198;p3"/>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0" name="Google Shape;200;p3"/>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1" name="Google Shape;201;p3"/>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3" name="Google Shape;203;p3"/>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4" name="Google Shape;204;p3"/>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5" name="Google Shape;205;p3"/>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6" name="Google Shape;206;p3"/>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7" name="Google Shape;207;p3"/>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5"/>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5">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14" name="Google Shape;214;p3"/>
          <p:cNvGrpSpPr/>
          <p:nvPr/>
        </p:nvGrpSpPr>
        <p:grpSpPr>
          <a:xfrm>
            <a:off x="9804600" y="5273700"/>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25" name="Google Shape;225;p3"/>
          <p:cNvGrpSpPr/>
          <p:nvPr/>
        </p:nvGrpSpPr>
        <p:grpSpPr>
          <a:xfrm>
            <a:off x="10013867" y="1672584"/>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28" name="Google Shape;228;p3"/>
          <p:cNvSpPr/>
          <p:nvPr/>
        </p:nvSpPr>
        <p:spPr>
          <a:xfrm>
            <a:off x="2041800" y="40227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30" name="Google Shape;230;p3"/>
          <p:cNvGrpSpPr/>
          <p:nvPr/>
        </p:nvGrpSpPr>
        <p:grpSpPr>
          <a:xfrm>
            <a:off x="1558633" y="5420000"/>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527859" y="292692"/>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5" b="1">
                <a:solidFill>
                  <a:schemeClr val="accent1"/>
                </a:solidFill>
              </a:defRPr>
            </a:lvl1pPr>
            <a:lvl2pPr lvl="1" rtl="0">
              <a:spcBef>
                <a:spcPts val="0"/>
              </a:spcBef>
              <a:spcAft>
                <a:spcPts val="0"/>
              </a:spcAft>
              <a:buNone/>
              <a:defRPr sz="2665" b="1">
                <a:solidFill>
                  <a:schemeClr val="accent1"/>
                </a:solidFill>
              </a:defRPr>
            </a:lvl2pPr>
            <a:lvl3pPr lvl="2" rtl="0">
              <a:spcBef>
                <a:spcPts val="0"/>
              </a:spcBef>
              <a:spcAft>
                <a:spcPts val="0"/>
              </a:spcAft>
              <a:buNone/>
              <a:defRPr sz="2665" b="1">
                <a:solidFill>
                  <a:schemeClr val="accent1"/>
                </a:solidFill>
              </a:defRPr>
            </a:lvl3pPr>
            <a:lvl4pPr lvl="3" rtl="0">
              <a:spcBef>
                <a:spcPts val="0"/>
              </a:spcBef>
              <a:spcAft>
                <a:spcPts val="0"/>
              </a:spcAft>
              <a:buNone/>
              <a:defRPr sz="2665" b="1">
                <a:solidFill>
                  <a:schemeClr val="accent1"/>
                </a:solidFill>
              </a:defRPr>
            </a:lvl4pPr>
            <a:lvl5pPr lvl="4" rtl="0">
              <a:spcBef>
                <a:spcPts val="0"/>
              </a:spcBef>
              <a:spcAft>
                <a:spcPts val="0"/>
              </a:spcAft>
              <a:buNone/>
              <a:defRPr sz="2665" b="1">
                <a:solidFill>
                  <a:schemeClr val="accent1"/>
                </a:solidFill>
              </a:defRPr>
            </a:lvl5pPr>
            <a:lvl6pPr lvl="5" rtl="0">
              <a:spcBef>
                <a:spcPts val="0"/>
              </a:spcBef>
              <a:spcAft>
                <a:spcPts val="0"/>
              </a:spcAft>
              <a:buNone/>
              <a:defRPr sz="2665" b="1">
                <a:solidFill>
                  <a:schemeClr val="accent1"/>
                </a:solidFill>
              </a:defRPr>
            </a:lvl6pPr>
            <a:lvl7pPr lvl="6" rtl="0">
              <a:spcBef>
                <a:spcPts val="0"/>
              </a:spcBef>
              <a:spcAft>
                <a:spcPts val="0"/>
              </a:spcAft>
              <a:buNone/>
              <a:defRPr sz="2665" b="1">
                <a:solidFill>
                  <a:schemeClr val="accent1"/>
                </a:solidFill>
              </a:defRPr>
            </a:lvl7pPr>
            <a:lvl8pPr lvl="7" rtl="0">
              <a:spcBef>
                <a:spcPts val="0"/>
              </a:spcBef>
              <a:spcAft>
                <a:spcPts val="0"/>
              </a:spcAft>
              <a:buNone/>
              <a:defRPr sz="2665" b="1">
                <a:solidFill>
                  <a:schemeClr val="accent1"/>
                </a:solidFill>
              </a:defRPr>
            </a:lvl8pPr>
            <a:lvl9pPr lvl="8" rtl="0">
              <a:spcBef>
                <a:spcPts val="0"/>
              </a:spcBef>
              <a:spcAft>
                <a:spcPts val="0"/>
              </a:spcAft>
              <a:buNone/>
              <a:defRPr sz="2665"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5" name="Google Shape;525;p7"/>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6" name="Google Shape;526;p7"/>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7" name="Google Shape;527;p7"/>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9" name="Google Shape;529;p7"/>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0" name="Google Shape;530;p7"/>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1" name="Google Shape;531;p7"/>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2" name="Google Shape;532;p7"/>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4" name="Google Shape;534;p7"/>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6" name="Google Shape;536;p7"/>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7" name="Google Shape;537;p7"/>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9" name="Google Shape;539;p7"/>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0" name="Google Shape;540;p7"/>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1" name="Google Shape;541;p7"/>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2" name="Google Shape;542;p7"/>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4" name="Google Shape;544;p7"/>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5" name="Google Shape;545;p7"/>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6" name="Google Shape;546;p7"/>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7" name="Google Shape;547;p7"/>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9" name="Google Shape;549;p7"/>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0" name="Google Shape;550;p7"/>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1" name="Google Shape;551;p7"/>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2" name="Google Shape;552;p7"/>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3" name="Google Shape;553;p7"/>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4" name="Google Shape;554;p7"/>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6" name="Google Shape;556;p7"/>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7" name="Google Shape;557;p7"/>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9" name="Google Shape;559;p7"/>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0" name="Google Shape;560;p7"/>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1" name="Google Shape;561;p7"/>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2" name="Google Shape;562;p7"/>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3" name="Google Shape;563;p7"/>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4" name="Google Shape;564;p7"/>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6" name="Google Shape;566;p7"/>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7" name="Google Shape;567;p7"/>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9" name="Google Shape;569;p7"/>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0" name="Google Shape;570;p7"/>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1" name="Google Shape;571;p7"/>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2" name="Google Shape;572;p7"/>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3" name="Google Shape;573;p7"/>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527859" y="292692"/>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5"/>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1" name="Google Shape;601;p8"/>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2" name="Google Shape;602;p8"/>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3" name="Google Shape;603;p8"/>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5" name="Google Shape;605;p8"/>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6" name="Google Shape;606;p8"/>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7" name="Google Shape;607;p8"/>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8" name="Google Shape;608;p8"/>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0" name="Google Shape;610;p8"/>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2" name="Google Shape;612;p8"/>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3" name="Google Shape;613;p8"/>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5" name="Google Shape;615;p8"/>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6" name="Google Shape;616;p8"/>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7" name="Google Shape;617;p8"/>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8" name="Google Shape;618;p8"/>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0" name="Google Shape;620;p8"/>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1" name="Google Shape;621;p8"/>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2" name="Google Shape;622;p8"/>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3" name="Google Shape;623;p8"/>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5" name="Google Shape;625;p8"/>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6" name="Google Shape;626;p8"/>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7" name="Google Shape;627;p8"/>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8" name="Google Shape;628;p8"/>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9" name="Google Shape;629;p8"/>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0" name="Google Shape;630;p8"/>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2" name="Google Shape;632;p8"/>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3" name="Google Shape;633;p8"/>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5" name="Google Shape;635;p8"/>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6" name="Google Shape;636;p8"/>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7" name="Google Shape;637;p8"/>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8" name="Google Shape;638;p8"/>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9" name="Google Shape;639;p8"/>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0" name="Google Shape;640;p8"/>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2" name="Google Shape;642;p8"/>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3" name="Google Shape;643;p8"/>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5" name="Google Shape;645;p8"/>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6" name="Google Shape;646;p8"/>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7" name="Google Shape;647;p8"/>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8" name="Google Shape;648;p8"/>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9" name="Google Shape;649;p8"/>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2"/>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7" name="Google Shape;677;p9"/>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8" name="Google Shape;678;p9"/>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9" name="Google Shape;679;p9"/>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1" name="Google Shape;681;p9"/>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2" name="Google Shape;682;p9"/>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3" name="Google Shape;683;p9"/>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4" name="Google Shape;684;p9"/>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6" name="Google Shape;686;p9"/>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8" name="Google Shape;688;p9"/>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9" name="Google Shape;689;p9"/>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1" name="Google Shape;691;p9"/>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2" name="Google Shape;692;p9"/>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3" name="Google Shape;693;p9"/>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4" name="Google Shape;694;p9"/>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6" name="Google Shape;696;p9"/>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7" name="Google Shape;697;p9"/>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8" name="Google Shape;698;p9"/>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9" name="Google Shape;699;p9"/>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1" name="Google Shape;701;p9"/>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2" name="Google Shape;702;p9"/>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3" name="Google Shape;703;p9"/>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4" name="Google Shape;704;p9"/>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5" name="Google Shape;705;p9"/>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6" name="Google Shape;706;p9"/>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8" name="Google Shape;708;p9"/>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9" name="Google Shape;709;p9"/>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1" name="Google Shape;711;p9"/>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2" name="Google Shape;712;p9"/>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3" name="Google Shape;713;p9"/>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4" name="Google Shape;714;p9"/>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5" name="Google Shape;715;p9"/>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6" name="Google Shape;716;p9"/>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8" name="Google Shape;718;p9"/>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9" name="Google Shape;719;p9"/>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1" name="Google Shape;721;p9"/>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2" name="Google Shape;722;p9"/>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3" name="Google Shape;723;p9"/>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4" name="Google Shape;724;p9"/>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5" name="Google Shape;725;p9"/>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6"/>
        <p:cNvGrpSpPr/>
        <p:nvPr/>
      </p:nvGrpSpPr>
      <p:grpSpPr>
        <a:xfrm>
          <a:off x="0" y="0"/>
          <a:ext cx="0" cy="0"/>
          <a:chOff x="0" y="0"/>
          <a:chExt cx="0" cy="0"/>
        </a:xfrm>
      </p:grpSpPr>
      <p:grpSp>
        <p:nvGrpSpPr>
          <p:cNvPr id="727" name="Google Shape;727;p10"/>
          <p:cNvGrpSpPr/>
          <p:nvPr/>
        </p:nvGrpSpPr>
        <p:grpSpPr>
          <a:xfrm>
            <a:off x="527859" y="292692"/>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2" name="Google Shape;752;p10"/>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3" name="Google Shape;753;p10"/>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4" name="Google Shape;754;p10"/>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6" name="Google Shape;756;p10"/>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7" name="Google Shape;757;p10"/>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8" name="Google Shape;758;p10"/>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9" name="Google Shape;759;p10"/>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1" name="Google Shape;761;p10"/>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3" name="Google Shape;763;p10"/>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4" name="Google Shape;764;p10"/>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6" name="Google Shape;766;p10"/>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7" name="Google Shape;767;p10"/>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8" name="Google Shape;768;p10"/>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9" name="Google Shape;769;p10"/>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1" name="Google Shape;771;p10"/>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2" name="Google Shape;772;p10"/>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3" name="Google Shape;773;p10"/>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4" name="Google Shape;774;p10"/>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6" name="Google Shape;776;p10"/>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7" name="Google Shape;777;p10"/>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8" name="Google Shape;778;p10"/>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9" name="Google Shape;779;p10"/>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0" name="Google Shape;780;p10"/>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1" name="Google Shape;781;p10"/>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3" name="Google Shape;783;p10"/>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4" name="Google Shape;784;p10"/>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6" name="Google Shape;786;p10"/>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7" name="Google Shape;787;p10"/>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8" name="Google Shape;788;p10"/>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9" name="Google Shape;789;p10"/>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0" name="Google Shape;790;p10"/>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1" name="Google Shape;791;p10"/>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3" name="Google Shape;793;p10"/>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4" name="Google Shape;794;p10"/>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6" name="Google Shape;796;p10"/>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7" name="Google Shape;797;p10"/>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8" name="Google Shape;798;p10"/>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9" name="Google Shape;799;p10"/>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00" name="Google Shape;800;p10"/>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1185"/>
        <p:cNvGrpSpPr/>
        <p:nvPr/>
      </p:nvGrpSpPr>
      <p:grpSpPr>
        <a:xfrm>
          <a:off x="0" y="0"/>
          <a:ext cx="0" cy="0"/>
          <a:chOff x="0" y="0"/>
          <a:chExt cx="0" cy="0"/>
        </a:xfrm>
      </p:grpSpPr>
      <p:grpSp>
        <p:nvGrpSpPr>
          <p:cNvPr id="1186" name="Google Shape;1186;p16"/>
          <p:cNvGrpSpPr/>
          <p:nvPr/>
        </p:nvGrpSpPr>
        <p:grpSpPr>
          <a:xfrm>
            <a:off x="527859" y="292692"/>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09" name="Google Shape;1209;p16"/>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0" name="Google Shape;1210;p16"/>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1" name="Google Shape;1211;p16"/>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2" name="Google Shape;1212;p16"/>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4" name="Google Shape;1214;p16"/>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5" name="Google Shape;1215;p16"/>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6" name="Google Shape;1216;p16"/>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7" name="Google Shape;1217;p16"/>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9" name="Google Shape;1219;p16"/>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1" name="Google Shape;1221;p16"/>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2" name="Google Shape;1222;p16"/>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4" name="Google Shape;1224;p16"/>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5" name="Google Shape;1225;p16"/>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6" name="Google Shape;1226;p16"/>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7" name="Google Shape;1227;p16"/>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9" name="Google Shape;1229;p16"/>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0" name="Google Shape;1230;p16"/>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1" name="Google Shape;1231;p16"/>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2" name="Google Shape;1232;p16"/>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4" name="Google Shape;1234;p16"/>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5" name="Google Shape;1235;p16"/>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6" name="Google Shape;1236;p16"/>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7" name="Google Shape;1237;p16"/>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8" name="Google Shape;1238;p16"/>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9" name="Google Shape;1239;p16"/>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1" name="Google Shape;1241;p16"/>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2" name="Google Shape;1242;p16"/>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4" name="Google Shape;1244;p16"/>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5" name="Google Shape;1245;p16"/>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6" name="Google Shape;1246;p16"/>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7" name="Google Shape;1247;p16"/>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8" name="Google Shape;1248;p16"/>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9" name="Google Shape;1249;p16"/>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1" name="Google Shape;1251;p16"/>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2" name="Google Shape;1252;p16"/>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4" name="Google Shape;1254;p16"/>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5" name="Google Shape;1255;p16"/>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6" name="Google Shape;1256;p16"/>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7" name="Google Shape;1257;p16"/>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8" name="Google Shape;1258;p16"/>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259" name="Google Shape;1259;p16"/>
          <p:cNvGrpSpPr/>
          <p:nvPr/>
        </p:nvGrpSpPr>
        <p:grpSpPr>
          <a:xfrm>
            <a:off x="968284"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70" name="Google Shape;1270;p16"/>
          <p:cNvSpPr/>
          <p:nvPr/>
        </p:nvSpPr>
        <p:spPr>
          <a:xfrm>
            <a:off x="9780800" y="677433"/>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271" name="Google Shape;1271;p16"/>
          <p:cNvGrpSpPr/>
          <p:nvPr/>
        </p:nvGrpSpPr>
        <p:grpSpPr>
          <a:xfrm>
            <a:off x="2019933" y="606333"/>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74" name="Google Shape;1274;p16"/>
          <p:cNvSpPr/>
          <p:nvPr/>
        </p:nvSpPr>
        <p:spPr>
          <a:xfrm>
            <a:off x="1903933" y="637571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transition spd="slow">
    <p:whee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527859" y="292692"/>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99" name="Google Shape;1299;p17"/>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0" name="Google Shape;1300;p17"/>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1" name="Google Shape;1301;p17"/>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2" name="Google Shape;1302;p17"/>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4" name="Google Shape;1304;p17"/>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5" name="Google Shape;1305;p17"/>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6" name="Google Shape;1306;p17"/>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7" name="Google Shape;1307;p17"/>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9" name="Google Shape;1309;p17"/>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1" name="Google Shape;1311;p17"/>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2" name="Google Shape;1312;p17"/>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4" name="Google Shape;1314;p17"/>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5" name="Google Shape;1315;p17"/>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6" name="Google Shape;1316;p17"/>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7" name="Google Shape;1317;p17"/>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9" name="Google Shape;1319;p17"/>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0" name="Google Shape;1320;p17"/>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1" name="Google Shape;1321;p17"/>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2" name="Google Shape;1322;p17"/>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4" name="Google Shape;1324;p17"/>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5" name="Google Shape;1325;p17"/>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6" name="Google Shape;1326;p17"/>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7" name="Google Shape;1327;p17"/>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8" name="Google Shape;1328;p17"/>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9" name="Google Shape;1329;p17"/>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1" name="Google Shape;1331;p17"/>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2" name="Google Shape;1332;p17"/>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4" name="Google Shape;1334;p17"/>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5" name="Google Shape;1335;p17"/>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6" name="Google Shape;1336;p17"/>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7" name="Google Shape;1337;p17"/>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8" name="Google Shape;1338;p17"/>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9" name="Google Shape;1339;p17"/>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1" name="Google Shape;1341;p17"/>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2" name="Google Shape;1342;p17"/>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4" name="Google Shape;1344;p17"/>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5" name="Google Shape;1345;p17"/>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6" name="Google Shape;1346;p17"/>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7" name="Google Shape;1347;p17"/>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8" name="Google Shape;1348;p17"/>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349" name="Google Shape;1349;p17"/>
          <p:cNvGrpSpPr/>
          <p:nvPr/>
        </p:nvGrpSpPr>
        <p:grpSpPr>
          <a:xfrm>
            <a:off x="672117" y="425433"/>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52" name="Google Shape;1352;p17"/>
          <p:cNvGrpSpPr/>
          <p:nvPr/>
        </p:nvGrpSpPr>
        <p:grpSpPr>
          <a:xfrm>
            <a:off x="10589717" y="5951684"/>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63" name="Google Shape;1363;p17"/>
          <p:cNvGrpSpPr/>
          <p:nvPr/>
        </p:nvGrpSpPr>
        <p:grpSpPr>
          <a:xfrm>
            <a:off x="1648333" y="425417"/>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366" name="Google Shape;1366;p17"/>
          <p:cNvSpPr/>
          <p:nvPr/>
        </p:nvSpPr>
        <p:spPr>
          <a:xfrm>
            <a:off x="10704567"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368" name="Google Shape;1368;p17"/>
          <p:cNvGrpSpPr/>
          <p:nvPr/>
        </p:nvGrpSpPr>
        <p:grpSpPr>
          <a:xfrm>
            <a:off x="9923033"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527859" y="292692"/>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395" name="Google Shape;1395;p18"/>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6" name="Google Shape;1396;p18"/>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7" name="Google Shape;1397;p18"/>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8" name="Google Shape;1398;p18"/>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0" name="Google Shape;1400;p18"/>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1" name="Google Shape;1401;p18"/>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2" name="Google Shape;1402;p18"/>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3" name="Google Shape;1403;p18"/>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5" name="Google Shape;1405;p18"/>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7" name="Google Shape;1407;p18"/>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8" name="Google Shape;1408;p18"/>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0" name="Google Shape;1410;p18"/>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1" name="Google Shape;1411;p18"/>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2" name="Google Shape;1412;p18"/>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3" name="Google Shape;1413;p18"/>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5" name="Google Shape;1415;p18"/>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6" name="Google Shape;1416;p18"/>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7" name="Google Shape;1417;p18"/>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8" name="Google Shape;1418;p18"/>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0" name="Google Shape;1420;p18"/>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1" name="Google Shape;1421;p18"/>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2" name="Google Shape;1422;p18"/>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3" name="Google Shape;1423;p18"/>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4" name="Google Shape;1424;p18"/>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5" name="Google Shape;1425;p18"/>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7" name="Google Shape;1427;p18"/>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8" name="Google Shape;1428;p18"/>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0" name="Google Shape;1430;p18"/>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1" name="Google Shape;1431;p18"/>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2" name="Google Shape;1432;p18"/>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3" name="Google Shape;1433;p18"/>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4" name="Google Shape;1434;p18"/>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5" name="Google Shape;1435;p18"/>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7" name="Google Shape;1437;p18"/>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8" name="Google Shape;1438;p18"/>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0" name="Google Shape;1440;p18"/>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1" name="Google Shape;1441;p18"/>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2" name="Google Shape;1442;p18"/>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3" name="Google Shape;1443;p18"/>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4" name="Google Shape;1444;p18"/>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5" name="Google Shape;1445;p18"/>
          <p:cNvSpPr/>
          <p:nvPr/>
        </p:nvSpPr>
        <p:spPr>
          <a:xfrm>
            <a:off x="305200"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446" name="Google Shape;1446;p18"/>
          <p:cNvGrpSpPr/>
          <p:nvPr/>
        </p:nvGrpSpPr>
        <p:grpSpPr>
          <a:xfrm>
            <a:off x="1417667" y="1108233"/>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49" name="Google Shape;1449;p18"/>
          <p:cNvGrpSpPr/>
          <p:nvPr/>
        </p:nvGrpSpPr>
        <p:grpSpPr>
          <a:xfrm>
            <a:off x="10419000"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60" name="Google Shape;1460;p18"/>
          <p:cNvGrpSpPr/>
          <p:nvPr/>
        </p:nvGrpSpPr>
        <p:grpSpPr>
          <a:xfrm>
            <a:off x="10071400"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463" name="Google Shape;1463;p18"/>
          <p:cNvSpPr/>
          <p:nvPr/>
        </p:nvSpPr>
        <p:spPr>
          <a:xfrm>
            <a:off x="2503400"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4" name="Google Shape;1464;p18"/>
          <p:cNvSpPr/>
          <p:nvPr/>
        </p:nvSpPr>
        <p:spPr>
          <a:xfrm>
            <a:off x="10958000" y="5420000"/>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1465"/>
        <p:cNvGrpSpPr/>
        <p:nvPr/>
      </p:nvGrpSpPr>
      <p:grpSpPr>
        <a:xfrm>
          <a:off x="0" y="0"/>
          <a:ext cx="0" cy="0"/>
          <a:chOff x="0" y="0"/>
          <a:chExt cx="0" cy="0"/>
        </a:xfrm>
      </p:grpSpPr>
      <p:grpSp>
        <p:nvGrpSpPr>
          <p:cNvPr id="1466" name="Google Shape;1466;p19"/>
          <p:cNvGrpSpPr/>
          <p:nvPr/>
        </p:nvGrpSpPr>
        <p:grpSpPr>
          <a:xfrm>
            <a:off x="527859" y="292692"/>
            <a:ext cx="11358487" cy="6384375"/>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489" name="Google Shape;1489;p19"/>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0" name="Google Shape;1490;p19"/>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1" name="Google Shape;1491;p19"/>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2" name="Google Shape;1492;p19"/>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3" name="Google Shape;1493;p1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4" name="Google Shape;1494;p19"/>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5" name="Google Shape;1495;p19"/>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6" name="Google Shape;1496;p19"/>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7" name="Google Shape;1497;p19"/>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8" name="Google Shape;1498;p1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9" name="Google Shape;1499;p19"/>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0" name="Google Shape;1500;p1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1" name="Google Shape;1501;p19"/>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2" name="Google Shape;1502;p19"/>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3" name="Google Shape;1503;p1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4" name="Google Shape;1504;p19"/>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5" name="Google Shape;1505;p19"/>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6" name="Google Shape;1506;p19"/>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7" name="Google Shape;1507;p19"/>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8" name="Google Shape;1508;p1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9" name="Google Shape;1509;p19"/>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0" name="Google Shape;1510;p19"/>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1" name="Google Shape;1511;p19"/>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2" name="Google Shape;1512;p19"/>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3" name="Google Shape;1513;p1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4" name="Google Shape;1514;p19"/>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5" name="Google Shape;1515;p19"/>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6" name="Google Shape;1516;p19"/>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7" name="Google Shape;1517;p19"/>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8" name="Google Shape;1518;p19"/>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9" name="Google Shape;1519;p19"/>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0" name="Google Shape;1520;p1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1" name="Google Shape;1521;p19"/>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2" name="Google Shape;1522;p19"/>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3" name="Google Shape;1523;p1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4" name="Google Shape;1524;p19"/>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5" name="Google Shape;1525;p19"/>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6" name="Google Shape;1526;p19"/>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7" name="Google Shape;1527;p19"/>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8" name="Google Shape;1528;p19"/>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9" name="Google Shape;1529;p19"/>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0" name="Google Shape;1530;p1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1" name="Google Shape;1531;p19"/>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2" name="Google Shape;1532;p19"/>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3" name="Google Shape;1533;p1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4" name="Google Shape;1534;p19"/>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5" name="Google Shape;1535;p19"/>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6" name="Google Shape;1536;p19"/>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7" name="Google Shape;1537;p19"/>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8" name="Google Shape;1538;p19"/>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539" name="Google Shape;1539;p19"/>
          <p:cNvGrpSpPr/>
          <p:nvPr/>
        </p:nvGrpSpPr>
        <p:grpSpPr>
          <a:xfrm>
            <a:off x="10211867" y="3932584"/>
            <a:ext cx="592367" cy="531367"/>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42" name="Google Shape;1542;p19"/>
          <p:cNvGrpSpPr/>
          <p:nvPr/>
        </p:nvGrpSpPr>
        <p:grpSpPr>
          <a:xfrm>
            <a:off x="1357400" y="2009300"/>
            <a:ext cx="388500" cy="375167"/>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53" name="Google Shape;1553;p19"/>
          <p:cNvGrpSpPr/>
          <p:nvPr/>
        </p:nvGrpSpPr>
        <p:grpSpPr>
          <a:xfrm>
            <a:off x="2761967" y="821284"/>
            <a:ext cx="222233" cy="224767"/>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556" name="Google Shape;1556;p19"/>
          <p:cNvSpPr/>
          <p:nvPr/>
        </p:nvSpPr>
        <p:spPr>
          <a:xfrm>
            <a:off x="9342633" y="879533"/>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7" name="Google Shape;1557;p19"/>
          <p:cNvSpPr/>
          <p:nvPr/>
        </p:nvSpPr>
        <p:spPr>
          <a:xfrm>
            <a:off x="2428167"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8" name="Google Shape;1558;p19"/>
          <p:cNvSpPr/>
          <p:nvPr/>
        </p:nvSpPr>
        <p:spPr>
          <a:xfrm>
            <a:off x="1357400" y="1334200"/>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9" name="Google Shape;1559;p19"/>
          <p:cNvSpPr/>
          <p:nvPr/>
        </p:nvSpPr>
        <p:spPr>
          <a:xfrm>
            <a:off x="10036933" y="55758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0" name="Google Shape;1560;p19"/>
          <p:cNvSpPr/>
          <p:nvPr/>
        </p:nvSpPr>
        <p:spPr>
          <a:xfrm>
            <a:off x="1472233"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561" name="Google Shape;1561;p19"/>
          <p:cNvGrpSpPr/>
          <p:nvPr/>
        </p:nvGrpSpPr>
        <p:grpSpPr>
          <a:xfrm>
            <a:off x="2039667" y="5713833"/>
            <a:ext cx="388500" cy="375167"/>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72" name="Google Shape;1572;p19"/>
          <p:cNvGrpSpPr/>
          <p:nvPr/>
        </p:nvGrpSpPr>
        <p:grpSpPr>
          <a:xfrm>
            <a:off x="1672317" y="3456700"/>
            <a:ext cx="592367" cy="531367"/>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75" name="Google Shape;1575;p19"/>
          <p:cNvGrpSpPr/>
          <p:nvPr/>
        </p:nvGrpSpPr>
        <p:grpSpPr>
          <a:xfrm>
            <a:off x="9301067" y="5825267"/>
            <a:ext cx="388500" cy="375167"/>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86" name="Google Shape;1586;p19"/>
          <p:cNvGrpSpPr/>
          <p:nvPr/>
        </p:nvGrpSpPr>
        <p:grpSpPr>
          <a:xfrm>
            <a:off x="9580333" y="2936200"/>
            <a:ext cx="222233" cy="224767"/>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89" name="Google Shape;1589;p19"/>
          <p:cNvGrpSpPr/>
          <p:nvPr/>
        </p:nvGrpSpPr>
        <p:grpSpPr>
          <a:xfrm>
            <a:off x="10211851" y="1501284"/>
            <a:ext cx="592367" cy="531367"/>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pic>
        <p:nvPicPr>
          <p:cNvPr id="2" name="Picture 1"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1981200" y="-151765"/>
            <a:ext cx="1292860" cy="12928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35" name="Google Shape;135;p3"/>
          <p:cNvGrpSpPr/>
          <p:nvPr/>
        </p:nvGrpSpPr>
        <p:grpSpPr>
          <a:xfrm>
            <a:off x="527859" y="292692"/>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58" name="Google Shape;158;p3"/>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9" name="Google Shape;159;p3"/>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0" name="Google Shape;160;p3"/>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1" name="Google Shape;161;p3"/>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3" name="Google Shape;163;p3"/>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4" name="Google Shape;164;p3"/>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5" name="Google Shape;165;p3"/>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6" name="Google Shape;166;p3"/>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8" name="Google Shape;168;p3"/>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0" name="Google Shape;170;p3"/>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1" name="Google Shape;171;p3"/>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 name="Google Shape;173;p3"/>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 name="Google Shape;174;p3"/>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 name="Google Shape;175;p3"/>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6" name="Google Shape;176;p3"/>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8" name="Google Shape;178;p3"/>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9" name="Google Shape;179;p3"/>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0" name="Google Shape;180;p3"/>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1" name="Google Shape;181;p3"/>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3" name="Google Shape;183;p3"/>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4" name="Google Shape;184;p3"/>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5" name="Google Shape;185;p3"/>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6" name="Google Shape;186;p3"/>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7" name="Google Shape;187;p3"/>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8" name="Google Shape;188;p3"/>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0" name="Google Shape;190;p3"/>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1" name="Google Shape;191;p3"/>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3" name="Google Shape;193;p3"/>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4" name="Google Shape;194;p3"/>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5" name="Google Shape;195;p3"/>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6" name="Google Shape;196;p3"/>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7" name="Google Shape;197;p3"/>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8" name="Google Shape;198;p3"/>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0" name="Google Shape;200;p3"/>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1" name="Google Shape;201;p3"/>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3" name="Google Shape;203;p3"/>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4" name="Google Shape;204;p3"/>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5" name="Google Shape;205;p3"/>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6" name="Google Shape;206;p3"/>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7" name="Google Shape;207;p3"/>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5"/>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5">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14" name="Google Shape;214;p3"/>
          <p:cNvGrpSpPr/>
          <p:nvPr/>
        </p:nvGrpSpPr>
        <p:grpSpPr>
          <a:xfrm>
            <a:off x="9804600" y="5273700"/>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25" name="Google Shape;225;p3"/>
          <p:cNvGrpSpPr/>
          <p:nvPr/>
        </p:nvGrpSpPr>
        <p:grpSpPr>
          <a:xfrm>
            <a:off x="10013867" y="1672584"/>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28" name="Google Shape;228;p3"/>
          <p:cNvSpPr/>
          <p:nvPr/>
        </p:nvSpPr>
        <p:spPr>
          <a:xfrm>
            <a:off x="2041800" y="40227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30" name="Google Shape;230;p3"/>
          <p:cNvGrpSpPr/>
          <p:nvPr/>
        </p:nvGrpSpPr>
        <p:grpSpPr>
          <a:xfrm>
            <a:off x="1558633" y="5420000"/>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527859" y="292692"/>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5" b="1">
                <a:solidFill>
                  <a:schemeClr val="accent1"/>
                </a:solidFill>
              </a:defRPr>
            </a:lvl1pPr>
            <a:lvl2pPr lvl="1" rtl="0">
              <a:spcBef>
                <a:spcPts val="0"/>
              </a:spcBef>
              <a:spcAft>
                <a:spcPts val="0"/>
              </a:spcAft>
              <a:buNone/>
              <a:defRPr sz="2665" b="1">
                <a:solidFill>
                  <a:schemeClr val="accent1"/>
                </a:solidFill>
              </a:defRPr>
            </a:lvl2pPr>
            <a:lvl3pPr lvl="2" rtl="0">
              <a:spcBef>
                <a:spcPts val="0"/>
              </a:spcBef>
              <a:spcAft>
                <a:spcPts val="0"/>
              </a:spcAft>
              <a:buNone/>
              <a:defRPr sz="2665" b="1">
                <a:solidFill>
                  <a:schemeClr val="accent1"/>
                </a:solidFill>
              </a:defRPr>
            </a:lvl3pPr>
            <a:lvl4pPr lvl="3" rtl="0">
              <a:spcBef>
                <a:spcPts val="0"/>
              </a:spcBef>
              <a:spcAft>
                <a:spcPts val="0"/>
              </a:spcAft>
              <a:buNone/>
              <a:defRPr sz="2665" b="1">
                <a:solidFill>
                  <a:schemeClr val="accent1"/>
                </a:solidFill>
              </a:defRPr>
            </a:lvl4pPr>
            <a:lvl5pPr lvl="4" rtl="0">
              <a:spcBef>
                <a:spcPts val="0"/>
              </a:spcBef>
              <a:spcAft>
                <a:spcPts val="0"/>
              </a:spcAft>
              <a:buNone/>
              <a:defRPr sz="2665" b="1">
                <a:solidFill>
                  <a:schemeClr val="accent1"/>
                </a:solidFill>
              </a:defRPr>
            </a:lvl5pPr>
            <a:lvl6pPr lvl="5" rtl="0">
              <a:spcBef>
                <a:spcPts val="0"/>
              </a:spcBef>
              <a:spcAft>
                <a:spcPts val="0"/>
              </a:spcAft>
              <a:buNone/>
              <a:defRPr sz="2665" b="1">
                <a:solidFill>
                  <a:schemeClr val="accent1"/>
                </a:solidFill>
              </a:defRPr>
            </a:lvl6pPr>
            <a:lvl7pPr lvl="6" rtl="0">
              <a:spcBef>
                <a:spcPts val="0"/>
              </a:spcBef>
              <a:spcAft>
                <a:spcPts val="0"/>
              </a:spcAft>
              <a:buNone/>
              <a:defRPr sz="2665" b="1">
                <a:solidFill>
                  <a:schemeClr val="accent1"/>
                </a:solidFill>
              </a:defRPr>
            </a:lvl7pPr>
            <a:lvl8pPr lvl="7" rtl="0">
              <a:spcBef>
                <a:spcPts val="0"/>
              </a:spcBef>
              <a:spcAft>
                <a:spcPts val="0"/>
              </a:spcAft>
              <a:buNone/>
              <a:defRPr sz="2665" b="1">
                <a:solidFill>
                  <a:schemeClr val="accent1"/>
                </a:solidFill>
              </a:defRPr>
            </a:lvl8pPr>
            <a:lvl9pPr lvl="8" rtl="0">
              <a:spcBef>
                <a:spcPts val="0"/>
              </a:spcBef>
              <a:spcAft>
                <a:spcPts val="0"/>
              </a:spcAft>
              <a:buNone/>
              <a:defRPr sz="2665"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5" name="Google Shape;525;p7"/>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6" name="Google Shape;526;p7"/>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7" name="Google Shape;527;p7"/>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9" name="Google Shape;529;p7"/>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0" name="Google Shape;530;p7"/>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1" name="Google Shape;531;p7"/>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2" name="Google Shape;532;p7"/>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4" name="Google Shape;534;p7"/>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6" name="Google Shape;536;p7"/>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7" name="Google Shape;537;p7"/>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9" name="Google Shape;539;p7"/>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0" name="Google Shape;540;p7"/>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1" name="Google Shape;541;p7"/>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2" name="Google Shape;542;p7"/>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4" name="Google Shape;544;p7"/>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5" name="Google Shape;545;p7"/>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6" name="Google Shape;546;p7"/>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7" name="Google Shape;547;p7"/>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9" name="Google Shape;549;p7"/>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0" name="Google Shape;550;p7"/>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1" name="Google Shape;551;p7"/>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2" name="Google Shape;552;p7"/>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3" name="Google Shape;553;p7"/>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4" name="Google Shape;554;p7"/>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6" name="Google Shape;556;p7"/>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7" name="Google Shape;557;p7"/>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9" name="Google Shape;559;p7"/>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0" name="Google Shape;560;p7"/>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1" name="Google Shape;561;p7"/>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2" name="Google Shape;562;p7"/>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3" name="Google Shape;563;p7"/>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4" name="Google Shape;564;p7"/>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6" name="Google Shape;566;p7"/>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7" name="Google Shape;567;p7"/>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9" name="Google Shape;569;p7"/>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0" name="Google Shape;570;p7"/>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1" name="Google Shape;571;p7"/>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2" name="Google Shape;572;p7"/>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3" name="Google Shape;573;p7"/>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527859" y="292692"/>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5"/>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1" name="Google Shape;601;p8"/>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2" name="Google Shape;602;p8"/>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3" name="Google Shape;603;p8"/>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5" name="Google Shape;605;p8"/>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6" name="Google Shape;606;p8"/>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7" name="Google Shape;607;p8"/>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8" name="Google Shape;608;p8"/>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0" name="Google Shape;610;p8"/>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2" name="Google Shape;612;p8"/>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3" name="Google Shape;613;p8"/>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5" name="Google Shape;615;p8"/>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6" name="Google Shape;616;p8"/>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7" name="Google Shape;617;p8"/>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8" name="Google Shape;618;p8"/>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0" name="Google Shape;620;p8"/>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1" name="Google Shape;621;p8"/>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2" name="Google Shape;622;p8"/>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3" name="Google Shape;623;p8"/>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5" name="Google Shape;625;p8"/>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6" name="Google Shape;626;p8"/>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7" name="Google Shape;627;p8"/>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8" name="Google Shape;628;p8"/>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9" name="Google Shape;629;p8"/>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0" name="Google Shape;630;p8"/>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2" name="Google Shape;632;p8"/>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3" name="Google Shape;633;p8"/>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5" name="Google Shape;635;p8"/>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6" name="Google Shape;636;p8"/>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7" name="Google Shape;637;p8"/>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8" name="Google Shape;638;p8"/>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9" name="Google Shape;639;p8"/>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0" name="Google Shape;640;p8"/>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2" name="Google Shape;642;p8"/>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3" name="Google Shape;643;p8"/>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5" name="Google Shape;645;p8"/>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6" name="Google Shape;646;p8"/>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7" name="Google Shape;647;p8"/>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8" name="Google Shape;648;p8"/>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9" name="Google Shape;649;p8"/>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2"/>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7" name="Google Shape;677;p9"/>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8" name="Google Shape;678;p9"/>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9" name="Google Shape;679;p9"/>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1" name="Google Shape;681;p9"/>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2" name="Google Shape;682;p9"/>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3" name="Google Shape;683;p9"/>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4" name="Google Shape;684;p9"/>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6" name="Google Shape;686;p9"/>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8" name="Google Shape;688;p9"/>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9" name="Google Shape;689;p9"/>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1" name="Google Shape;691;p9"/>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2" name="Google Shape;692;p9"/>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3" name="Google Shape;693;p9"/>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4" name="Google Shape;694;p9"/>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6" name="Google Shape;696;p9"/>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7" name="Google Shape;697;p9"/>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8" name="Google Shape;698;p9"/>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9" name="Google Shape;699;p9"/>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1" name="Google Shape;701;p9"/>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2" name="Google Shape;702;p9"/>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3" name="Google Shape;703;p9"/>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4" name="Google Shape;704;p9"/>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5" name="Google Shape;705;p9"/>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6" name="Google Shape;706;p9"/>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8" name="Google Shape;708;p9"/>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9" name="Google Shape;709;p9"/>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1" name="Google Shape;711;p9"/>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2" name="Google Shape;712;p9"/>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3" name="Google Shape;713;p9"/>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4" name="Google Shape;714;p9"/>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5" name="Google Shape;715;p9"/>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6" name="Google Shape;716;p9"/>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8" name="Google Shape;718;p9"/>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9" name="Google Shape;719;p9"/>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1" name="Google Shape;721;p9"/>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2" name="Google Shape;722;p9"/>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3" name="Google Shape;723;p9"/>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4" name="Google Shape;724;p9"/>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5" name="Google Shape;725;p9"/>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6"/>
        <p:cNvGrpSpPr/>
        <p:nvPr/>
      </p:nvGrpSpPr>
      <p:grpSpPr>
        <a:xfrm>
          <a:off x="0" y="0"/>
          <a:ext cx="0" cy="0"/>
          <a:chOff x="0" y="0"/>
          <a:chExt cx="0" cy="0"/>
        </a:xfrm>
      </p:grpSpPr>
      <p:grpSp>
        <p:nvGrpSpPr>
          <p:cNvPr id="727" name="Google Shape;727;p10"/>
          <p:cNvGrpSpPr/>
          <p:nvPr/>
        </p:nvGrpSpPr>
        <p:grpSpPr>
          <a:xfrm>
            <a:off x="527859" y="292692"/>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2" name="Google Shape;752;p10"/>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3" name="Google Shape;753;p10"/>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4" name="Google Shape;754;p10"/>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6" name="Google Shape;756;p10"/>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7" name="Google Shape;757;p10"/>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8" name="Google Shape;758;p10"/>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9" name="Google Shape;759;p10"/>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1" name="Google Shape;761;p10"/>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3" name="Google Shape;763;p10"/>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4" name="Google Shape;764;p10"/>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6" name="Google Shape;766;p10"/>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7" name="Google Shape;767;p10"/>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8" name="Google Shape;768;p10"/>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9" name="Google Shape;769;p10"/>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1" name="Google Shape;771;p10"/>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2" name="Google Shape;772;p10"/>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3" name="Google Shape;773;p10"/>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4" name="Google Shape;774;p10"/>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6" name="Google Shape;776;p10"/>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7" name="Google Shape;777;p10"/>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8" name="Google Shape;778;p10"/>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9" name="Google Shape;779;p10"/>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0" name="Google Shape;780;p10"/>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1" name="Google Shape;781;p10"/>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3" name="Google Shape;783;p10"/>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4" name="Google Shape;784;p10"/>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6" name="Google Shape;786;p10"/>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7" name="Google Shape;787;p10"/>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8" name="Google Shape;788;p10"/>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9" name="Google Shape;789;p10"/>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0" name="Google Shape;790;p10"/>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1" name="Google Shape;791;p10"/>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3" name="Google Shape;793;p10"/>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4" name="Google Shape;794;p10"/>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6" name="Google Shape;796;p10"/>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7" name="Google Shape;797;p10"/>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8" name="Google Shape;798;p10"/>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9" name="Google Shape;799;p10"/>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00" name="Google Shape;800;p10"/>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1185"/>
        <p:cNvGrpSpPr/>
        <p:nvPr/>
      </p:nvGrpSpPr>
      <p:grpSpPr>
        <a:xfrm>
          <a:off x="0" y="0"/>
          <a:ext cx="0" cy="0"/>
          <a:chOff x="0" y="0"/>
          <a:chExt cx="0" cy="0"/>
        </a:xfrm>
      </p:grpSpPr>
      <p:grpSp>
        <p:nvGrpSpPr>
          <p:cNvPr id="1186" name="Google Shape;1186;p16"/>
          <p:cNvGrpSpPr/>
          <p:nvPr/>
        </p:nvGrpSpPr>
        <p:grpSpPr>
          <a:xfrm>
            <a:off x="527859" y="292692"/>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09" name="Google Shape;1209;p16"/>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0" name="Google Shape;1210;p16"/>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1" name="Google Shape;1211;p16"/>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2" name="Google Shape;1212;p16"/>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4" name="Google Shape;1214;p16"/>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5" name="Google Shape;1215;p16"/>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6" name="Google Shape;1216;p16"/>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7" name="Google Shape;1217;p16"/>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9" name="Google Shape;1219;p16"/>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1" name="Google Shape;1221;p16"/>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2" name="Google Shape;1222;p16"/>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4" name="Google Shape;1224;p16"/>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5" name="Google Shape;1225;p16"/>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6" name="Google Shape;1226;p16"/>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7" name="Google Shape;1227;p16"/>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9" name="Google Shape;1229;p16"/>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0" name="Google Shape;1230;p16"/>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1" name="Google Shape;1231;p16"/>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2" name="Google Shape;1232;p16"/>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4" name="Google Shape;1234;p16"/>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5" name="Google Shape;1235;p16"/>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6" name="Google Shape;1236;p16"/>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7" name="Google Shape;1237;p16"/>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8" name="Google Shape;1238;p16"/>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9" name="Google Shape;1239;p16"/>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1" name="Google Shape;1241;p16"/>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2" name="Google Shape;1242;p16"/>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4" name="Google Shape;1244;p16"/>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5" name="Google Shape;1245;p16"/>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6" name="Google Shape;1246;p16"/>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7" name="Google Shape;1247;p16"/>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8" name="Google Shape;1248;p16"/>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9" name="Google Shape;1249;p16"/>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1" name="Google Shape;1251;p16"/>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2" name="Google Shape;1252;p16"/>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4" name="Google Shape;1254;p16"/>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5" name="Google Shape;1255;p16"/>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6" name="Google Shape;1256;p16"/>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7" name="Google Shape;1257;p16"/>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8" name="Google Shape;1258;p16"/>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259" name="Google Shape;1259;p16"/>
          <p:cNvGrpSpPr/>
          <p:nvPr/>
        </p:nvGrpSpPr>
        <p:grpSpPr>
          <a:xfrm>
            <a:off x="968284"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70" name="Google Shape;1270;p16"/>
          <p:cNvSpPr/>
          <p:nvPr/>
        </p:nvSpPr>
        <p:spPr>
          <a:xfrm>
            <a:off x="9780800" y="677433"/>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271" name="Google Shape;1271;p16"/>
          <p:cNvGrpSpPr/>
          <p:nvPr/>
        </p:nvGrpSpPr>
        <p:grpSpPr>
          <a:xfrm>
            <a:off x="2019933" y="606333"/>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74" name="Google Shape;1274;p16"/>
          <p:cNvSpPr/>
          <p:nvPr/>
        </p:nvSpPr>
        <p:spPr>
          <a:xfrm>
            <a:off x="1903933" y="637571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1pPr>
            <a:lvl2pPr lvl="1"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2pPr>
            <a:lvl3pPr lvl="2"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3pPr>
            <a:lvl4pPr lvl="3"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4pPr>
            <a:lvl5pPr lvl="4"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5pPr>
            <a:lvl6pPr lvl="5"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6pPr>
            <a:lvl7pPr lvl="6"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7pPr>
            <a:lvl8pPr lvl="7"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8pPr>
            <a:lvl9pPr lvl="8"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600" lvl="0"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1pPr>
            <a:lvl2pPr marL="1219200" lvl="1"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2pPr>
            <a:lvl3pPr marL="1828800" lvl="2"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3pPr>
            <a:lvl4pPr marL="2438400" lvl="3"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4pPr>
            <a:lvl5pPr marL="3048000" lvl="4"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5pPr>
            <a:lvl6pPr marL="3657600" lvl="5"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6pPr>
            <a:lvl7pPr marL="4267200" lvl="6"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7pPr>
            <a:lvl8pPr marL="4876800" lvl="7"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8pPr>
            <a:lvl9pPr marL="5486400" lvl="8"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1pPr>
            <a:lvl2pPr lvl="1"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2pPr>
            <a:lvl3pPr lvl="2"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3pPr>
            <a:lvl4pPr lvl="3"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4pPr>
            <a:lvl5pPr lvl="4"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5pPr>
            <a:lvl6pPr lvl="5"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6pPr>
            <a:lvl7pPr lvl="6"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7pPr>
            <a:lvl8pPr lvl="7"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8pPr>
            <a:lvl9pPr lvl="8"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600" lvl="0"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1pPr>
            <a:lvl2pPr marL="1219200" lvl="1"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2pPr>
            <a:lvl3pPr marL="1828800" lvl="2"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3pPr>
            <a:lvl4pPr marL="2438400" lvl="3"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4pPr>
            <a:lvl5pPr marL="3048000" lvl="4"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5pPr>
            <a:lvl6pPr marL="3657600" lvl="5"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6pPr>
            <a:lvl7pPr marL="4267200" lvl="6"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7pPr>
            <a:lvl8pPr marL="4876800" lvl="7"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8pPr>
            <a:lvl9pPr marL="5486400" lvl="8"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9pPr>
          </a:lstStyle>
          <a:p>
            <a:endParaRPr/>
          </a:p>
        </p:txBody>
      </p:sp>
      <p:pic>
        <p:nvPicPr>
          <p:cNvPr id="2" name="Picture 1" descr="Picture5"/>
          <p:cNvPicPr>
            <a:picLocks noChangeAspect="1"/>
          </p:cNvPicPr>
          <p:nvPr userDrawn="1"/>
        </p:nvPicPr>
        <p:blipFill>
          <a:blip r:embed="rId12">
            <a:clrChange>
              <a:clrFrom>
                <a:srgbClr val="FFFDE8">
                  <a:alpha val="100000"/>
                </a:srgbClr>
              </a:clrFrom>
              <a:clrTo>
                <a:srgbClr val="FFFDE8">
                  <a:alpha val="100000"/>
                  <a:alpha val="0"/>
                </a:srgbClr>
              </a:clrTo>
            </a:clrChange>
          </a:blip>
          <a:stretch>
            <a:fillRect/>
          </a:stretch>
        </p:blipFill>
        <p:spPr>
          <a:xfrm>
            <a:off x="-2362200" y="-157480"/>
            <a:ext cx="1509395" cy="1509395"/>
          </a:xfrm>
          <a:prstGeom prst="rect">
            <a:avLst/>
          </a:prstGeom>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1pPr>
            <a:lvl2pPr lvl="1"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2pPr>
            <a:lvl3pPr lvl="2"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3pPr>
            <a:lvl4pPr lvl="3"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4pPr>
            <a:lvl5pPr lvl="4"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5pPr>
            <a:lvl6pPr lvl="5"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6pPr>
            <a:lvl7pPr lvl="6"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7pPr>
            <a:lvl8pPr lvl="7"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8pPr>
            <a:lvl9pPr lvl="8"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600" lvl="0"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1pPr>
            <a:lvl2pPr marL="1219200" lvl="1"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2pPr>
            <a:lvl3pPr marL="1828800" lvl="2"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3pPr>
            <a:lvl4pPr marL="2438400" lvl="3"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4pPr>
            <a:lvl5pPr marL="3048000" lvl="4"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5pPr>
            <a:lvl6pPr marL="3657600" lvl="5"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6pPr>
            <a:lvl7pPr marL="4267200" lvl="6"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7pPr>
            <a:lvl8pPr marL="4876800" lvl="7"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8pPr>
            <a:lvl9pPr marL="5486400" lvl="8"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9pPr>
          </a:lstStyle>
          <a:p>
            <a:endParaRPr/>
          </a:p>
        </p:txBody>
      </p:sp>
      <p:pic>
        <p:nvPicPr>
          <p:cNvPr id="2" name="Picture 1" descr="Picture5"/>
          <p:cNvPicPr>
            <a:picLocks noChangeAspect="1"/>
          </p:cNvPicPr>
          <p:nvPr userDrawn="1"/>
        </p:nvPicPr>
        <p:blipFill>
          <a:blip r:embed="rId12">
            <a:clrChange>
              <a:clrFrom>
                <a:srgbClr val="FFFDE8">
                  <a:alpha val="100000"/>
                </a:srgbClr>
              </a:clrFrom>
              <a:clrTo>
                <a:srgbClr val="FFFDE8">
                  <a:alpha val="100000"/>
                  <a:alpha val="0"/>
                </a:srgbClr>
              </a:clrTo>
            </a:clrChange>
          </a:blip>
          <a:stretch>
            <a:fillRect/>
          </a:stretch>
        </p:blipFill>
        <p:spPr>
          <a:xfrm>
            <a:off x="-2362200" y="-157480"/>
            <a:ext cx="1509395" cy="1509395"/>
          </a:xfrm>
          <a:prstGeom prst="rect">
            <a:avLst/>
          </a:prstGeom>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1pPr>
            <a:lvl2pPr lvl="1"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2pPr>
            <a:lvl3pPr lvl="2"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3pPr>
            <a:lvl4pPr lvl="3"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4pPr>
            <a:lvl5pPr lvl="4"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5pPr>
            <a:lvl6pPr lvl="5"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6pPr>
            <a:lvl7pPr lvl="6"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7pPr>
            <a:lvl8pPr lvl="7"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8pPr>
            <a:lvl9pPr lvl="8"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600" lvl="0"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1pPr>
            <a:lvl2pPr marL="1219200" lvl="1"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2pPr>
            <a:lvl3pPr marL="1828800" lvl="2"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3pPr>
            <a:lvl4pPr marL="2438400" lvl="3"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4pPr>
            <a:lvl5pPr marL="3048000" lvl="4"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5pPr>
            <a:lvl6pPr marL="3657600" lvl="5"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6pPr>
            <a:lvl7pPr marL="4267200" lvl="6"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7pPr>
            <a:lvl8pPr marL="4876800" lvl="7"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8pPr>
            <a:lvl9pPr marL="5486400" lvl="8"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sv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41.svg"/><Relationship Id="rId5" Type="http://schemas.openxmlformats.org/officeDocument/2006/relationships/image" Target="../media/image29.svg"/><Relationship Id="rId10" Type="http://schemas.openxmlformats.org/officeDocument/2006/relationships/image" Target="../media/image40.png"/><Relationship Id="rId4" Type="http://schemas.openxmlformats.org/officeDocument/2006/relationships/image" Target="../media/image28.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37.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0.png"/><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0.svg"/><Relationship Id="rId7" Type="http://schemas.openxmlformats.org/officeDocument/2006/relationships/image" Target="../media/image19.sv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8.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0.svg"/><Relationship Id="rId7" Type="http://schemas.openxmlformats.org/officeDocument/2006/relationships/image" Target="../media/image19.sv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8.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svg"/><Relationship Id="rId10" Type="http://schemas.openxmlformats.org/officeDocument/2006/relationships/image" Target="../media/image60.svg"/><Relationship Id="rId4" Type="http://schemas.openxmlformats.org/officeDocument/2006/relationships/image" Target="../media/image54.pn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0.svg"/><Relationship Id="rId7" Type="http://schemas.openxmlformats.org/officeDocument/2006/relationships/image" Target="../media/image19.sv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8.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0.svg"/><Relationship Id="rId7" Type="http://schemas.openxmlformats.org/officeDocument/2006/relationships/image" Target="../media/image19.sv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8.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6.png"/><Relationship Id="rId7" Type="http://schemas.openxmlformats.org/officeDocument/2006/relationships/image" Target="../media/image78.svg"/><Relationship Id="rId12" Type="http://schemas.openxmlformats.org/officeDocument/2006/relationships/image" Target="../media/image83.sv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53.svg"/><Relationship Id="rId10" Type="http://schemas.openxmlformats.org/officeDocument/2006/relationships/image" Target="../media/image81.png"/><Relationship Id="rId4" Type="http://schemas.openxmlformats.org/officeDocument/2006/relationships/image" Target="../media/image52.png"/><Relationship Id="rId9" Type="http://schemas.openxmlformats.org/officeDocument/2006/relationships/image" Target="../media/image80.svg"/><Relationship Id="rId14" Type="http://schemas.openxmlformats.org/officeDocument/2006/relationships/image" Target="../media/image85.sv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slide" Target="slide7.xml"/><Relationship Id="rId3" Type="http://schemas.openxmlformats.org/officeDocument/2006/relationships/image" Target="../media/image6.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slide" Target="slide5.xml"/><Relationship Id="rId11" Type="http://schemas.openxmlformats.org/officeDocument/2006/relationships/image" Target="../media/image21.svg"/><Relationship Id="rId5" Type="http://schemas.openxmlformats.org/officeDocument/2006/relationships/image" Target="../media/image17.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slide" Target="slide6.xml"/></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41.xml"/><Relationship Id="rId7" Type="http://schemas.openxmlformats.org/officeDocument/2006/relationships/image" Target="../media/image89.png"/><Relationship Id="rId2" Type="http://schemas.openxmlformats.org/officeDocument/2006/relationships/slide" Target="slide44.xml"/><Relationship Id="rId1" Type="http://schemas.openxmlformats.org/officeDocument/2006/relationships/slideLayout" Target="../slideLayouts/slideLayout1.xml"/><Relationship Id="rId6" Type="http://schemas.openxmlformats.org/officeDocument/2006/relationships/slide" Target="slide45.xml"/><Relationship Id="rId11" Type="http://schemas.openxmlformats.org/officeDocument/2006/relationships/image" Target="../media/image93.svg"/><Relationship Id="rId5" Type="http://schemas.openxmlformats.org/officeDocument/2006/relationships/slide" Target="slide42.xml"/><Relationship Id="rId10" Type="http://schemas.openxmlformats.org/officeDocument/2006/relationships/image" Target="../media/image92.png"/><Relationship Id="rId4" Type="http://schemas.openxmlformats.org/officeDocument/2006/relationships/slide" Target="slide43.xml"/><Relationship Id="rId9" Type="http://schemas.openxmlformats.org/officeDocument/2006/relationships/image" Target="../media/image91.svg"/></Relationships>
</file>

<file path=ppt/slides/_rels/slide41.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6.png"/><Relationship Id="rId7"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40.xml"/><Relationship Id="rId5" Type="http://schemas.openxmlformats.org/officeDocument/2006/relationships/image" Target="../media/image95.sv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6.png"/><Relationship Id="rId7" Type="http://schemas.openxmlformats.org/officeDocument/2006/relationships/image" Target="../media/image98.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40.xml"/><Relationship Id="rId5" Type="http://schemas.openxmlformats.org/officeDocument/2006/relationships/image" Target="../media/image95.sv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6.png"/><Relationship Id="rId7" Type="http://schemas.openxmlformats.org/officeDocument/2006/relationships/image" Target="../media/image100.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40.xml"/><Relationship Id="rId5" Type="http://schemas.openxmlformats.org/officeDocument/2006/relationships/image" Target="../media/image95.sv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6.png"/><Relationship Id="rId7" Type="http://schemas.openxmlformats.org/officeDocument/2006/relationships/image" Target="../media/image102.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40.xml"/><Relationship Id="rId5" Type="http://schemas.openxmlformats.org/officeDocument/2006/relationships/image" Target="../media/image95.svg"/><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slide" Target="slide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8"/>
          <p:cNvPicPr>
            <a:picLocks noGrp="1" noChangeAspect="1"/>
          </p:cNvPicPr>
          <p:nvPr/>
        </p:nvPicPr>
        <p:blipFill>
          <a:blip r:embed="rId2"/>
          <a:stretch>
            <a:fillRect/>
          </a:stretch>
        </p:blipFill>
        <p:spPr>
          <a:xfrm>
            <a:off x="228600" y="533083"/>
            <a:ext cx="3836988" cy="2951162"/>
          </a:xfrm>
          <a:prstGeom prst="rect">
            <a:avLst/>
          </a:prstGeom>
          <a:noFill/>
          <a:ln w="9525">
            <a:noFill/>
          </a:ln>
        </p:spPr>
      </p:pic>
      <p:pic>
        <p:nvPicPr>
          <p:cNvPr id="11" name="Picture 10" descr="hinh-anh-cau-be-thac-mac_111109192"/>
          <p:cNvPicPr>
            <a:picLocks noChangeAspect="1"/>
          </p:cNvPicPr>
          <p:nvPr/>
        </p:nvPicPr>
        <p:blipFill>
          <a:blip r:embed="rId3">
            <a:clrChange>
              <a:clrFrom>
                <a:srgbClr val="F7F7F7">
                  <a:alpha val="100000"/>
                </a:srgbClr>
              </a:clrFrom>
              <a:clrTo>
                <a:srgbClr val="F7F7F7">
                  <a:alpha val="100000"/>
                  <a:alpha val="0"/>
                </a:srgbClr>
              </a:clrTo>
            </a:clrChange>
          </a:blip>
          <a:stretch>
            <a:fillRect/>
          </a:stretch>
        </p:blipFill>
        <p:spPr>
          <a:xfrm>
            <a:off x="-381000" y="2039620"/>
            <a:ext cx="5154930" cy="5464175"/>
          </a:xfrm>
          <a:prstGeom prst="rect">
            <a:avLst/>
          </a:prstGeom>
        </p:spPr>
      </p:pic>
      <p:pic>
        <p:nvPicPr>
          <p:cNvPr id="21506" name="Picture 6"/>
          <p:cNvPicPr>
            <a:picLocks noGrp="1" noChangeAspect="1"/>
          </p:cNvPicPr>
          <p:nvPr>
            <p:ph idx="1"/>
          </p:nvPr>
        </p:nvPicPr>
        <p:blipFill>
          <a:blip r:embed="rId4"/>
          <a:stretch>
            <a:fillRect/>
          </a:stretch>
        </p:blipFill>
        <p:spPr>
          <a:xfrm>
            <a:off x="3735070" y="609600"/>
            <a:ext cx="7503160" cy="5095875"/>
          </a:xfrm>
          <a:prstGeom prst="rect">
            <a:avLst/>
          </a:prstGeom>
          <a:ln>
            <a:noFill/>
          </a:ln>
        </p:spPr>
      </p:pic>
      <p:sp>
        <p:nvSpPr>
          <p:cNvPr id="1145" name="Google Shape;1145;p45"/>
          <p:cNvSpPr/>
          <p:nvPr/>
        </p:nvSpPr>
        <p:spPr>
          <a:xfrm flipV="1">
            <a:off x="5791200" y="685800"/>
            <a:ext cx="3308350" cy="1358265"/>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ctr" rtl="0" fontAlgn="base">
              <a:spcBef>
                <a:spcPts val="0"/>
              </a:spcBef>
              <a:spcAft>
                <a:spcPts val="0"/>
              </a:spcAft>
              <a:buNone/>
            </a:pPr>
            <a:endParaRPr sz="4800" strike="noStrike" noProof="1">
              <a:solidFill>
                <a:schemeClr val="dk1"/>
              </a:solidFill>
              <a:latin typeface="Life Savers ExtraBold"/>
              <a:ea typeface="Life Savers ExtraBold"/>
              <a:cs typeface="Life Savers ExtraBold"/>
              <a:sym typeface="Life Savers ExtraBold"/>
            </a:endParaRPr>
          </a:p>
        </p:txBody>
      </p:sp>
      <p:pic>
        <p:nvPicPr>
          <p:cNvPr id="22533" name="Picture 13"/>
          <p:cNvPicPr>
            <a:picLocks noChangeAspect="1"/>
          </p:cNvPicPr>
          <p:nvPr/>
        </p:nvPicPr>
        <p:blipFill>
          <a:blip r:embed="rId5"/>
          <a:stretch>
            <a:fillRect/>
          </a:stretch>
        </p:blipFill>
        <p:spPr>
          <a:xfrm>
            <a:off x="6172200" y="914400"/>
            <a:ext cx="2247900" cy="719455"/>
          </a:xfrm>
          <a:prstGeom prst="rect">
            <a:avLst/>
          </a:prstGeom>
          <a:noFill/>
          <a:ln w="9525">
            <a:noFill/>
          </a:ln>
        </p:spPr>
      </p:pic>
      <p:pic>
        <p:nvPicPr>
          <p:cNvPr id="10"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pic>
        <p:nvPicPr>
          <p:cNvPr id="2" name="Picture 1"/>
          <p:cNvPicPr>
            <a:picLocks noChangeAspect="1"/>
          </p:cNvPicPr>
          <p:nvPr/>
        </p:nvPicPr>
        <p:blipFill>
          <a:blip r:embed="rId7"/>
          <a:stretch>
            <a:fillRect/>
          </a:stretch>
        </p:blipFill>
        <p:spPr>
          <a:xfrm>
            <a:off x="3819525" y="2059940"/>
            <a:ext cx="7334250" cy="1704975"/>
          </a:xfrm>
          <a:prstGeom prst="rect">
            <a:avLst/>
          </a:prstGeom>
        </p:spPr>
      </p:pic>
    </p:spTree>
  </p:cSld>
  <p:clrMapOvr>
    <a:masterClrMapping/>
  </p:clrMapOvr>
  <p:transition>
    <p:newsfla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38835" y="381000"/>
            <a:ext cx="10324465" cy="6247130"/>
          </a:xfrm>
          <a:prstGeom prst="rect">
            <a:avLst/>
          </a:prstGeom>
          <a:noFill/>
        </p:spPr>
        <p:txBody>
          <a:bodyPr wrap="square" rtlCol="0" anchor="t">
            <a:spAutoFit/>
          </a:bodyPr>
          <a:lstStyle/>
          <a:p>
            <a:pPr algn="ctr"/>
            <a:r>
              <a:rPr lang="en-GB" altLang="en-US" sz="2000" b="1">
                <a:solidFill>
                  <a:schemeClr val="accent1">
                    <a:lumMod val="75000"/>
                  </a:schemeClr>
                </a:solidFill>
                <a:effectLst>
                  <a:outerShdw blurRad="38100" dist="19050" dir="2700000" algn="tl" rotWithShape="0">
                    <a:schemeClr val="dk1">
                      <a:alpha val="40000"/>
                    </a:schemeClr>
                  </a:outerShdw>
                </a:effectLst>
              </a:rPr>
              <a:t>Cái gì quý nhất?</a:t>
            </a:r>
          </a:p>
          <a:p>
            <a:pPr algn="just"/>
            <a:r>
              <a:rPr lang="en-GB" altLang="en-US" sz="2000"/>
              <a:t>        Một hôm, trên đường đi học về, Hùng, Quý và Nam trao đổi với nhau xem ở trên đời này, cái gì quý nhất.</a:t>
            </a:r>
          </a:p>
          <a:p>
            <a:pPr algn="just"/>
            <a:r>
              <a:rPr lang="en-GB" altLang="en-US" sz="2000">
                <a:sym typeface="+mn-ea"/>
              </a:rPr>
              <a:t>        </a:t>
            </a:r>
            <a:r>
              <a:rPr lang="en-GB" altLang="en-US" sz="2000"/>
              <a:t>Hùng nói: "Theo tớ, quý nhất là lúa gạo. Các cậu có thấy ai không ăn mà sống được không?"</a:t>
            </a:r>
          </a:p>
          <a:p>
            <a:pPr algn="just"/>
            <a:r>
              <a:rPr lang="en-GB" altLang="en-US" sz="2000">
                <a:sym typeface="+mn-ea"/>
              </a:rPr>
              <a:t>        </a:t>
            </a:r>
            <a:r>
              <a:rPr lang="en-GB" altLang="en-US" sz="2000"/>
              <a:t>Quý và Nam cho là có lí. Nhưng đi được mươi bước. Quý vội reo lên: "Bạn Hùng nói không đúng. Quý nhất phải là vàng. Mọi người chẳng thường nói quý như vàng là gì! Có vàng là có tiền, có tiền sẽ mua được lúa gạo!"</a:t>
            </a:r>
          </a:p>
          <a:p>
            <a:pPr algn="just"/>
            <a:r>
              <a:rPr lang="en-GB" altLang="en-US" sz="2000">
                <a:sym typeface="+mn-ea"/>
              </a:rPr>
              <a:t>        </a:t>
            </a:r>
            <a:r>
              <a:rPr lang="en-GB" altLang="en-US" sz="2000"/>
              <a:t>Nam vội tiếp ngay: "Quý nhất là thì giờ. Thầy giáo thường nói thì giờ quý hơn vàng bạc. Có thì giờ mới làm ra được lúa gạo, vàng bạc!"</a:t>
            </a:r>
          </a:p>
          <a:p>
            <a:pPr algn="just"/>
            <a:r>
              <a:rPr lang="en-GB" altLang="en-US" sz="2000">
                <a:sym typeface="+mn-ea"/>
              </a:rPr>
              <a:t>        </a:t>
            </a:r>
            <a:r>
              <a:rPr lang="en-GB" altLang="en-US" sz="2000"/>
              <a:t>Cuộc tranh luận thật sôi nổi, người nào cũng có lí, không ai chịu ai. Hôm sau, ba bạn đến nhờ thầy giáo phân giải.</a:t>
            </a:r>
          </a:p>
          <a:p>
            <a:pPr algn="just"/>
            <a:r>
              <a:rPr lang="en-GB" altLang="en-US" sz="2000">
                <a:sym typeface="+mn-ea"/>
              </a:rPr>
              <a:t>        </a:t>
            </a:r>
            <a:r>
              <a:rPr lang="en-GB" altLang="en-US" sz="2000"/>
              <a:t>Nghe xong, thầy mỉm cười rồi nói:</a:t>
            </a:r>
          </a:p>
          <a:p>
            <a:pPr algn="just"/>
            <a:r>
              <a:rPr lang="en-GB" altLang="en-US" sz="2000">
                <a:sym typeface="+mn-ea"/>
              </a:rPr>
              <a:t>        </a:t>
            </a:r>
            <a:r>
              <a:rPr lang="en-GB" altLang="en-US" sz="2000"/>
              <a:t>- Lúa gạo quý vì ta phải đổ bao mồ hôi mới làm ra được. Vàng cũng quý vì nó rất đắt và hiếm. Còn thì giờ đã qua thì không ai lấy lại được, đáng quý lắm. Nhưng lúa gạo, vàng bạc, thì giờ vẫn chưa phải là quý nhất. Ai làm ra lúa gạo, vàng bạc, ai biết dùng thì giờ?</a:t>
            </a:r>
            <a:r>
              <a:rPr lang="en-GB" altLang="en-US" sz="2000">
                <a:sym typeface="+mn-ea"/>
              </a:rPr>
              <a:t>                  </a:t>
            </a:r>
            <a:r>
              <a:rPr lang="en-GB" altLang="en-US" sz="2000"/>
              <a:t>Đó chính là người lao động các em ạ. Không có người lao động thì không có lúa gạo, không có vàng bạc, nghĩa là tất cả mọi thứ đều không có, và thì giờ cũng trôi qua một cách vô vị mà thôi.</a:t>
            </a:r>
          </a:p>
          <a:p>
            <a:r>
              <a:rPr lang="en-GB" altLang="en-US" sz="2000" b="1">
                <a:solidFill>
                  <a:schemeClr val="tx1"/>
                </a:solidFill>
                <a:effectLst>
                  <a:outerShdw blurRad="38100" dist="19050" dir="2700000" algn="tl" rotWithShape="0">
                    <a:schemeClr val="dk1">
                      <a:alpha val="40000"/>
                    </a:schemeClr>
                  </a:outerShdw>
                </a:effectLst>
              </a:rPr>
              <a:t>                                                                                           Trịnh Mạnh</a:t>
            </a:r>
          </a:p>
        </p:txBody>
      </p:sp>
      <p:sp>
        <p:nvSpPr>
          <p:cNvPr id="3" name="Rectangles 2"/>
          <p:cNvSpPr/>
          <p:nvPr/>
        </p:nvSpPr>
        <p:spPr>
          <a:xfrm>
            <a:off x="1143635" y="457200"/>
            <a:ext cx="313055" cy="768350"/>
          </a:xfrm>
          <a:prstGeom prst="rect">
            <a:avLst/>
          </a:prstGeom>
          <a:noFill/>
          <a:ln>
            <a:noFill/>
          </a:ln>
        </p:spPr>
        <p:txBody>
          <a:bodyPr wrap="square" rtlCol="0" anchor="t">
            <a:spAutoFit/>
          </a:bodyPr>
          <a:lstStyle/>
          <a:p>
            <a:pPr algn="ctr"/>
            <a:r>
              <a:rPr lang="en-GB" altLang="en-US" sz="4400" b="1">
                <a:solidFill>
                  <a:srgbClr val="FF0000"/>
                </a:solidFill>
                <a:effectLst>
                  <a:outerShdw blurRad="38100" dist="19050" dir="2700000" algn="tl" rotWithShape="0">
                    <a:schemeClr val="dk1">
                      <a:alpha val="40000"/>
                    </a:schemeClr>
                  </a:outerShdw>
                </a:effectLst>
              </a:rPr>
              <a:t>1</a:t>
            </a:r>
          </a:p>
        </p:txBody>
      </p:sp>
      <p:sp>
        <p:nvSpPr>
          <p:cNvPr id="4" name="Rectangles 3"/>
          <p:cNvSpPr/>
          <p:nvPr/>
        </p:nvSpPr>
        <p:spPr>
          <a:xfrm>
            <a:off x="1144270" y="1143000"/>
            <a:ext cx="313055" cy="768350"/>
          </a:xfrm>
          <a:prstGeom prst="rect">
            <a:avLst/>
          </a:prstGeom>
          <a:noFill/>
          <a:ln>
            <a:noFill/>
          </a:ln>
        </p:spPr>
        <p:txBody>
          <a:bodyPr wrap="square" rtlCol="0" anchor="t">
            <a:spAutoFit/>
          </a:bodyPr>
          <a:lstStyle/>
          <a:p>
            <a:pPr algn="ctr"/>
            <a:r>
              <a:rPr lang="en-GB" altLang="en-US" sz="4400" b="1">
                <a:solidFill>
                  <a:srgbClr val="FF0000"/>
                </a:solidFill>
                <a:effectLst>
                  <a:outerShdw blurRad="38100" dist="19050" dir="2700000" algn="tl" rotWithShape="0">
                    <a:schemeClr val="dk1">
                      <a:alpha val="40000"/>
                    </a:schemeClr>
                  </a:outerShdw>
                </a:effectLst>
              </a:rPr>
              <a:t>2</a:t>
            </a:r>
          </a:p>
        </p:txBody>
      </p:sp>
      <p:sp>
        <p:nvSpPr>
          <p:cNvPr id="5" name="Rectangles 4"/>
          <p:cNvSpPr/>
          <p:nvPr/>
        </p:nvSpPr>
        <p:spPr>
          <a:xfrm>
            <a:off x="1067435" y="3886200"/>
            <a:ext cx="313055" cy="768350"/>
          </a:xfrm>
          <a:prstGeom prst="rect">
            <a:avLst/>
          </a:prstGeom>
          <a:noFill/>
          <a:ln>
            <a:noFill/>
          </a:ln>
        </p:spPr>
        <p:txBody>
          <a:bodyPr wrap="square" rtlCol="0" anchor="t">
            <a:spAutoFit/>
          </a:bodyPr>
          <a:lstStyle/>
          <a:p>
            <a:pPr algn="ctr"/>
            <a:r>
              <a:rPr lang="en-GB" altLang="en-US" sz="4400" b="1">
                <a:solidFill>
                  <a:srgbClr val="FF0000"/>
                </a:solidFill>
                <a:effectLst>
                  <a:outerShdw blurRad="38100" dist="19050" dir="2700000" algn="tl" rotWithShape="0">
                    <a:schemeClr val="dk1">
                      <a:alpha val="40000"/>
                    </a:schemeClr>
                  </a:outerShdw>
                </a:effectLst>
              </a:rPr>
              <a:t>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38200" y="378460"/>
            <a:ext cx="6336030" cy="1572895"/>
          </a:xfrm>
          <a:prstGeom prst="rect">
            <a:avLst/>
          </a:prstGeom>
        </p:spPr>
      </p:pic>
      <p:sp>
        <p:nvSpPr>
          <p:cNvPr id="16389" name="Text Box 9"/>
          <p:cNvSpPr txBox="1"/>
          <p:nvPr/>
        </p:nvSpPr>
        <p:spPr>
          <a:xfrm>
            <a:off x="1067435" y="1951355"/>
            <a:ext cx="9906000" cy="4399915"/>
          </a:xfrm>
          <a:prstGeom prst="rect">
            <a:avLst/>
          </a:prstGeom>
          <a:noFill/>
          <a:ln w="9525">
            <a:noFill/>
          </a:ln>
        </p:spPr>
        <p:txBody>
          <a:bodyPr wrap="square">
            <a:spAutoFit/>
          </a:bodyPr>
          <a:lstStyle/>
          <a:p>
            <a:pPr algn="just">
              <a:spcBef>
                <a:spcPct val="50000"/>
              </a:spcBef>
              <a:buClrTx/>
              <a:buSzTx/>
              <a:buFontTx/>
            </a:pPr>
            <a:r>
              <a:rPr sz="2800" b="1" dirty="0">
                <a:latin typeface="Times New Roman" panose="02020603050405020304" pitchFamily="18" charset="0"/>
              </a:rPr>
              <a:t>    </a:t>
            </a:r>
            <a:r>
              <a:rPr sz="2800" b="1" dirty="0">
                <a:latin typeface="Times New Roman" panose="02020603050405020304" pitchFamily="18" charset="0"/>
                <a:sym typeface="+mn-ea"/>
              </a:rPr>
              <a:t>    Hùng nói:  Theo tớ </a:t>
            </a:r>
            <a:r>
              <a:rPr sz="2800" b="1" dirty="0">
                <a:solidFill>
                  <a:srgbClr val="FF0000"/>
                </a:solidFill>
                <a:latin typeface="Times New Roman" panose="02020603050405020304" pitchFamily="18" charset="0"/>
                <a:sym typeface="+mn-ea"/>
              </a:rPr>
              <a:t>quý nhất </a:t>
            </a:r>
            <a:r>
              <a:rPr sz="2800" b="1" dirty="0">
                <a:latin typeface="Times New Roman" panose="02020603050405020304" pitchFamily="18" charset="0"/>
                <a:sym typeface="+mn-ea"/>
              </a:rPr>
              <a:t>là </a:t>
            </a:r>
            <a:r>
              <a:rPr sz="2800" b="1" dirty="0">
                <a:solidFill>
                  <a:srgbClr val="FF0000"/>
                </a:solidFill>
                <a:latin typeface="Times New Roman" panose="02020603050405020304" pitchFamily="18" charset="0"/>
                <a:sym typeface="+mn-ea"/>
              </a:rPr>
              <a:t>lúa gạo</a:t>
            </a:r>
            <a:r>
              <a:rPr sz="2800" b="1" dirty="0">
                <a:latin typeface="Times New Roman" panose="02020603050405020304" pitchFamily="18" charset="0"/>
                <a:sym typeface="+mn-ea"/>
              </a:rPr>
              <a:t>. Các cậu có thấy ai </a:t>
            </a:r>
            <a:r>
              <a:rPr sz="2800" b="1" dirty="0">
                <a:solidFill>
                  <a:srgbClr val="FF0000"/>
                </a:solidFill>
                <a:latin typeface="Times New Roman" panose="02020603050405020304" pitchFamily="18" charset="0"/>
                <a:sym typeface="+mn-ea"/>
              </a:rPr>
              <a:t>không ăn</a:t>
            </a:r>
            <a:r>
              <a:rPr sz="2800" b="1" dirty="0">
                <a:latin typeface="Times New Roman" panose="02020603050405020304" pitchFamily="18" charset="0"/>
                <a:sym typeface="+mn-ea"/>
              </a:rPr>
              <a:t> mà sống được không ?</a:t>
            </a:r>
            <a:endParaRPr sz="2800" b="1" dirty="0">
              <a:latin typeface="Times New Roman" panose="02020603050405020304" pitchFamily="18" charset="0"/>
            </a:endParaRPr>
          </a:p>
          <a:p>
            <a:pPr algn="just">
              <a:spcBef>
                <a:spcPct val="50000"/>
              </a:spcBef>
              <a:buClrTx/>
              <a:buSzTx/>
              <a:buFontTx/>
            </a:pPr>
            <a:r>
              <a:rPr sz="2800" b="1" dirty="0">
                <a:latin typeface="Times New Roman" panose="02020603050405020304" pitchFamily="18" charset="0"/>
              </a:rPr>
              <a:t> Quý và Nam cho là có lí. Nhưng đi được mươi bước, Quý vội reo lên : “Bạn Hùng nói </a:t>
            </a:r>
            <a:r>
              <a:rPr sz="2800" b="1" dirty="0">
                <a:solidFill>
                  <a:srgbClr val="FF0000"/>
                </a:solidFill>
                <a:latin typeface="Times New Roman" panose="02020603050405020304" pitchFamily="18" charset="0"/>
              </a:rPr>
              <a:t>không đúng</a:t>
            </a:r>
            <a:r>
              <a:rPr sz="2800" b="1" dirty="0">
                <a:latin typeface="Times New Roman" panose="02020603050405020304" pitchFamily="18" charset="0"/>
              </a:rPr>
              <a:t>. </a:t>
            </a:r>
            <a:r>
              <a:rPr sz="2800" b="1" dirty="0">
                <a:solidFill>
                  <a:srgbClr val="FF0000"/>
                </a:solidFill>
                <a:latin typeface="Times New Roman" panose="02020603050405020304" pitchFamily="18" charset="0"/>
              </a:rPr>
              <a:t>Quý nhất</a:t>
            </a:r>
            <a:r>
              <a:rPr sz="2800" b="1" dirty="0">
                <a:latin typeface="Times New Roman" panose="02020603050405020304" pitchFamily="18" charset="0"/>
              </a:rPr>
              <a:t> phải là vàng. Mọi người chẳng thường nói </a:t>
            </a:r>
            <a:r>
              <a:rPr sz="2800" b="1" dirty="0">
                <a:solidFill>
                  <a:srgbClr val="FF0000"/>
                </a:solidFill>
                <a:latin typeface="Times New Roman" panose="02020603050405020304" pitchFamily="18" charset="0"/>
              </a:rPr>
              <a:t>quý như vàng</a:t>
            </a:r>
            <a:r>
              <a:rPr sz="2800" b="1" dirty="0">
                <a:latin typeface="Times New Roman" panose="02020603050405020304" pitchFamily="18" charset="0"/>
              </a:rPr>
              <a:t> là gì ? Có vàng là có tiền, có tiền sẽ mua được lúa gạo . ”</a:t>
            </a:r>
          </a:p>
          <a:p>
            <a:pPr algn="just">
              <a:spcBef>
                <a:spcPct val="50000"/>
              </a:spcBef>
            </a:pPr>
            <a:r>
              <a:rPr sz="2800" b="1" dirty="0">
                <a:latin typeface="Times New Roman" panose="02020603050405020304" pitchFamily="18" charset="0"/>
              </a:rPr>
              <a:t>    Nam vội tiếp ngay : “</a:t>
            </a:r>
            <a:r>
              <a:rPr sz="2800" b="1" dirty="0">
                <a:solidFill>
                  <a:srgbClr val="FF0000"/>
                </a:solidFill>
                <a:latin typeface="Times New Roman" panose="02020603050405020304" pitchFamily="18" charset="0"/>
              </a:rPr>
              <a:t>Quý nhất</a:t>
            </a:r>
            <a:r>
              <a:rPr sz="2800" b="1" dirty="0">
                <a:latin typeface="Times New Roman" panose="02020603050405020304" pitchFamily="18" charset="0"/>
              </a:rPr>
              <a:t> là </a:t>
            </a:r>
            <a:r>
              <a:rPr sz="2800" b="1" dirty="0">
                <a:solidFill>
                  <a:srgbClr val="FF0000"/>
                </a:solidFill>
                <a:latin typeface="Times New Roman" panose="02020603050405020304" pitchFamily="18" charset="0"/>
              </a:rPr>
              <a:t>thì giờ</a:t>
            </a:r>
            <a:r>
              <a:rPr sz="2800" b="1" dirty="0">
                <a:latin typeface="Times New Roman" panose="02020603050405020304" pitchFamily="18" charset="0"/>
              </a:rPr>
              <a:t>. Thầy giáo thường nói </a:t>
            </a:r>
            <a:r>
              <a:rPr sz="2800" b="1" dirty="0">
                <a:solidFill>
                  <a:srgbClr val="FF0000"/>
                </a:solidFill>
                <a:latin typeface="Times New Roman" panose="02020603050405020304" pitchFamily="18" charset="0"/>
              </a:rPr>
              <a:t>thì giờ quý hơn vàng bạc</a:t>
            </a:r>
            <a:r>
              <a:rPr sz="2800" b="1" dirty="0">
                <a:latin typeface="Times New Roman" panose="02020603050405020304" pitchFamily="18" charset="0"/>
              </a:rPr>
              <a:t>. Có thì giờ mới làm ra được lúa gạo,  vàng bạc !”</a:t>
            </a:r>
          </a:p>
        </p:txBody>
      </p:sp>
      <p:pic>
        <p:nvPicPr>
          <p:cNvPr id="8" name="Picture 7"/>
          <p:cNvPicPr>
            <a:picLocks noChangeAspect="1"/>
          </p:cNvPicPr>
          <p:nvPr/>
        </p:nvPicPr>
        <p:blipFill>
          <a:blip r:embed="rId3"/>
          <a:stretch>
            <a:fillRect/>
          </a:stretch>
        </p:blipFill>
        <p:spPr>
          <a:xfrm>
            <a:off x="2364105" y="611505"/>
            <a:ext cx="3457575" cy="942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additive="base">
                                        <p:cTn id="7" dur="500" fill="hold"/>
                                        <p:tgtEl>
                                          <p:spTgt spid="16389"/>
                                        </p:tgtEl>
                                        <p:attrNameLst>
                                          <p:attrName>ppt_x</p:attrName>
                                        </p:attrNameLst>
                                      </p:cBhvr>
                                      <p:tavLst>
                                        <p:tav tm="0">
                                          <p:val>
                                            <p:strVal val="#ppt_x"/>
                                          </p:val>
                                        </p:tav>
                                        <p:tav tm="100000">
                                          <p:val>
                                            <p:strVal val="#ppt_x"/>
                                          </p:val>
                                        </p:tav>
                                      </p:tavLst>
                                    </p:anim>
                                    <p:anim calcmode="lin" valueType="num">
                                      <p:cBhvr additive="base">
                                        <p:cTn id="8"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1600" y="533400"/>
            <a:ext cx="5297805" cy="1572895"/>
          </a:xfrm>
          <a:prstGeom prst="rect">
            <a:avLst/>
          </a:prstGeom>
        </p:spPr>
      </p:pic>
      <p:pic>
        <p:nvPicPr>
          <p:cNvPr id="4" name="Picture 3"/>
          <p:cNvPicPr>
            <a:picLocks noChangeAspect="1"/>
          </p:cNvPicPr>
          <p:nvPr/>
        </p:nvPicPr>
        <p:blipFill>
          <a:blip r:embed="rId4"/>
          <a:stretch>
            <a:fillRect/>
          </a:stretch>
        </p:blipFill>
        <p:spPr>
          <a:xfrm>
            <a:off x="2819400" y="762000"/>
            <a:ext cx="2543175" cy="9429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0" y="1981200"/>
            <a:ext cx="8282940" cy="3355975"/>
          </a:xfrm>
          <a:prstGeom prst="rect">
            <a:avLst/>
          </a:prstGeom>
        </p:spPr>
      </p:pic>
      <p:sp>
        <p:nvSpPr>
          <p:cNvPr id="7" name="Rectangle 16"/>
          <p:cNvSpPr/>
          <p:nvPr/>
        </p:nvSpPr>
        <p:spPr>
          <a:xfrm>
            <a:off x="3505200" y="2743200"/>
            <a:ext cx="4788535" cy="1271270"/>
          </a:xfrm>
          <a:prstGeom prst="rect">
            <a:avLst/>
          </a:prstGeom>
          <a:noFill/>
          <a:ln w="9525">
            <a:noFill/>
          </a:ln>
        </p:spPr>
        <p:txBody>
          <a:bodyPr anchor="ctr" anchorCtr="0"/>
          <a:lstStyle/>
          <a:p>
            <a:pPr algn="ctr">
              <a:buClrTx/>
              <a:buSzTx/>
              <a:buFontTx/>
            </a:pP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 từ nào khó đọc?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4" presetClass="entr" presetSubtype="0" accel="10000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05"/>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 calcmode="lin" valueType="num">
                                      <p:cBhvr>
                                        <p:cTn id="14" dur="500" fill="hold"/>
                                        <p:tgtEl>
                                          <p:spTgt spid="7"/>
                                        </p:tgtEl>
                                        <p:attrNameLst>
                                          <p:attrName>ppt_x</p:attrName>
                                        </p:attrNameLst>
                                      </p:cBhvr>
                                      <p:tavLst>
                                        <p:tav tm="0">
                                          <p:val>
                                            <p:strVal val="#ppt_x-.2"/>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43041" y="1981121"/>
            <a:ext cx="5846963"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 y="533400"/>
            <a:ext cx="5297805" cy="1572895"/>
          </a:xfrm>
          <a:prstGeom prst="rect">
            <a:avLst/>
          </a:prstGeom>
        </p:spPr>
      </p:pic>
      <p:pic>
        <p:nvPicPr>
          <p:cNvPr id="4" name="Picture 3"/>
          <p:cNvPicPr>
            <a:picLocks noChangeAspect="1"/>
          </p:cNvPicPr>
          <p:nvPr/>
        </p:nvPicPr>
        <p:blipFill>
          <a:blip r:embed="rId6"/>
          <a:stretch>
            <a:fillRect/>
          </a:stretch>
        </p:blipFill>
        <p:spPr>
          <a:xfrm>
            <a:off x="2819400" y="762000"/>
            <a:ext cx="2543175" cy="942975"/>
          </a:xfrm>
          <a:prstGeom prst="rect">
            <a:avLst/>
          </a:prstGeom>
        </p:spPr>
      </p:pic>
      <p:sp>
        <p:nvSpPr>
          <p:cNvPr id="2" name="Text Box 1"/>
          <p:cNvSpPr txBox="1"/>
          <p:nvPr/>
        </p:nvSpPr>
        <p:spPr>
          <a:xfrm>
            <a:off x="4450080" y="2971800"/>
            <a:ext cx="5718175" cy="706755"/>
          </a:xfrm>
          <a:prstGeom prst="rect">
            <a:avLst/>
          </a:prstGeom>
          <a:noFill/>
        </p:spPr>
        <p:txBody>
          <a:bodyPr wrap="square" rtlCol="0" anchor="t">
            <a:spAutoFit/>
          </a:bodyPr>
          <a:lstStyle/>
          <a:p>
            <a:pPr lvl="0" algn="l" eaLnBrk="1" fontAlgn="base" hangingPunct="1">
              <a:buClrTx/>
              <a:buSzTx/>
              <a:buFontTx/>
              <a:buNone/>
            </a:pPr>
            <a:r>
              <a:rPr lang="en-GB" sz="4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tr</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anh luận</a:t>
            </a:r>
          </a:p>
        </p:txBody>
      </p:sp>
      <p:sp>
        <p:nvSpPr>
          <p:cNvPr id="5" name="Text Box 4"/>
          <p:cNvSpPr txBox="1"/>
          <p:nvPr/>
        </p:nvSpPr>
        <p:spPr>
          <a:xfrm>
            <a:off x="4495800" y="3678555"/>
            <a:ext cx="5718175" cy="706755"/>
          </a:xfrm>
          <a:prstGeom prst="rect">
            <a:avLst/>
          </a:prstGeom>
          <a:noFill/>
        </p:spPr>
        <p:txBody>
          <a:bodyPr wrap="square" rtlCol="0" anchor="t">
            <a:spAutoFit/>
          </a:bodyPr>
          <a:lstStyle/>
          <a:p>
            <a:pPr lvl="0" algn="l" eaLnBrk="1" fontAlgn="base" hangingPunct="1">
              <a:buClrTx/>
              <a:buSzTx/>
              <a:buFontTx/>
              <a:buNone/>
            </a:pPr>
            <a:r>
              <a:rPr lang="en-GB" sz="4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s</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ôi nổi</a:t>
            </a:r>
          </a:p>
        </p:txBody>
      </p:sp>
      <p:sp>
        <p:nvSpPr>
          <p:cNvPr id="7" name="Text Box 6"/>
          <p:cNvSpPr txBox="1"/>
          <p:nvPr/>
        </p:nvSpPr>
        <p:spPr>
          <a:xfrm>
            <a:off x="4495800" y="4392930"/>
            <a:ext cx="5718175" cy="706755"/>
          </a:xfrm>
          <a:prstGeom prst="rect">
            <a:avLst/>
          </a:prstGeom>
          <a:noFill/>
        </p:spPr>
        <p:txBody>
          <a:bodyPr wrap="square" rtlCol="0" anchor="t">
            <a:spAutoFit/>
          </a:bodyPr>
          <a:lstStyle/>
          <a:p>
            <a:pPr lvl="0" algn="l" eaLnBrk="1" fontAlgn="base" hangingPunct="1">
              <a:buClrTx/>
              <a:buSzTx/>
              <a:buFontTx/>
              <a:buNone/>
            </a:pP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phân </a:t>
            </a:r>
            <a:r>
              <a:rPr lang="en-GB" sz="4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gi</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ải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38835" y="229870"/>
            <a:ext cx="10324465" cy="6739255"/>
          </a:xfrm>
          <a:prstGeom prst="rect">
            <a:avLst/>
          </a:prstGeom>
          <a:noFill/>
        </p:spPr>
        <p:txBody>
          <a:bodyPr wrap="square" rtlCol="0" anchor="t">
            <a:spAutoFit/>
          </a:bodyPr>
          <a:lstStyle/>
          <a:p>
            <a:pPr algn="ctr"/>
            <a:r>
              <a:rPr lang="en-GB" altLang="en-US" sz="4000" b="1">
                <a:solidFill>
                  <a:srgbClr val="FF0000"/>
                </a:solidFill>
                <a:effectLst>
                  <a:outerShdw blurRad="38100" dist="19050" dir="2700000" algn="tl" rotWithShape="0">
                    <a:schemeClr val="dk1">
                      <a:alpha val="40000"/>
                    </a:schemeClr>
                  </a:outerShdw>
                </a:effectLst>
              </a:rPr>
              <a:t>Cái gì quý nhất?</a:t>
            </a:r>
            <a:endParaRPr lang="en-GB" altLang="en-US" sz="2800" b="1">
              <a:solidFill>
                <a:srgbClr val="FF0000"/>
              </a:solidFill>
              <a:effectLst>
                <a:outerShdw blurRad="38100" dist="19050" dir="2700000" algn="tl" rotWithShape="0">
                  <a:schemeClr val="dk1">
                    <a:alpha val="40000"/>
                  </a:schemeClr>
                </a:outerShdw>
              </a:effectLst>
            </a:endParaRPr>
          </a:p>
          <a:p>
            <a:pPr algn="just"/>
            <a:r>
              <a:rPr lang="en-GB" altLang="en-US" sz="2800"/>
              <a:t>        Một hôm, trên đường đi học về, Hùng, Quý và Nam trao đổi với nhau xem ở trên đời này, cái gì quý nhất.</a:t>
            </a:r>
          </a:p>
          <a:p>
            <a:pPr algn="just"/>
            <a:r>
              <a:rPr lang="en-GB" altLang="en-US" sz="2800">
                <a:sym typeface="+mn-ea"/>
              </a:rPr>
              <a:t>        </a:t>
            </a:r>
            <a:r>
              <a:rPr lang="en-GB" altLang="en-US" sz="2800"/>
              <a:t>Hùng nói: </a:t>
            </a:r>
            <a:r>
              <a:rPr lang="en-GB" altLang="en-US" sz="2800">
                <a:solidFill>
                  <a:srgbClr val="FF0000"/>
                </a:solidFill>
              </a:rPr>
              <a:t>"Theo tớ, quý nhất là lúa gạo. Các cậu có thấy ai không ăn mà sống được không?"</a:t>
            </a:r>
          </a:p>
          <a:p>
            <a:pPr algn="just"/>
            <a:r>
              <a:rPr lang="en-GB" altLang="en-US" sz="2800">
                <a:sym typeface="+mn-ea"/>
              </a:rPr>
              <a:t>        </a:t>
            </a:r>
            <a:r>
              <a:rPr lang="en-GB" altLang="en-US" sz="2800"/>
              <a:t>Quý và Nam cho là có lí. Nhưng đi được mươi bước. Quý vội reo lên: </a:t>
            </a:r>
            <a:r>
              <a:rPr lang="en-GB" altLang="en-US" sz="2800">
                <a:solidFill>
                  <a:srgbClr val="FF0000"/>
                </a:solidFill>
              </a:rPr>
              <a:t>"Bạn Hùng nói không đúng. Quý nhất phải là vàng. Mọi người chẳng thường nói quý như vàng là gì! </a:t>
            </a:r>
            <a:r>
              <a:rPr lang="en-GB" altLang="en-US" sz="2800"/>
              <a:t>Có vàng là có tiền, có tiền sẽ mua được lúa gạo!"</a:t>
            </a:r>
          </a:p>
          <a:p>
            <a:pPr algn="just"/>
            <a:r>
              <a:rPr lang="en-GB" altLang="en-US" sz="2800">
                <a:sym typeface="+mn-ea"/>
              </a:rPr>
              <a:t>        </a:t>
            </a:r>
            <a:r>
              <a:rPr lang="en-GB" altLang="en-US" sz="2800"/>
              <a:t>Nam vội tiếp ngay: "</a:t>
            </a:r>
            <a:r>
              <a:rPr lang="en-GB" altLang="en-US" sz="2800">
                <a:solidFill>
                  <a:srgbClr val="FF0000"/>
                </a:solidFill>
              </a:rPr>
              <a:t>Quý nhất là thì giờ. Thầy giáo thường nói thì giờ quý hơn vàng bạc</a:t>
            </a:r>
            <a:r>
              <a:rPr lang="en-GB" altLang="en-US" sz="2800"/>
              <a:t>. Có thì giờ mới làm ra được lúa gạo, vàng bạc!"</a:t>
            </a:r>
          </a:p>
          <a:p>
            <a:pPr algn="just"/>
            <a:r>
              <a:rPr lang="en-GB" altLang="en-US" sz="2800">
                <a:sym typeface="+mn-ea"/>
              </a:rPr>
              <a:t>        </a:t>
            </a:r>
            <a:r>
              <a:rPr lang="en-GB" altLang="en-US" sz="2800"/>
              <a:t>Cuộc </a:t>
            </a:r>
            <a:r>
              <a:rPr lang="en-GB" altLang="en-US" sz="2800" b="1" u="sng">
                <a:solidFill>
                  <a:srgbClr val="00B050"/>
                </a:solidFill>
              </a:rPr>
              <a:t>tranh luận</a:t>
            </a:r>
            <a:r>
              <a:rPr lang="en-GB" altLang="en-US" sz="2800"/>
              <a:t> thật </a:t>
            </a:r>
            <a:r>
              <a:rPr lang="en-GB" altLang="en-US" sz="2800" b="1" u="sng">
                <a:solidFill>
                  <a:srgbClr val="00B050"/>
                </a:solidFill>
              </a:rPr>
              <a:t>sôi nổi</a:t>
            </a:r>
            <a:r>
              <a:rPr lang="en-GB" altLang="en-US" sz="2800"/>
              <a:t>, người nào cũng có lí, không ai chịu ai. Hôm sau, ba bạn đến nhờ thầy giáo </a:t>
            </a:r>
            <a:r>
              <a:rPr lang="en-GB" altLang="en-US" sz="2800" b="1" u="sng">
                <a:solidFill>
                  <a:srgbClr val="00B050"/>
                </a:solidFill>
              </a:rPr>
              <a:t>phân giải</a:t>
            </a:r>
            <a:r>
              <a:rPr lang="en-GB" altLang="en-US" sz="2800"/>
              <a:t>.</a:t>
            </a:r>
          </a:p>
          <a:p>
            <a:pPr algn="just"/>
            <a:r>
              <a:rPr lang="en-GB" altLang="en-US" sz="2800">
                <a:sym typeface="+mn-ea"/>
              </a:rPr>
              <a:t> </a:t>
            </a:r>
            <a:endParaRPr lang="en-GB" altLang="en-US" sz="2800" b="1">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38835" y="686435"/>
            <a:ext cx="10324465" cy="5507990"/>
          </a:xfrm>
          <a:prstGeom prst="rect">
            <a:avLst/>
          </a:prstGeom>
          <a:noFill/>
        </p:spPr>
        <p:txBody>
          <a:bodyPr wrap="square" rtlCol="0" anchor="t">
            <a:spAutoFit/>
          </a:bodyPr>
          <a:lstStyle/>
          <a:p>
            <a:pPr algn="just"/>
            <a:r>
              <a:rPr lang="en-GB" altLang="en-US" sz="3200">
                <a:sym typeface="+mn-ea"/>
              </a:rPr>
              <a:t>        </a:t>
            </a:r>
            <a:r>
              <a:rPr lang="en-GB" altLang="en-US" sz="3200"/>
              <a:t>Nghe xong, thầy mỉm cười rồi nói:</a:t>
            </a:r>
          </a:p>
          <a:p>
            <a:pPr algn="just"/>
            <a:r>
              <a:rPr lang="en-GB" altLang="en-US" sz="3200">
                <a:sym typeface="+mn-ea"/>
              </a:rPr>
              <a:t>        </a:t>
            </a:r>
            <a:r>
              <a:rPr lang="en-GB" altLang="en-US" sz="3200"/>
              <a:t>- Lúa gạo quý vì ta phải đổ bao mồ hôi mới làm ra được. Vàng cũng quý vì nó rất đắt và hiếm. Còn thì giờ đã qua thì không ai lấy lại được, đáng quý lắm. Nhưng lúa gạo, vàng bạc, thì giờ vẫn chưa phải là quý nhất. Ai làm ra lúa gạo, vàng bạc, ai biết dùng thì giờ?</a:t>
            </a:r>
            <a:r>
              <a:rPr lang="en-GB" altLang="en-US" sz="3200">
                <a:sym typeface="+mn-ea"/>
              </a:rPr>
              <a:t>                  </a:t>
            </a:r>
            <a:r>
              <a:rPr lang="en-GB" altLang="en-US" sz="3200"/>
              <a:t>Đó chính là người lao động các em ạ. Không có người lao động thì không có lúa gạo, không có vàng bạc, nghĩa là tất cả mọi thứ đều không có, và thì giờ cũng trôi qua một cách vô vị mà thôi.</a:t>
            </a:r>
          </a:p>
          <a:p>
            <a:r>
              <a:rPr lang="en-GB" altLang="en-US" sz="3200" b="1">
                <a:solidFill>
                  <a:schemeClr val="tx1"/>
                </a:solidFill>
                <a:effectLst>
                  <a:outerShdw blurRad="38100" dist="19050" dir="2700000" algn="tl" rotWithShape="0">
                    <a:schemeClr val="dk1">
                      <a:alpha val="40000"/>
                    </a:schemeClr>
                  </a:outerShdw>
                </a:effectLst>
              </a:rPr>
              <a:t>                                                             Trịnh Mạnh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56205" y="1993900"/>
            <a:ext cx="6551930" cy="226885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 y="533400"/>
            <a:ext cx="5297805" cy="1572895"/>
          </a:xfrm>
          <a:prstGeom prst="rect">
            <a:avLst/>
          </a:prstGeom>
        </p:spPr>
      </p:pic>
      <p:pic>
        <p:nvPicPr>
          <p:cNvPr id="4" name="Picture 3"/>
          <p:cNvPicPr>
            <a:picLocks noChangeAspect="1"/>
          </p:cNvPicPr>
          <p:nvPr/>
        </p:nvPicPr>
        <p:blipFill>
          <a:blip r:embed="rId6"/>
          <a:stretch>
            <a:fillRect/>
          </a:stretch>
        </p:blipFill>
        <p:spPr>
          <a:xfrm>
            <a:off x="2819400" y="762000"/>
            <a:ext cx="2543175" cy="942975"/>
          </a:xfrm>
          <a:prstGeom prst="rect">
            <a:avLst/>
          </a:prstGeom>
        </p:spPr>
      </p:pic>
      <p:sp>
        <p:nvSpPr>
          <p:cNvPr id="12304" name="Rectangle 16"/>
          <p:cNvSpPr/>
          <p:nvPr/>
        </p:nvSpPr>
        <p:spPr>
          <a:xfrm>
            <a:off x="3107055" y="2437765"/>
            <a:ext cx="5724525" cy="1371600"/>
          </a:xfrm>
          <a:prstGeom prst="rect">
            <a:avLst/>
          </a:prstGeom>
          <a:noFill/>
          <a:ln w="9525">
            <a:noFill/>
          </a:ln>
        </p:spPr>
        <p:txBody>
          <a:bodyPr anchor="ctr" anchorCtr="0"/>
          <a:lstStyle/>
          <a:p>
            <a:pPr algn="ctr">
              <a:lnSpc>
                <a:spcPct val="80000"/>
              </a:lnSpc>
            </a:pP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đọc phần Chú giải trong sách giáo khoa để hiểu hơn về nghĩa của các từ sau:</a:t>
            </a:r>
          </a:p>
        </p:txBody>
      </p:sp>
      <p:pic>
        <p:nvPicPr>
          <p:cNvPr id="5" name="Picture 7"/>
          <p:cNvPicPr>
            <a:picLocks noChangeAspect="1"/>
          </p:cNvPicPr>
          <p:nvPr/>
        </p:nvPicPr>
        <p:blipFill>
          <a:blip r:embed="rId7" cstate="print">
            <a:extLst>
              <a:ext uri="{28A0092B-C50C-407E-A947-70E740481C1C}">
                <a14:useLocalDpi xmlns:a14="http://schemas.microsoft.com/office/drawing/2010/main" val="0"/>
              </a:ext>
            </a:extLst>
          </a:blip>
          <a:srcRect b="57369"/>
          <a:stretch>
            <a:fillRect/>
          </a:stretch>
        </p:blipFill>
        <p:spPr>
          <a:xfrm>
            <a:off x="9006840" y="3387090"/>
            <a:ext cx="2594610" cy="3340735"/>
          </a:xfrm>
          <a:prstGeom prst="rect">
            <a:avLst/>
          </a:prstGeom>
        </p:spPr>
      </p:pic>
      <p:pic>
        <p:nvPicPr>
          <p:cNvPr id="6" name="Picture 5"/>
          <p:cNvPicPr>
            <a:picLocks noChangeAspect="1"/>
          </p:cNvPicPr>
          <p:nvPr/>
        </p:nvPicPr>
        <p:blipFill>
          <a:blip r:embed="rId8"/>
          <a:stretch>
            <a:fillRect/>
          </a:stretch>
        </p:blipFill>
        <p:spPr>
          <a:xfrm>
            <a:off x="4953000" y="4343400"/>
            <a:ext cx="2609850" cy="723900"/>
          </a:xfrm>
          <a:prstGeom prst="rect">
            <a:avLst/>
          </a:prstGeom>
        </p:spPr>
      </p:pic>
      <p:pic>
        <p:nvPicPr>
          <p:cNvPr id="7" name="Picture 6"/>
          <p:cNvPicPr>
            <a:picLocks noChangeAspect="1"/>
          </p:cNvPicPr>
          <p:nvPr/>
        </p:nvPicPr>
        <p:blipFill>
          <a:blip r:embed="rId9"/>
          <a:stretch>
            <a:fillRect/>
          </a:stretch>
        </p:blipFill>
        <p:spPr>
          <a:xfrm>
            <a:off x="4953000" y="5486400"/>
            <a:ext cx="2600325" cy="723900"/>
          </a:xfrm>
          <a:prstGeom prst="rect">
            <a:avLst/>
          </a:prstGeom>
        </p:spPr>
      </p:pic>
      <p:pic>
        <p:nvPicPr>
          <p:cNvPr id="17"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8200" y="3886200"/>
            <a:ext cx="3481070" cy="2976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12304"/>
                                        </p:tgtEl>
                                        <p:attrNameLst>
                                          <p:attrName>style.visibility</p:attrName>
                                        </p:attrNameLst>
                                      </p:cBhvr>
                                      <p:to>
                                        <p:strVal val="visible"/>
                                      </p:to>
                                    </p:set>
                                    <p:anim calcmode="lin" valueType="num">
                                      <p:cBhvr>
                                        <p:cTn id="7" dur="500" fill="hold"/>
                                        <p:tgtEl>
                                          <p:spTgt spid="12304"/>
                                        </p:tgtEl>
                                        <p:attrNameLst>
                                          <p:attrName>ppt_w</p:attrName>
                                        </p:attrNameLst>
                                      </p:cBhvr>
                                      <p:tavLst>
                                        <p:tav tm="0">
                                          <p:val>
                                            <p:strVal val="#ppt_w*0.05"/>
                                          </p:val>
                                        </p:tav>
                                        <p:tav tm="100000">
                                          <p:val>
                                            <p:strVal val="#ppt_w"/>
                                          </p:val>
                                        </p:tav>
                                      </p:tavLst>
                                    </p:anim>
                                    <p:anim calcmode="lin" valueType="num">
                                      <p:cBhvr>
                                        <p:cTn id="8" dur="500" fill="hold"/>
                                        <p:tgtEl>
                                          <p:spTgt spid="12304"/>
                                        </p:tgtEl>
                                        <p:attrNameLst>
                                          <p:attrName>ppt_h</p:attrName>
                                        </p:attrNameLst>
                                      </p:cBhvr>
                                      <p:tavLst>
                                        <p:tav tm="0">
                                          <p:val>
                                            <p:strVal val="#ppt_h"/>
                                          </p:val>
                                        </p:tav>
                                        <p:tav tm="100000">
                                          <p:val>
                                            <p:strVal val="#ppt_h"/>
                                          </p:val>
                                        </p:tav>
                                      </p:tavLst>
                                    </p:anim>
                                    <p:anim calcmode="lin" valueType="num">
                                      <p:cBhvr>
                                        <p:cTn id="9" dur="500" fill="hold"/>
                                        <p:tgtEl>
                                          <p:spTgt spid="12304"/>
                                        </p:tgtEl>
                                        <p:attrNameLst>
                                          <p:attrName>ppt_x</p:attrName>
                                        </p:attrNameLst>
                                      </p:cBhvr>
                                      <p:tavLst>
                                        <p:tav tm="0">
                                          <p:val>
                                            <p:strVal val="#ppt_x-.2"/>
                                          </p:val>
                                        </p:tav>
                                        <p:tav tm="100000">
                                          <p:val>
                                            <p:strVal val="#ppt_x"/>
                                          </p:val>
                                        </p:tav>
                                      </p:tavLst>
                                    </p:anim>
                                    <p:anim calcmode="lin" valueType="num">
                                      <p:cBhvr>
                                        <p:cTn id="10" dur="500" fill="hold"/>
                                        <p:tgtEl>
                                          <p:spTgt spid="12304"/>
                                        </p:tgtEl>
                                        <p:attrNameLst>
                                          <p:attrName>ppt_y</p:attrName>
                                        </p:attrNameLst>
                                      </p:cBhvr>
                                      <p:tavLst>
                                        <p:tav tm="0">
                                          <p:val>
                                            <p:strVal val="#ppt_y"/>
                                          </p:val>
                                        </p:tav>
                                        <p:tav tm="100000">
                                          <p:val>
                                            <p:strVal val="#ppt_y"/>
                                          </p:val>
                                        </p:tav>
                                      </p:tavLst>
                                    </p:anim>
                                    <p:animEffect transition="in" filter="fade">
                                      <p:cBhvr>
                                        <p:cTn id="11" dur="500"/>
                                        <p:tgtEl>
                                          <p:spTgt spid="1230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2835" y="2515235"/>
            <a:ext cx="4959350" cy="34283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 y="533400"/>
            <a:ext cx="5297805" cy="1572895"/>
          </a:xfrm>
          <a:prstGeom prst="rect">
            <a:avLst/>
          </a:prstGeom>
        </p:spPr>
      </p:pic>
      <p:pic>
        <p:nvPicPr>
          <p:cNvPr id="4" name="Picture 3"/>
          <p:cNvPicPr>
            <a:picLocks noChangeAspect="1"/>
          </p:cNvPicPr>
          <p:nvPr/>
        </p:nvPicPr>
        <p:blipFill>
          <a:blip r:embed="rId6"/>
          <a:stretch>
            <a:fillRect/>
          </a:stretch>
        </p:blipFill>
        <p:spPr>
          <a:xfrm>
            <a:off x="2819400" y="762000"/>
            <a:ext cx="2543175" cy="942975"/>
          </a:xfrm>
          <a:prstGeom prst="rect">
            <a:avLst/>
          </a:prstGeom>
        </p:spPr>
      </p:pic>
      <p:sp>
        <p:nvSpPr>
          <p:cNvPr id="12304" name="Rectangle 16"/>
          <p:cNvSpPr/>
          <p:nvPr/>
        </p:nvSpPr>
        <p:spPr>
          <a:xfrm>
            <a:off x="2667000" y="3200400"/>
            <a:ext cx="4564380" cy="1371600"/>
          </a:xfrm>
          <a:prstGeom prst="rect">
            <a:avLst/>
          </a:prstGeom>
          <a:noFill/>
          <a:ln w="9525">
            <a:noFill/>
          </a:ln>
        </p:spPr>
        <p:txBody>
          <a:bodyPr anchor="ctr" anchorCtr="0"/>
          <a:lstStyle/>
          <a:p>
            <a:pPr algn="ctr">
              <a:lnSpc>
                <a:spcPct val="80000"/>
              </a:lnSpc>
            </a:pP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nêu những từ khác mà mình còn cảm thấy khó </a:t>
            </a:r>
            <a:r>
              <a:rPr lang="en-GB"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2" name="Picture 7"/>
          <p:cNvPicPr>
            <a:picLocks noChangeAspect="1"/>
          </p:cNvPicPr>
          <p:nvPr/>
        </p:nvPicPr>
        <p:blipFill>
          <a:blip r:embed="rId7">
            <a:extLst>
              <a:ext uri="{28A0092B-C50C-407E-A947-70E740481C1C}">
                <a14:useLocalDpi xmlns:a14="http://schemas.microsoft.com/office/drawing/2010/main" val="0"/>
              </a:ext>
            </a:extLst>
          </a:blip>
          <a:srcRect b="57369"/>
          <a:stretch>
            <a:fillRect/>
          </a:stretch>
        </p:blipFill>
        <p:spPr>
          <a:xfrm>
            <a:off x="7620000" y="2106295"/>
            <a:ext cx="3677285" cy="4733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4" presetClass="entr" presetSubtype="0" accel="100000" fill="hold" grpId="0" nodeType="withEffect">
                                  <p:stCondLst>
                                    <p:cond delay="0"/>
                                  </p:stCondLst>
                                  <p:childTnLst>
                                    <p:set>
                                      <p:cBhvr>
                                        <p:cTn id="11" dur="1" fill="hold">
                                          <p:stCondLst>
                                            <p:cond delay="0"/>
                                          </p:stCondLst>
                                        </p:cTn>
                                        <p:tgtEl>
                                          <p:spTgt spid="12304"/>
                                        </p:tgtEl>
                                        <p:attrNameLst>
                                          <p:attrName>style.visibility</p:attrName>
                                        </p:attrNameLst>
                                      </p:cBhvr>
                                      <p:to>
                                        <p:strVal val="visible"/>
                                      </p:to>
                                    </p:set>
                                    <p:anim calcmode="lin" valueType="num">
                                      <p:cBhvr>
                                        <p:cTn id="12" dur="500" fill="hold"/>
                                        <p:tgtEl>
                                          <p:spTgt spid="12304"/>
                                        </p:tgtEl>
                                        <p:attrNameLst>
                                          <p:attrName>ppt_w</p:attrName>
                                        </p:attrNameLst>
                                      </p:cBhvr>
                                      <p:tavLst>
                                        <p:tav tm="0">
                                          <p:val>
                                            <p:strVal val="#ppt_w*0.05"/>
                                          </p:val>
                                        </p:tav>
                                        <p:tav tm="100000">
                                          <p:val>
                                            <p:strVal val="#ppt_w"/>
                                          </p:val>
                                        </p:tav>
                                      </p:tavLst>
                                    </p:anim>
                                    <p:anim calcmode="lin" valueType="num">
                                      <p:cBhvr>
                                        <p:cTn id="13" dur="500" fill="hold"/>
                                        <p:tgtEl>
                                          <p:spTgt spid="12304"/>
                                        </p:tgtEl>
                                        <p:attrNameLst>
                                          <p:attrName>ppt_h</p:attrName>
                                        </p:attrNameLst>
                                      </p:cBhvr>
                                      <p:tavLst>
                                        <p:tav tm="0">
                                          <p:val>
                                            <p:strVal val="#ppt_h"/>
                                          </p:val>
                                        </p:tav>
                                        <p:tav tm="100000">
                                          <p:val>
                                            <p:strVal val="#ppt_h"/>
                                          </p:val>
                                        </p:tav>
                                      </p:tavLst>
                                    </p:anim>
                                    <p:anim calcmode="lin" valueType="num">
                                      <p:cBhvr>
                                        <p:cTn id="14" dur="500" fill="hold"/>
                                        <p:tgtEl>
                                          <p:spTgt spid="12304"/>
                                        </p:tgtEl>
                                        <p:attrNameLst>
                                          <p:attrName>ppt_x</p:attrName>
                                        </p:attrNameLst>
                                      </p:cBhvr>
                                      <p:tavLst>
                                        <p:tav tm="0">
                                          <p:val>
                                            <p:strVal val="#ppt_x-.2"/>
                                          </p:val>
                                        </p:tav>
                                        <p:tav tm="100000">
                                          <p:val>
                                            <p:strVal val="#ppt_x"/>
                                          </p:val>
                                        </p:tav>
                                      </p:tavLst>
                                    </p:anim>
                                    <p:anim calcmode="lin" valueType="num">
                                      <p:cBhvr>
                                        <p:cTn id="15" dur="500" fill="hold"/>
                                        <p:tgtEl>
                                          <p:spTgt spid="12304"/>
                                        </p:tgtEl>
                                        <p:attrNameLst>
                                          <p:attrName>ppt_y</p:attrName>
                                        </p:attrNameLst>
                                      </p:cBhvr>
                                      <p:tavLst>
                                        <p:tav tm="0">
                                          <p:val>
                                            <p:strVal val="#ppt_y"/>
                                          </p:val>
                                        </p:tav>
                                        <p:tav tm="100000">
                                          <p:val>
                                            <p:strVal val="#ppt_y"/>
                                          </p:val>
                                        </p:tav>
                                      </p:tavLst>
                                    </p:anim>
                                    <p:animEffect transition="in" filter="fade">
                                      <p:cBhvr>
                                        <p:cTn id="16" dur="500"/>
                                        <p:tgtEl>
                                          <p:spTgt spid="1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762000"/>
            <a:ext cx="6715125" cy="213169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53715" y="2976880"/>
            <a:ext cx="7599045" cy="3575685"/>
          </a:xfrm>
          <a:prstGeom prst="rect">
            <a:avLst/>
          </a:prstGeom>
        </p:spPr>
      </p:pic>
      <p:sp>
        <p:nvSpPr>
          <p:cNvPr id="31746" name="TextBox 1"/>
          <p:cNvSpPr txBox="1"/>
          <p:nvPr/>
        </p:nvSpPr>
        <p:spPr>
          <a:xfrm>
            <a:off x="1600200" y="1136015"/>
            <a:ext cx="5486400" cy="7683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indent="0" algn="ctr">
              <a:spcBef>
                <a:spcPct val="50000"/>
              </a:spcBef>
              <a:buNone/>
            </a:pPr>
            <a:r>
              <a:rPr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Có lí:</a:t>
            </a:r>
            <a:r>
              <a:rPr sz="44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hợp lẽ phải.</a:t>
            </a:r>
            <a:endParaRPr lang="en-GB" altLang="en-US" sz="440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31748" name="TextBox 6"/>
          <p:cNvSpPr txBox="1"/>
          <p:nvPr/>
        </p:nvSpPr>
        <p:spPr>
          <a:xfrm>
            <a:off x="3886200" y="3657600"/>
            <a:ext cx="6212205" cy="21228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altLang="en-US" sz="4400" b="1" dirty="0">
                <a:latin typeface="Times New Roman" panose="02020603050405020304" pitchFamily="18" charset="0"/>
              </a:rPr>
              <a:t>Vô vị:</a:t>
            </a:r>
            <a:r>
              <a:rPr altLang="en-US" sz="4400" dirty="0">
                <a:latin typeface="Times New Roman" panose="02020603050405020304" pitchFamily="18" charset="0"/>
              </a:rPr>
              <a:t> không có ý nghĩa, không thú vị, gây cảm giác nhàm chán.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1000"/>
                                        <p:tgtEl>
                                          <p:spTgt spid="31746"/>
                                        </p:tgtEl>
                                      </p:cBhvr>
                                    </p:animEffect>
                                    <p:anim calcmode="lin" valueType="num">
                                      <p:cBhvr>
                                        <p:cTn id="8" dur="1000" fill="hold"/>
                                        <p:tgtEl>
                                          <p:spTgt spid="31746"/>
                                        </p:tgtEl>
                                        <p:attrNameLst>
                                          <p:attrName>ppt_x</p:attrName>
                                        </p:attrNameLst>
                                      </p:cBhvr>
                                      <p:tavLst>
                                        <p:tav tm="0">
                                          <p:val>
                                            <p:strVal val="#ppt_x"/>
                                          </p:val>
                                        </p:tav>
                                        <p:tav tm="100000">
                                          <p:val>
                                            <p:strVal val="#ppt_x"/>
                                          </p:val>
                                        </p:tav>
                                      </p:tavLst>
                                    </p:anim>
                                    <p:anim calcmode="lin" valueType="num">
                                      <p:cBhvr>
                                        <p:cTn id="9" dur="1000" fill="hold"/>
                                        <p:tgtEl>
                                          <p:spTgt spid="317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748"/>
                                        </p:tgtEl>
                                        <p:attrNameLst>
                                          <p:attrName>style.visibility</p:attrName>
                                        </p:attrNameLst>
                                      </p:cBhvr>
                                      <p:to>
                                        <p:strVal val="visible"/>
                                      </p:to>
                                    </p:set>
                                    <p:animEffect transition="in" filter="fade">
                                      <p:cBhvr>
                                        <p:cTn id="14" dur="1000"/>
                                        <p:tgtEl>
                                          <p:spTgt spid="31748"/>
                                        </p:tgtEl>
                                      </p:cBhvr>
                                    </p:animEffect>
                                    <p:anim calcmode="lin" valueType="num">
                                      <p:cBhvr>
                                        <p:cTn id="15" dur="1000" fill="hold"/>
                                        <p:tgtEl>
                                          <p:spTgt spid="31748"/>
                                        </p:tgtEl>
                                        <p:attrNameLst>
                                          <p:attrName>ppt_x</p:attrName>
                                        </p:attrNameLst>
                                      </p:cBhvr>
                                      <p:tavLst>
                                        <p:tav tm="0">
                                          <p:val>
                                            <p:strVal val="#ppt_x"/>
                                          </p:val>
                                        </p:tav>
                                        <p:tav tm="100000">
                                          <p:val>
                                            <p:strVal val="#ppt_x"/>
                                          </p:val>
                                        </p:tav>
                                      </p:tavLst>
                                    </p:anim>
                                    <p:anim calcmode="lin" valueType="num">
                                      <p:cBhvr>
                                        <p:cTn id="16" dur="1000" fill="hold"/>
                                        <p:tgtEl>
                                          <p:spTgt spid="317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56205" y="1993900"/>
            <a:ext cx="6551930" cy="226885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 y="533400"/>
            <a:ext cx="5297805" cy="1572895"/>
          </a:xfrm>
          <a:prstGeom prst="rect">
            <a:avLst/>
          </a:prstGeom>
        </p:spPr>
      </p:pic>
      <p:pic>
        <p:nvPicPr>
          <p:cNvPr id="4" name="Picture 3"/>
          <p:cNvPicPr>
            <a:picLocks noChangeAspect="1"/>
          </p:cNvPicPr>
          <p:nvPr/>
        </p:nvPicPr>
        <p:blipFill>
          <a:blip r:embed="rId6"/>
          <a:stretch>
            <a:fillRect/>
          </a:stretch>
        </p:blipFill>
        <p:spPr>
          <a:xfrm>
            <a:off x="2819400" y="762000"/>
            <a:ext cx="2543175" cy="942975"/>
          </a:xfrm>
          <a:prstGeom prst="rect">
            <a:avLst/>
          </a:prstGeom>
        </p:spPr>
      </p:pic>
      <p:sp>
        <p:nvSpPr>
          <p:cNvPr id="12304" name="Rectangle 16"/>
          <p:cNvSpPr/>
          <p:nvPr/>
        </p:nvSpPr>
        <p:spPr>
          <a:xfrm>
            <a:off x="3107055" y="2437765"/>
            <a:ext cx="5724525" cy="1371600"/>
          </a:xfrm>
          <a:prstGeom prst="rect">
            <a:avLst/>
          </a:prstGeom>
          <a:noFill/>
          <a:ln w="9525">
            <a:noFill/>
          </a:ln>
        </p:spPr>
        <p:txBody>
          <a:bodyPr anchor="ctr" anchorCtr="0"/>
          <a:lstStyle/>
          <a:p>
            <a:pPr algn="ctr">
              <a:lnSpc>
                <a:spcPct val="80000"/>
              </a:lnSpc>
            </a:pP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Ngoài những từ nêu trên em còn thấy từ nào chưa hiểu ?</a:t>
            </a:r>
          </a:p>
        </p:txBody>
      </p:sp>
      <p:pic>
        <p:nvPicPr>
          <p:cNvPr id="18"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4" presetClass="entr" presetSubtype="0" accel="100000" fill="hold" grpId="0" nodeType="withEffect">
                                  <p:stCondLst>
                                    <p:cond delay="0"/>
                                  </p:stCondLst>
                                  <p:childTnLst>
                                    <p:set>
                                      <p:cBhvr>
                                        <p:cTn id="11" dur="1" fill="hold">
                                          <p:stCondLst>
                                            <p:cond delay="0"/>
                                          </p:stCondLst>
                                        </p:cTn>
                                        <p:tgtEl>
                                          <p:spTgt spid="12304"/>
                                        </p:tgtEl>
                                        <p:attrNameLst>
                                          <p:attrName>style.visibility</p:attrName>
                                        </p:attrNameLst>
                                      </p:cBhvr>
                                      <p:to>
                                        <p:strVal val="visible"/>
                                      </p:to>
                                    </p:set>
                                    <p:anim calcmode="lin" valueType="num">
                                      <p:cBhvr>
                                        <p:cTn id="12" dur="500" fill="hold"/>
                                        <p:tgtEl>
                                          <p:spTgt spid="12304"/>
                                        </p:tgtEl>
                                        <p:attrNameLst>
                                          <p:attrName>ppt_w</p:attrName>
                                        </p:attrNameLst>
                                      </p:cBhvr>
                                      <p:tavLst>
                                        <p:tav tm="0">
                                          <p:val>
                                            <p:strVal val="#ppt_w*0.05"/>
                                          </p:val>
                                        </p:tav>
                                        <p:tav tm="100000">
                                          <p:val>
                                            <p:strVal val="#ppt_w"/>
                                          </p:val>
                                        </p:tav>
                                      </p:tavLst>
                                    </p:anim>
                                    <p:anim calcmode="lin" valueType="num">
                                      <p:cBhvr>
                                        <p:cTn id="13" dur="500" fill="hold"/>
                                        <p:tgtEl>
                                          <p:spTgt spid="12304"/>
                                        </p:tgtEl>
                                        <p:attrNameLst>
                                          <p:attrName>ppt_h</p:attrName>
                                        </p:attrNameLst>
                                      </p:cBhvr>
                                      <p:tavLst>
                                        <p:tav tm="0">
                                          <p:val>
                                            <p:strVal val="#ppt_h"/>
                                          </p:val>
                                        </p:tav>
                                        <p:tav tm="100000">
                                          <p:val>
                                            <p:strVal val="#ppt_h"/>
                                          </p:val>
                                        </p:tav>
                                      </p:tavLst>
                                    </p:anim>
                                    <p:anim calcmode="lin" valueType="num">
                                      <p:cBhvr>
                                        <p:cTn id="14" dur="500" fill="hold"/>
                                        <p:tgtEl>
                                          <p:spTgt spid="12304"/>
                                        </p:tgtEl>
                                        <p:attrNameLst>
                                          <p:attrName>ppt_x</p:attrName>
                                        </p:attrNameLst>
                                      </p:cBhvr>
                                      <p:tavLst>
                                        <p:tav tm="0">
                                          <p:val>
                                            <p:strVal val="#ppt_x-.2"/>
                                          </p:val>
                                        </p:tav>
                                        <p:tav tm="100000">
                                          <p:val>
                                            <p:strVal val="#ppt_x"/>
                                          </p:val>
                                        </p:tav>
                                      </p:tavLst>
                                    </p:anim>
                                    <p:anim calcmode="lin" valueType="num">
                                      <p:cBhvr>
                                        <p:cTn id="15" dur="500" fill="hold"/>
                                        <p:tgtEl>
                                          <p:spTgt spid="12304"/>
                                        </p:tgtEl>
                                        <p:attrNameLst>
                                          <p:attrName>ppt_y</p:attrName>
                                        </p:attrNameLst>
                                      </p:cBhvr>
                                      <p:tavLst>
                                        <p:tav tm="0">
                                          <p:val>
                                            <p:strVal val="#ppt_y"/>
                                          </p:val>
                                        </p:tav>
                                        <p:tav tm="100000">
                                          <p:val>
                                            <p:strVal val="#ppt_y"/>
                                          </p:val>
                                        </p:tav>
                                      </p:tavLst>
                                    </p:anim>
                                    <p:animEffect transition="in" filter="fade">
                                      <p:cBhvr>
                                        <p:cTn id="16" dur="500"/>
                                        <p:tgtEl>
                                          <p:spTgt spid="1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picture containing wooden, wood, furniture&#10;&#10;Description automatically generated"/>
          <p:cNvPicPr>
            <a:picLocks noChangeAspect="1" noChangeArrowheads="1"/>
          </p:cNvPicPr>
          <p:nvPr/>
        </p:nvPicPr>
        <p:blipFill>
          <a:blip r:embed="rId2">
            <a:clrChange>
              <a:clrFrom>
                <a:srgbClr val="FCFCFA"/>
              </a:clrFrom>
              <a:clrTo>
                <a:srgbClr val="FCFCFA">
                  <a:alpha val="0"/>
                </a:srgbClr>
              </a:clrTo>
            </a:clrChange>
            <a:extLst>
              <a:ext uri="{28A0092B-C50C-407E-A947-70E740481C1C}">
                <a14:useLocalDpi xmlns:a14="http://schemas.microsoft.com/office/drawing/2010/main" val="0"/>
              </a:ext>
            </a:extLst>
          </a:blip>
          <a:srcRect l="13921" t="13664" r="13689" b="9564"/>
          <a:stretch>
            <a:fillRect/>
          </a:stretch>
        </p:blipFill>
        <p:spPr bwMode="auto">
          <a:xfrm>
            <a:off x="5111751" y="1006324"/>
            <a:ext cx="5228312" cy="586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449" y="-76200"/>
            <a:ext cx="5209309"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457656" y="2743452"/>
            <a:ext cx="4270721" cy="913327"/>
          </a:xfrm>
          <a:prstGeom prst="rect">
            <a:avLst/>
          </a:prstGeom>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defRPr/>
            </a:pPr>
            <a:r>
              <a:rPr lang="en-GB" altLang="en-US" sz="5335" b="1" dirty="0">
                <a:solidFill>
                  <a:schemeClr val="tx2">
                    <a:lumMod val="2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KHỞI ĐỘNG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1600" y="533400"/>
            <a:ext cx="5297805" cy="1572895"/>
          </a:xfrm>
          <a:prstGeom prst="rect">
            <a:avLst/>
          </a:prstGeom>
        </p:spPr>
      </p:pic>
      <p:pic>
        <p:nvPicPr>
          <p:cNvPr id="4" name="Picture 3"/>
          <p:cNvPicPr>
            <a:picLocks noChangeAspect="1"/>
          </p:cNvPicPr>
          <p:nvPr/>
        </p:nvPicPr>
        <p:blipFill>
          <a:blip r:embed="rId5"/>
          <a:stretch>
            <a:fillRect/>
          </a:stretch>
        </p:blipFill>
        <p:spPr>
          <a:xfrm>
            <a:off x="2819400" y="762000"/>
            <a:ext cx="2543175" cy="942975"/>
          </a:xfrm>
          <a:prstGeom prst="rect">
            <a:avLst/>
          </a:prstGeom>
        </p:spPr>
      </p:pic>
      <p:pic>
        <p:nvPicPr>
          <p:cNvPr id="2"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0" y="2102485"/>
            <a:ext cx="7639685" cy="4755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227455" y="1143000"/>
            <a:ext cx="3955415" cy="1572895"/>
          </a:xfrm>
          <a:prstGeom prst="rect">
            <a:avLst/>
          </a:prstGeom>
        </p:spPr>
      </p:pic>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843395" y="1068070"/>
            <a:ext cx="3955415" cy="1572895"/>
          </a:xfrm>
          <a:prstGeom prst="rect">
            <a:avLst/>
          </a:prstGeom>
        </p:spPr>
      </p:pic>
      <p:cxnSp>
        <p:nvCxnSpPr>
          <p:cNvPr id="5" name="Straight Connector 4"/>
          <p:cNvCxnSpPr/>
          <p:nvPr/>
        </p:nvCxnSpPr>
        <p:spPr>
          <a:xfrm>
            <a:off x="5763895" y="2024380"/>
            <a:ext cx="12700" cy="3768090"/>
          </a:xfrm>
          <a:prstGeom prst="line">
            <a:avLst/>
          </a:prstGeom>
        </p:spPr>
        <p:style>
          <a:lnRef idx="3">
            <a:schemeClr val="accent4"/>
          </a:lnRef>
          <a:fillRef idx="0">
            <a:schemeClr val="accent4"/>
          </a:fillRef>
          <a:effectRef idx="2">
            <a:schemeClr val="accent4"/>
          </a:effectRef>
          <a:fontRef idx="minor">
            <a:schemeClr val="tx1"/>
          </a:fontRef>
        </p:style>
      </p:cxnSp>
      <p:pic>
        <p:nvPicPr>
          <p:cNvPr id="6" name="Picture 5"/>
          <p:cNvPicPr>
            <a:picLocks noChangeAspect="1"/>
          </p:cNvPicPr>
          <p:nvPr/>
        </p:nvPicPr>
        <p:blipFill>
          <a:blip r:embed="rId3"/>
          <a:stretch>
            <a:fillRect/>
          </a:stretch>
        </p:blipFill>
        <p:spPr>
          <a:xfrm>
            <a:off x="2153920" y="1447800"/>
            <a:ext cx="2543175" cy="942975"/>
          </a:xfrm>
          <a:prstGeom prst="rect">
            <a:avLst/>
          </a:prstGeom>
        </p:spPr>
      </p:pic>
      <p:pic>
        <p:nvPicPr>
          <p:cNvPr id="7" name="Picture 6"/>
          <p:cNvPicPr>
            <a:picLocks noChangeAspect="1"/>
          </p:cNvPicPr>
          <p:nvPr/>
        </p:nvPicPr>
        <p:blipFill>
          <a:blip r:embed="rId4"/>
          <a:stretch>
            <a:fillRect/>
          </a:stretch>
        </p:blipFill>
        <p:spPr>
          <a:xfrm>
            <a:off x="7323455" y="1371600"/>
            <a:ext cx="3152775" cy="923925"/>
          </a:xfrm>
          <a:prstGeom prst="rect">
            <a:avLst/>
          </a:prstGeom>
        </p:spPr>
      </p:pic>
      <p:pic>
        <p:nvPicPr>
          <p:cNvPr id="18"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19800" y="838200"/>
            <a:ext cx="5296535" cy="4236085"/>
          </a:xfrm>
          <a:prstGeom prst="rect">
            <a:avLst/>
          </a:prstGeom>
        </p:spPr>
      </p:pic>
      <p:sp>
        <p:nvSpPr>
          <p:cNvPr id="2" name="Text Box 1"/>
          <p:cNvSpPr txBox="1"/>
          <p:nvPr/>
        </p:nvSpPr>
        <p:spPr>
          <a:xfrm>
            <a:off x="6477000" y="1955165"/>
            <a:ext cx="4257040" cy="1568450"/>
          </a:xfrm>
          <a:prstGeom prst="rect">
            <a:avLst/>
          </a:prstGeom>
          <a:noFill/>
        </p:spPr>
        <p:txBody>
          <a:bodyPr wrap="square" rtlCol="0" anchor="t">
            <a:spAutoFit/>
          </a:bodyPr>
          <a:lstStyle/>
          <a:p>
            <a:pPr algn="just">
              <a:spcBef>
                <a:spcPct val="50000"/>
              </a:spcBef>
            </a:pPr>
            <a:r>
              <a:rPr sz="3200" b="1" dirty="0">
                <a:solidFill>
                  <a:schemeClr val="bg1"/>
                </a:solidFill>
                <a:effectLst>
                  <a:outerShdw blurRad="38100" dist="19050" dir="2700000" algn="tl" rotWithShape="0">
                    <a:schemeClr val="dk1">
                      <a:alpha val="40000"/>
                    </a:schemeClr>
                  </a:outerShdw>
                </a:effectLst>
                <a:sym typeface="+mn-ea"/>
              </a:rPr>
              <a:t>1) Theo Hùng, Quý, Nam cái gì quý nhất trên đời ? </a:t>
            </a:r>
          </a:p>
        </p:txBody>
      </p:sp>
      <p:pic>
        <p:nvPicPr>
          <p:cNvPr id="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53540" y="382270"/>
            <a:ext cx="3955415" cy="1572895"/>
          </a:xfrm>
          <a:prstGeom prst="rect">
            <a:avLst/>
          </a:prstGeom>
        </p:spPr>
      </p:pic>
      <p:pic>
        <p:nvPicPr>
          <p:cNvPr id="7" name="Picture 6"/>
          <p:cNvPicPr>
            <a:picLocks noChangeAspect="1"/>
          </p:cNvPicPr>
          <p:nvPr/>
        </p:nvPicPr>
        <p:blipFill>
          <a:blip r:embed="rId5"/>
          <a:stretch>
            <a:fillRect/>
          </a:stretch>
        </p:blipFill>
        <p:spPr>
          <a:xfrm>
            <a:off x="2133600" y="685800"/>
            <a:ext cx="3152775" cy="923925"/>
          </a:xfrm>
          <a:prstGeom prst="rect">
            <a:avLst/>
          </a:prstGeom>
        </p:spPr>
      </p:pic>
      <p:pic>
        <p:nvPicPr>
          <p:cNvPr id="10"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635" y="2141855"/>
            <a:ext cx="4653280" cy="3216910"/>
          </a:xfrm>
          <a:prstGeom prst="rect">
            <a:avLst/>
          </a:prstGeom>
        </p:spPr>
      </p:pic>
      <p:pic>
        <p:nvPicPr>
          <p:cNvPr id="18"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b3d35ad80c2bff9b5643004a169761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645" y="982980"/>
            <a:ext cx="8697595" cy="356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2504440" y="1753235"/>
            <a:ext cx="7406005" cy="2306955"/>
          </a:xfrm>
          <a:prstGeom prst="rect">
            <a:avLst/>
          </a:prstGeom>
          <a:noFill/>
        </p:spPr>
        <p:txBody>
          <a:bodyPr wrap="square" rtlCol="0" anchor="t">
            <a:spAutoFit/>
          </a:bodyPr>
          <a:lstStyle/>
          <a:p>
            <a:pPr algn="l">
              <a:spcBef>
                <a:spcPct val="50000"/>
              </a:spcBef>
            </a:pPr>
            <a:r>
              <a:rPr sz="3600" b="1" dirty="0">
                <a:latin typeface="Times New Roman" panose="02020603050405020304" pitchFamily="18" charset="0"/>
                <a:sym typeface="+mn-ea"/>
              </a:rPr>
              <a:t>* Hùng cho rằng lúa gạo là quý nhất.</a:t>
            </a:r>
            <a:endParaRPr sz="3600" b="1" dirty="0">
              <a:latin typeface="Times New Roman" panose="02020603050405020304" pitchFamily="18" charset="0"/>
            </a:endParaRPr>
          </a:p>
          <a:p>
            <a:pPr algn="l">
              <a:spcBef>
                <a:spcPct val="50000"/>
              </a:spcBef>
            </a:pPr>
            <a:r>
              <a:rPr sz="3600" b="1" dirty="0">
                <a:latin typeface="Times New Roman" panose="02020603050405020304" pitchFamily="18" charset="0"/>
                <a:sym typeface="+mn-ea"/>
              </a:rPr>
              <a:t>* Quý cho rằng vàng bạc quý nhất.</a:t>
            </a:r>
            <a:endParaRPr sz="3600" b="1" dirty="0">
              <a:latin typeface="Times New Roman" panose="02020603050405020304" pitchFamily="18" charset="0"/>
            </a:endParaRPr>
          </a:p>
          <a:p>
            <a:pPr algn="l">
              <a:spcBef>
                <a:spcPct val="50000"/>
              </a:spcBef>
            </a:pPr>
            <a:r>
              <a:rPr sz="3600" b="1" dirty="0">
                <a:latin typeface="Times New Roman" panose="02020603050405020304" pitchFamily="18" charset="0"/>
                <a:sym typeface="+mn-ea"/>
              </a:rPr>
              <a:t> * Nam cho rằng thì giờ quý nhất.</a:t>
            </a:r>
            <a:endParaRPr lang="en-GB" altLang="en-US" sz="3600" b="1" dirty="0">
              <a:latin typeface="Times New Roman" panose="02020603050405020304" pitchFamily="18" charset="0"/>
              <a:sym typeface="+mn-ea"/>
            </a:endParaRPr>
          </a:p>
        </p:txBody>
      </p:sp>
      <p:pic>
        <p:nvPicPr>
          <p:cNvPr id="1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19800" y="838200"/>
            <a:ext cx="5296535" cy="3355340"/>
          </a:xfrm>
          <a:prstGeom prst="rect">
            <a:avLst/>
          </a:prstGeom>
        </p:spPr>
      </p:pic>
      <p:sp>
        <p:nvSpPr>
          <p:cNvPr id="2" name="Text Box 1"/>
          <p:cNvSpPr txBox="1"/>
          <p:nvPr/>
        </p:nvSpPr>
        <p:spPr>
          <a:xfrm>
            <a:off x="6248400" y="1609725"/>
            <a:ext cx="4624070" cy="1568450"/>
          </a:xfrm>
          <a:prstGeom prst="rect">
            <a:avLst/>
          </a:prstGeom>
          <a:noFill/>
        </p:spPr>
        <p:txBody>
          <a:bodyPr wrap="square" rtlCol="0" anchor="t">
            <a:spAutoFit/>
          </a:bodyPr>
          <a:lstStyle/>
          <a:p>
            <a:pPr algn="ctr">
              <a:spcBef>
                <a:spcPct val="50000"/>
              </a:spcBef>
            </a:pPr>
            <a:r>
              <a:rPr lang="en-GB" sz="3200" b="1" dirty="0">
                <a:solidFill>
                  <a:schemeClr val="bg1"/>
                </a:solidFill>
                <a:effectLst>
                  <a:outerShdw blurRad="38100" dist="19050" dir="2700000" algn="tl" rotWithShape="0">
                    <a:schemeClr val="dk1">
                      <a:alpha val="40000"/>
                    </a:schemeClr>
                  </a:outerShdw>
                </a:effectLst>
                <a:sym typeface="+mn-ea"/>
              </a:rPr>
              <a:t>2) </a:t>
            </a:r>
            <a:r>
              <a:rPr sz="3200" b="1" dirty="0">
                <a:solidFill>
                  <a:schemeClr val="bg1"/>
                </a:solidFill>
                <a:effectLst>
                  <a:outerShdw blurRad="38100" dist="19050" dir="2700000" algn="tl" rotWithShape="0">
                    <a:schemeClr val="dk1">
                      <a:alpha val="40000"/>
                    </a:schemeClr>
                  </a:outerShdw>
                </a:effectLst>
                <a:sym typeface="+mn-ea"/>
              </a:rPr>
              <a:t>Mỗi bạn đưa ra lí lẽ như thế nào để bảo vệ ý kiến của mình ? </a:t>
            </a:r>
          </a:p>
        </p:txBody>
      </p:sp>
      <p:pic>
        <p:nvPicPr>
          <p:cNvPr id="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53540" y="382270"/>
            <a:ext cx="3955415" cy="1572895"/>
          </a:xfrm>
          <a:prstGeom prst="rect">
            <a:avLst/>
          </a:prstGeom>
        </p:spPr>
      </p:pic>
      <p:pic>
        <p:nvPicPr>
          <p:cNvPr id="7" name="Picture 6"/>
          <p:cNvPicPr>
            <a:picLocks noChangeAspect="1"/>
          </p:cNvPicPr>
          <p:nvPr/>
        </p:nvPicPr>
        <p:blipFill>
          <a:blip r:embed="rId5"/>
          <a:stretch>
            <a:fillRect/>
          </a:stretch>
        </p:blipFill>
        <p:spPr>
          <a:xfrm>
            <a:off x="2133600" y="685800"/>
            <a:ext cx="3152775" cy="923925"/>
          </a:xfrm>
          <a:prstGeom prst="rect">
            <a:avLst/>
          </a:prstGeom>
        </p:spPr>
      </p:pic>
      <p:pic>
        <p:nvPicPr>
          <p:cNvPr id="10"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635" y="2066290"/>
            <a:ext cx="4653280" cy="3216910"/>
          </a:xfrm>
          <a:prstGeom prst="rect">
            <a:avLst/>
          </a:prstGeom>
        </p:spPr>
      </p:pic>
      <p:pic>
        <p:nvPicPr>
          <p:cNvPr id="18"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996107" y="76140"/>
            <a:ext cx="2084370" cy="208437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txBody>
            <a:bodyPr/>
            <a:lstStyle/>
            <a:p>
              <a:endParaRPr lang="en-US"/>
            </a:p>
          </p:txBody>
        </p:sp>
      </p:grpSp>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9200" y="1621790"/>
            <a:ext cx="1935480" cy="4085590"/>
          </a:xfrm>
          <a:prstGeom prst="rect">
            <a:avLst/>
          </a:prstGeom>
        </p:spPr>
      </p:pic>
      <p:pic>
        <p:nvPicPr>
          <p:cNvPr id="1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465955" y="266700"/>
            <a:ext cx="5311775" cy="3563620"/>
          </a:xfrm>
          <a:prstGeom prst="rect">
            <a:avLst/>
          </a:prstGeom>
        </p:spPr>
      </p:pic>
      <p:pic>
        <p:nvPicPr>
          <p:cNvPr id="13"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00" y="4424680"/>
            <a:ext cx="2268855" cy="2433320"/>
          </a:xfrm>
          <a:prstGeom prst="rect">
            <a:avLst/>
          </a:prstGeom>
        </p:spPr>
      </p:pic>
      <p:pic>
        <p:nvPicPr>
          <p:cNvPr id="15" name="Picture 10"/>
          <p:cNvPicPr>
            <a:picLocks noChangeAspect="1"/>
          </p:cNvPicPr>
          <p:nvPr/>
        </p:nvPicPr>
        <p:blipFill>
          <a:blip r:embed="rId8"/>
          <a:srcRect/>
          <a:stretch>
            <a:fillRect/>
          </a:stretch>
        </p:blipFill>
        <p:spPr>
          <a:xfrm>
            <a:off x="3582035" y="4038600"/>
            <a:ext cx="3920490" cy="2613660"/>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01000" y="3830320"/>
            <a:ext cx="2734310" cy="2811780"/>
          </a:xfrm>
          <a:prstGeom prst="rect">
            <a:avLst/>
          </a:prstGeom>
        </p:spPr>
      </p:pic>
      <p:sp>
        <p:nvSpPr>
          <p:cNvPr id="100" name="Text Box 99"/>
          <p:cNvSpPr txBox="1"/>
          <p:nvPr/>
        </p:nvSpPr>
        <p:spPr>
          <a:xfrm>
            <a:off x="5106035" y="1448435"/>
            <a:ext cx="3656965" cy="1370965"/>
          </a:xfrm>
          <a:prstGeom prst="rect">
            <a:avLst/>
          </a:prstGeom>
          <a:noFill/>
          <a:ln w="9525">
            <a:noFill/>
          </a:ln>
        </p:spPr>
        <p:txBody>
          <a:bodyPr wrap="square">
            <a:spAutoFit/>
          </a:bodyPr>
          <a:lstStyle/>
          <a:p>
            <a:pPr indent="0" algn="ctr">
              <a:lnSpc>
                <a:spcPct val="130000"/>
              </a:lnSpc>
            </a:pPr>
            <a:r>
              <a:rPr lang="en-US" altLang="en-US" sz="3200" b="1">
                <a:latin typeface="Times New Roman" panose="02020603050405020304" pitchFamily="18" charset="0"/>
              </a:rPr>
              <a:t>Ai cũng phải ăn mới sống được</a:t>
            </a:r>
            <a:r>
              <a:rPr lang="en-GB" altLang="en-US" sz="3200" b="1">
                <a:latin typeface="Times New Roman" panose="02020603050405020304" pitchFamily="18" charset="0"/>
              </a:rPr>
              <a:t>.</a:t>
            </a:r>
          </a:p>
        </p:txBody>
      </p:sp>
      <p:sp>
        <p:nvSpPr>
          <p:cNvPr id="31" name="Rounded Rectangle 30"/>
          <p:cNvSpPr/>
          <p:nvPr/>
        </p:nvSpPr>
        <p:spPr>
          <a:xfrm>
            <a:off x="685800" y="266700"/>
            <a:ext cx="2410460" cy="890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altLang="en-US" sz="4400" b="1"/>
              <a:t>HÙNG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3"/>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67435" y="4648200"/>
            <a:ext cx="3766185" cy="2076450"/>
          </a:xfrm>
          <a:prstGeom prst="rect">
            <a:avLst/>
          </a:prstGeom>
        </p:spPr>
      </p:pic>
      <p:pic>
        <p:nvPicPr>
          <p:cNvPr id="21"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182235" y="4996180"/>
            <a:ext cx="1288415" cy="1604010"/>
          </a:xfrm>
          <a:prstGeom prst="rect">
            <a:avLst/>
          </a:prstGeom>
        </p:spPr>
      </p:pic>
      <p:pic>
        <p:nvPicPr>
          <p:cNvPr id="2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524000" y="751840"/>
            <a:ext cx="6164580" cy="3675380"/>
          </a:xfrm>
          <a:prstGeom prst="rect">
            <a:avLst/>
          </a:prstGeom>
        </p:spPr>
      </p:pic>
      <p:sp>
        <p:nvSpPr>
          <p:cNvPr id="100" name="Text Box 99"/>
          <p:cNvSpPr txBox="1"/>
          <p:nvPr/>
        </p:nvSpPr>
        <p:spPr>
          <a:xfrm>
            <a:off x="2743200" y="1676400"/>
            <a:ext cx="3554095" cy="2011045"/>
          </a:xfrm>
          <a:prstGeom prst="rect">
            <a:avLst/>
          </a:prstGeom>
          <a:noFill/>
          <a:ln w="9525">
            <a:noFill/>
          </a:ln>
        </p:spPr>
        <p:txBody>
          <a:bodyPr wrap="square">
            <a:spAutoFit/>
          </a:bodyPr>
          <a:lstStyle/>
          <a:p>
            <a:pPr indent="0" algn="ctr">
              <a:lnSpc>
                <a:spcPct val="130000"/>
              </a:lnSpc>
            </a:pPr>
            <a:r>
              <a:rPr altLang="en-US" sz="3200" b="1">
                <a:latin typeface="Times New Roman" panose="02020603050405020304" pitchFamily="18" charset="0"/>
              </a:rPr>
              <a:t>Có vàng là có tiền, có tiền sẽ mua được lúa, gạo</a:t>
            </a:r>
            <a:r>
              <a:rPr lang="en-GB" sz="3200" b="1">
                <a:latin typeface="Times New Roman" panose="02020603050405020304" pitchFamily="18" charset="0"/>
              </a:rPr>
              <a:t>.</a:t>
            </a:r>
          </a:p>
        </p:txBody>
      </p:sp>
      <p:pic>
        <p:nvPicPr>
          <p:cNvPr id="2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915400" y="1917700"/>
            <a:ext cx="2311400" cy="4682490"/>
          </a:xfrm>
          <a:prstGeom prst="rect">
            <a:avLst/>
          </a:prstGeom>
        </p:spPr>
      </p:pic>
      <p:sp>
        <p:nvSpPr>
          <p:cNvPr id="32" name="Rounded Rectangle 31"/>
          <p:cNvSpPr/>
          <p:nvPr/>
        </p:nvSpPr>
        <p:spPr>
          <a:xfrm>
            <a:off x="8382000" y="871220"/>
            <a:ext cx="2743835" cy="866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altLang="en-US" sz="5400" b="1"/>
              <a:t>QUÝ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3"/>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605155" y="4572000"/>
            <a:ext cx="3914775" cy="214122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4A87"/>
            </a:solidFill>
          </p:spPr>
          <p:txBody>
            <a:bodyPr/>
            <a:lstStyle/>
            <a:p>
              <a:endParaRPr lang="en-US"/>
            </a:p>
          </p:txBody>
        </p:sp>
      </p:grpSp>
      <p:pic>
        <p:nvPicPr>
          <p:cNvPr id="2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143635" y="1143000"/>
            <a:ext cx="2510155" cy="5201920"/>
          </a:xfrm>
          <a:prstGeom prst="rect">
            <a:avLst/>
          </a:prstGeom>
        </p:spPr>
      </p:pic>
      <p:pic>
        <p:nvPicPr>
          <p:cNvPr id="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5596255" y="551180"/>
            <a:ext cx="5064125" cy="3469640"/>
          </a:xfrm>
          <a:prstGeom prst="rect">
            <a:avLst/>
          </a:prstGeom>
        </p:spPr>
      </p:pic>
      <p:sp>
        <p:nvSpPr>
          <p:cNvPr id="100" name="Text Box 99"/>
          <p:cNvSpPr txBox="1"/>
          <p:nvPr/>
        </p:nvSpPr>
        <p:spPr>
          <a:xfrm>
            <a:off x="6172200" y="1600200"/>
            <a:ext cx="3513455" cy="1370965"/>
          </a:xfrm>
          <a:prstGeom prst="rect">
            <a:avLst/>
          </a:prstGeom>
          <a:noFill/>
          <a:ln w="9525">
            <a:noFill/>
          </a:ln>
        </p:spPr>
        <p:txBody>
          <a:bodyPr wrap="square">
            <a:spAutoFit/>
          </a:bodyPr>
          <a:lstStyle/>
          <a:p>
            <a:pPr indent="0" algn="ctr">
              <a:lnSpc>
                <a:spcPct val="130000"/>
              </a:lnSpc>
            </a:pPr>
            <a:r>
              <a:rPr lang="en-US" altLang="en-US" sz="3200" b="1">
                <a:latin typeface="Times New Roman" panose="02020603050405020304" pitchFamily="18" charset="0"/>
              </a:rPr>
              <a:t>Có thì giờ mới làm ra lúa gạo</a:t>
            </a:r>
            <a:r>
              <a:rPr lang="en-GB" altLang="en-US" sz="3200" b="1">
                <a:latin typeface="Times New Roman" panose="02020603050405020304" pitchFamily="18" charset="0"/>
              </a:rPr>
              <a:t>.</a:t>
            </a:r>
          </a:p>
        </p:txBody>
      </p:sp>
      <p:sp>
        <p:nvSpPr>
          <p:cNvPr id="17" name="Rounded Rectangle 16"/>
          <p:cNvSpPr/>
          <p:nvPr/>
        </p:nvSpPr>
        <p:spPr>
          <a:xfrm>
            <a:off x="5868035" y="4038600"/>
            <a:ext cx="3976370" cy="2339340"/>
          </a:xfrm>
          <a:prstGeom prst="roundRect">
            <a:avLst/>
          </a:prstGeom>
          <a:blipFill rotWithShape="1">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33" name="Rounded Rectangle 32"/>
          <p:cNvSpPr/>
          <p:nvPr/>
        </p:nvSpPr>
        <p:spPr>
          <a:xfrm>
            <a:off x="915035" y="457200"/>
            <a:ext cx="2154555" cy="9213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altLang="en-US" sz="4400" b="1"/>
              <a:t>NAM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19800" y="838200"/>
            <a:ext cx="5296535" cy="3355340"/>
          </a:xfrm>
          <a:prstGeom prst="rect">
            <a:avLst/>
          </a:prstGeom>
        </p:spPr>
      </p:pic>
      <p:sp>
        <p:nvSpPr>
          <p:cNvPr id="2" name="Text Box 1"/>
          <p:cNvSpPr txBox="1"/>
          <p:nvPr/>
        </p:nvSpPr>
        <p:spPr>
          <a:xfrm>
            <a:off x="6248400" y="1609725"/>
            <a:ext cx="4624070" cy="1568450"/>
          </a:xfrm>
          <a:prstGeom prst="rect">
            <a:avLst/>
          </a:prstGeom>
          <a:noFill/>
        </p:spPr>
        <p:txBody>
          <a:bodyPr wrap="square" rtlCol="0" anchor="t">
            <a:spAutoFit/>
          </a:bodyPr>
          <a:lstStyle/>
          <a:p>
            <a:pPr algn="ctr">
              <a:spcBef>
                <a:spcPct val="50000"/>
              </a:spcBef>
            </a:pPr>
            <a:r>
              <a:rPr sz="3200" b="1" dirty="0">
                <a:solidFill>
                  <a:schemeClr val="bg1"/>
                </a:solidFill>
                <a:effectLst>
                  <a:outerShdw blurRad="38100" dist="19050" dir="2700000" algn="tl" rotWithShape="0">
                    <a:schemeClr val="dk1">
                      <a:alpha val="40000"/>
                    </a:schemeClr>
                  </a:outerShdw>
                </a:effectLst>
                <a:sym typeface="+mn-ea"/>
              </a:rPr>
              <a:t>3) Vì sao thầy giáo cho rằng người lao động mới là quý nhất?</a:t>
            </a:r>
          </a:p>
        </p:txBody>
      </p:sp>
      <p:pic>
        <p:nvPicPr>
          <p:cNvPr id="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53540" y="382270"/>
            <a:ext cx="3955415" cy="1572895"/>
          </a:xfrm>
          <a:prstGeom prst="rect">
            <a:avLst/>
          </a:prstGeom>
        </p:spPr>
      </p:pic>
      <p:pic>
        <p:nvPicPr>
          <p:cNvPr id="7" name="Picture 6"/>
          <p:cNvPicPr>
            <a:picLocks noChangeAspect="1"/>
          </p:cNvPicPr>
          <p:nvPr/>
        </p:nvPicPr>
        <p:blipFill>
          <a:blip r:embed="rId5"/>
          <a:stretch>
            <a:fillRect/>
          </a:stretch>
        </p:blipFill>
        <p:spPr>
          <a:xfrm>
            <a:off x="2133600" y="685800"/>
            <a:ext cx="3152775" cy="923925"/>
          </a:xfrm>
          <a:prstGeom prst="rect">
            <a:avLst/>
          </a:prstGeom>
        </p:spPr>
      </p:pic>
      <p:pic>
        <p:nvPicPr>
          <p:cNvPr id="10"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635" y="2444115"/>
            <a:ext cx="4653280" cy="3216910"/>
          </a:xfrm>
          <a:prstGeom prst="rect">
            <a:avLst/>
          </a:prstGeom>
        </p:spPr>
      </p:pic>
      <p:pic>
        <p:nvPicPr>
          <p:cNvPr id="18"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19835" y="609600"/>
            <a:ext cx="7334250" cy="1753235"/>
          </a:xfrm>
          <a:prstGeom prst="rect">
            <a:avLst/>
          </a:prstGeom>
          <a:noFill/>
        </p:spPr>
        <p:txBody>
          <a:bodyPr wrap="square" rtlCol="0" anchor="t">
            <a:spAutoFit/>
          </a:bodyPr>
          <a:lstStyle/>
          <a:p>
            <a:pPr algn="l">
              <a:spcBef>
                <a:spcPct val="50000"/>
              </a:spcBef>
            </a:pPr>
            <a:r>
              <a:rPr sz="3600" b="1" dirty="0">
                <a:solidFill>
                  <a:schemeClr val="tx1"/>
                </a:solidFill>
                <a:effectLst>
                  <a:outerShdw blurRad="38100" dist="19050" dir="2700000" algn="tl" rotWithShape="0">
                    <a:schemeClr val="dk1">
                      <a:alpha val="40000"/>
                    </a:schemeClr>
                  </a:outerShdw>
                </a:effectLst>
                <a:sym typeface="+mn-ea"/>
              </a:rPr>
              <a:t>    </a:t>
            </a: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Vì không có người lao động thì không có lúa gạo, vàng bạc và thì giờ cũng trôi qua một cách vô vị</a:t>
            </a:r>
            <a:r>
              <a:rPr sz="3600" b="1" dirty="0">
                <a:solidFill>
                  <a:schemeClr val="tx1"/>
                </a:solidFill>
                <a:effectLst>
                  <a:outerShdw blurRad="38100" dist="19050" dir="2700000" algn="tl" rotWithShape="0">
                    <a:schemeClr val="dk1">
                      <a:alpha val="40000"/>
                    </a:schemeClr>
                  </a:outerShdw>
                </a:effectLst>
                <a:sym typeface="+mn-ea"/>
              </a:rPr>
              <a:t>.</a:t>
            </a:r>
            <a:endParaRPr lang="en-GB" altLang="en-US" sz="3600" b="1" dirty="0">
              <a:solidFill>
                <a:schemeClr val="tx1"/>
              </a:solidFill>
              <a:effectLst>
                <a:outerShdw blurRad="38100" dist="19050" dir="2700000" algn="tl" rotWithShape="0">
                  <a:schemeClr val="dk1">
                    <a:alpha val="40000"/>
                  </a:schemeClr>
                </a:outerShdw>
              </a:effectLst>
              <a:sym typeface="+mn-ea"/>
            </a:endParaRPr>
          </a:p>
        </p:txBody>
      </p:sp>
      <p:pic>
        <p:nvPicPr>
          <p:cNvPr id="2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4064" y="2514600"/>
            <a:ext cx="5724939" cy="4114800"/>
          </a:xfrm>
          <a:prstGeom prst="rect">
            <a:avLst/>
          </a:prstGeom>
        </p:spPr>
      </p:pic>
      <p:pic>
        <p:nvPicPr>
          <p:cNvPr id="2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781800" y="2068830"/>
            <a:ext cx="4193540" cy="4443730"/>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ng-troi (2)"/>
          <p:cNvPicPr>
            <a:picLocks noChangeAspect="1"/>
          </p:cNvPicPr>
          <p:nvPr/>
        </p:nvPicPr>
        <p:blipFill>
          <a:blip r:embed="rId2"/>
          <a:stretch>
            <a:fillRect/>
          </a:stretch>
        </p:blipFill>
        <p:spPr>
          <a:xfrm>
            <a:off x="7162800" y="381635"/>
            <a:ext cx="3936365" cy="3936365"/>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635" y="3201035"/>
            <a:ext cx="6073775" cy="2720975"/>
          </a:xfrm>
          <a:prstGeom prst="rect">
            <a:avLst/>
          </a:prstGeom>
        </p:spPr>
      </p:pic>
      <p:sp>
        <p:nvSpPr>
          <p:cNvPr id="8" name="Rectangles 7"/>
          <p:cNvSpPr/>
          <p:nvPr/>
        </p:nvSpPr>
        <p:spPr>
          <a:xfrm>
            <a:off x="2917825" y="3962400"/>
            <a:ext cx="4811395" cy="829945"/>
          </a:xfrm>
          <a:prstGeom prst="rect">
            <a:avLst/>
          </a:prstGeom>
          <a:noFill/>
          <a:ln>
            <a:noFill/>
          </a:ln>
        </p:spPr>
        <p:txBody>
          <a:bodyPr wrap="none" rtlCol="0" anchor="t">
            <a:spAutoFit/>
          </a:bodyPr>
          <a:lstStyle/>
          <a:p>
            <a:pPr algn="ctr"/>
            <a:r>
              <a:rPr lang="en-GB" altLang="en-US" sz="4800" b="1">
                <a:solidFill>
                  <a:schemeClr val="tx1"/>
                </a:solidFill>
                <a:effectLst/>
              </a:rPr>
              <a:t>Trước cổng trời</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 y="457200"/>
            <a:ext cx="5008880" cy="4877435"/>
          </a:xfrm>
          <a:prstGeom prst="rect">
            <a:avLst/>
          </a:prstGeom>
        </p:spPr>
      </p:pic>
      <p:pic>
        <p:nvPicPr>
          <p:cNvPr id="9"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b3d35ad80c2bff9b5643004a169761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645" y="982980"/>
            <a:ext cx="8697595" cy="506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2504440" y="1753235"/>
            <a:ext cx="7406005" cy="4523105"/>
          </a:xfrm>
          <a:prstGeom prst="rect">
            <a:avLst/>
          </a:prstGeom>
          <a:noFill/>
        </p:spPr>
        <p:txBody>
          <a:bodyPr wrap="square" rtlCol="0" anchor="t">
            <a:spAutoFit/>
          </a:bodyPr>
          <a:lstStyle/>
          <a:p>
            <a:pPr algn="l">
              <a:spcBef>
                <a:spcPct val="50000"/>
              </a:spcBef>
            </a:pPr>
            <a:r>
              <a:rPr sz="3600" b="1" dirty="0">
                <a:latin typeface="Times New Roman" panose="02020603050405020304" pitchFamily="18" charset="0"/>
                <a:sym typeface="+mn-ea"/>
              </a:rPr>
              <a:t>* Hùng</a:t>
            </a:r>
            <a:r>
              <a:rPr lang="en-GB" sz="3600" b="1" dirty="0">
                <a:latin typeface="Times New Roman" panose="02020603050405020304" pitchFamily="18" charset="0"/>
                <a:sym typeface="+mn-ea"/>
              </a:rPr>
              <a:t>: </a:t>
            </a:r>
            <a:r>
              <a:rPr sz="3600" b="1" dirty="0">
                <a:latin typeface="Times New Roman" panose="02020603050405020304" pitchFamily="18" charset="0"/>
                <a:sym typeface="+mn-ea"/>
              </a:rPr>
              <a:t>lúa gạo là quý nhất.</a:t>
            </a:r>
            <a:endParaRPr sz="3600" b="1" dirty="0">
              <a:latin typeface="Times New Roman" panose="02020603050405020304" pitchFamily="18" charset="0"/>
            </a:endParaRPr>
          </a:p>
          <a:p>
            <a:pPr algn="l">
              <a:spcBef>
                <a:spcPct val="50000"/>
              </a:spcBef>
            </a:pPr>
            <a:r>
              <a:rPr sz="3600" b="1" dirty="0">
                <a:latin typeface="Times New Roman" panose="02020603050405020304" pitchFamily="18" charset="0"/>
                <a:sym typeface="+mn-ea"/>
              </a:rPr>
              <a:t>* Quý</a:t>
            </a:r>
            <a:r>
              <a:rPr lang="en-GB" sz="3600" b="1" dirty="0">
                <a:latin typeface="Times New Roman" panose="02020603050405020304" pitchFamily="18" charset="0"/>
                <a:sym typeface="+mn-ea"/>
              </a:rPr>
              <a:t>: </a:t>
            </a:r>
            <a:r>
              <a:rPr sz="3600" b="1" dirty="0">
                <a:latin typeface="Times New Roman" panose="02020603050405020304" pitchFamily="18" charset="0"/>
                <a:sym typeface="+mn-ea"/>
              </a:rPr>
              <a:t>vàng bạc quý nhất.</a:t>
            </a:r>
            <a:endParaRPr sz="3600" b="1" dirty="0">
              <a:latin typeface="Times New Roman" panose="02020603050405020304" pitchFamily="18" charset="0"/>
            </a:endParaRPr>
          </a:p>
          <a:p>
            <a:pPr algn="l">
              <a:spcBef>
                <a:spcPct val="50000"/>
              </a:spcBef>
            </a:pPr>
            <a:r>
              <a:rPr sz="3600" b="1" dirty="0">
                <a:latin typeface="Times New Roman" panose="02020603050405020304" pitchFamily="18" charset="0"/>
                <a:sym typeface="+mn-ea"/>
              </a:rPr>
              <a:t> * Nam</a:t>
            </a:r>
            <a:r>
              <a:rPr lang="en-GB" sz="3600" b="1" dirty="0">
                <a:latin typeface="Times New Roman" panose="02020603050405020304" pitchFamily="18" charset="0"/>
                <a:sym typeface="+mn-ea"/>
              </a:rPr>
              <a:t>: </a:t>
            </a:r>
            <a:r>
              <a:rPr sz="3600" b="1" dirty="0">
                <a:latin typeface="Times New Roman" panose="02020603050405020304" pitchFamily="18" charset="0"/>
                <a:sym typeface="+mn-ea"/>
              </a:rPr>
              <a:t>thì giờ quý nhất.</a:t>
            </a:r>
          </a:p>
          <a:p>
            <a:pPr algn="l">
              <a:spcBef>
                <a:spcPct val="50000"/>
              </a:spcBef>
              <a:buClrTx/>
              <a:buSzTx/>
              <a:buFontTx/>
            </a:pPr>
            <a:r>
              <a:rPr lang="en-GB" sz="3600" b="1" dirty="0">
                <a:latin typeface="Times New Roman" panose="02020603050405020304" pitchFamily="18" charset="0"/>
                <a:sym typeface="+mn-ea"/>
              </a:rPr>
              <a:t>* </a:t>
            </a:r>
            <a:r>
              <a:rPr sz="3600" b="1" dirty="0">
                <a:latin typeface="Times New Roman" panose="02020603050405020304" pitchFamily="18" charset="0"/>
                <a:sym typeface="+mn-ea"/>
              </a:rPr>
              <a:t>Thầy giáo: Người lao động là quý nhất.</a:t>
            </a:r>
            <a:endParaRPr sz="3600" b="1" dirty="0">
              <a:latin typeface="Times New Roman" panose="02020603050405020304" pitchFamily="18" charset="0"/>
            </a:endParaRPr>
          </a:p>
          <a:p>
            <a:pPr algn="l">
              <a:spcBef>
                <a:spcPct val="50000"/>
              </a:spcBef>
            </a:pPr>
            <a:endParaRPr lang="en-GB" altLang="en-US" sz="3600" b="1" dirty="0">
              <a:latin typeface="Times New Roman" panose="02020603050405020304" pitchFamily="18" charset="0"/>
              <a:sym typeface="+mn-ea"/>
            </a:endParaRPr>
          </a:p>
        </p:txBody>
      </p:sp>
    </p:spTree>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s 1"/>
          <p:cNvSpPr/>
          <p:nvPr/>
        </p:nvSpPr>
        <p:spPr>
          <a:xfrm>
            <a:off x="1296035" y="457200"/>
            <a:ext cx="9836785" cy="706755"/>
          </a:xfrm>
          <a:prstGeom prst="rect">
            <a:avLst/>
          </a:prstGeom>
          <a:noFill/>
          <a:ln>
            <a:noFill/>
          </a:ln>
        </p:spPr>
        <p:txBody>
          <a:bodyPr wrap="none" rtlCol="0" anchor="t">
            <a:spAutoFit/>
          </a:bodyPr>
          <a:lstStyle/>
          <a:p>
            <a:pPr algn="ctr"/>
            <a:r>
              <a:rPr lang="en-GB" altLang="en-US" sz="4000" b="1">
                <a:solidFill>
                  <a:srgbClr val="FF0000"/>
                </a:solidFill>
                <a:effectLst>
                  <a:outerShdw blurRad="38100" dist="19050" dir="2700000" algn="tl" rotWithShape="0">
                    <a:schemeClr val="dk1">
                      <a:alpha val="40000"/>
                    </a:schemeClr>
                  </a:outerShdw>
                </a:effectLst>
              </a:rPr>
              <a:t>Cách lập luận có tình có lí của thầy giáo</a:t>
            </a:r>
          </a:p>
        </p:txBody>
      </p:sp>
      <p:sp>
        <p:nvSpPr>
          <p:cNvPr id="3" name="Rectangles 2"/>
          <p:cNvSpPr/>
          <p:nvPr/>
        </p:nvSpPr>
        <p:spPr>
          <a:xfrm>
            <a:off x="1296035" y="2514600"/>
            <a:ext cx="4116705" cy="107632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nchor="t">
            <a:spAutoFit/>
          </a:bodyPr>
          <a:lstStyle/>
          <a:p>
            <a:pPr algn="ctr"/>
            <a:r>
              <a:rPr lang="en-GB" altLang="en-US" sz="3200" b="1">
                <a:solidFill>
                  <a:schemeClr val="tx1"/>
                </a:solidFill>
                <a:effectLst>
                  <a:outerShdw blurRad="38100" dist="19050" dir="2700000" algn="tl" rotWithShape="0">
                    <a:schemeClr val="dk1">
                      <a:alpha val="40000"/>
                    </a:schemeClr>
                  </a:outerShdw>
                </a:effectLst>
              </a:rPr>
              <a:t>Khẳng định cái đúng của ba HS</a:t>
            </a:r>
          </a:p>
        </p:txBody>
      </p:sp>
      <p:sp>
        <p:nvSpPr>
          <p:cNvPr id="4" name="Rectangles 3"/>
          <p:cNvSpPr/>
          <p:nvPr/>
        </p:nvSpPr>
        <p:spPr>
          <a:xfrm>
            <a:off x="6477000" y="2284095"/>
            <a:ext cx="4116705" cy="156845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t">
            <a:spAutoFit/>
          </a:bodyPr>
          <a:lstStyle/>
          <a:p>
            <a:pPr algn="ctr"/>
            <a:r>
              <a:rPr lang="en-GB" altLang="en-US" sz="3200" b="1">
                <a:solidFill>
                  <a:schemeClr val="tx1"/>
                </a:solidFill>
                <a:effectLst>
                  <a:outerShdw blurRad="38100" dist="19050" dir="2700000" algn="tl" rotWithShape="0">
                    <a:schemeClr val="dk1">
                      <a:alpha val="40000"/>
                    </a:schemeClr>
                  </a:outerShdw>
                </a:effectLst>
              </a:rPr>
              <a:t>Lập luận có tình</a:t>
            </a:r>
          </a:p>
          <a:p>
            <a:pPr algn="ctr"/>
            <a:r>
              <a:rPr lang="en-GB" altLang="en-US" sz="3200" b="1">
                <a:solidFill>
                  <a:schemeClr val="tx1"/>
                </a:solidFill>
                <a:effectLst>
                  <a:outerShdw blurRad="38100" dist="19050" dir="2700000" algn="tl" rotWithShape="0">
                    <a:schemeClr val="dk1">
                      <a:alpha val="40000"/>
                    </a:schemeClr>
                  </a:outerShdw>
                </a:effectLst>
              </a:rPr>
              <a:t>Tôn trọng ý kiến người đối thoại</a:t>
            </a:r>
          </a:p>
        </p:txBody>
      </p:sp>
      <p:sp>
        <p:nvSpPr>
          <p:cNvPr id="5" name="Rectangles 4"/>
          <p:cNvSpPr/>
          <p:nvPr/>
        </p:nvSpPr>
        <p:spPr>
          <a:xfrm>
            <a:off x="1296035" y="4343400"/>
            <a:ext cx="4116705" cy="107632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nchor="t">
            <a:spAutoFit/>
          </a:bodyPr>
          <a:lstStyle/>
          <a:p>
            <a:pPr algn="ctr"/>
            <a:r>
              <a:rPr lang="en-GB" altLang="en-US" sz="3200" b="1">
                <a:solidFill>
                  <a:schemeClr val="tx1"/>
                </a:solidFill>
                <a:effectLst>
                  <a:outerShdw blurRad="38100" dist="19050" dir="2700000" algn="tl" rotWithShape="0">
                    <a:schemeClr val="dk1">
                      <a:alpha val="40000"/>
                    </a:schemeClr>
                  </a:outerShdw>
                </a:effectLst>
              </a:rPr>
              <a:t>Nêu ý kiến mới sâu sắc hơn</a:t>
            </a:r>
          </a:p>
        </p:txBody>
      </p:sp>
      <p:sp>
        <p:nvSpPr>
          <p:cNvPr id="6" name="Rectangles 5"/>
          <p:cNvSpPr/>
          <p:nvPr/>
        </p:nvSpPr>
        <p:spPr>
          <a:xfrm>
            <a:off x="6477000" y="4573270"/>
            <a:ext cx="4116705"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t">
            <a:spAutoFit/>
          </a:bodyPr>
          <a:lstStyle/>
          <a:p>
            <a:pPr algn="ctr"/>
            <a:r>
              <a:rPr lang="en-GB" altLang="en-US" sz="3200" b="1">
                <a:solidFill>
                  <a:schemeClr val="tx1"/>
                </a:solidFill>
                <a:effectLst>
                  <a:outerShdw blurRad="38100" dist="19050" dir="2700000" algn="tl" rotWithShape="0">
                    <a:schemeClr val="dk1">
                      <a:alpha val="40000"/>
                    </a:schemeClr>
                  </a:outerShdw>
                </a:effectLst>
              </a:rPr>
              <a:t>Lập luận có lí</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2235" y="2667000"/>
            <a:ext cx="1134110" cy="923925"/>
          </a:xfrm>
          <a:prstGeom prst="rect">
            <a:avLst/>
          </a:prstGeom>
        </p:spPr>
      </p:pic>
      <p:pic>
        <p:nvPicPr>
          <p:cNvPr id="7"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2235" y="4573270"/>
            <a:ext cx="1134110" cy="92392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nodeType="clickEffect">
                                  <p:stCondLst>
                                    <p:cond delay="0"/>
                                  </p:stCondLst>
                                  <p:childTnLst>
                                    <p:set>
                                      <p:cBhvr>
                                        <p:cTn id="12" dur="500"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grpId="0" nodeType="clickEffect">
                                  <p:stCondLst>
                                    <p:cond delay="0"/>
                                  </p:stCondLst>
                                  <p:childTnLst>
                                    <p:set>
                                      <p:cBhvr>
                                        <p:cTn id="18" dur="500"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8" fill="hold" grpId="0" nodeType="clickEffect">
                                  <p:stCondLst>
                                    <p:cond delay="0"/>
                                  </p:stCondLst>
                                  <p:childTnLst>
                                    <p:set>
                                      <p:cBhvr>
                                        <p:cTn id="24" dur="500"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8" fill="hold" nodeType="clickEffect">
                                  <p:stCondLst>
                                    <p:cond delay="0"/>
                                  </p:stCondLst>
                                  <p:childTnLst>
                                    <p:set>
                                      <p:cBhvr>
                                        <p:cTn id="30" dur="500"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8" fill="hold" grpId="0" nodeType="clickEffect">
                                  <p:stCondLst>
                                    <p:cond delay="0"/>
                                  </p:stCondLst>
                                  <p:childTnLst>
                                    <p:set>
                                      <p:cBhvr>
                                        <p:cTn id="36" dur="500"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19800" y="838200"/>
            <a:ext cx="5296535" cy="3355340"/>
          </a:xfrm>
          <a:prstGeom prst="rect">
            <a:avLst/>
          </a:prstGeom>
        </p:spPr>
      </p:pic>
      <p:sp>
        <p:nvSpPr>
          <p:cNvPr id="2" name="Text Box 1"/>
          <p:cNvSpPr txBox="1"/>
          <p:nvPr/>
        </p:nvSpPr>
        <p:spPr>
          <a:xfrm>
            <a:off x="6248400" y="1609725"/>
            <a:ext cx="4624070" cy="2061210"/>
          </a:xfrm>
          <a:prstGeom prst="rect">
            <a:avLst/>
          </a:prstGeom>
          <a:noFill/>
        </p:spPr>
        <p:txBody>
          <a:bodyPr wrap="square" rtlCol="0" anchor="t">
            <a:spAutoFit/>
          </a:bodyPr>
          <a:lstStyle/>
          <a:p>
            <a:pPr algn="ctr">
              <a:spcBef>
                <a:spcPct val="50000"/>
              </a:spcBef>
            </a:pPr>
            <a:r>
              <a:rPr lang="en-GB" sz="3200" b="1" dirty="0">
                <a:solidFill>
                  <a:schemeClr val="bg1"/>
                </a:solidFill>
                <a:effectLst>
                  <a:outerShdw blurRad="38100" dist="19050" dir="2700000" algn="tl" rotWithShape="0">
                    <a:schemeClr val="dk1">
                      <a:alpha val="40000"/>
                    </a:schemeClr>
                  </a:outerShdw>
                </a:effectLst>
                <a:sym typeface="+mn-ea"/>
              </a:rPr>
              <a:t>4) </a:t>
            </a:r>
            <a:r>
              <a:rPr sz="3200" b="1" dirty="0">
                <a:solidFill>
                  <a:schemeClr val="bg1"/>
                </a:solidFill>
                <a:effectLst>
                  <a:outerShdw blurRad="38100" dist="19050" dir="2700000" algn="tl" rotWithShape="0">
                    <a:schemeClr val="dk1">
                      <a:alpha val="40000"/>
                    </a:schemeClr>
                  </a:outerShdw>
                </a:effectLst>
                <a:sym typeface="+mn-ea"/>
              </a:rPr>
              <a:t>Chọn tên khác cho bài văn và nêu lí do vì sao em chọn tên gọi đó.</a:t>
            </a:r>
          </a:p>
        </p:txBody>
      </p:sp>
      <p:pic>
        <p:nvPicPr>
          <p:cNvPr id="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53540" y="382270"/>
            <a:ext cx="3955415" cy="1572895"/>
          </a:xfrm>
          <a:prstGeom prst="rect">
            <a:avLst/>
          </a:prstGeom>
        </p:spPr>
      </p:pic>
      <p:pic>
        <p:nvPicPr>
          <p:cNvPr id="7" name="Picture 6"/>
          <p:cNvPicPr>
            <a:picLocks noChangeAspect="1"/>
          </p:cNvPicPr>
          <p:nvPr/>
        </p:nvPicPr>
        <p:blipFill>
          <a:blip r:embed="rId5"/>
          <a:stretch>
            <a:fillRect/>
          </a:stretch>
        </p:blipFill>
        <p:spPr>
          <a:xfrm>
            <a:off x="2133600" y="685800"/>
            <a:ext cx="3152775" cy="923925"/>
          </a:xfrm>
          <a:prstGeom prst="rect">
            <a:avLst/>
          </a:prstGeom>
        </p:spPr>
      </p:pic>
      <p:pic>
        <p:nvPicPr>
          <p:cNvPr id="10"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5120" y="2515235"/>
            <a:ext cx="4653280" cy="3216910"/>
          </a:xfrm>
          <a:prstGeom prst="rect">
            <a:avLst/>
          </a:prstGeom>
        </p:spPr>
      </p:pic>
      <p:pic>
        <p:nvPicPr>
          <p:cNvPr id="18"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sp>
        <p:nvSpPr>
          <p:cNvPr id="15" name="Text Box 4"/>
          <p:cNvSpPr txBox="1"/>
          <p:nvPr/>
        </p:nvSpPr>
        <p:spPr>
          <a:xfrm>
            <a:off x="1976755" y="687070"/>
            <a:ext cx="8153400" cy="645160"/>
          </a:xfrm>
          <a:prstGeom prst="rect">
            <a:avLst/>
          </a:prstGeom>
          <a:noFill/>
          <a:ln w="9525">
            <a:noFill/>
          </a:ln>
        </p:spPr>
        <p:txBody>
          <a:bodyPr>
            <a:spAutoFit/>
          </a:bodyPr>
          <a:lstStyle/>
          <a:p>
            <a:pPr algn="l">
              <a:spcBef>
                <a:spcPct val="50000"/>
              </a:spcBef>
            </a:pPr>
            <a:r>
              <a:rPr sz="3600" b="1" dirty="0">
                <a:latin typeface="Times New Roman" panose="02020603050405020304" pitchFamily="18" charset="0"/>
              </a:rPr>
              <a:t>A. Cuộc tranh luận thú vị</a:t>
            </a:r>
          </a:p>
        </p:txBody>
      </p:sp>
      <p:sp>
        <p:nvSpPr>
          <p:cNvPr id="2" name="Text Box 4"/>
          <p:cNvSpPr txBox="1"/>
          <p:nvPr/>
        </p:nvSpPr>
        <p:spPr>
          <a:xfrm>
            <a:off x="1790700" y="686435"/>
            <a:ext cx="8610600" cy="1753235"/>
          </a:xfrm>
          <a:prstGeom prst="rect">
            <a:avLst/>
          </a:prstGeom>
          <a:noFill/>
          <a:ln w="9525">
            <a:noFill/>
          </a:ln>
        </p:spPr>
        <p:txBody>
          <a:bodyPr>
            <a:spAutoFit/>
          </a:bodyPr>
          <a:lstStyle/>
          <a:p>
            <a:pPr algn="l">
              <a:spcBef>
                <a:spcPct val="50000"/>
              </a:spcBef>
            </a:pPr>
            <a:r>
              <a:rPr sz="3600" b="1" dirty="0">
                <a:latin typeface="Times New Roman" panose="02020603050405020304" pitchFamily="18" charset="0"/>
              </a:rPr>
              <a:t>                                              : </a:t>
            </a:r>
            <a:r>
              <a:rPr sz="3600" b="1" dirty="0">
                <a:solidFill>
                  <a:srgbClr val="FF0066"/>
                </a:solidFill>
                <a:latin typeface="Times New Roman" panose="02020603050405020304" pitchFamily="18" charset="0"/>
              </a:rPr>
              <a:t>vì đây là cuộc tranh luận của 3 bạn về vấn đề nhiều học sinh tranh cãi.</a:t>
            </a:r>
          </a:p>
        </p:txBody>
      </p:sp>
      <p:sp>
        <p:nvSpPr>
          <p:cNvPr id="158726" name="Rectangle 6"/>
          <p:cNvSpPr/>
          <p:nvPr/>
        </p:nvSpPr>
        <p:spPr>
          <a:xfrm>
            <a:off x="1372235" y="2439670"/>
            <a:ext cx="2546350" cy="645160"/>
          </a:xfrm>
          <a:prstGeom prst="rect">
            <a:avLst/>
          </a:prstGeom>
          <a:noFill/>
          <a:ln w="9525">
            <a:noFill/>
          </a:ln>
        </p:spPr>
        <p:txBody>
          <a:bodyPr wrap="square">
            <a:spAutoFit/>
          </a:bodyPr>
          <a:lstStyle/>
          <a:p>
            <a:pPr>
              <a:spcBef>
                <a:spcPct val="50000"/>
              </a:spcBef>
            </a:pPr>
            <a:r>
              <a:rPr sz="3600" b="1" dirty="0">
                <a:latin typeface="Times New Roman" panose="02020603050405020304" pitchFamily="18" charset="0"/>
              </a:rPr>
              <a:t>B. Ai có lí</a:t>
            </a:r>
          </a:p>
        </p:txBody>
      </p:sp>
      <p:sp>
        <p:nvSpPr>
          <p:cNvPr id="158727" name="Rectangle 7"/>
          <p:cNvSpPr/>
          <p:nvPr/>
        </p:nvSpPr>
        <p:spPr>
          <a:xfrm>
            <a:off x="1975485" y="4114800"/>
            <a:ext cx="7840345" cy="1753235"/>
          </a:xfrm>
          <a:prstGeom prst="rect">
            <a:avLst/>
          </a:prstGeom>
          <a:noFill/>
          <a:ln w="9525">
            <a:noFill/>
          </a:ln>
        </p:spPr>
        <p:txBody>
          <a:bodyPr wrap="square">
            <a:spAutoFit/>
          </a:bodyPr>
          <a:lstStyle/>
          <a:p>
            <a:pPr algn="l">
              <a:spcBef>
                <a:spcPct val="50000"/>
              </a:spcBef>
            </a:pPr>
            <a:r>
              <a:rPr sz="3600" b="1" dirty="0">
                <a:latin typeface="Times New Roman" panose="02020603050405020304" pitchFamily="18" charset="0"/>
              </a:rPr>
              <a:t>                                                     : </a:t>
            </a:r>
            <a:r>
              <a:rPr sz="3600" b="1" dirty="0">
                <a:solidFill>
                  <a:srgbClr val="FF0000"/>
                </a:solidFill>
                <a:latin typeface="Times New Roman" panose="02020603050405020304" pitchFamily="18" charset="0"/>
              </a:rPr>
              <a:t>vì đây là kết luận có sức thuyết phục nhất của cuộc tranh luận. </a:t>
            </a:r>
          </a:p>
        </p:txBody>
      </p:sp>
      <p:sp>
        <p:nvSpPr>
          <p:cNvPr id="158728" name="Rectangle 8"/>
          <p:cNvSpPr/>
          <p:nvPr/>
        </p:nvSpPr>
        <p:spPr>
          <a:xfrm>
            <a:off x="1372235" y="2440305"/>
            <a:ext cx="8686800" cy="1753235"/>
          </a:xfrm>
          <a:prstGeom prst="rect">
            <a:avLst/>
          </a:prstGeom>
          <a:noFill/>
          <a:ln w="9525">
            <a:noFill/>
          </a:ln>
        </p:spPr>
        <p:txBody>
          <a:bodyPr>
            <a:spAutoFit/>
          </a:bodyPr>
          <a:lstStyle/>
          <a:p>
            <a:pPr algn="l">
              <a:spcBef>
                <a:spcPct val="50000"/>
              </a:spcBef>
            </a:pPr>
            <a:r>
              <a:rPr sz="3600" b="1" dirty="0">
                <a:latin typeface="Times New Roman" panose="02020603050405020304" pitchFamily="18" charset="0"/>
              </a:rPr>
              <a:t>                 : </a:t>
            </a:r>
            <a:r>
              <a:rPr sz="3600" b="1" dirty="0">
                <a:solidFill>
                  <a:srgbClr val="0000CC"/>
                </a:solidFill>
                <a:latin typeface="Times New Roman" panose="02020603050405020304" pitchFamily="18" charset="0"/>
              </a:rPr>
              <a:t>vì bài văn đưa ra một lí lẽ nhưng cuối cùng lí lẽ đúng nhất là: Người lao động là quý nhất.</a:t>
            </a:r>
          </a:p>
        </p:txBody>
      </p:sp>
      <p:sp>
        <p:nvSpPr>
          <p:cNvPr id="158729" name="Rectangle 9"/>
          <p:cNvSpPr/>
          <p:nvPr/>
        </p:nvSpPr>
        <p:spPr>
          <a:xfrm>
            <a:off x="2051685" y="4114165"/>
            <a:ext cx="6057265" cy="645160"/>
          </a:xfrm>
          <a:prstGeom prst="rect">
            <a:avLst/>
          </a:prstGeom>
          <a:noFill/>
          <a:ln w="9525">
            <a:noFill/>
          </a:ln>
        </p:spPr>
        <p:txBody>
          <a:bodyPr wrap="none">
            <a:spAutoFit/>
          </a:bodyPr>
          <a:lstStyle/>
          <a:p>
            <a:r>
              <a:rPr sz="3600" b="1" dirty="0">
                <a:latin typeface="Times New Roman" panose="02020603050405020304" pitchFamily="18" charset="0"/>
              </a:rPr>
              <a:t>C. Người lao động là quý nhất</a:t>
            </a:r>
            <a:endParaRPr lang="vi-VN" altLang="x-none" sz="3600"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8726"/>
                                        </p:tgtEl>
                                        <p:attrNameLst>
                                          <p:attrName>style.visibility</p:attrName>
                                        </p:attrNameLst>
                                      </p:cBhvr>
                                      <p:to>
                                        <p:strVal val="visible"/>
                                      </p:to>
                                    </p:set>
                                    <p:animEffect transition="in" filter="blinds(horizontal)">
                                      <p:cBhvr>
                                        <p:cTn id="12" dur="500"/>
                                        <p:tgtEl>
                                          <p:spTgt spid="1587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8729"/>
                                        </p:tgtEl>
                                        <p:attrNameLst>
                                          <p:attrName>style.visibility</p:attrName>
                                        </p:attrNameLst>
                                      </p:cBhvr>
                                      <p:to>
                                        <p:strVal val="visible"/>
                                      </p:to>
                                    </p:set>
                                    <p:animEffect transition="in" filter="blinds(horizontal)">
                                      <p:cBhvr>
                                        <p:cTn id="17" dur="500"/>
                                        <p:tgtEl>
                                          <p:spTgt spid="15872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4)">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8728"/>
                                        </p:tgtEl>
                                        <p:attrNameLst>
                                          <p:attrName>style.visibility</p:attrName>
                                        </p:attrNameLst>
                                      </p:cBhvr>
                                      <p:to>
                                        <p:strVal val="visible"/>
                                      </p:to>
                                    </p:set>
                                    <p:animEffect transition="in" filter="blinds(horizontal)">
                                      <p:cBhvr>
                                        <p:cTn id="27" dur="500"/>
                                        <p:tgtEl>
                                          <p:spTgt spid="15872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8727"/>
                                        </p:tgtEl>
                                        <p:attrNameLst>
                                          <p:attrName>style.visibility</p:attrName>
                                        </p:attrNameLst>
                                      </p:cBhvr>
                                      <p:to>
                                        <p:strVal val="visible"/>
                                      </p:to>
                                    </p:set>
                                    <p:animEffect transition="in" filter="blinds(horizontal)">
                                      <p:cBhvr>
                                        <p:cTn id="32" dur="500"/>
                                        <p:tgtEl>
                                          <p:spTgt spid="158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158726" grpId="0"/>
      <p:bldP spid="158727" grpId="0"/>
      <p:bldP spid="158728" grpId="0"/>
      <p:bldP spid="1587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2235" y="915035"/>
            <a:ext cx="9422765" cy="4518025"/>
          </a:xfrm>
          <a:prstGeom prst="rect">
            <a:avLst/>
          </a:prstGeom>
        </p:spPr>
      </p:pic>
      <p:sp>
        <p:nvSpPr>
          <p:cNvPr id="18448" name="Rectangle 16"/>
          <p:cNvSpPr/>
          <p:nvPr/>
        </p:nvSpPr>
        <p:spPr>
          <a:xfrm>
            <a:off x="2245995" y="1600835"/>
            <a:ext cx="7674610" cy="2649220"/>
          </a:xfrm>
          <a:prstGeom prst="rect">
            <a:avLst/>
          </a:prstGeom>
          <a:noFill/>
          <a:ln w="9525">
            <a:noFill/>
          </a:ln>
        </p:spPr>
        <p:txBody>
          <a:bodyPr anchor="ctr" anchorCtr="0"/>
          <a:lstStyle/>
          <a:p>
            <a:pPr algn="just">
              <a:spcBef>
                <a:spcPct val="50000"/>
              </a:spcBef>
            </a:pPr>
            <a:r>
              <a:rPr lang="en-US" altLang="en-GB" sz="3600" b="1" dirty="0">
                <a:solidFill>
                  <a:schemeClr val="tx1"/>
                </a:solidFill>
                <a:latin typeface="SVN-Blenda Script" panose="02000804000000020003" charset="0"/>
                <a:cs typeface="SVN-Blenda Script" panose="02000804000000020003" charset="0"/>
              </a:rPr>
              <a:t> </a:t>
            </a:r>
            <a:r>
              <a:rPr lang="en-GB" altLang="en-US" sz="3600" b="1" u="sng" dirty="0">
                <a:solidFill>
                  <a:schemeClr val="tx1"/>
                </a:solidFill>
                <a:latin typeface="SVN-Blenda Script" panose="02000804000000020003" charset="0"/>
                <a:cs typeface="SVN-Blenda Script" panose="02000804000000020003" charset="0"/>
              </a:rPr>
              <a:t>Nội dung:</a:t>
            </a:r>
            <a:r>
              <a:rPr lang="en-US" altLang="en-GB" sz="3600" b="1" dirty="0">
                <a:solidFill>
                  <a:schemeClr val="tx1"/>
                </a:solidFill>
                <a:latin typeface="HP001 4 hàng" panose="020B0603050302020204" pitchFamily="34" charset="0"/>
              </a:rPr>
              <a:t> </a:t>
            </a:r>
            <a:r>
              <a:rPr lang="en-GB" altLang="x-none" sz="3200" b="1" dirty="0">
                <a:solidFill>
                  <a:schemeClr val="tx1"/>
                </a:solidFill>
                <a:latin typeface="Arial" panose="020B0604020202020204" pitchFamily="34" charset="0"/>
              </a:rPr>
              <a:t>Bài văn giúp ta hiểu vấn đề tranh luận và ý được khẳng định qua tranh luận: Người lao động là quý nhất.</a:t>
            </a:r>
          </a:p>
        </p:txBody>
      </p:sp>
      <p:pic>
        <p:nvPicPr>
          <p:cNvPr id="18"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48"/>
                                        </p:tgtEl>
                                        <p:attrNameLst>
                                          <p:attrName>style.visibility</p:attrName>
                                        </p:attrNameLst>
                                      </p:cBhvr>
                                      <p:to>
                                        <p:strVal val="visible"/>
                                      </p:to>
                                    </p:set>
                                    <p:animEffect transition="in" filter="blinds(horizontal)">
                                      <p:cBhvr>
                                        <p:cTn id="7" dur="500"/>
                                        <p:tgtEl>
                                          <p:spTgt spid="18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i-quy-lao-dong-la-gi"/>
          <p:cNvPicPr>
            <a:picLocks noChangeAspect="1"/>
          </p:cNvPicPr>
          <p:nvPr/>
        </p:nvPicPr>
        <p:blipFill>
          <a:blip r:embed="rId2"/>
          <a:stretch>
            <a:fillRect/>
          </a:stretch>
        </p:blipFill>
        <p:spPr>
          <a:xfrm>
            <a:off x="2362835" y="1524635"/>
            <a:ext cx="7790180" cy="4998720"/>
          </a:xfrm>
          <a:prstGeom prst="rect">
            <a:avLst/>
          </a:prstGeom>
        </p:spPr>
      </p:pic>
      <p:pic>
        <p:nvPicPr>
          <p:cNvPr id="4" name="Picture 3"/>
          <p:cNvPicPr>
            <a:picLocks noChangeAspect="1"/>
          </p:cNvPicPr>
          <p:nvPr/>
        </p:nvPicPr>
        <p:blipFill>
          <a:blip r:embed="rId3"/>
          <a:stretch>
            <a:fillRect/>
          </a:stretch>
        </p:blipFill>
        <p:spPr>
          <a:xfrm>
            <a:off x="2515235" y="534035"/>
            <a:ext cx="7800975" cy="135255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38200" y="378460"/>
            <a:ext cx="6336030" cy="1572895"/>
          </a:xfrm>
          <a:prstGeom prst="rect">
            <a:avLst/>
          </a:prstGeom>
        </p:spPr>
      </p:pic>
      <p:pic>
        <p:nvPicPr>
          <p:cNvPr id="2" name="Picture 1"/>
          <p:cNvPicPr>
            <a:picLocks noChangeAspect="1"/>
          </p:cNvPicPr>
          <p:nvPr/>
        </p:nvPicPr>
        <p:blipFill>
          <a:blip r:embed="rId3"/>
          <a:stretch>
            <a:fillRect/>
          </a:stretch>
        </p:blipFill>
        <p:spPr>
          <a:xfrm>
            <a:off x="1524000" y="683260"/>
            <a:ext cx="4762500" cy="942975"/>
          </a:xfrm>
          <a:prstGeom prst="rect">
            <a:avLst/>
          </a:prstGeom>
        </p:spPr>
      </p:pic>
      <p:pic>
        <p:nvPicPr>
          <p:cNvPr id="4"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19600" y="3828415"/>
            <a:ext cx="1256030" cy="2652395"/>
          </a:xfrm>
          <a:prstGeom prst="rect">
            <a:avLst/>
          </a:prstGeom>
        </p:spPr>
      </p:pic>
      <p:pic>
        <p:nvPicPr>
          <p:cNvPr id="5"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48600" y="3828415"/>
            <a:ext cx="1309370" cy="2652395"/>
          </a:xfrm>
          <a:prstGeom prst="rect">
            <a:avLst/>
          </a:prstGeom>
        </p:spPr>
      </p:pic>
      <p:pic>
        <p:nvPicPr>
          <p:cNvPr id="6"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48400" y="3810000"/>
            <a:ext cx="1279525" cy="2652395"/>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9535160" y="1681480"/>
            <a:ext cx="1589405" cy="4799330"/>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785495" y="3087370"/>
            <a:ext cx="2971800" cy="346583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667635" y="1681480"/>
            <a:ext cx="7315200" cy="2235200"/>
          </a:xfrm>
          <a:prstGeom prst="rect">
            <a:avLst/>
          </a:prstGeom>
        </p:spPr>
      </p:pic>
      <p:sp>
        <p:nvSpPr>
          <p:cNvPr id="9" name="Rectangles 8"/>
          <p:cNvSpPr/>
          <p:nvPr/>
        </p:nvSpPr>
        <p:spPr>
          <a:xfrm>
            <a:off x="3388678" y="2362835"/>
            <a:ext cx="5872480" cy="829945"/>
          </a:xfrm>
          <a:prstGeom prst="rect">
            <a:avLst/>
          </a:prstGeom>
          <a:noFill/>
          <a:ln>
            <a:noFill/>
          </a:ln>
        </p:spPr>
        <p:txBody>
          <a:bodyPr wrap="none" rtlCol="0" anchor="t">
            <a:spAutoFit/>
          </a:bodyPr>
          <a:lstStyle/>
          <a:p>
            <a:pPr algn="ctr"/>
            <a:r>
              <a:rPr lang="en-GB" altLang="en-US" sz="4800" b="1">
                <a:solidFill>
                  <a:schemeClr val="bg1"/>
                </a:solidFill>
                <a:effectLst>
                  <a:outerShdw blurRad="38100" dist="19050" dir="2700000" algn="tl" rotWithShape="0">
                    <a:schemeClr val="dk1">
                      <a:alpha val="40000"/>
                    </a:schemeClr>
                  </a:outerShdw>
                </a:effectLst>
              </a:rPr>
              <a:t>Luyện đọc phân vai</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pic>
        <p:nvPicPr>
          <p:cNvPr id="3" name="Picture 2"/>
          <p:cNvPicPr>
            <a:picLocks noChangeAspect="1"/>
          </p:cNvPicPr>
          <p:nvPr/>
        </p:nvPicPr>
        <p:blipFill>
          <a:blip r:embed="rId3"/>
          <a:stretch>
            <a:fillRect/>
          </a:stretch>
        </p:blipFill>
        <p:spPr>
          <a:xfrm>
            <a:off x="1200150" y="2147570"/>
            <a:ext cx="9791700" cy="25622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38200" y="378460"/>
            <a:ext cx="6336030" cy="1572895"/>
          </a:xfrm>
          <a:prstGeom prst="rect">
            <a:avLst/>
          </a:prstGeom>
        </p:spPr>
      </p:pic>
      <p:pic>
        <p:nvPicPr>
          <p:cNvPr id="5" name="Picture 4"/>
          <p:cNvPicPr>
            <a:picLocks noChangeAspect="1"/>
          </p:cNvPicPr>
          <p:nvPr/>
        </p:nvPicPr>
        <p:blipFill>
          <a:blip r:embed="rId5"/>
          <a:stretch>
            <a:fillRect/>
          </a:stretch>
        </p:blipFill>
        <p:spPr>
          <a:xfrm>
            <a:off x="1524000" y="683260"/>
            <a:ext cx="4762500" cy="94297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38200" y="378460"/>
            <a:ext cx="6336030" cy="1572895"/>
          </a:xfrm>
          <a:prstGeom prst="rect">
            <a:avLst/>
          </a:prstGeom>
        </p:spPr>
      </p:pic>
      <p:pic>
        <p:nvPicPr>
          <p:cNvPr id="2" name="Picture 1"/>
          <p:cNvPicPr>
            <a:picLocks noChangeAspect="1"/>
          </p:cNvPicPr>
          <p:nvPr/>
        </p:nvPicPr>
        <p:blipFill>
          <a:blip r:embed="rId3"/>
          <a:stretch>
            <a:fillRect/>
          </a:stretch>
        </p:blipFill>
        <p:spPr>
          <a:xfrm>
            <a:off x="1524000" y="683260"/>
            <a:ext cx="4762500" cy="942975"/>
          </a:xfrm>
          <a:prstGeom prst="rect">
            <a:avLst/>
          </a:prstGeom>
        </p:spPr>
      </p:pic>
      <p:sp>
        <p:nvSpPr>
          <p:cNvPr id="16389" name="Text Box 9"/>
          <p:cNvSpPr txBox="1"/>
          <p:nvPr/>
        </p:nvSpPr>
        <p:spPr>
          <a:xfrm>
            <a:off x="1067435" y="1951355"/>
            <a:ext cx="9906000" cy="4399915"/>
          </a:xfrm>
          <a:prstGeom prst="rect">
            <a:avLst/>
          </a:prstGeom>
          <a:noFill/>
          <a:ln w="9525">
            <a:noFill/>
          </a:ln>
        </p:spPr>
        <p:txBody>
          <a:bodyPr wrap="square">
            <a:spAutoFit/>
          </a:bodyPr>
          <a:lstStyle/>
          <a:p>
            <a:pPr algn="just">
              <a:spcBef>
                <a:spcPct val="50000"/>
              </a:spcBef>
              <a:buClrTx/>
              <a:buSzTx/>
              <a:buFontTx/>
            </a:pPr>
            <a:r>
              <a:rPr sz="2800" b="1" dirty="0">
                <a:latin typeface="Times New Roman" panose="02020603050405020304" pitchFamily="18" charset="0"/>
              </a:rPr>
              <a:t>    </a:t>
            </a:r>
            <a:r>
              <a:rPr sz="2800" b="1" dirty="0">
                <a:latin typeface="Times New Roman" panose="02020603050405020304" pitchFamily="18" charset="0"/>
                <a:sym typeface="+mn-ea"/>
              </a:rPr>
              <a:t>    Hùng nói:  Theo tớ </a:t>
            </a:r>
            <a:r>
              <a:rPr sz="2800" b="1" dirty="0">
                <a:solidFill>
                  <a:srgbClr val="FF0000"/>
                </a:solidFill>
                <a:latin typeface="Times New Roman" panose="02020603050405020304" pitchFamily="18" charset="0"/>
                <a:sym typeface="+mn-ea"/>
              </a:rPr>
              <a:t>quý nhất </a:t>
            </a:r>
            <a:r>
              <a:rPr sz="2800" b="1" dirty="0">
                <a:latin typeface="Times New Roman" panose="02020603050405020304" pitchFamily="18" charset="0"/>
                <a:sym typeface="+mn-ea"/>
              </a:rPr>
              <a:t>là </a:t>
            </a:r>
            <a:r>
              <a:rPr sz="2800" b="1" dirty="0">
                <a:solidFill>
                  <a:srgbClr val="FF0000"/>
                </a:solidFill>
                <a:latin typeface="Times New Roman" panose="02020603050405020304" pitchFamily="18" charset="0"/>
                <a:sym typeface="+mn-ea"/>
              </a:rPr>
              <a:t>lúa gạo</a:t>
            </a:r>
            <a:r>
              <a:rPr sz="2800" b="1" dirty="0">
                <a:latin typeface="Times New Roman" panose="02020603050405020304" pitchFamily="18" charset="0"/>
                <a:sym typeface="+mn-ea"/>
              </a:rPr>
              <a:t>. Các cậu có thấy ai </a:t>
            </a:r>
            <a:r>
              <a:rPr sz="2800" b="1" dirty="0">
                <a:solidFill>
                  <a:srgbClr val="FF0000"/>
                </a:solidFill>
                <a:latin typeface="Times New Roman" panose="02020603050405020304" pitchFamily="18" charset="0"/>
                <a:sym typeface="+mn-ea"/>
              </a:rPr>
              <a:t>không ăn</a:t>
            </a:r>
            <a:r>
              <a:rPr sz="2800" b="1" dirty="0">
                <a:latin typeface="Times New Roman" panose="02020603050405020304" pitchFamily="18" charset="0"/>
                <a:sym typeface="+mn-ea"/>
              </a:rPr>
              <a:t> mà sống được không ?</a:t>
            </a:r>
            <a:endParaRPr sz="2800" b="1" dirty="0">
              <a:latin typeface="Times New Roman" panose="02020603050405020304" pitchFamily="18" charset="0"/>
            </a:endParaRPr>
          </a:p>
          <a:p>
            <a:pPr algn="just">
              <a:spcBef>
                <a:spcPct val="50000"/>
              </a:spcBef>
              <a:buClrTx/>
              <a:buSzTx/>
              <a:buFontTx/>
            </a:pPr>
            <a:r>
              <a:rPr sz="2800" b="1" dirty="0">
                <a:latin typeface="Times New Roman" panose="02020603050405020304" pitchFamily="18" charset="0"/>
              </a:rPr>
              <a:t> Quý và Nam cho là có lí. Nhưng đi được mươi bước, Quý vội reo lên : “Bạn Hùng nói </a:t>
            </a:r>
            <a:r>
              <a:rPr sz="2800" b="1" dirty="0">
                <a:solidFill>
                  <a:srgbClr val="FF0000"/>
                </a:solidFill>
                <a:latin typeface="Times New Roman" panose="02020603050405020304" pitchFamily="18" charset="0"/>
              </a:rPr>
              <a:t>không đúng</a:t>
            </a:r>
            <a:r>
              <a:rPr sz="2800" b="1" dirty="0">
                <a:latin typeface="Times New Roman" panose="02020603050405020304" pitchFamily="18" charset="0"/>
              </a:rPr>
              <a:t>. </a:t>
            </a:r>
            <a:r>
              <a:rPr sz="2800" b="1" dirty="0">
                <a:solidFill>
                  <a:srgbClr val="FF0000"/>
                </a:solidFill>
                <a:latin typeface="Times New Roman" panose="02020603050405020304" pitchFamily="18" charset="0"/>
              </a:rPr>
              <a:t>Quý nhất</a:t>
            </a:r>
            <a:r>
              <a:rPr sz="2800" b="1" dirty="0">
                <a:latin typeface="Times New Roman" panose="02020603050405020304" pitchFamily="18" charset="0"/>
              </a:rPr>
              <a:t> phải là vàng. Mọi người chẳng thường nói </a:t>
            </a:r>
            <a:r>
              <a:rPr sz="2800" b="1" dirty="0">
                <a:solidFill>
                  <a:srgbClr val="FF0000"/>
                </a:solidFill>
                <a:latin typeface="Times New Roman" panose="02020603050405020304" pitchFamily="18" charset="0"/>
              </a:rPr>
              <a:t>quý như vàng</a:t>
            </a:r>
            <a:r>
              <a:rPr sz="2800" b="1" dirty="0">
                <a:latin typeface="Times New Roman" panose="02020603050405020304" pitchFamily="18" charset="0"/>
              </a:rPr>
              <a:t> là gì ? Có vàng là có tiền, có tiền sẽ mua được lúa gạo . ”</a:t>
            </a:r>
          </a:p>
          <a:p>
            <a:pPr algn="just">
              <a:spcBef>
                <a:spcPct val="50000"/>
              </a:spcBef>
            </a:pPr>
            <a:r>
              <a:rPr sz="2800" b="1" dirty="0">
                <a:latin typeface="Times New Roman" panose="02020603050405020304" pitchFamily="18" charset="0"/>
              </a:rPr>
              <a:t>    Nam vội tiếp ngay : “</a:t>
            </a:r>
            <a:r>
              <a:rPr sz="2800" b="1" dirty="0">
                <a:solidFill>
                  <a:srgbClr val="FF0000"/>
                </a:solidFill>
                <a:latin typeface="Times New Roman" panose="02020603050405020304" pitchFamily="18" charset="0"/>
              </a:rPr>
              <a:t>Quý nhất</a:t>
            </a:r>
            <a:r>
              <a:rPr sz="2800" b="1" dirty="0">
                <a:latin typeface="Times New Roman" panose="02020603050405020304" pitchFamily="18" charset="0"/>
              </a:rPr>
              <a:t> là </a:t>
            </a:r>
            <a:r>
              <a:rPr sz="2800" b="1" dirty="0">
                <a:solidFill>
                  <a:srgbClr val="FF0000"/>
                </a:solidFill>
                <a:latin typeface="Times New Roman" panose="02020603050405020304" pitchFamily="18" charset="0"/>
              </a:rPr>
              <a:t>thì giờ</a:t>
            </a:r>
            <a:r>
              <a:rPr sz="2800" b="1" dirty="0">
                <a:latin typeface="Times New Roman" panose="02020603050405020304" pitchFamily="18" charset="0"/>
              </a:rPr>
              <a:t>. Thầy giáo thường nói </a:t>
            </a:r>
            <a:r>
              <a:rPr sz="2800" b="1" dirty="0">
                <a:solidFill>
                  <a:srgbClr val="FF0000"/>
                </a:solidFill>
                <a:latin typeface="Times New Roman" panose="02020603050405020304" pitchFamily="18" charset="0"/>
              </a:rPr>
              <a:t>thì giờ quý hơn vàng bạc</a:t>
            </a:r>
            <a:r>
              <a:rPr sz="2800" b="1" dirty="0">
                <a:latin typeface="Times New Roman" panose="02020603050405020304" pitchFamily="18" charset="0"/>
              </a:rPr>
              <a:t>. Có thì giờ mới làm ra được lúa gạo,  vàng bạc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additive="base">
                                        <p:cTn id="7" dur="500" fill="hold"/>
                                        <p:tgtEl>
                                          <p:spTgt spid="16389"/>
                                        </p:tgtEl>
                                        <p:attrNameLst>
                                          <p:attrName>ppt_x</p:attrName>
                                        </p:attrNameLst>
                                      </p:cBhvr>
                                      <p:tavLst>
                                        <p:tav tm="0">
                                          <p:val>
                                            <p:strVal val="#ppt_x"/>
                                          </p:val>
                                        </p:tav>
                                        <p:tav tm="100000">
                                          <p:val>
                                            <p:strVal val="#ppt_x"/>
                                          </p:val>
                                        </p:tav>
                                      </p:tavLst>
                                    </p:anim>
                                    <p:anim calcmode="lin" valueType="num">
                                      <p:cBhvr additive="base">
                                        <p:cTn id="8"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03825" y="676910"/>
            <a:ext cx="5111750" cy="5952490"/>
          </a:xfrm>
          <a:prstGeom prst="rect">
            <a:avLst/>
          </a:prstGeom>
        </p:spPr>
      </p:pic>
      <p:sp>
        <p:nvSpPr>
          <p:cNvPr id="2" name="Rectangles 1"/>
          <p:cNvSpPr/>
          <p:nvPr/>
        </p:nvSpPr>
        <p:spPr>
          <a:xfrm>
            <a:off x="1617028" y="2362200"/>
            <a:ext cx="3409950" cy="1198880"/>
          </a:xfrm>
          <a:prstGeom prst="rect">
            <a:avLst/>
          </a:prstGeom>
          <a:noFill/>
          <a:ln>
            <a:noFill/>
          </a:ln>
        </p:spPr>
        <p:txBody>
          <a:bodyPr wrap="none" rtlCol="0" anchor="t">
            <a:spAutoFit/>
          </a:bodyPr>
          <a:lstStyle/>
          <a:p>
            <a:pPr algn="ctr"/>
            <a:r>
              <a:rPr lang="en-GB" altLang="en-US" sz="7200" b="1">
                <a:solidFill>
                  <a:schemeClr val="tx1"/>
                </a:solidFill>
                <a:effectLst>
                  <a:outerShdw blurRad="38100" dist="19050" dir="2700000" algn="tl" rotWithShape="0">
                    <a:schemeClr val="dk1">
                      <a:alpha val="40000"/>
                    </a:schemeClr>
                  </a:outerShdw>
                </a:effectLst>
                <a:latin typeface="SVN-Cookies" panose="02040603050506020204" charset="0"/>
                <a:cs typeface="SVN-Cookies" panose="02040603050506020204" charset="0"/>
              </a:rPr>
              <a:t>Thi đọc</a:t>
            </a:r>
          </a:p>
        </p:txBody>
      </p:sp>
      <p:pic>
        <p:nvPicPr>
          <p:cNvPr id="18"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p:cNvPicPr>
          <p:nvPr/>
        </p:nvPicPr>
        <p:blipFill rotWithShape="1">
          <a:blip r:embed="rId2">
            <a:extLst>
              <a:ext uri="{28A0092B-C50C-407E-A947-70E740481C1C}">
                <a14:useLocalDpi xmlns:a14="http://schemas.microsoft.com/office/drawing/2010/main" val="0"/>
              </a:ext>
            </a:extLst>
          </a:blip>
          <a:srcRect l="2915" t="12037" r="70209" b="60370"/>
          <a:stretch>
            <a:fillRect/>
          </a:stretch>
        </p:blipFill>
        <p:spPr>
          <a:xfrm>
            <a:off x="2514600" y="152615"/>
            <a:ext cx="2457450" cy="1419225"/>
          </a:xfrm>
          <a:prstGeom prst="rect">
            <a:avLst/>
          </a:prstGeom>
        </p:spPr>
      </p:pic>
      <p:pic>
        <p:nvPicPr>
          <p:cNvPr id="11" name="图片 9"/>
          <p:cNvPicPr>
            <a:picLocks noChangeAspect="1"/>
          </p:cNvPicPr>
          <p:nvPr/>
        </p:nvPicPr>
        <p:blipFill rotWithShape="1">
          <a:blip r:embed="rId2">
            <a:extLst>
              <a:ext uri="{28A0092B-C50C-407E-A947-70E740481C1C}">
                <a14:useLocalDpi xmlns:a14="http://schemas.microsoft.com/office/drawing/2010/main" val="0"/>
              </a:ext>
            </a:extLst>
          </a:blip>
          <a:srcRect l="2915" t="12037" r="70209" b="60370"/>
          <a:stretch>
            <a:fillRect/>
          </a:stretch>
        </p:blipFill>
        <p:spPr>
          <a:xfrm>
            <a:off x="6248400" y="-279400"/>
            <a:ext cx="3950970" cy="2282190"/>
          </a:xfrm>
          <a:prstGeom prst="rect">
            <a:avLst/>
          </a:prstGeom>
        </p:spPr>
      </p:pic>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765" y="4191635"/>
            <a:ext cx="10752455" cy="2529205"/>
          </a:xfrm>
          <a:prstGeom prst="rect">
            <a:avLst/>
          </a:prstGeom>
        </p:spPr>
      </p:pic>
      <p:grpSp>
        <p:nvGrpSpPr>
          <p:cNvPr id="4" name="Group 3"/>
          <p:cNvGrpSpPr/>
          <p:nvPr/>
        </p:nvGrpSpPr>
        <p:grpSpPr>
          <a:xfrm>
            <a:off x="1447800" y="2286000"/>
            <a:ext cx="4348480" cy="2884170"/>
            <a:chOff x="2280" y="3600"/>
            <a:chExt cx="6848" cy="4542"/>
          </a:xfrm>
        </p:grpSpPr>
        <p:pic>
          <p:nvPicPr>
            <p:cNvPr id="3"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0" y="3600"/>
              <a:ext cx="3819" cy="3719"/>
            </a:xfrm>
            <a:prstGeom prst="rect">
              <a:avLst/>
            </a:prstGeom>
          </p:spPr>
        </p:pic>
        <p:pic>
          <p:nvPicPr>
            <p:cNvPr id="2" name="Picture 2">
              <a:hlinkClick r:id="rId6" action="ppaction://hlinksldjump"/>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00" y="4320"/>
              <a:ext cx="5528" cy="3822"/>
            </a:xfrm>
            <a:prstGeom prst="rect">
              <a:avLst/>
            </a:prstGeom>
          </p:spPr>
        </p:pic>
      </p:grpSp>
      <p:pic>
        <p:nvPicPr>
          <p:cNvPr id="6" name="Picture 6">
            <a:hlinkClick r:id="rId9" action="ppaction://hlinksldjump"/>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248400" y="2362200"/>
            <a:ext cx="3111500" cy="4123690"/>
          </a:xfrm>
          <a:prstGeom prst="rect">
            <a:avLst/>
          </a:prstGeom>
        </p:spPr>
      </p:pic>
      <p:pic>
        <p:nvPicPr>
          <p:cNvPr id="12" name="Picture 11"/>
          <p:cNvPicPr>
            <a:picLocks noChangeAspect="1"/>
          </p:cNvPicPr>
          <p:nvPr/>
        </p:nvPicPr>
        <p:blipFill>
          <a:blip r:embed="rId12"/>
          <a:stretch>
            <a:fillRect/>
          </a:stretch>
        </p:blipFill>
        <p:spPr>
          <a:xfrm>
            <a:off x="1143000" y="1294765"/>
            <a:ext cx="9906000" cy="1819275"/>
          </a:xfrm>
          <a:prstGeom prst="rect">
            <a:avLst/>
          </a:prstGeom>
        </p:spPr>
      </p:pic>
      <p:sp>
        <p:nvSpPr>
          <p:cNvPr id="13" name="Action Button: Forward or Next 12">
            <a:hlinkClick r:id="rId13" action="ppaction://hlinksldjump"/>
          </p:cNvPr>
          <p:cNvSpPr/>
          <p:nvPr/>
        </p:nvSpPr>
        <p:spPr>
          <a:xfrm>
            <a:off x="3248025" y="5715000"/>
            <a:ext cx="990600" cy="6096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ppt_x"/>
                                          </p:val>
                                        </p:tav>
                                        <p:tav tm="100000">
                                          <p:val>
                                            <p:strVal val="#ppt_x"/>
                                          </p:val>
                                        </p:tav>
                                      </p:tavLst>
                                    </p:anim>
                                    <p:anim calcmode="lin" valueType="num">
                                      <p:cBhvr additive="base">
                                        <p:cTn id="12"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15">
            <a:hlinkClick r:id="rId2" action="ppaction://hlinksldjump"/>
          </p:cNvPr>
          <p:cNvSpPr/>
          <p:nvPr/>
        </p:nvSpPr>
        <p:spPr>
          <a:xfrm rot="3493458">
            <a:off x="5183823" y="2388870"/>
            <a:ext cx="2506662" cy="2117725"/>
          </a:xfrm>
          <a:custGeom>
            <a:avLst/>
            <a:gdLst>
              <a:gd name="txL" fmla="*/ 5037 w 21600"/>
              <a:gd name="txT" fmla="*/ 2277 h 21600"/>
              <a:gd name="txR" fmla="*/ 16557 w 21600"/>
              <a:gd name="txB" fmla="*/ 13677 h 21600"/>
            </a:gdLst>
            <a:ahLst/>
            <a:cxnLst>
              <a:cxn ang="17694720">
                <a:pos x="2147483647" y="2061089778"/>
              </a:cxn>
              <a:cxn ang="11796480">
                <a:pos x="2147483647" y="2147483647"/>
              </a:cxn>
              <a:cxn ang="5898240">
                <a:pos x="2147483647" y="2147483647"/>
              </a:cxn>
              <a:cxn ang="0">
                <a:pos x="2147483647" y="2147483647"/>
              </a:cxn>
            </a:cxnLst>
            <a:rect l="txL" t="txT" r="txR" b="txB"/>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7030A0"/>
          </a:solidFill>
          <a:ln w="9525">
            <a:noFill/>
          </a:ln>
        </p:spPr>
        <p:txBody>
          <a:bodyPr rot="10800000" vert="eaVert" wrap="none" anchor="ctr" anchorCtr="0"/>
          <a:lstStyle/>
          <a:p>
            <a:r>
              <a:rPr lang="en-GB" sz="4800" dirty="0">
                <a:latin typeface="Arial" panose="020B0604020202020204" pitchFamily="34" charset="0"/>
              </a:rPr>
              <a:t>   </a:t>
            </a:r>
            <a:r>
              <a:rPr sz="4800" dirty="0">
                <a:latin typeface="Arial" panose="020B0604020202020204" pitchFamily="34" charset="0"/>
              </a:rPr>
              <a:t>4</a:t>
            </a:r>
            <a:endParaRPr lang="vi-VN" altLang="x-none" sz="4800" dirty="0">
              <a:latin typeface="Arial" panose="020B0604020202020204" pitchFamily="34" charset="0"/>
            </a:endParaRPr>
          </a:p>
        </p:txBody>
      </p:sp>
      <p:sp>
        <p:nvSpPr>
          <p:cNvPr id="47110" name="AutoShape 5">
            <a:hlinkClick r:id="rId3" action="ppaction://hlinksldjump"/>
          </p:cNvPr>
          <p:cNvSpPr/>
          <p:nvPr/>
        </p:nvSpPr>
        <p:spPr>
          <a:xfrm rot="-7617495">
            <a:off x="3560445" y="3494405"/>
            <a:ext cx="2355850" cy="2076450"/>
          </a:xfrm>
          <a:custGeom>
            <a:avLst/>
            <a:gdLst>
              <a:gd name="txL" fmla="*/ 5037 w 21600"/>
              <a:gd name="txT" fmla="*/ 2277 h 21600"/>
              <a:gd name="txR" fmla="*/ 16557 w 21600"/>
              <a:gd name="txB" fmla="*/ 13677 h 21600"/>
            </a:gdLst>
            <a:ahLst/>
            <a:cxnLst>
              <a:cxn ang="17694720">
                <a:pos x="2147483647" y="1942910809"/>
              </a:cxn>
              <a:cxn ang="11796480">
                <a:pos x="2147483647" y="2147483647"/>
              </a:cxn>
              <a:cxn ang="5898240">
                <a:pos x="2147483647" y="2147483647"/>
              </a:cxn>
              <a:cxn ang="0">
                <a:pos x="2147483647" y="2147483647"/>
              </a:cxn>
            </a:cxnLst>
            <a:rect l="txL" t="txT" r="txR" b="txB"/>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B050"/>
          </a:solidFill>
          <a:ln w="9525">
            <a:noFill/>
          </a:ln>
        </p:spPr>
        <p:txBody>
          <a:bodyPr vert="eaVert" wrap="none"/>
          <a:lstStyle/>
          <a:p>
            <a:r>
              <a:rPr sz="6000" dirty="0">
                <a:latin typeface="VNI-Ariston" pitchFamily="2" charset="0"/>
              </a:rPr>
              <a:t>1</a:t>
            </a:r>
          </a:p>
        </p:txBody>
      </p:sp>
      <p:sp>
        <p:nvSpPr>
          <p:cNvPr id="47111" name="AutoShape 6">
            <a:hlinkClick r:id="rId4" action="ppaction://hlinksldjump"/>
          </p:cNvPr>
          <p:cNvSpPr/>
          <p:nvPr/>
        </p:nvSpPr>
        <p:spPr>
          <a:xfrm rot="-2238534">
            <a:off x="3691890" y="2154555"/>
            <a:ext cx="2506663" cy="1965325"/>
          </a:xfrm>
          <a:custGeom>
            <a:avLst/>
            <a:gdLst>
              <a:gd name="txL" fmla="*/ 5037 w 21600"/>
              <a:gd name="txT" fmla="*/ 2277 h 21600"/>
              <a:gd name="txR" fmla="*/ 16557 w 21600"/>
              <a:gd name="txB" fmla="*/ 13677 h 21600"/>
            </a:gdLst>
            <a:ahLst/>
            <a:cxnLst>
              <a:cxn ang="17694720">
                <a:pos x="2147483647" y="1647366897"/>
              </a:cxn>
              <a:cxn ang="11796480">
                <a:pos x="2147483647" y="2147483647"/>
              </a:cxn>
              <a:cxn ang="5898240">
                <a:pos x="2147483647" y="2147483647"/>
              </a:cxn>
              <a:cxn ang="0">
                <a:pos x="2147483647" y="2147483647"/>
              </a:cxn>
            </a:cxnLst>
            <a:rect l="txL" t="txT" r="txR" b="txB"/>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00"/>
          </a:solidFill>
          <a:ln w="9525">
            <a:noFill/>
          </a:ln>
        </p:spPr>
        <p:txBody>
          <a:bodyPr wrap="none"/>
          <a:lstStyle/>
          <a:p>
            <a:r>
              <a:rPr sz="6000" dirty="0">
                <a:latin typeface="VNI-Ariston" pitchFamily="2" charset="0"/>
              </a:rPr>
              <a:t>3</a:t>
            </a:r>
          </a:p>
        </p:txBody>
      </p:sp>
      <p:sp>
        <p:nvSpPr>
          <p:cNvPr id="47112" name="AutoShape 8">
            <a:hlinkClick r:id="rId5" action="ppaction://hlinksldjump"/>
          </p:cNvPr>
          <p:cNvSpPr/>
          <p:nvPr/>
        </p:nvSpPr>
        <p:spPr>
          <a:xfrm rot="9032144">
            <a:off x="4951413" y="3731578"/>
            <a:ext cx="2443162" cy="2185987"/>
          </a:xfrm>
          <a:custGeom>
            <a:avLst/>
            <a:gdLst>
              <a:gd name="txL" fmla="*/ 5037 w 21600"/>
              <a:gd name="txT" fmla="*/ 2277 h 21600"/>
              <a:gd name="txR" fmla="*/ 16557 w 21600"/>
              <a:gd name="txB" fmla="*/ 13677 h 21600"/>
            </a:gdLst>
            <a:ahLst/>
            <a:cxnLst>
              <a:cxn ang="17694720">
                <a:pos x="2147483647" y="2147483647"/>
              </a:cxn>
              <a:cxn ang="11796480">
                <a:pos x="2147483647" y="2147483647"/>
              </a:cxn>
              <a:cxn ang="5898240">
                <a:pos x="2147483647" y="2147483647"/>
              </a:cxn>
              <a:cxn ang="0">
                <a:pos x="2147483647" y="2147483647"/>
              </a:cxn>
            </a:cxnLst>
            <a:rect l="txL" t="txT" r="txR" b="txB"/>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00"/>
          </a:solidFill>
          <a:ln w="9525">
            <a:noFill/>
          </a:ln>
        </p:spPr>
        <p:txBody>
          <a:bodyPr rot="10800000" wrap="none"/>
          <a:lstStyle/>
          <a:p>
            <a:r>
              <a:rPr sz="6000" dirty="0">
                <a:latin typeface="Arial" panose="020B0604020202020204" pitchFamily="34" charset="0"/>
              </a:rPr>
              <a:t>2</a:t>
            </a:r>
          </a:p>
          <a:p>
            <a:endParaRPr sz="6000" dirty="0">
              <a:latin typeface="Arial" panose="020B0604020202020204" pitchFamily="34" charset="0"/>
            </a:endParaRPr>
          </a:p>
        </p:txBody>
      </p:sp>
      <p:sp>
        <p:nvSpPr>
          <p:cNvPr id="47113" name="Oval 9"/>
          <p:cNvSpPr/>
          <p:nvPr/>
        </p:nvSpPr>
        <p:spPr>
          <a:xfrm>
            <a:off x="4648200" y="2967355"/>
            <a:ext cx="2061845" cy="1909445"/>
          </a:xfrm>
          <a:prstGeom prst="ellipse">
            <a:avLst/>
          </a:prstGeom>
        </p:spPr>
        <p:style>
          <a:lnRef idx="1">
            <a:schemeClr val="accent3"/>
          </a:lnRef>
          <a:fillRef idx="3">
            <a:schemeClr val="accent3"/>
          </a:fillRef>
          <a:effectRef idx="2">
            <a:schemeClr val="accent3"/>
          </a:effectRef>
          <a:fontRef idx="minor">
            <a:schemeClr val="lt1"/>
          </a:fontRef>
        </p:style>
        <p:txBody>
          <a:bodyPr lIns="45720" rIns="45720" anchor="ctr" anchorCtr="0"/>
          <a:lstStyle/>
          <a:p>
            <a:endParaRPr sz="3200" dirty="0">
              <a:solidFill>
                <a:srgbClr val="0000CC"/>
              </a:solidFill>
              <a:latin typeface="Arial" panose="020B0604020202020204" pitchFamily="34" charset="0"/>
            </a:endParaRPr>
          </a:p>
        </p:txBody>
      </p:sp>
      <p:sp>
        <p:nvSpPr>
          <p:cNvPr id="47117" name="AutoShape 13">
            <a:hlinkClick r:id="rId6" action="ppaction://hlinksldjump"/>
          </p:cNvPr>
          <p:cNvSpPr/>
          <p:nvPr/>
        </p:nvSpPr>
        <p:spPr>
          <a:xfrm>
            <a:off x="9512935" y="6105525"/>
            <a:ext cx="747713" cy="409575"/>
          </a:xfrm>
          <a:prstGeom prst="rightArrow">
            <a:avLst>
              <a:gd name="adj1" fmla="val 50000"/>
              <a:gd name="adj2" fmla="val 45639"/>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vi-VN" altLang="x-none" dirty="0">
              <a:latin typeface="Arial" panose="020B0604020202020204" pitchFamily="34" charset="0"/>
            </a:endParaRPr>
          </a:p>
        </p:txBody>
      </p:sp>
      <p:pic>
        <p:nvPicPr>
          <p:cNvPr id="3" name="Picture 2"/>
          <p:cNvPicPr>
            <a:picLocks noChangeAspect="1"/>
          </p:cNvPicPr>
          <p:nvPr/>
        </p:nvPicPr>
        <p:blipFill>
          <a:blip r:embed="rId7"/>
          <a:stretch>
            <a:fillRect/>
          </a:stretch>
        </p:blipFill>
        <p:spPr>
          <a:xfrm>
            <a:off x="1600835" y="624205"/>
            <a:ext cx="5829300" cy="1200150"/>
          </a:xfrm>
          <a:prstGeom prst="rect">
            <a:avLst/>
          </a:prstGeom>
        </p:spPr>
      </p:pic>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835" y="3733800"/>
            <a:ext cx="2176780" cy="3023235"/>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96200" y="1448435"/>
            <a:ext cx="3683635" cy="470598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1200" y="685800"/>
            <a:ext cx="8298180" cy="2762885"/>
          </a:xfrm>
          <a:prstGeom prst="rect">
            <a:avLst/>
          </a:prstGeom>
        </p:spPr>
      </p:pic>
      <p:sp>
        <p:nvSpPr>
          <p:cNvPr id="48130" name="AutoShape 4">
            <a:hlinkClick r:id="rId6" action="ppaction://hlinksldjump"/>
          </p:cNvPr>
          <p:cNvSpPr/>
          <p:nvPr/>
        </p:nvSpPr>
        <p:spPr>
          <a:xfrm>
            <a:off x="1143000" y="4953000"/>
            <a:ext cx="595313" cy="485775"/>
          </a:xfrm>
          <a:prstGeom prst="leftArrow">
            <a:avLst>
              <a:gd name="adj1" fmla="val 50000"/>
              <a:gd name="adj2" fmla="val 3063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vi-VN" altLang="x-none" dirty="0">
              <a:latin typeface="Arial" panose="020B0604020202020204" pitchFamily="34" charset="0"/>
            </a:endParaRPr>
          </a:p>
        </p:txBody>
      </p:sp>
      <p:sp>
        <p:nvSpPr>
          <p:cNvPr id="123915" name="AutoShape 11"/>
          <p:cNvSpPr/>
          <p:nvPr/>
        </p:nvSpPr>
        <p:spPr>
          <a:xfrm>
            <a:off x="3334385" y="3733800"/>
            <a:ext cx="6139815" cy="1414145"/>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nchorCtr="0">
            <a:scene3d>
              <a:camera prst="orthographicFront"/>
              <a:lightRig rig="threePt" dir="t"/>
            </a:scene3d>
          </a:bodyPr>
          <a:lstStyle/>
          <a:p>
            <a:pPr algn="ct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rPr>
              <a:t>Câu chuyện em vừa học có 4 nhân vật </a:t>
            </a:r>
          </a:p>
          <a:p>
            <a:pPr algn="ct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rPr>
              <a:t>Đó là Hùng, Quý, Nam và thầy giáo.</a:t>
            </a:r>
            <a:endParaRPr lang="vi-VN" altLang="x-none"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endParaRPr>
          </a:p>
        </p:txBody>
      </p:sp>
      <p:sp>
        <p:nvSpPr>
          <p:cNvPr id="2" name="Text Box 1"/>
          <p:cNvSpPr txBox="1"/>
          <p:nvPr/>
        </p:nvSpPr>
        <p:spPr>
          <a:xfrm>
            <a:off x="3355340" y="1524635"/>
            <a:ext cx="6765290" cy="1076325"/>
          </a:xfrm>
          <a:prstGeom prst="rect">
            <a:avLst/>
          </a:prstGeom>
          <a:noFill/>
        </p:spPr>
        <p:txBody>
          <a:bodyPr wrap="square" rtlCol="0" anchor="t">
            <a:spAutoFit/>
            <a:scene3d>
              <a:camera prst="orthographicFront"/>
              <a:lightRig rig="threePt" dir="t"/>
            </a:scene3d>
          </a:bodyPr>
          <a:lstStyle/>
          <a:p>
            <a:pPr algn="ct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Câu chuyện em vừa học có mấy nhân vật? </a:t>
            </a:r>
            <a:r>
              <a:rPr lang="en-GB"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Đó là những nhân vật nào?</a:t>
            </a:r>
            <a:endPar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p:txBody>
      </p:sp>
      <p:pic>
        <p:nvPicPr>
          <p:cNvPr id="3"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8152" y="1676821"/>
            <a:ext cx="3677603"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23915"/>
                                        </p:tgtEl>
                                        <p:attrNameLst>
                                          <p:attrName>style.visibility</p:attrName>
                                        </p:attrNameLst>
                                      </p:cBhvr>
                                      <p:to>
                                        <p:strVal val="visible"/>
                                      </p:to>
                                    </p:set>
                                    <p:animEffect transition="in" filter="wheel(4)">
                                      <p:cBhvr>
                                        <p:cTn id="7" dur="500"/>
                                        <p:tgtEl>
                                          <p:spTgt spid="12391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5"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276090"/>
            <a:ext cx="10752455" cy="252920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1200" y="685800"/>
            <a:ext cx="8298180" cy="2762885"/>
          </a:xfrm>
          <a:prstGeom prst="rect">
            <a:avLst/>
          </a:prstGeom>
        </p:spPr>
      </p:pic>
      <p:sp>
        <p:nvSpPr>
          <p:cNvPr id="48130" name="AutoShape 4">
            <a:hlinkClick r:id="rId6" action="ppaction://hlinksldjump"/>
          </p:cNvPr>
          <p:cNvSpPr/>
          <p:nvPr/>
        </p:nvSpPr>
        <p:spPr>
          <a:xfrm>
            <a:off x="1143000" y="4953000"/>
            <a:ext cx="595313" cy="485775"/>
          </a:xfrm>
          <a:prstGeom prst="leftArrow">
            <a:avLst>
              <a:gd name="adj1" fmla="val 50000"/>
              <a:gd name="adj2" fmla="val 3063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vi-VN" altLang="x-none" dirty="0">
              <a:latin typeface="Arial" panose="020B0604020202020204" pitchFamily="34" charset="0"/>
            </a:endParaRPr>
          </a:p>
        </p:txBody>
      </p:sp>
      <p:sp>
        <p:nvSpPr>
          <p:cNvPr id="123915" name="AutoShape 11"/>
          <p:cNvSpPr/>
          <p:nvPr/>
        </p:nvSpPr>
        <p:spPr>
          <a:xfrm>
            <a:off x="3898900" y="3733800"/>
            <a:ext cx="5575300" cy="1885315"/>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nchorCtr="0">
            <a:scene3d>
              <a:camera prst="orthographicFront"/>
              <a:lightRig rig="threePt" dir="t"/>
            </a:scene3d>
          </a:bodyPr>
          <a:lstStyle/>
          <a:p>
            <a:pPr algn="ct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rPr>
              <a:t>Em cần biết quý thời gian, </a:t>
            </a:r>
          </a:p>
          <a:p>
            <a:pPr algn="ct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rPr>
              <a:t>chăm chỉ học tập,</a:t>
            </a:r>
            <a:r>
              <a:rPr lang="en-GB"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rPr>
              <a:t> yêu lao động</a:t>
            </a:r>
          </a:p>
        </p:txBody>
      </p:sp>
      <p:sp>
        <p:nvSpPr>
          <p:cNvPr id="2" name="Text Box 1"/>
          <p:cNvSpPr txBox="1"/>
          <p:nvPr/>
        </p:nvSpPr>
        <p:spPr>
          <a:xfrm>
            <a:off x="2895600" y="1676400"/>
            <a:ext cx="6311265" cy="1076325"/>
          </a:xfrm>
          <a:prstGeom prst="rect">
            <a:avLst/>
          </a:prstGeom>
          <a:noFill/>
        </p:spPr>
        <p:txBody>
          <a:bodyPr wrap="square" rtlCol="0" anchor="t">
            <a:spAutoFit/>
            <a:scene3d>
              <a:camera prst="orthographicFront"/>
              <a:lightRig rig="threePt" dir="t"/>
            </a:scene3d>
          </a:bodyPr>
          <a:lstStyle/>
          <a:p>
            <a:pPr algn="ct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Qua bài học, bản thân em học tập được điều gì ?</a:t>
            </a:r>
          </a:p>
        </p:txBody>
      </p:sp>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38630" y="2145030"/>
            <a:ext cx="2364105" cy="4660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23915"/>
                                        </p:tgtEl>
                                        <p:attrNameLst>
                                          <p:attrName>style.visibility</p:attrName>
                                        </p:attrNameLst>
                                      </p:cBhvr>
                                      <p:to>
                                        <p:strVal val="visible"/>
                                      </p:to>
                                    </p:set>
                                    <p:animEffect transition="in" filter="wheel(4)">
                                      <p:cBhvr>
                                        <p:cTn id="7" dur="500"/>
                                        <p:tgtEl>
                                          <p:spTgt spid="12391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5"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90" y="4190365"/>
            <a:ext cx="10752455" cy="252920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1200" y="685800"/>
            <a:ext cx="8298180" cy="2762885"/>
          </a:xfrm>
          <a:prstGeom prst="rect">
            <a:avLst/>
          </a:prstGeom>
        </p:spPr>
      </p:pic>
      <p:sp>
        <p:nvSpPr>
          <p:cNvPr id="48130" name="AutoShape 4">
            <a:hlinkClick r:id="rId6" action="ppaction://hlinksldjump"/>
          </p:cNvPr>
          <p:cNvSpPr/>
          <p:nvPr/>
        </p:nvSpPr>
        <p:spPr>
          <a:xfrm>
            <a:off x="1143000" y="4953000"/>
            <a:ext cx="595313" cy="485775"/>
          </a:xfrm>
          <a:prstGeom prst="leftArrow">
            <a:avLst>
              <a:gd name="adj1" fmla="val 50000"/>
              <a:gd name="adj2" fmla="val 3063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vi-VN" altLang="x-none" dirty="0">
              <a:latin typeface="Arial" panose="020B0604020202020204" pitchFamily="34" charset="0"/>
            </a:endParaRPr>
          </a:p>
        </p:txBody>
      </p:sp>
      <p:sp>
        <p:nvSpPr>
          <p:cNvPr id="123915" name="AutoShape 11"/>
          <p:cNvSpPr/>
          <p:nvPr/>
        </p:nvSpPr>
        <p:spPr>
          <a:xfrm>
            <a:off x="5562600" y="4114800"/>
            <a:ext cx="3448050" cy="101854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nchorCtr="0">
            <a:scene3d>
              <a:camera prst="orthographicFront"/>
              <a:lightRig rig="threePt" dir="t"/>
            </a:scene3d>
          </a:bodyPr>
          <a:lstStyle/>
          <a:p>
            <a:pPr algn="ct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rPr>
              <a:t>Cái gì quý nhất ?</a:t>
            </a:r>
          </a:p>
        </p:txBody>
      </p:sp>
      <p:sp>
        <p:nvSpPr>
          <p:cNvPr id="2" name="Text Box 1"/>
          <p:cNvSpPr txBox="1"/>
          <p:nvPr/>
        </p:nvSpPr>
        <p:spPr>
          <a:xfrm>
            <a:off x="2895600" y="1676400"/>
            <a:ext cx="6311265" cy="1076325"/>
          </a:xfrm>
          <a:prstGeom prst="rect">
            <a:avLst/>
          </a:prstGeom>
          <a:noFill/>
        </p:spPr>
        <p:txBody>
          <a:bodyPr wrap="square" rtlCol="0" anchor="t">
            <a:spAutoFit/>
            <a:scene3d>
              <a:camera prst="orthographicFront"/>
              <a:lightRig rig="threePt" dir="t"/>
            </a:scene3d>
          </a:bodyPr>
          <a:lstStyle/>
          <a:p>
            <a:pPr algn="ct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Em cho biết tiết Tập đọc hôm nay</a:t>
            </a:r>
          </a:p>
          <a:p>
            <a:pPr algn="ct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học bài gì?</a:t>
            </a:r>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39035" y="2369185"/>
            <a:ext cx="2745740" cy="4412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23915"/>
                                        </p:tgtEl>
                                        <p:attrNameLst>
                                          <p:attrName>style.visibility</p:attrName>
                                        </p:attrNameLst>
                                      </p:cBhvr>
                                      <p:to>
                                        <p:strVal val="visible"/>
                                      </p:to>
                                    </p:set>
                                    <p:animEffect transition="in" filter="wheel(4)">
                                      <p:cBhvr>
                                        <p:cTn id="7" dur="500"/>
                                        <p:tgtEl>
                                          <p:spTgt spid="12391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5"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191000"/>
            <a:ext cx="10752455" cy="252920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1200" y="685800"/>
            <a:ext cx="8298180" cy="2762885"/>
          </a:xfrm>
          <a:prstGeom prst="rect">
            <a:avLst/>
          </a:prstGeom>
        </p:spPr>
      </p:pic>
      <p:sp>
        <p:nvSpPr>
          <p:cNvPr id="48130" name="AutoShape 4">
            <a:hlinkClick r:id="rId6" action="ppaction://hlinksldjump"/>
          </p:cNvPr>
          <p:cNvSpPr/>
          <p:nvPr/>
        </p:nvSpPr>
        <p:spPr>
          <a:xfrm>
            <a:off x="1143000" y="4953000"/>
            <a:ext cx="595313" cy="485775"/>
          </a:xfrm>
          <a:prstGeom prst="leftArrow">
            <a:avLst>
              <a:gd name="adj1" fmla="val 50000"/>
              <a:gd name="adj2" fmla="val 3063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vi-VN" altLang="x-none" dirty="0">
              <a:latin typeface="Arial" panose="020B0604020202020204" pitchFamily="34" charset="0"/>
            </a:endParaRPr>
          </a:p>
        </p:txBody>
      </p:sp>
      <p:sp>
        <p:nvSpPr>
          <p:cNvPr id="123915" name="AutoShape 11"/>
          <p:cNvSpPr/>
          <p:nvPr/>
        </p:nvSpPr>
        <p:spPr>
          <a:xfrm>
            <a:off x="2628265" y="3733800"/>
            <a:ext cx="6845935" cy="1868805"/>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nchorCtr="0">
            <a:scene3d>
              <a:camera prst="orthographicFront"/>
              <a:lightRig rig="threePt" dir="t"/>
            </a:scene3d>
          </a:bodyPr>
          <a:lstStyle/>
          <a:p>
            <a:pPr algn="ct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rPr>
              <a:t>Bài văn giúp ta hiểu vấn đề tranh luận</a:t>
            </a:r>
          </a:p>
          <a:p>
            <a:pPr algn="ct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rPr>
              <a:t> và ý được khẳng định qua tranh luận:</a:t>
            </a:r>
          </a:p>
          <a:p>
            <a:pPr algn="ct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rPr>
              <a:t> Người lao động là quý nhất.</a:t>
            </a:r>
          </a:p>
        </p:txBody>
      </p:sp>
      <p:sp>
        <p:nvSpPr>
          <p:cNvPr id="2" name="Text Box 1"/>
          <p:cNvSpPr txBox="1"/>
          <p:nvPr/>
        </p:nvSpPr>
        <p:spPr>
          <a:xfrm>
            <a:off x="2895600" y="1676400"/>
            <a:ext cx="6311265" cy="1076325"/>
          </a:xfrm>
          <a:prstGeom prst="rect">
            <a:avLst/>
          </a:prstGeom>
          <a:noFill/>
        </p:spPr>
        <p:txBody>
          <a:bodyPr wrap="square" rtlCol="0" anchor="t">
            <a:spAutoFit/>
            <a:scene3d>
              <a:camera prst="orthographicFront"/>
              <a:lightRig rig="threePt" dir="t"/>
            </a:scene3d>
          </a:bodyPr>
          <a:lstStyle/>
          <a:p>
            <a:pPr algn="ctr"/>
            <a:r>
              <a:rPr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Bạn nào có thể nhắc lại nội dung của câu chuyện ?</a:t>
            </a:r>
          </a:p>
        </p:txBody>
      </p:sp>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8835" y="2134235"/>
            <a:ext cx="3309620" cy="293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23915"/>
                                        </p:tgtEl>
                                        <p:attrNameLst>
                                          <p:attrName>style.visibility</p:attrName>
                                        </p:attrNameLst>
                                      </p:cBhvr>
                                      <p:to>
                                        <p:strVal val="visible"/>
                                      </p:to>
                                    </p:set>
                                    <p:animEffect transition="in" filter="wheel(4)">
                                      <p:cBhvr>
                                        <p:cTn id="7" dur="500"/>
                                        <p:tgtEl>
                                          <p:spTgt spid="12391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5"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449" y="-76200"/>
            <a:ext cx="5209309"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s 36"/>
          <p:cNvSpPr/>
          <p:nvPr/>
        </p:nvSpPr>
        <p:spPr>
          <a:xfrm>
            <a:off x="3582035" y="3886200"/>
            <a:ext cx="7442200" cy="2308324"/>
          </a:xfrm>
          <a:prstGeom prst="rect">
            <a:avLst/>
          </a:prstGeom>
          <a:noFill/>
          <a:ln>
            <a:noFill/>
          </a:ln>
        </p:spPr>
        <p:txBody>
          <a:bodyPr wrap="square" rtlCol="0" anchor="t">
            <a:spAutoFit/>
            <a:scene3d>
              <a:camera prst="orthographicFront"/>
              <a:lightRig rig="threePt" dir="t"/>
            </a:scene3d>
          </a:bodyPr>
          <a:lstStyle/>
          <a:p>
            <a:pPr algn="ctr"/>
            <a:r>
              <a:rPr lang="en-GB" altLang="en-US" sz="7200" b="1" dirty="0">
                <a:solidFill>
                  <a:schemeClr val="tx2">
                    <a:lumMod val="75000"/>
                  </a:schemeClr>
                </a:solidFill>
                <a:effectLst>
                  <a:outerShdw blurRad="38100" dist="25400" dir="5400000" algn="ctr" rotWithShape="0">
                    <a:srgbClr val="6E747A">
                      <a:alpha val="43000"/>
                    </a:srgbClr>
                  </a:outerShdw>
                </a:effectLst>
                <a:latin typeface="SVN-Hole Hearted" panose="020B0A06020104020203" charset="0"/>
                <a:cs typeface="SVN-Hole Hearted" panose="020B0A06020104020203" charset="0"/>
              </a:rPr>
              <a:t>CHÚC CÁC BẠN </a:t>
            </a:r>
          </a:p>
          <a:p>
            <a:pPr algn="ctr"/>
            <a:r>
              <a:rPr lang="en-GB" altLang="en-US" sz="7200" b="1" dirty="0">
                <a:solidFill>
                  <a:schemeClr val="tx2">
                    <a:lumMod val="75000"/>
                  </a:schemeClr>
                </a:solidFill>
                <a:effectLst>
                  <a:outerShdw blurRad="38100" dist="25400" dir="5400000" algn="ctr" rotWithShape="0">
                    <a:srgbClr val="6E747A">
                      <a:alpha val="43000"/>
                    </a:srgbClr>
                  </a:outerShdw>
                </a:effectLst>
                <a:latin typeface="SVN-Hole Hearted" panose="020B0A06020104020203" charset="0"/>
                <a:cs typeface="SVN-Hole Hearted" panose="020B0A06020104020203" charset="0"/>
              </a:rPr>
              <a:t>HỌC TỐT !</a:t>
            </a:r>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62800" y="381635"/>
            <a:ext cx="2710815" cy="2639695"/>
          </a:xfrm>
          <a:prstGeom prst="rect">
            <a:avLst/>
          </a:prstGeom>
        </p:spPr>
      </p:pic>
      <p:pic>
        <p:nvPicPr>
          <p:cNvPr id="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867400" y="1219835"/>
            <a:ext cx="3561080" cy="2461895"/>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p:cNvSpPr>
          <p:nvPr>
            <p:ph idx="1"/>
          </p:nvPr>
        </p:nvSpPr>
        <p:spPr>
          <a:xfrm>
            <a:off x="2590800" y="4191000"/>
            <a:ext cx="7406005" cy="1685925"/>
          </a:xfrm>
        </p:spPr>
        <p:style>
          <a:lnRef idx="1">
            <a:schemeClr val="accent1"/>
          </a:lnRef>
          <a:fillRef idx="3">
            <a:schemeClr val="accent1"/>
          </a:fillRef>
          <a:effectRef idx="2">
            <a:schemeClr val="accent1"/>
          </a:effectRef>
          <a:fontRef idx="minor">
            <a:schemeClr val="lt1"/>
          </a:fontRef>
        </p:style>
        <p:txBody>
          <a:bodyPr vert="horz" wrap="square" lIns="91440" tIns="45720" rIns="91440" bIns="45720" anchor="t" anchorCtr="0">
            <a:scene3d>
              <a:camera prst="orthographicFront"/>
              <a:lightRig rig="threePt" dir="t"/>
            </a:scene3d>
          </a:bodyPr>
          <a:lstStyle/>
          <a:p>
            <a:pPr marL="533400" indent="-533400" algn="ctr">
              <a:buNone/>
            </a:pPr>
            <a:r>
              <a:rPr sz="3200" b="1" dirty="0">
                <a:solidFill>
                  <a:schemeClr val="tx1"/>
                </a:solidFill>
                <a:effectLst>
                  <a:outerShdw blurRad="38100" dist="19050" dir="2700000" algn="tl" rotWithShape="0">
                    <a:schemeClr val="dk1">
                      <a:alpha val="40000"/>
                    </a:schemeClr>
                  </a:outerShdw>
                </a:effectLst>
                <a:latin typeface="VNI-Times" pitchFamily="2" charset="0"/>
              </a:rPr>
              <a:t>        </a:t>
            </a:r>
            <a:r>
              <a:rPr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rPr>
              <a:t>Đọc thuộc lòng khổ thơ em thích và trả lời câu hỏi: Em thích cảnh vật nào trong bài thơ ? Vì sao?</a:t>
            </a:r>
          </a:p>
        </p:txBody>
      </p:sp>
      <p:grpSp>
        <p:nvGrpSpPr>
          <p:cNvPr id="4" name="Group 3"/>
          <p:cNvGrpSpPr/>
          <p:nvPr/>
        </p:nvGrpSpPr>
        <p:grpSpPr>
          <a:xfrm>
            <a:off x="2983865" y="465455"/>
            <a:ext cx="5473065" cy="3311525"/>
            <a:chOff x="2280" y="3600"/>
            <a:chExt cx="6848" cy="4542"/>
          </a:xfrm>
        </p:grpSpPr>
        <p:pic>
          <p:nvPicPr>
            <p:cNvPr id="3"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0" y="3600"/>
              <a:ext cx="3819" cy="3719"/>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00" y="4320"/>
              <a:ext cx="5528" cy="3822"/>
            </a:xfrm>
            <a:prstGeom prst="rect">
              <a:avLst/>
            </a:prstGeom>
          </p:spPr>
        </p:pic>
      </p:grpSp>
      <p:pic>
        <p:nvPicPr>
          <p:cNvPr id="10"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4342765"/>
            <a:ext cx="10752455" cy="2529205"/>
          </a:xfrm>
          <a:prstGeom prst="rect">
            <a:avLst/>
          </a:prstGeom>
        </p:spPr>
      </p:pic>
      <p:sp>
        <p:nvSpPr>
          <p:cNvPr id="5" name="Action Button: Back or Previous 4">
            <a:hlinkClick r:id="rId7" action="ppaction://hlinksldjump"/>
          </p:cNvPr>
          <p:cNvSpPr/>
          <p:nvPr/>
        </p:nvSpPr>
        <p:spPr>
          <a:xfrm>
            <a:off x="1143000" y="5257800"/>
            <a:ext cx="914400" cy="6858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p:cNvSpPr>
          <p:nvPr>
            <p:ph idx="1"/>
          </p:nvPr>
        </p:nvSpPr>
        <p:spPr>
          <a:xfrm>
            <a:off x="5105400" y="1981200"/>
            <a:ext cx="5417820" cy="1898015"/>
          </a:xfrm>
        </p:spPr>
        <p:style>
          <a:lnRef idx="1">
            <a:schemeClr val="accent1"/>
          </a:lnRef>
          <a:fillRef idx="3">
            <a:schemeClr val="accent1"/>
          </a:fillRef>
          <a:effectRef idx="2">
            <a:schemeClr val="accent1"/>
          </a:effectRef>
          <a:fontRef idx="minor">
            <a:schemeClr val="lt1"/>
          </a:fontRef>
        </p:style>
        <p:txBody>
          <a:bodyPr vert="horz" wrap="square" lIns="91440" tIns="45720" rIns="91440" bIns="45720" anchor="t" anchorCtr="0">
            <a:scene3d>
              <a:camera prst="orthographicFront"/>
              <a:lightRig rig="threePt" dir="t"/>
            </a:scene3d>
          </a:bodyPr>
          <a:lstStyle/>
          <a:p>
            <a:pPr marL="533400" indent="-533400">
              <a:buNone/>
            </a:pPr>
            <a:r>
              <a:rPr sz="3600" b="1" dirty="0">
                <a:solidFill>
                  <a:schemeClr val="tx1"/>
                </a:solidFill>
                <a:effectLst>
                  <a:outerShdw blurRad="38100" dist="19050" dir="2700000" algn="tl" rotWithShape="0">
                    <a:schemeClr val="dk1">
                      <a:alpha val="40000"/>
                    </a:schemeClr>
                  </a:outerShdw>
                </a:effectLst>
                <a:latin typeface="VNI-Times" pitchFamily="2" charset="0"/>
              </a:rPr>
              <a:t>        </a:t>
            </a: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rPr>
              <a:t>Đọc thuộc lòng khổ thơ em thích và nêu nội dung chính của bài thơ</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rPr>
              <a:t>?</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7800" y="762000"/>
            <a:ext cx="3402965" cy="4509135"/>
          </a:xfrm>
          <a:prstGeom prst="rect">
            <a:avLst/>
          </a:prstGeom>
        </p:spPr>
      </p:pic>
      <p:pic>
        <p:nvPicPr>
          <p:cNvPr id="10"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342765"/>
            <a:ext cx="10752455" cy="2529205"/>
          </a:xfrm>
          <a:prstGeom prst="rect">
            <a:avLst/>
          </a:prstGeom>
        </p:spPr>
      </p:pic>
      <p:sp>
        <p:nvSpPr>
          <p:cNvPr id="3" name="Action Button: Back or Previous 2">
            <a:hlinkClick r:id="rId5" action="ppaction://hlinksldjump"/>
          </p:cNvPr>
          <p:cNvSpPr/>
          <p:nvPr/>
        </p:nvSpPr>
        <p:spPr>
          <a:xfrm>
            <a:off x="1447800" y="5029200"/>
            <a:ext cx="990600" cy="6858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mc:AlternateContent xmlns:mc="http://schemas.openxmlformats.org/markup-compatibility/2006" xmlns:p14="http://schemas.microsoft.com/office/powerpoint/2010/main">
    <mc:Choice Requires="p14">
      <p:transition spd="slow" p14:dur="2000">
        <p:newsflash/>
      </p:transition>
    </mc:Choice>
    <mc:Fallback xmlns="">
      <p:transition>
        <p:newsflash/>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8"/>
          <p:cNvPicPr>
            <a:picLocks noGrp="1" noChangeAspect="1"/>
          </p:cNvPicPr>
          <p:nvPr/>
        </p:nvPicPr>
        <p:blipFill>
          <a:blip r:embed="rId2"/>
          <a:stretch>
            <a:fillRect/>
          </a:stretch>
        </p:blipFill>
        <p:spPr>
          <a:xfrm>
            <a:off x="228600" y="533083"/>
            <a:ext cx="3836988" cy="2951162"/>
          </a:xfrm>
          <a:prstGeom prst="rect">
            <a:avLst/>
          </a:prstGeom>
          <a:noFill/>
          <a:ln w="9525">
            <a:noFill/>
          </a:ln>
        </p:spPr>
      </p:pic>
      <p:pic>
        <p:nvPicPr>
          <p:cNvPr id="11" name="Picture 10" descr="hinh-anh-cau-be-thac-mac_111109192"/>
          <p:cNvPicPr>
            <a:picLocks noChangeAspect="1"/>
          </p:cNvPicPr>
          <p:nvPr/>
        </p:nvPicPr>
        <p:blipFill>
          <a:blip r:embed="rId3">
            <a:clrChange>
              <a:clrFrom>
                <a:srgbClr val="F7F7F7">
                  <a:alpha val="100000"/>
                </a:srgbClr>
              </a:clrFrom>
              <a:clrTo>
                <a:srgbClr val="F7F7F7">
                  <a:alpha val="100000"/>
                  <a:alpha val="0"/>
                </a:srgbClr>
              </a:clrTo>
            </a:clrChange>
          </a:blip>
          <a:stretch>
            <a:fillRect/>
          </a:stretch>
        </p:blipFill>
        <p:spPr>
          <a:xfrm>
            <a:off x="0" y="2140585"/>
            <a:ext cx="5090795" cy="5395595"/>
          </a:xfrm>
          <a:prstGeom prst="rect">
            <a:avLst/>
          </a:prstGeom>
        </p:spPr>
      </p:pic>
      <p:pic>
        <p:nvPicPr>
          <p:cNvPr id="21506" name="Picture 6"/>
          <p:cNvPicPr>
            <a:picLocks noGrp="1" noChangeAspect="1"/>
          </p:cNvPicPr>
          <p:nvPr>
            <p:ph idx="1"/>
          </p:nvPr>
        </p:nvPicPr>
        <p:blipFill>
          <a:blip r:embed="rId4"/>
          <a:stretch>
            <a:fillRect/>
          </a:stretch>
        </p:blipFill>
        <p:spPr>
          <a:xfrm>
            <a:off x="3735070" y="609600"/>
            <a:ext cx="7503160" cy="5095875"/>
          </a:xfrm>
          <a:prstGeom prst="rect">
            <a:avLst/>
          </a:prstGeom>
          <a:ln>
            <a:noFill/>
          </a:ln>
        </p:spPr>
      </p:pic>
      <p:sp>
        <p:nvSpPr>
          <p:cNvPr id="7" name="Rectangles 6"/>
          <p:cNvSpPr/>
          <p:nvPr/>
        </p:nvSpPr>
        <p:spPr>
          <a:xfrm>
            <a:off x="3811905" y="1828800"/>
            <a:ext cx="7333615" cy="1691640"/>
          </a:xfrm>
          <a:prstGeom prst="rect">
            <a:avLst/>
          </a:prstGeom>
          <a:noFill/>
          <a:ln>
            <a:noFill/>
          </a:ln>
        </p:spPr>
        <p:txBody>
          <a:bodyPr wrap="square" rtlCol="0" anchor="t">
            <a:spAutoFit/>
          </a:bodyPr>
          <a:lstStyle/>
          <a:p>
            <a:pPr algn="ctr"/>
            <a:r>
              <a:rPr lang="en-GB" altLang="en-US" sz="6000" b="1">
                <a:solidFill>
                  <a:srgbClr val="002060"/>
                </a:solidFill>
                <a:effectLst>
                  <a:outerShdw blurRad="38100" dist="19050" dir="2700000" algn="tl" rotWithShape="0">
                    <a:schemeClr val="dk1">
                      <a:alpha val="40000"/>
                    </a:schemeClr>
                  </a:outerShdw>
                </a:effectLst>
                <a:latin typeface="SVN-Cookies" panose="02040603050506020204" charset="0"/>
                <a:cs typeface="SVN-Cookies" panose="02040603050506020204" charset="0"/>
              </a:rPr>
              <a:t>Cái gì quý nhất?</a:t>
            </a:r>
          </a:p>
          <a:p>
            <a:pPr algn="ctr"/>
            <a:r>
              <a:rPr lang="en-GB" altLang="en-US" sz="4400" b="1">
                <a:solidFill>
                  <a:srgbClr val="002060"/>
                </a:solidFill>
                <a:effectLst>
                  <a:outerShdw blurRad="38100" dist="19050" dir="2700000" algn="tl" rotWithShape="0">
                    <a:schemeClr val="dk1">
                      <a:alpha val="40000"/>
                    </a:schemeClr>
                  </a:outerShdw>
                </a:effectLst>
                <a:latin typeface="SVN-Blenda Script" panose="02000804000000020003" charset="0"/>
                <a:cs typeface="SVN-Blenda Script" panose="02000804000000020003" charset="0"/>
              </a:rPr>
              <a:t>             Trịnh Mạnh</a:t>
            </a:r>
          </a:p>
        </p:txBody>
      </p:sp>
      <p:sp>
        <p:nvSpPr>
          <p:cNvPr id="1145" name="Google Shape;1145;p45"/>
          <p:cNvSpPr/>
          <p:nvPr/>
        </p:nvSpPr>
        <p:spPr>
          <a:xfrm flipV="1">
            <a:off x="5791200" y="685800"/>
            <a:ext cx="3308350" cy="1358265"/>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ctr" rtl="0" fontAlgn="base">
              <a:spcBef>
                <a:spcPts val="0"/>
              </a:spcBef>
              <a:spcAft>
                <a:spcPts val="0"/>
              </a:spcAft>
              <a:buNone/>
            </a:pPr>
            <a:endParaRPr sz="4800" strike="noStrike" noProof="1">
              <a:solidFill>
                <a:schemeClr val="dk1"/>
              </a:solidFill>
              <a:latin typeface="Life Savers ExtraBold"/>
              <a:ea typeface="Life Savers ExtraBold"/>
              <a:cs typeface="Life Savers ExtraBold"/>
              <a:sym typeface="Life Savers ExtraBold"/>
            </a:endParaRPr>
          </a:p>
        </p:txBody>
      </p:sp>
      <p:pic>
        <p:nvPicPr>
          <p:cNvPr id="22533" name="Picture 13"/>
          <p:cNvPicPr>
            <a:picLocks noChangeAspect="1"/>
          </p:cNvPicPr>
          <p:nvPr/>
        </p:nvPicPr>
        <p:blipFill>
          <a:blip r:embed="rId5"/>
          <a:stretch>
            <a:fillRect/>
          </a:stretch>
        </p:blipFill>
        <p:spPr>
          <a:xfrm>
            <a:off x="6172200" y="914400"/>
            <a:ext cx="2247900" cy="71945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38835" y="381000"/>
            <a:ext cx="10324465" cy="6247130"/>
          </a:xfrm>
          <a:prstGeom prst="rect">
            <a:avLst/>
          </a:prstGeom>
          <a:noFill/>
        </p:spPr>
        <p:txBody>
          <a:bodyPr wrap="square" rtlCol="0" anchor="t">
            <a:spAutoFit/>
          </a:bodyPr>
          <a:lstStyle/>
          <a:p>
            <a:pPr algn="ctr"/>
            <a:r>
              <a:rPr lang="en-GB" altLang="en-US" sz="2000" b="1">
                <a:solidFill>
                  <a:schemeClr val="accent1">
                    <a:lumMod val="75000"/>
                  </a:schemeClr>
                </a:solidFill>
                <a:effectLst>
                  <a:outerShdw blurRad="38100" dist="19050" dir="2700000" algn="tl" rotWithShape="0">
                    <a:schemeClr val="dk1">
                      <a:alpha val="40000"/>
                    </a:schemeClr>
                  </a:outerShdw>
                </a:effectLst>
              </a:rPr>
              <a:t>Cái gì quý nhất?</a:t>
            </a:r>
          </a:p>
          <a:p>
            <a:pPr algn="just"/>
            <a:r>
              <a:rPr lang="en-GB" altLang="en-US" sz="2000"/>
              <a:t>        Một hôm, trên đường đi học về, Hùng, Quý và Nam trao đổi với nhau xem ở trên đời này, cái gì quý nhất.</a:t>
            </a:r>
          </a:p>
          <a:p>
            <a:pPr algn="just"/>
            <a:r>
              <a:rPr lang="en-GB" altLang="en-US" sz="2000">
                <a:sym typeface="+mn-ea"/>
              </a:rPr>
              <a:t>        </a:t>
            </a:r>
            <a:r>
              <a:rPr lang="en-GB" altLang="en-US" sz="2000"/>
              <a:t>Hùng nói: "Theo tớ, quý nhất là lúa gạo. Các cậu có thấy ai không ăn mà sống được không?"</a:t>
            </a:r>
          </a:p>
          <a:p>
            <a:pPr algn="just"/>
            <a:r>
              <a:rPr lang="en-GB" altLang="en-US" sz="2000">
                <a:sym typeface="+mn-ea"/>
              </a:rPr>
              <a:t>        </a:t>
            </a:r>
            <a:r>
              <a:rPr lang="en-GB" altLang="en-US" sz="2000"/>
              <a:t>Quý và Nam cho là có lí. Nhưng đi được mươi bước. Quý vội reo lên: "Bạn Hùng nói không đúng. Quý nhất phải là vàng. Mọi người chẳng thường nói quý như vàng là gì! Có vàng là có tiền, có tiền sẽ mua được lúa gạo!"</a:t>
            </a:r>
          </a:p>
          <a:p>
            <a:pPr algn="just"/>
            <a:r>
              <a:rPr lang="en-GB" altLang="en-US" sz="2000">
                <a:sym typeface="+mn-ea"/>
              </a:rPr>
              <a:t>        </a:t>
            </a:r>
            <a:r>
              <a:rPr lang="en-GB" altLang="en-US" sz="2000"/>
              <a:t>Nam vội tiếp ngay: "Quý nhất là thì giờ. Thầy giáo thường nói thì giờ quý hơn vàng bạc. Có thì giờ mới làm ra được lúa gạo, vàng bạc!"</a:t>
            </a:r>
          </a:p>
          <a:p>
            <a:pPr algn="just"/>
            <a:r>
              <a:rPr lang="en-GB" altLang="en-US" sz="2000">
                <a:sym typeface="+mn-ea"/>
              </a:rPr>
              <a:t>        </a:t>
            </a:r>
            <a:r>
              <a:rPr lang="en-GB" altLang="en-US" sz="2000"/>
              <a:t>Cuộc tranh luận thật sôi nổi, người nào cũng có lí, không ai chịu ai. Hôm sau, ba bạn đến nhờ thầy giáo phân giải.</a:t>
            </a:r>
          </a:p>
          <a:p>
            <a:pPr algn="just"/>
            <a:r>
              <a:rPr lang="en-GB" altLang="en-US" sz="2000">
                <a:sym typeface="+mn-ea"/>
              </a:rPr>
              <a:t>        </a:t>
            </a:r>
            <a:r>
              <a:rPr lang="en-GB" altLang="en-US" sz="2000"/>
              <a:t>Nghe xong, thầy mỉm cười rồi nói:</a:t>
            </a:r>
          </a:p>
          <a:p>
            <a:pPr algn="just"/>
            <a:r>
              <a:rPr lang="en-GB" altLang="en-US" sz="2000">
                <a:sym typeface="+mn-ea"/>
              </a:rPr>
              <a:t>        </a:t>
            </a:r>
            <a:r>
              <a:rPr lang="en-GB" altLang="en-US" sz="2000"/>
              <a:t>- Lúa gạo quý vì ta phải đổ bao mồ hôi mới làm ra được. Vàng cũng quý vì nó rất đắt và hiếm. Còn thì giờ đã qua thì không ai lấy lại được, đáng quý lắm. Nhưng lúa gạo, vàng bạc, thì giờ vẫn chưa phải là quý nhất. Ai làm ra lúa gạo, vàng bạc, ai biết dùng thì giờ?</a:t>
            </a:r>
            <a:r>
              <a:rPr lang="en-GB" altLang="en-US" sz="2000">
                <a:sym typeface="+mn-ea"/>
              </a:rPr>
              <a:t>                  </a:t>
            </a:r>
            <a:r>
              <a:rPr lang="en-GB" altLang="en-US" sz="2000"/>
              <a:t>Đó chính là người lao động các em ạ. Không có người lao động thì không có lúa gạo, không có vàng bạc, nghĩa là tất cả mọi thứ đều không có, và thì giờ cũng trôi qua một cách vô vị mà thôi.</a:t>
            </a:r>
          </a:p>
          <a:p>
            <a:r>
              <a:rPr lang="en-GB" altLang="en-US" sz="2000" b="1">
                <a:solidFill>
                  <a:schemeClr val="tx1"/>
                </a:solidFill>
                <a:effectLst>
                  <a:outerShdw blurRad="38100" dist="19050" dir="2700000" algn="tl" rotWithShape="0">
                    <a:schemeClr val="dk1">
                      <a:alpha val="40000"/>
                    </a:schemeClr>
                  </a:outerShdw>
                </a:effectLst>
              </a:rPr>
              <a:t>                                                                                           Trịnh Mạnh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stretch>
            <a:fillRect/>
          </a:stretch>
        </p:blipFill>
        <p:spPr>
          <a:xfrm>
            <a:off x="2590800" y="666750"/>
            <a:ext cx="4486275" cy="1200150"/>
          </a:xfrm>
          <a:prstGeom prst="rect">
            <a:avLst/>
          </a:prstGeom>
        </p:spPr>
      </p:pic>
      <p:sp>
        <p:nvSpPr>
          <p:cNvPr id="10248" name="Text Box 8"/>
          <p:cNvSpPr txBox="1"/>
          <p:nvPr/>
        </p:nvSpPr>
        <p:spPr>
          <a:xfrm>
            <a:off x="1828800" y="4679633"/>
            <a:ext cx="8278813" cy="583565"/>
          </a:xfrm>
          <a:prstGeom prst="rect">
            <a:avLst/>
          </a:prstGeom>
          <a:noFill/>
          <a:ln w="9525">
            <a:noFill/>
          </a:ln>
        </p:spPr>
        <p:txBody>
          <a:bodyPr anchor="t" anchorCtr="0">
            <a:spAutoFit/>
            <a:scene3d>
              <a:camera prst="orthographicFront"/>
              <a:lightRig rig="threePt" dir="t"/>
            </a:scene3d>
          </a:bodyPr>
          <a:lstStyle/>
          <a:p>
            <a:pPr>
              <a:spcBef>
                <a:spcPct val="50000"/>
              </a:spcBef>
            </a:pPr>
            <a:r>
              <a:rPr lang="en-US" altLang="en-GB" sz="3200" b="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Phần còn lại.</a:t>
            </a:r>
          </a:p>
        </p:txBody>
      </p:sp>
      <p:sp>
        <p:nvSpPr>
          <p:cNvPr id="10258" name="Text Box 18"/>
          <p:cNvSpPr txBox="1"/>
          <p:nvPr/>
        </p:nvSpPr>
        <p:spPr>
          <a:xfrm>
            <a:off x="1828800" y="2438400"/>
            <a:ext cx="9108440" cy="583565"/>
          </a:xfrm>
          <a:prstGeom prst="rect">
            <a:avLst/>
          </a:prstGeom>
          <a:noFill/>
          <a:ln w="9525">
            <a:noFill/>
          </a:ln>
        </p:spPr>
        <p:txBody>
          <a:bodyPr wrap="square" anchor="t" anchorCtr="0">
            <a:spAutoFit/>
            <a:scene3d>
              <a:camera prst="orthographicFront"/>
              <a:lightRig rig="threePt" dir="t"/>
            </a:scene3d>
          </a:bodyPr>
          <a:lstStyle/>
          <a:p>
            <a:pPr>
              <a:spcBef>
                <a:spcPct val="50000"/>
              </a:spcBef>
            </a:pPr>
            <a:r>
              <a:rPr lang="en-US" altLang="en-GB" sz="3200" b="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Một hôm…không ăn mà sống được không ?</a:t>
            </a:r>
          </a:p>
        </p:txBody>
      </p:sp>
      <p:sp>
        <p:nvSpPr>
          <p:cNvPr id="10261" name="Text Box 21"/>
          <p:cNvSpPr txBox="1"/>
          <p:nvPr/>
        </p:nvSpPr>
        <p:spPr>
          <a:xfrm>
            <a:off x="1828800" y="3505200"/>
            <a:ext cx="8695055" cy="583565"/>
          </a:xfrm>
          <a:prstGeom prst="rect">
            <a:avLst/>
          </a:prstGeom>
          <a:noFill/>
          <a:ln w="9525">
            <a:noFill/>
          </a:ln>
        </p:spPr>
        <p:txBody>
          <a:bodyPr wrap="square" anchor="t" anchorCtr="0">
            <a:spAutoFit/>
            <a:scene3d>
              <a:camera prst="orthographicFront"/>
              <a:lightRig rig="threePt" dir="t"/>
            </a:scene3d>
          </a:bodyPr>
          <a:lstStyle/>
          <a:p>
            <a:pPr>
              <a:spcBef>
                <a:spcPct val="50000"/>
              </a:spcBef>
            </a:pPr>
            <a:r>
              <a:rPr lang="en-US" altLang="en-GB" sz="3200" b="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2</a:t>
            </a: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Quý và Nam… nhờ thầy giáo phân giải.</a:t>
            </a:r>
          </a:p>
        </p:txBody>
      </p:sp>
      <p:pic>
        <p:nvPicPr>
          <p:cNvPr id="1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2235" y="4669155"/>
            <a:ext cx="457835" cy="594360"/>
          </a:xfrm>
          <a:prstGeom prst="rect">
            <a:avLst/>
          </a:prstGeom>
        </p:spPr>
      </p:pic>
      <p:pic>
        <p:nvPicPr>
          <p:cNvPr id="19"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0965" y="2362200"/>
            <a:ext cx="457835" cy="594360"/>
          </a:xfrm>
          <a:prstGeom prst="rect">
            <a:avLst/>
          </a:prstGeom>
        </p:spPr>
      </p:pic>
      <p:pic>
        <p:nvPicPr>
          <p:cNvPr id="20"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2235" y="3498850"/>
            <a:ext cx="457835" cy="594360"/>
          </a:xfrm>
          <a:prstGeom prst="rect">
            <a:avLst/>
          </a:prstGeom>
        </p:spPr>
      </p:pic>
      <p:pic>
        <p:nvPicPr>
          <p:cNvPr id="7"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05" y="4191000"/>
            <a:ext cx="10752455" cy="2529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58"/>
                                        </p:tgtEl>
                                        <p:attrNameLst>
                                          <p:attrName>style.visibility</p:attrName>
                                        </p:attrNameLst>
                                      </p:cBhvr>
                                      <p:to>
                                        <p:strVal val="visible"/>
                                      </p:to>
                                    </p:set>
                                    <p:animEffect transition="in" filter="blinds(horizontal)">
                                      <p:cBhvr>
                                        <p:cTn id="7" dur="500"/>
                                        <p:tgtEl>
                                          <p:spTgt spid="1025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261"/>
                                        </p:tgtEl>
                                        <p:attrNameLst>
                                          <p:attrName>style.visibility</p:attrName>
                                        </p:attrNameLst>
                                      </p:cBhvr>
                                      <p:to>
                                        <p:strVal val="visible"/>
                                      </p:to>
                                    </p:set>
                                    <p:animEffect transition="in" filter="blinds(horizontal)">
                                      <p:cBhvr>
                                        <p:cTn id="10" dur="500"/>
                                        <p:tgtEl>
                                          <p:spTgt spid="1026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248"/>
                                        </p:tgtEl>
                                        <p:attrNameLst>
                                          <p:attrName>style.visibility</p:attrName>
                                        </p:attrNameLst>
                                      </p:cBhvr>
                                      <p:to>
                                        <p:strVal val="visible"/>
                                      </p:to>
                                    </p:set>
                                    <p:animEffect transition="in" filter="blinds(horizontal)">
                                      <p:cBhvr>
                                        <p:cTn id="13"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0248" grpId="1"/>
      <p:bldP spid="10258" grpId="0"/>
      <p:bldP spid="10258" grpId="1"/>
      <p:bldP spid="10261" grpId="0"/>
      <p:bldP spid="10261" grpId="1"/>
    </p:bldLst>
  </p:timing>
</p:sld>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1880</Words>
  <Application>Microsoft Office PowerPoint</Application>
  <PresentationFormat>Widescreen</PresentationFormat>
  <Paragraphs>108</Paragraphs>
  <Slides>45</Slides>
  <Notes>1</Notes>
  <HiddenSlides>0</HiddenSlides>
  <MMClips>0</MMClips>
  <ScaleCrop>false</ScaleCrop>
  <HeadingPairs>
    <vt:vector size="8" baseType="variant">
      <vt:variant>
        <vt:lpstr>Fonts Used</vt:lpstr>
      </vt:variant>
      <vt:variant>
        <vt:i4>11</vt:i4>
      </vt:variant>
      <vt:variant>
        <vt:lpstr>Theme</vt:lpstr>
      </vt:variant>
      <vt:variant>
        <vt:i4>4</vt:i4>
      </vt:variant>
      <vt:variant>
        <vt:lpstr>Slide Titles</vt:lpstr>
      </vt:variant>
      <vt:variant>
        <vt:i4>45</vt:i4>
      </vt:variant>
      <vt:variant>
        <vt:lpstr>Custom Shows</vt:lpstr>
      </vt:variant>
      <vt:variant>
        <vt:i4>1</vt:i4>
      </vt:variant>
    </vt:vector>
  </HeadingPairs>
  <TitlesOfParts>
    <vt:vector size="61" baseType="lpstr">
      <vt:lpstr>Arial</vt:lpstr>
      <vt:lpstr>HP001 4 hàng</vt:lpstr>
      <vt:lpstr>Jua</vt:lpstr>
      <vt:lpstr>Life Savers ExtraBold</vt:lpstr>
      <vt:lpstr>Quicksand Light</vt:lpstr>
      <vt:lpstr>SVN-Blenda Script</vt:lpstr>
      <vt:lpstr>SVN-Cookies</vt:lpstr>
      <vt:lpstr>SVN-Hole Hearted</vt:lpstr>
      <vt:lpstr>Times New Roman</vt:lpstr>
      <vt:lpstr>VNI-Ariston</vt:lpstr>
      <vt:lpstr>VNI-Times</vt:lpstr>
      <vt:lpstr>Nature Activities Binder by Slidesgo</vt:lpstr>
      <vt:lpstr>Nature Activities Binder by Slidesgo</vt:lpstr>
      <vt:lpstr>1_Nature Activities Binder by Slidesgo</vt:lpstr>
      <vt:lpstr>2_Nature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Administrator</cp:lastModifiedBy>
  <cp:revision>383</cp:revision>
  <dcterms:created xsi:type="dcterms:W3CDTF">2012-09-25T13:46:00Z</dcterms:created>
  <dcterms:modified xsi:type="dcterms:W3CDTF">2023-10-26T15:52:34Z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77ABF922DEAD46EA8DFE20FCDC086C28</vt:lpwstr>
  </property>
  <property fmtid="{D5CDD505-2E9C-101B-9397-08002B2CF9AE}" pid="3" name="KSOProductBuildVer">
    <vt:lpwstr>2057-11.2.0.10323</vt:lpwstr>
  </property>
</Properties>
</file>