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82" r:id="rId4"/>
    <p:sldId id="259" r:id="rId5"/>
    <p:sldId id="270" r:id="rId6"/>
    <p:sldId id="271" r:id="rId7"/>
    <p:sldId id="272" r:id="rId8"/>
    <p:sldId id="274" r:id="rId9"/>
    <p:sldId id="273" r:id="rId10"/>
    <p:sldId id="264" r:id="rId11"/>
    <p:sldId id="276" r:id="rId12"/>
    <p:sldId id="275" r:id="rId13"/>
    <p:sldId id="279" r:id="rId14"/>
    <p:sldId id="278" r:id="rId15"/>
    <p:sldId id="281" r:id="rId16"/>
    <p:sldId id="267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6600"/>
    <a:srgbClr val="FFFF00"/>
    <a:srgbClr val="660033"/>
    <a:srgbClr val="0000FF"/>
    <a:srgbClr val="FF0000"/>
    <a:srgbClr val="FFFF99"/>
    <a:srgbClr val="DBD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ABE0-B588-4868-AB14-78592A1F5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E933-C2D1-491F-BCD7-388E7228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1C7B9-43CF-44BF-AA27-67CF07132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318C-6697-43B7-8320-59F96EE2C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A4BB-6C7D-43B0-8AE2-0F7ABAD3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E3E0-933C-424D-A99A-87267ECA6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5EB9-6B45-48F4-A0F5-18A8179B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F11DC-B9F2-42BA-9BE5-DF68E007B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628A-962F-4F00-BC61-DD16C1C95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507DE-26CD-4698-9BD4-ED110933C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9F3-2CB3-4B2C-9C7D-8C9F3759A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D71B95-3451-4521-B610-105DDA13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5.wav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0.jpeg"/><Relationship Id="rId18" Type="http://schemas.openxmlformats.org/officeDocument/2006/relationships/hyperlink" Target="http://vietbao.vn/Khoa-hoc/Thao-cam-vien-co-them-2-con-huou-cao-co/40052766/188/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32.jpeg"/><Relationship Id="rId16" Type="http://schemas.openxmlformats.org/officeDocument/2006/relationships/image" Target="../media/image43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etbao.vn/vn/trang-ngoai/http:/a9.vietbao.vn/images/vn902/khoa-hoc/20896238_images1926376_1.jpg/vivavietnam.net/" TargetMode="External"/><Relationship Id="rId11" Type="http://schemas.openxmlformats.org/officeDocument/2006/relationships/hyperlink" Target="http://vietbao.vn/vn/trang-ngoai/images/viet2/khoa-hoc/20761691_images1474467_tegiacnam.jpg/vivavietnam.net/" TargetMode="External"/><Relationship Id="rId5" Type="http://schemas.openxmlformats.org/officeDocument/2006/relationships/image" Target="../media/image35.jpeg"/><Relationship Id="rId15" Type="http://schemas.openxmlformats.org/officeDocument/2006/relationships/image" Target="../media/image42.jpeg"/><Relationship Id="rId10" Type="http://schemas.openxmlformats.org/officeDocument/2006/relationships/image" Target="../media/image38.png"/><Relationship Id="rId19" Type="http://schemas.openxmlformats.org/officeDocument/2006/relationships/image" Target="../media/image45.jpeg"/><Relationship Id="rId4" Type="http://schemas.openxmlformats.org/officeDocument/2006/relationships/image" Target="../media/image34.jpeg"/><Relationship Id="rId9" Type="http://schemas.openxmlformats.org/officeDocument/2006/relationships/hyperlink" Target="http://vietbao.vn/Cuoi/Chan-gia-cho-chuot-tui/45204473/440/" TargetMode="External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5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hyperlink" Target="http://anhso.net/xem.asp?id=&amp;k=0&amp;alb=504080@2273&amp;as=67663" TargetMode="External"/><Relationship Id="rId2" Type="http://schemas.openxmlformats.org/officeDocument/2006/relationships/image" Target="../media/image47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45.jpeg"/><Relationship Id="rId5" Type="http://schemas.openxmlformats.org/officeDocument/2006/relationships/image" Target="../media/image50.jpeg"/><Relationship Id="rId15" Type="http://schemas.openxmlformats.org/officeDocument/2006/relationships/image" Target="../media/image56.jpeg"/><Relationship Id="rId10" Type="http://schemas.openxmlformats.org/officeDocument/2006/relationships/hyperlink" Target="http://vietbao.vn/Khoa-hoc/Thao-cam-vien-co-them-2-con-huou-cao-co/40052766/188/" TargetMode="External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hyperlink" Target="http://anhso.net/xem.asp?id=&amp;k=0&amp;alb=504080@2273&amp;as=6765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WordArt 11" descr="Narrow vertical"/>
          <p:cNvSpPr>
            <a:spLocks noChangeArrowheads="1" noChangeShapeType="1" noTextEdit="1"/>
          </p:cNvSpPr>
          <p:nvPr/>
        </p:nvSpPr>
        <p:spPr bwMode="auto">
          <a:xfrm>
            <a:off x="3200400" y="2133600"/>
            <a:ext cx="6477000" cy="20193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ĐÃ NGHE, ĐÃ ĐỌC</a:t>
            </a:r>
          </a:p>
        </p:txBody>
      </p:sp>
      <p:sp>
        <p:nvSpPr>
          <p:cNvPr id="4100" name="WordArt 12"/>
          <p:cNvSpPr>
            <a:spLocks noChangeArrowheads="1" noChangeShapeType="1" noTextEdit="1"/>
          </p:cNvSpPr>
          <p:nvPr/>
        </p:nvSpPr>
        <p:spPr bwMode="auto">
          <a:xfrm>
            <a:off x="3657600" y="838200"/>
            <a:ext cx="4800600" cy="1308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KỂ CHUYỆN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6" name="Picture 4" descr="ml00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RO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DOI-XANH"/>
          <p:cNvPicPr>
            <a:picLocks noChangeAspect="1" noChangeArrowheads="1"/>
          </p:cNvPicPr>
          <p:nvPr/>
        </p:nvPicPr>
        <p:blipFill rotWithShape="1">
          <a:blip r:embed="rId7" cstate="print"/>
          <a:srcRect l="3614" t="4545" r="4819" b="4545"/>
          <a:stretch/>
        </p:blipFill>
        <p:spPr bwMode="auto">
          <a:xfrm>
            <a:off x="6096000" y="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AWAI0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9708" y="3352800"/>
            <a:ext cx="603229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HAWAI0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8" y="3352800"/>
            <a:ext cx="615845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4cqmm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58356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e16l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640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5jzaz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640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butterfly-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2678">
            <a:off x="1698625" y="279401"/>
            <a:ext cx="2057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19400" y="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6" descr="100318232617542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2376"/>
            <a:ext cx="5867400" cy="30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547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139"/>
            <a:ext cx="5867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de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87762"/>
            <a:ext cx="6248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vo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600074"/>
            <a:ext cx="62484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-15290"/>
            <a:ext cx="30480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498" y="2931826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inh anh nhung loai dong vat nguy c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1305" y="5194300"/>
            <a:ext cx="27432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rau bo luon quay dau ve mot huo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799" y="2940050"/>
            <a:ext cx="387495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20896238_images1926376_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1498691"/>
            <a:ext cx="3048001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a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8371" y="5226050"/>
            <a:ext cx="3142934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han gia cho chuot tui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799" y="18463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vth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2487" y="1467644"/>
            <a:ext cx="331781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b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7782"/>
            <a:ext cx="3124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anh-dong-vat05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95332" y="1449571"/>
            <a:ext cx="2800668" cy="14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4anh040111_jpgx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68713" y="2938852"/>
            <a:ext cx="2590800" cy="22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7anh040111.jpgx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12959" y="-15290"/>
            <a:ext cx="3317819" cy="15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0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3497" y="1451475"/>
            <a:ext cx="303925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Thao cam vien co them 2 con huou cao co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22487" y="4572000"/>
            <a:ext cx="27432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-3750" y="2895600"/>
            <a:ext cx="31241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213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6" y="28573"/>
            <a:ext cx="2973631" cy="191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213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2758" y="-13743"/>
            <a:ext cx="4644816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291110animal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67" y="3810000"/>
            <a:ext cx="3664051" cy="304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291110animal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54901" y="4159301"/>
            <a:ext cx="2585925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291110animal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2125" y="5121276"/>
            <a:ext cx="2947836" cy="17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291110animal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3065" y="-1"/>
            <a:ext cx="4569693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291110animal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9472" y="2133599"/>
            <a:ext cx="2303682" cy="307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t2133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7912" y="1947314"/>
            <a:ext cx="3664052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Thao cam vien co them 2 con huou cao c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4044793"/>
            <a:ext cx="3959325" cy="281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120639491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8464" y="2171490"/>
            <a:ext cx="1908708" cy="18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1213057242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63486" y="2171488"/>
            <a:ext cx="2012324" cy="18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t21333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448800" y="2133599"/>
            <a:ext cx="2743199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180419" y="457200"/>
            <a:ext cx="10440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990600" y="1443841"/>
            <a:ext cx="106299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6477000" y="990600"/>
            <a:ext cx="5105400" cy="15922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VỀ NHÀ TẬP KỂ LẠI</a:t>
            </a:r>
          </a:p>
        </p:txBody>
      </p:sp>
      <p:pic>
        <p:nvPicPr>
          <p:cNvPr id="13327" name="Picture 15" descr="butterfly-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55996">
            <a:off x="9129773" y="4095658"/>
            <a:ext cx="2438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utterfly-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20128">
            <a:off x="6449161" y="4015354"/>
            <a:ext cx="24130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" y="2514600"/>
            <a:ext cx="111252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1AD7500-AD7A-3FAD-1951-667411C77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762000"/>
            <a:ext cx="6477000" cy="707886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4dd510f4_1d043a60_1880835_127219772615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hát động cuộc thi sáng tác ảnh với chủ đề “Sống hài hòa với thiên nhiên“ -  Báo Gia Lai điện tử - Tin nhanh - Chính xác">
            <a:extLst>
              <a:ext uri="{FF2B5EF4-FFF2-40B4-BE49-F238E27FC236}">
                <a16:creationId xmlns:a16="http://schemas.microsoft.com/office/drawing/2014/main" id="{B854D49E-468A-3A86-8ABD-CFABF49E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9" y="-31334"/>
            <a:ext cx="12192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ị luận về tình yêu quê hương mới nhất 2021">
            <a:extLst>
              <a:ext uri="{FF2B5EF4-FFF2-40B4-BE49-F238E27FC236}">
                <a16:creationId xmlns:a16="http://schemas.microsoft.com/office/drawing/2014/main" id="{1F552D19-C4A7-CF9B-CB11-B97FAE31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0" y="-31334"/>
            <a:ext cx="12191999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ên nhiên với đời sống con người">
            <a:extLst>
              <a:ext uri="{FF2B5EF4-FFF2-40B4-BE49-F238E27FC236}">
                <a16:creationId xmlns:a16="http://schemas.microsoft.com/office/drawing/2014/main" id="{E5C1933C-2522-5A28-9F87-CFBD653A3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" y="24984"/>
            <a:ext cx="12159519" cy="68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4807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88643" y="152400"/>
            <a:ext cx="110751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81000" y="1317809"/>
            <a:ext cx="11430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  <p:bldP spid="5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696200" y="7543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286000" y="1066800"/>
            <a:ext cx="8305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Giới thiệu câu chuyện sẽ kể.</a:t>
            </a:r>
          </a:p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Kể diễn biến câu chuyện.</a:t>
            </a:r>
          </a:p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Có thể nêu cảm nghĩ của bản thân về câu chuyện.</a:t>
            </a:r>
          </a:p>
        </p:txBody>
      </p:sp>
      <p:pic>
        <p:nvPicPr>
          <p:cNvPr id="8204" name="Picture 14" descr="XMASCA~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65688"/>
            <a:ext cx="327660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7696200" y="7543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95300" y="104479"/>
            <a:ext cx="1120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539646" y="1314106"/>
            <a:ext cx="8223354" cy="502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9601200" y="801777"/>
            <a:ext cx="1295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7010400" y="801777"/>
            <a:ext cx="1600200" cy="1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371600" y="2070150"/>
            <a:ext cx="8686800" cy="26161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1475283" y="1476077"/>
            <a:ext cx="3335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9226" name="Picture 12" descr="MOU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6400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3" descr="MOU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9000" y="3833814"/>
            <a:ext cx="32766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696200" y="7543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05200" y="1431832"/>
            <a:ext cx="513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9" name="Picture 13" descr="14cqmm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40084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rose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6762">
            <a:off x="8001000" y="3429000"/>
            <a:ext cx="2266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rose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6762">
            <a:off x="8839200" y="2032000"/>
            <a:ext cx="182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6" descr="tulips_yellow_md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0" y="3429000"/>
            <a:ext cx="2527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EBE3C014-B317-9156-6659-E5717F53D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04479"/>
            <a:ext cx="1120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0D4945BD-6962-E3B7-D406-4CEE8B4FA5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646" y="1314106"/>
            <a:ext cx="8223354" cy="502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8E6E566F-9614-BA18-DED2-537C0EA15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801777"/>
            <a:ext cx="1295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69BB4D9-E35F-FA68-9FDF-65736D8F2E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801777"/>
            <a:ext cx="1600200" cy="1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617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ANd9GcThF-ogxzOvuH1K8C0_C_MLBs7fkvGBJ-FtOdmT4DNB6kOF6NF-RJsQct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11524"/>
            <a:ext cx="601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Natural+wallpapers%2Bmobile+wallpapers%2Bpc+wallpapers%2Bwallpapers%2Bmobile+themes%2Bpc+themes+1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722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thien-nhien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6019800" cy="331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457701" y="2844801"/>
            <a:ext cx="312420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thế giới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 descr="v%E1%BB%8Bnh%20h%E1%BA%A1%20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601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phongthuy-hongnhung-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172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vietnam_img_102009_031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"/>
            <a:ext cx="6019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886200" y="2625726"/>
            <a:ext cx="342900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2050" name="Picture 2" descr="Vẻ đẹp của con người và thiên nhiên khi du lịch Sapa – HANOTOURS">
            <a:extLst>
              <a:ext uri="{FF2B5EF4-FFF2-40B4-BE49-F238E27FC236}">
                <a16:creationId xmlns:a16="http://schemas.microsoft.com/office/drawing/2014/main" id="{58F50F8C-8E64-15B1-5B09-5CBAB390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172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2049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328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diemthuy3322@gmail.com</cp:lastModifiedBy>
  <cp:revision>34</cp:revision>
  <dcterms:created xsi:type="dcterms:W3CDTF">2010-10-11T04:17:13Z</dcterms:created>
  <dcterms:modified xsi:type="dcterms:W3CDTF">2022-10-23T03:52:53Z</dcterms:modified>
</cp:coreProperties>
</file>