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3" r:id="rId5"/>
    <p:sldId id="264" r:id="rId6"/>
    <p:sldId id="265" r:id="rId7"/>
    <p:sldId id="257" r:id="rId8"/>
    <p:sldId id="266" r:id="rId9"/>
    <p:sldId id="267" r:id="rId10"/>
    <p:sldId id="268" r:id="rId11"/>
    <p:sldId id="259" r:id="rId12"/>
    <p:sldId id="269" r:id="rId13"/>
    <p:sldId id="270" r:id="rId14"/>
    <p:sldId id="271" r:id="rId15"/>
    <p:sldId id="260" r:id="rId16"/>
    <p:sldId id="272" r:id="rId17"/>
    <p:sldId id="273" r:id="rId18"/>
    <p:sldId id="261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02B3-6AFB-44D8-96EB-FFF59B063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61EC5D-A2D3-4CF9-8F84-4A42A2387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9AE18-E6BD-43B3-B4C1-0A6AD3C6E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55D77-3E27-4AE6-8C43-5D1766FAD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55469-F3F4-4D18-92B6-94E93D054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08700-D7CD-4231-B898-8E45BF82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B8612-A894-4E37-AC48-E6068030F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0E25D-5291-4B5E-8A3C-C48EB3AD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369F2-1185-4A18-AE29-B164A9614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5216A-9C9F-48C4-A13B-93999AEDD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20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B31BB8-EF14-4D65-A879-9DAB53F32F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EA2068-D8EE-47D5-A5E3-793424BA9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15FDA-E386-47D4-83D1-7372C689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E7D03-9B1B-4E6D-B712-2DAED604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10548-C919-4392-BD40-60CCEECF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0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0AA1-9E2C-453D-AE37-8350F0089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127EF-BB21-4414-9AE4-FFAA983F6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5BCEA-FD2C-45F5-A5E7-9FDEE4424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9F45E-0CC4-42AB-B5AE-418EE036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88C7D-5EA2-4DFA-86BB-4CCEF676C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6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84AC8-0305-44C9-AF62-99F48427D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433F6-BB82-4F84-8B17-4282D979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50475-1FD7-4A60-A1F2-955CA37C5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40544-F495-4A97-8C30-3374FAAD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5C81F-9E41-4CA5-9E05-CB1FD18A0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6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8610B-51A0-458C-B903-984485EFB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BF743-0A61-41E6-84B0-D709EE1C76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9F921-9C61-486F-999A-8EB42468D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5DA95-0BBD-4919-8759-B55B9F26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6A9CE5-9424-4C23-A2E2-9A9E5DD6D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10BD8-D5E0-4ECB-AF3C-DF6409427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6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54375-73E6-40DA-9AE7-B5A072B77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779E6-0943-4E16-A64A-A75EAE44D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69536-EC21-4A65-A817-E8304BDFC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0DB14-D150-40B2-9A7D-2F9F0761C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551189-61F3-43E3-8B27-CEECF56C35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1491A1-4D28-4F16-B990-BB86AD03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5CE945-E734-453E-8D20-475BB35A8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173C80-0EF5-4B35-B183-6D76F0CD6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7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5B27B-4799-49CD-8F37-3BC490418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95957A-FE40-4E13-B1F8-55370AC7C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C6BDEA-FCB6-43F3-BBD8-75FD9BB98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8466C-FC9F-49B2-BCFD-C97D19E6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2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3B0E84-993E-4D57-B436-A243B5D59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CD9E79-B399-414A-928A-0A9BDBDD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5276B5-08E5-4F98-8498-3CF10E7F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0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D43B6-BF11-4EAD-ABD5-D0F6E1146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6D45D-F2FC-4D41-A070-1420EFEC7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8BE7B-E680-4F65-B53B-7C7682888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190A4-FB66-4885-8C26-4A813D149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E1C5B-11B7-461E-A64E-E95BC04CE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EDE28-CD40-4560-832E-6B657564D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4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8F182-0B0F-4826-8742-FB293B188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126972-EDB8-44FE-836B-8E64139D2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A55DAE-0419-442B-AD8E-D1B731406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27AE1-B207-4633-8456-2EE121008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122D2-0291-48F8-9898-3641E6DEB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EBD68-8258-44B8-B6D5-0C1C3D8F4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94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2652A2-1473-49A4-A531-FE16082F8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68F74-50FD-47E4-ACFB-3074CD5F6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F2443-9359-4E72-B82C-D719D0E30A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B04F2-3785-49C6-BBBF-1AFCCE80CE1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9D613-3AC3-4257-AE4B-550F6F86D1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27A9D-8DF1-4994-968E-759BFDB88B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22EE1-83D0-4C4F-B98C-7B6E6E338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9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ietjack.com/giai-toan-lop-4/bai-1-trang-40-1-sgk-toan-4.js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ietjack.com/giai-toan-lop-4/bai-1-trang-40-1-sgk-toan-4.js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etjack.com/giai-toan-lop-4/bai-1-trang-40-1-sgk-toan-4.js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vietjack.com/giai-toan-lop-4/bai-1-trang-40-1-sgk-toan-4.js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ietjack.com/giai-toan-lop-4/bai-1-trang-40-1-sgk-toan-4.js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vietjack.com/giai-toan-lop-4/bai-1-trang-40-1-sgk-toan-4.js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vietjack.com/giai-toan-lop-4/bai-1-trang-40-1-sgk-toan-4.js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ietjack.com/giai-toan-lop-4/bai-1-trang-40-1-sgk-toan-4.j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F5075-143E-4A48-AA76-52E3EA7432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1734298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1EDE2-3EC9-4F69-985E-12CF2EC3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332710"/>
            <a:ext cx="5867400" cy="944253"/>
          </a:xfrm>
        </p:spPr>
        <p:txBody>
          <a:bodyPr>
            <a:normAutofit fontScale="90000"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br>
              <a:rPr lang="vi-VN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en-US" sz="4000" b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Câu</a:t>
            </a:r>
            <a:r>
              <a:rPr lang="en-US" sz="4000" b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2.</a:t>
            </a:r>
            <a:r>
              <a:rPr lang="en-US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Đặt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rồi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br>
              <a:rPr lang="en-US" sz="4000" b="1" u="none" strike="noStrike" dirty="0">
                <a:solidFill>
                  <a:srgbClr val="31313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ACF38-C282-402E-A001-78E2D2140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6485" y="1586240"/>
            <a:ext cx="3108960" cy="2673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628450 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35813</a:t>
            </a:r>
            <a:b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2D2F35B-8E40-4C28-903E-60585175426F}"/>
              </a:ext>
            </a:extLst>
          </p:cNvPr>
          <p:cNvSpPr txBox="1">
            <a:spLocks/>
          </p:cNvSpPr>
          <p:nvPr/>
        </p:nvSpPr>
        <p:spPr>
          <a:xfrm>
            <a:off x="5982031" y="235671"/>
            <a:ext cx="4844995" cy="944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628450 – 35813</a:t>
            </a:r>
            <a:b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C5D7C05-C538-442F-83F9-34BB9B66D96C}"/>
              </a:ext>
            </a:extLst>
          </p:cNvPr>
          <p:cNvSpPr txBox="1">
            <a:spLocks/>
          </p:cNvSpPr>
          <p:nvPr/>
        </p:nvSpPr>
        <p:spPr>
          <a:xfrm>
            <a:off x="4678018" y="4323487"/>
            <a:ext cx="2422498" cy="944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592637</a:t>
            </a:r>
            <a:b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E4A294-DFAB-42A4-B054-C6504D254AE3}"/>
              </a:ext>
            </a:extLst>
          </p:cNvPr>
          <p:cNvCxnSpPr/>
          <p:nvPr/>
        </p:nvCxnSpPr>
        <p:spPr>
          <a:xfrm>
            <a:off x="4598504" y="4259831"/>
            <a:ext cx="235888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19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9C62-AEB1-4AAC-99CB-952DFC88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364" y="391333"/>
            <a:ext cx="5509593" cy="1265189"/>
          </a:xfrm>
        </p:spPr>
        <p:txBody>
          <a:bodyPr/>
          <a:lstStyle/>
          <a:p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153B4-E74F-4A1C-B3EA-52F77954A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307" y="1759277"/>
            <a:ext cx="1325217" cy="2163074"/>
          </a:xfrm>
        </p:spPr>
        <p:txBody>
          <a:bodyPr>
            <a:normAutofit/>
          </a:bodyPr>
          <a:lstStyle/>
          <a:p>
            <a:pPr marL="0" marR="30480" indent="0" algn="just"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86 </a:t>
            </a:r>
          </a:p>
          <a:p>
            <a:pPr marL="0" marR="30480" indent="0" algn="just"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53</a:t>
            </a:r>
            <a:r>
              <a:rPr lang="vi-V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9CA06BB-5CA3-4E43-A9DA-A8A42AAD4D5E}"/>
              </a:ext>
            </a:extLst>
          </p:cNvPr>
          <p:cNvSpPr txBox="1">
            <a:spLocks/>
          </p:cNvSpPr>
          <p:nvPr/>
        </p:nvSpPr>
        <p:spPr>
          <a:xfrm>
            <a:off x="5830957" y="288578"/>
            <a:ext cx="2568305" cy="996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86 x 53</a:t>
            </a:r>
            <a:r>
              <a:rPr lang="vi-VN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en-US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A47292A-CF23-4496-AB76-79B44E4EAA7F}"/>
              </a:ext>
            </a:extLst>
          </p:cNvPr>
          <p:cNvSpPr txBox="1">
            <a:spLocks/>
          </p:cNvSpPr>
          <p:nvPr/>
        </p:nvSpPr>
        <p:spPr>
          <a:xfrm>
            <a:off x="4692578" y="2140654"/>
            <a:ext cx="616503" cy="996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 </a:t>
            </a:r>
            <a:r>
              <a:rPr lang="vi-V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98D0D55-D9B9-4003-99D0-D99FC64ECD17}"/>
              </a:ext>
            </a:extLst>
          </p:cNvPr>
          <p:cNvSpPr txBox="1">
            <a:spLocks/>
          </p:cNvSpPr>
          <p:nvPr/>
        </p:nvSpPr>
        <p:spPr>
          <a:xfrm>
            <a:off x="4959483" y="3617843"/>
            <a:ext cx="1348410" cy="996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258</a:t>
            </a:r>
            <a:r>
              <a:rPr lang="vi-V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A526812-77F5-4FA0-A1BD-DD2B6060C6A0}"/>
              </a:ext>
            </a:extLst>
          </p:cNvPr>
          <p:cNvSpPr txBox="1">
            <a:spLocks/>
          </p:cNvSpPr>
          <p:nvPr/>
        </p:nvSpPr>
        <p:spPr>
          <a:xfrm>
            <a:off x="4646221" y="4396167"/>
            <a:ext cx="1476283" cy="996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430</a:t>
            </a:r>
            <a:r>
              <a:rPr lang="vi-V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0F6A790-5617-472B-9133-0E4CBCB6ADE5}"/>
              </a:ext>
            </a:extLst>
          </p:cNvPr>
          <p:cNvSpPr txBox="1">
            <a:spLocks/>
          </p:cNvSpPr>
          <p:nvPr/>
        </p:nvSpPr>
        <p:spPr>
          <a:xfrm>
            <a:off x="4693037" y="5332171"/>
            <a:ext cx="1855444" cy="897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4558</a:t>
            </a:r>
            <a:r>
              <a:rPr lang="vi-V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DC06EF-A409-44FA-9036-00370C7CA8A3}"/>
              </a:ext>
            </a:extLst>
          </p:cNvPr>
          <p:cNvCxnSpPr/>
          <p:nvPr/>
        </p:nvCxnSpPr>
        <p:spPr>
          <a:xfrm>
            <a:off x="4697324" y="3617843"/>
            <a:ext cx="1995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5C95834-1CE5-486C-940B-9675E92C431A}"/>
              </a:ext>
            </a:extLst>
          </p:cNvPr>
          <p:cNvCxnSpPr/>
          <p:nvPr/>
        </p:nvCxnSpPr>
        <p:spPr>
          <a:xfrm>
            <a:off x="4593213" y="5238118"/>
            <a:ext cx="19950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388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9" grpId="0"/>
      <p:bldP spid="11" grpId="0"/>
      <p:bldP spid="13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9C62-AEB1-4AAC-99CB-952DFC88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90" y="205803"/>
            <a:ext cx="7550426" cy="1278145"/>
          </a:xfrm>
        </p:spPr>
        <p:txBody>
          <a:bodyPr/>
          <a:lstStyle/>
          <a:p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153B4-E74F-4A1C-B3EA-52F77954A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1027" y="1189432"/>
            <a:ext cx="1203332" cy="2216081"/>
          </a:xfrm>
        </p:spPr>
        <p:txBody>
          <a:bodyPr>
            <a:normAutofit/>
          </a:bodyPr>
          <a:lstStyle/>
          <a:p>
            <a:pPr marL="0" marR="30480" indent="0" algn="just"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33 </a:t>
            </a:r>
          </a:p>
          <a:p>
            <a:pPr marL="0" marR="30480" indent="0" algn="just"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44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7F3897-F9CC-45F3-B6BC-8F4DC960B8C3}"/>
              </a:ext>
            </a:extLst>
          </p:cNvPr>
          <p:cNvSpPr txBox="1">
            <a:spLocks/>
          </p:cNvSpPr>
          <p:nvPr/>
        </p:nvSpPr>
        <p:spPr>
          <a:xfrm>
            <a:off x="6257642" y="205803"/>
            <a:ext cx="2608063" cy="9836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33 x 44</a:t>
            </a:r>
            <a:endParaRPr lang="en-US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34A0A24-749F-4448-AF08-A7743E630B2D}"/>
              </a:ext>
            </a:extLst>
          </p:cNvPr>
          <p:cNvSpPr txBox="1">
            <a:spLocks/>
          </p:cNvSpPr>
          <p:nvPr/>
        </p:nvSpPr>
        <p:spPr>
          <a:xfrm>
            <a:off x="4070073" y="1700478"/>
            <a:ext cx="543339" cy="9836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B70B3D-B00F-4246-88C9-7C12432CEEFE}"/>
              </a:ext>
            </a:extLst>
          </p:cNvPr>
          <p:cNvSpPr txBox="1">
            <a:spLocks/>
          </p:cNvSpPr>
          <p:nvPr/>
        </p:nvSpPr>
        <p:spPr>
          <a:xfrm>
            <a:off x="4039298" y="4752594"/>
            <a:ext cx="1881809" cy="10349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1452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D83DD4F-CE30-4356-ADAB-361C6642E872}"/>
              </a:ext>
            </a:extLst>
          </p:cNvPr>
          <p:cNvCxnSpPr/>
          <p:nvPr/>
        </p:nvCxnSpPr>
        <p:spPr>
          <a:xfrm>
            <a:off x="3882887" y="3021496"/>
            <a:ext cx="188180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56D687-6CEC-4119-AA00-829FF5216DCC}"/>
              </a:ext>
            </a:extLst>
          </p:cNvPr>
          <p:cNvCxnSpPr/>
          <p:nvPr/>
        </p:nvCxnSpPr>
        <p:spPr>
          <a:xfrm>
            <a:off x="3882886" y="4774983"/>
            <a:ext cx="188180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152D01C-C56D-48D4-87E8-5E8E7C258987}"/>
              </a:ext>
            </a:extLst>
          </p:cNvPr>
          <p:cNvSpPr txBox="1">
            <a:spLocks/>
          </p:cNvSpPr>
          <p:nvPr/>
        </p:nvSpPr>
        <p:spPr>
          <a:xfrm>
            <a:off x="4370603" y="3130228"/>
            <a:ext cx="1563756" cy="9836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132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3F04736-487D-4EAB-9224-851C8C616BB6}"/>
              </a:ext>
            </a:extLst>
          </p:cNvPr>
          <p:cNvSpPr txBox="1">
            <a:spLocks/>
          </p:cNvSpPr>
          <p:nvPr/>
        </p:nvSpPr>
        <p:spPr>
          <a:xfrm>
            <a:off x="4041913" y="3897327"/>
            <a:ext cx="1563756" cy="9836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132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2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  <p:bldP spid="11" grpId="0"/>
      <p:bldP spid="13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9C62-AEB1-4AAC-99CB-952DFC88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90" y="205803"/>
            <a:ext cx="5403574" cy="1278145"/>
          </a:xfrm>
        </p:spPr>
        <p:txBody>
          <a:bodyPr/>
          <a:lstStyle/>
          <a:p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153B4-E74F-4A1C-B3EA-52F77954A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2274" y="1419836"/>
            <a:ext cx="1534637" cy="2001078"/>
          </a:xfrm>
        </p:spPr>
        <p:txBody>
          <a:bodyPr>
            <a:normAutofit/>
          </a:bodyPr>
          <a:lstStyle/>
          <a:p>
            <a:pPr marL="0" marR="30480" indent="0" algn="just"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157 </a:t>
            </a:r>
          </a:p>
          <a:p>
            <a:pPr marL="0" marR="30480" indent="0" algn="just"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24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B1D8350-496A-4F0C-A530-A77CDF3A4D6A}"/>
              </a:ext>
            </a:extLst>
          </p:cNvPr>
          <p:cNvSpPr txBox="1">
            <a:spLocks/>
          </p:cNvSpPr>
          <p:nvPr/>
        </p:nvSpPr>
        <p:spPr>
          <a:xfrm>
            <a:off x="6376911" y="205803"/>
            <a:ext cx="2912863" cy="1046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157 x 24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30B8EC4-26FC-431C-A8DA-EE84EF089C4A}"/>
              </a:ext>
            </a:extLst>
          </p:cNvPr>
          <p:cNvSpPr txBox="1">
            <a:spLocks/>
          </p:cNvSpPr>
          <p:nvPr/>
        </p:nvSpPr>
        <p:spPr>
          <a:xfrm>
            <a:off x="4256098" y="1929142"/>
            <a:ext cx="586176" cy="1046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F2DC4BC-3C5E-45E9-B262-8ED4781845D1}"/>
              </a:ext>
            </a:extLst>
          </p:cNvPr>
          <p:cNvSpPr txBox="1">
            <a:spLocks/>
          </p:cNvSpPr>
          <p:nvPr/>
        </p:nvSpPr>
        <p:spPr>
          <a:xfrm>
            <a:off x="4549186" y="5070916"/>
            <a:ext cx="1645205" cy="1046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3768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CA486D9-AEE5-422D-A69C-4DBF6FD04329}"/>
              </a:ext>
            </a:extLst>
          </p:cNvPr>
          <p:cNvCxnSpPr/>
          <p:nvPr/>
        </p:nvCxnSpPr>
        <p:spPr>
          <a:xfrm>
            <a:off x="4101170" y="5047381"/>
            <a:ext cx="208759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FFB908F-0C34-49DA-9E73-2CF50E731339}"/>
              </a:ext>
            </a:extLst>
          </p:cNvPr>
          <p:cNvCxnSpPr/>
          <p:nvPr/>
        </p:nvCxnSpPr>
        <p:spPr>
          <a:xfrm>
            <a:off x="4101170" y="3296480"/>
            <a:ext cx="208759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EFD2DB7-170E-43E2-B265-3674B8A26335}"/>
              </a:ext>
            </a:extLst>
          </p:cNvPr>
          <p:cNvSpPr txBox="1">
            <a:spLocks/>
          </p:cNvSpPr>
          <p:nvPr/>
        </p:nvSpPr>
        <p:spPr>
          <a:xfrm>
            <a:off x="4842274" y="3320016"/>
            <a:ext cx="1645205" cy="1046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628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0048890-A3A4-4E9D-86B3-30C15FE4BA4E}"/>
              </a:ext>
            </a:extLst>
          </p:cNvPr>
          <p:cNvSpPr txBox="1">
            <a:spLocks/>
          </p:cNvSpPr>
          <p:nvPr/>
        </p:nvSpPr>
        <p:spPr>
          <a:xfrm>
            <a:off x="4503803" y="4111658"/>
            <a:ext cx="1645205" cy="1046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314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506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  <p:bldP spid="11" grpId="0"/>
      <p:bldP spid="13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F9C62-AEB1-4AAC-99CB-952DFC88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90" y="205804"/>
            <a:ext cx="5512208" cy="1244598"/>
          </a:xfrm>
        </p:spPr>
        <p:txBody>
          <a:bodyPr/>
          <a:lstStyle/>
          <a:p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153B4-E74F-4A1C-B3EA-52F77954A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0884" y="1140288"/>
            <a:ext cx="1985210" cy="2136569"/>
          </a:xfrm>
        </p:spPr>
        <p:txBody>
          <a:bodyPr>
            <a:normAutofit/>
          </a:bodyPr>
          <a:lstStyle/>
          <a:p>
            <a:pPr marL="0" marR="30480" indent="0" algn="just"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1122 </a:t>
            </a:r>
          </a:p>
          <a:p>
            <a:pPr marL="0" marR="30480" indent="0" algn="just">
              <a:spcAft>
                <a:spcPts val="1200"/>
              </a:spcAft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19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6A55536-A04B-49B0-9E15-AFB860AE208C}"/>
              </a:ext>
            </a:extLst>
          </p:cNvPr>
          <p:cNvSpPr txBox="1">
            <a:spLocks/>
          </p:cNvSpPr>
          <p:nvPr/>
        </p:nvSpPr>
        <p:spPr>
          <a:xfrm>
            <a:off x="6297398" y="121965"/>
            <a:ext cx="3164654" cy="1089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1122 x 19</a:t>
            </a:r>
            <a:endParaRPr lang="en-US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7F9DCD3-03AD-4017-A1F9-4E7D24CD731A}"/>
              </a:ext>
            </a:extLst>
          </p:cNvPr>
          <p:cNvSpPr txBox="1">
            <a:spLocks/>
          </p:cNvSpPr>
          <p:nvPr/>
        </p:nvSpPr>
        <p:spPr>
          <a:xfrm>
            <a:off x="3649580" y="3121695"/>
            <a:ext cx="1991836" cy="1089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10098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F9B54DE-0183-4A46-AAC6-84BDF699F7C0}"/>
              </a:ext>
            </a:extLst>
          </p:cNvPr>
          <p:cNvSpPr txBox="1">
            <a:spLocks/>
          </p:cNvSpPr>
          <p:nvPr/>
        </p:nvSpPr>
        <p:spPr>
          <a:xfrm>
            <a:off x="3320411" y="1663749"/>
            <a:ext cx="658338" cy="1089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294170-351A-45C9-B05E-C99A3ABDD1C8}"/>
              </a:ext>
            </a:extLst>
          </p:cNvPr>
          <p:cNvCxnSpPr/>
          <p:nvPr/>
        </p:nvCxnSpPr>
        <p:spPr>
          <a:xfrm>
            <a:off x="3387584" y="5127009"/>
            <a:ext cx="234563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C50B89-82C3-4CED-829B-C9C36600D2E7}"/>
              </a:ext>
            </a:extLst>
          </p:cNvPr>
          <p:cNvCxnSpPr/>
          <p:nvPr/>
        </p:nvCxnSpPr>
        <p:spPr>
          <a:xfrm>
            <a:off x="3387585" y="3063509"/>
            <a:ext cx="234563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CCEBCA9-C08A-46C9-B7E7-1A9234E07544}"/>
              </a:ext>
            </a:extLst>
          </p:cNvPr>
          <p:cNvSpPr txBox="1">
            <a:spLocks/>
          </p:cNvSpPr>
          <p:nvPr/>
        </p:nvSpPr>
        <p:spPr>
          <a:xfrm>
            <a:off x="3649580" y="4037363"/>
            <a:ext cx="1627402" cy="1089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1122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E8A68AC-875C-4328-8F67-3234E2558A70}"/>
              </a:ext>
            </a:extLst>
          </p:cNvPr>
          <p:cNvSpPr txBox="1">
            <a:spLocks/>
          </p:cNvSpPr>
          <p:nvPr/>
        </p:nvSpPr>
        <p:spPr>
          <a:xfrm>
            <a:off x="3649580" y="5194251"/>
            <a:ext cx="2205061" cy="1089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21318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51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  <p:bldP spid="11" grpId="0"/>
      <p:bldP spid="13" grpId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D7E1E-2A09-444B-A12C-463ABA26B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455" y="470193"/>
            <a:ext cx="5253545" cy="854075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4.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E084B-166E-4733-AFA7-686EB0463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9607" y="377428"/>
            <a:ext cx="3491006" cy="1294451"/>
          </a:xfrm>
        </p:spPr>
        <p:txBody>
          <a:bodyPr>
            <a:norm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endParaRPr lang="en-US" sz="3300" dirty="0">
              <a:solidFill>
                <a:srgbClr val="000000"/>
              </a:solidFill>
              <a:effectLst/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278157 : </a:t>
            </a:r>
            <a:r>
              <a:rPr lang="vi-VN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55DD203-FDC7-4083-A08D-97165811D051}"/>
              </a:ext>
            </a:extLst>
          </p:cNvPr>
          <p:cNvSpPr txBox="1">
            <a:spLocks/>
          </p:cNvSpPr>
          <p:nvPr/>
        </p:nvSpPr>
        <p:spPr>
          <a:xfrm>
            <a:off x="6157048" y="3005185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3300" dirty="0">
              <a:solidFill>
                <a:srgbClr val="FF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865EAB0-717F-417C-90A1-E8F6580E9ABC}"/>
              </a:ext>
            </a:extLst>
          </p:cNvPr>
          <p:cNvGrpSpPr/>
          <p:nvPr/>
        </p:nvGrpSpPr>
        <p:grpSpPr>
          <a:xfrm>
            <a:off x="1856246" y="1881679"/>
            <a:ext cx="5193911" cy="3094642"/>
            <a:chOff x="1723724" y="2007445"/>
            <a:chExt cx="5193911" cy="3094642"/>
          </a:xfrm>
        </p:grpSpPr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43E48C78-D359-4DE3-912E-D40E3646E618}"/>
                </a:ext>
              </a:extLst>
            </p:cNvPr>
            <p:cNvSpPr txBox="1">
              <a:spLocks/>
            </p:cNvSpPr>
            <p:nvPr/>
          </p:nvSpPr>
          <p:spPr>
            <a:xfrm>
              <a:off x="1723724" y="2007445"/>
              <a:ext cx="4796346" cy="12944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0480" marR="30480" algn="just">
                <a:lnSpc>
                  <a:spcPts val="1800"/>
                </a:lnSpc>
                <a:spcAft>
                  <a:spcPts val="1200"/>
                </a:spcAft>
              </a:pPr>
              <a:endParaRPr lang="en-US" sz="3300" dirty="0">
                <a:solidFill>
                  <a:srgbClr val="000000"/>
                </a:solidFill>
                <a:latin typeface="Open Sans" panose="020B0606030504020204" pitchFamily="34" charset="0"/>
                <a:ea typeface="Times New Roman" panose="02020603050405020304" pitchFamily="18" charset="0"/>
              </a:endParaRPr>
            </a:p>
            <a:p>
              <a:pPr marL="0" marR="30480" indent="0">
                <a:lnSpc>
                  <a:spcPts val="1800"/>
                </a:lnSpc>
                <a:spcAft>
                  <a:spcPts val="1200"/>
                </a:spcAft>
                <a:buFont typeface="Arial" panose="020B0604020202020204" pitchFamily="34" charset="0"/>
                <a:buNone/>
              </a:pPr>
              <a:r>
                <a:rPr lang="en-US" sz="3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5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278157        </a:t>
              </a:r>
              <a:r>
                <a:rPr lang="vi-VN" sz="5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5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F86B766-B828-469D-B3C4-6A4F845FF28C}"/>
                </a:ext>
              </a:extLst>
            </p:cNvPr>
            <p:cNvCxnSpPr/>
            <p:nvPr/>
          </p:nvCxnSpPr>
          <p:spPr>
            <a:xfrm>
              <a:off x="4969564" y="2160104"/>
              <a:ext cx="0" cy="294198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DBEA9BB-8062-42CC-B3A7-6D8EA4D25DED}"/>
                </a:ext>
              </a:extLst>
            </p:cNvPr>
            <p:cNvCxnSpPr>
              <a:cxnSpLocks/>
            </p:cNvCxnSpPr>
            <p:nvPr/>
          </p:nvCxnSpPr>
          <p:spPr>
            <a:xfrm>
              <a:off x="4982817" y="3173636"/>
              <a:ext cx="193481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519F079-CD71-41C4-9A7F-6B6D1B4D52BF}"/>
              </a:ext>
            </a:extLst>
          </p:cNvPr>
          <p:cNvSpPr txBox="1">
            <a:spLocks/>
          </p:cNvSpPr>
          <p:nvPr/>
        </p:nvSpPr>
        <p:spPr>
          <a:xfrm rot="10800000">
            <a:off x="2273050" y="1360840"/>
            <a:ext cx="901965" cy="10135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5400" dirty="0">
              <a:solidFill>
                <a:srgbClr val="FF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 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8C75421-9789-4834-9822-36A38C440AD9}"/>
              </a:ext>
            </a:extLst>
          </p:cNvPr>
          <p:cNvSpPr txBox="1">
            <a:spLocks/>
          </p:cNvSpPr>
          <p:nvPr/>
        </p:nvSpPr>
        <p:spPr>
          <a:xfrm>
            <a:off x="5281932" y="3018437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36EC86B-ACB1-4543-AA1C-31C57D6F0C43}"/>
              </a:ext>
            </a:extLst>
          </p:cNvPr>
          <p:cNvSpPr txBox="1">
            <a:spLocks/>
          </p:cNvSpPr>
          <p:nvPr/>
        </p:nvSpPr>
        <p:spPr>
          <a:xfrm>
            <a:off x="2273049" y="2564782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9763693-C58C-4FAE-B2B4-A62BB12CCEE5}"/>
              </a:ext>
            </a:extLst>
          </p:cNvPr>
          <p:cNvSpPr txBox="1">
            <a:spLocks/>
          </p:cNvSpPr>
          <p:nvPr/>
        </p:nvSpPr>
        <p:spPr>
          <a:xfrm>
            <a:off x="2660675" y="2564781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F3F9120-4C2A-49AC-96BD-228B2C5ADA67}"/>
              </a:ext>
            </a:extLst>
          </p:cNvPr>
          <p:cNvSpPr txBox="1">
            <a:spLocks/>
          </p:cNvSpPr>
          <p:nvPr/>
        </p:nvSpPr>
        <p:spPr>
          <a:xfrm>
            <a:off x="5719256" y="3006029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EA98B678-D381-455F-8CC6-79F02CD2064D}"/>
              </a:ext>
            </a:extLst>
          </p:cNvPr>
          <p:cNvSpPr txBox="1">
            <a:spLocks/>
          </p:cNvSpPr>
          <p:nvPr/>
        </p:nvSpPr>
        <p:spPr>
          <a:xfrm>
            <a:off x="2689852" y="3232708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7B0EE72-1A8B-4177-AB68-46D62274156C}"/>
              </a:ext>
            </a:extLst>
          </p:cNvPr>
          <p:cNvSpPr txBox="1">
            <a:spLocks/>
          </p:cNvSpPr>
          <p:nvPr/>
        </p:nvSpPr>
        <p:spPr>
          <a:xfrm>
            <a:off x="3035049" y="3209050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776F93E-1EC1-41C1-ABD9-2C859E0C301A}"/>
              </a:ext>
            </a:extLst>
          </p:cNvPr>
          <p:cNvSpPr txBox="1">
            <a:spLocks/>
          </p:cNvSpPr>
          <p:nvPr/>
        </p:nvSpPr>
        <p:spPr>
          <a:xfrm>
            <a:off x="3831378" y="5425949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54D1A45-6C55-4F69-BD24-3C35606EFF57}"/>
              </a:ext>
            </a:extLst>
          </p:cNvPr>
          <p:cNvSpPr txBox="1">
            <a:spLocks/>
          </p:cNvSpPr>
          <p:nvPr/>
        </p:nvSpPr>
        <p:spPr>
          <a:xfrm>
            <a:off x="3010578" y="3960912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EE21484-3245-4C21-AE42-EC239E00EC96}"/>
              </a:ext>
            </a:extLst>
          </p:cNvPr>
          <p:cNvSpPr txBox="1">
            <a:spLocks/>
          </p:cNvSpPr>
          <p:nvPr/>
        </p:nvSpPr>
        <p:spPr>
          <a:xfrm>
            <a:off x="3412209" y="3956776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2AAB9038-03EB-40ED-9E01-3D64B2673544}"/>
              </a:ext>
            </a:extLst>
          </p:cNvPr>
          <p:cNvSpPr txBox="1">
            <a:spLocks/>
          </p:cNvSpPr>
          <p:nvPr/>
        </p:nvSpPr>
        <p:spPr>
          <a:xfrm>
            <a:off x="6570350" y="3007911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470D379-7CC0-4551-A8F5-13151D11FB63}"/>
              </a:ext>
            </a:extLst>
          </p:cNvPr>
          <p:cNvSpPr txBox="1">
            <a:spLocks/>
          </p:cNvSpPr>
          <p:nvPr/>
        </p:nvSpPr>
        <p:spPr>
          <a:xfrm>
            <a:off x="3423090" y="4628481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B44970B-E2F0-4408-B951-5BA0F6D02168}"/>
              </a:ext>
            </a:extLst>
          </p:cNvPr>
          <p:cNvSpPr txBox="1">
            <a:spLocks/>
          </p:cNvSpPr>
          <p:nvPr/>
        </p:nvSpPr>
        <p:spPr>
          <a:xfrm>
            <a:off x="3811469" y="4641733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3300" dirty="0">
              <a:solidFill>
                <a:srgbClr val="FF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7DC312B0-E5D2-4FFF-9E2F-CBEA3E446261}"/>
              </a:ext>
            </a:extLst>
          </p:cNvPr>
          <p:cNvSpPr txBox="1">
            <a:spLocks/>
          </p:cNvSpPr>
          <p:nvPr/>
        </p:nvSpPr>
        <p:spPr>
          <a:xfrm>
            <a:off x="6971116" y="3005184"/>
            <a:ext cx="595407" cy="1326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 algn="just">
              <a:lnSpc>
                <a:spcPts val="1800"/>
              </a:lnSpc>
              <a:spcAft>
                <a:spcPts val="1200"/>
              </a:spcAft>
              <a:buNone/>
            </a:pPr>
            <a:endParaRPr lang="en-US" sz="33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0" marR="30480" indent="0">
              <a:lnSpc>
                <a:spcPts val="18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676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2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D7E1E-2A09-444B-A12C-463ABA26B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959" y="138767"/>
            <a:ext cx="5118181" cy="854075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4.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36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95DE6B9-B0B0-4783-9D6F-2B9EB639F9BF}"/>
              </a:ext>
            </a:extLst>
          </p:cNvPr>
          <p:cNvGrpSpPr/>
          <p:nvPr/>
        </p:nvGrpSpPr>
        <p:grpSpPr>
          <a:xfrm>
            <a:off x="3336705" y="1431236"/>
            <a:ext cx="5151308" cy="2650435"/>
            <a:chOff x="3336705" y="1431236"/>
            <a:chExt cx="5151308" cy="2650435"/>
          </a:xfrm>
        </p:grpSpPr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A78CB4B1-D95D-4691-B7EE-2382F861D1D6}"/>
                </a:ext>
              </a:extLst>
            </p:cNvPr>
            <p:cNvSpPr txBox="1">
              <a:spLocks/>
            </p:cNvSpPr>
            <p:nvPr/>
          </p:nvSpPr>
          <p:spPr>
            <a:xfrm>
              <a:off x="3336705" y="1725024"/>
              <a:ext cx="4707364" cy="5135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30480" indent="0">
                <a:lnSpc>
                  <a:spcPts val="1800"/>
                </a:lnSpc>
                <a:spcAft>
                  <a:spcPts val="1200"/>
                </a:spcAft>
                <a:buNone/>
              </a:pPr>
              <a:r>
                <a:rPr lang="en-US" sz="3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en-US" sz="5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304968         </a:t>
              </a:r>
              <a:r>
                <a:rPr lang="vi-VN" sz="5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5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CA2109B-5AAE-4F76-BB87-579937803C9C}"/>
                </a:ext>
              </a:extLst>
            </p:cNvPr>
            <p:cNvCxnSpPr/>
            <p:nvPr/>
          </p:nvCxnSpPr>
          <p:spPr>
            <a:xfrm>
              <a:off x="6679093" y="1431236"/>
              <a:ext cx="0" cy="265043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5B98D76-3630-4BE8-BA0A-AB57E0E40737}"/>
                </a:ext>
              </a:extLst>
            </p:cNvPr>
            <p:cNvCxnSpPr>
              <a:cxnSpLocks/>
            </p:cNvCxnSpPr>
            <p:nvPr/>
          </p:nvCxnSpPr>
          <p:spPr>
            <a:xfrm>
              <a:off x="6679093" y="2092774"/>
              <a:ext cx="180892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38FF33A-0C5B-4E5D-BA02-BEE994895F5D}"/>
              </a:ext>
            </a:extLst>
          </p:cNvPr>
          <p:cNvSpPr txBox="1">
            <a:spLocks/>
          </p:cNvSpPr>
          <p:nvPr/>
        </p:nvSpPr>
        <p:spPr>
          <a:xfrm>
            <a:off x="5748777" y="514059"/>
            <a:ext cx="3302633" cy="513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048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304968 : </a:t>
            </a:r>
            <a:r>
              <a:rPr lang="vi-VN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B3F2BF-C900-46C7-9002-36BD26A1507A}"/>
              </a:ext>
            </a:extLst>
          </p:cNvPr>
          <p:cNvSpPr txBox="1"/>
          <p:nvPr/>
        </p:nvSpPr>
        <p:spPr>
          <a:xfrm rot="10800000">
            <a:off x="3836375" y="457011"/>
            <a:ext cx="7421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590254-675C-4E3A-8F7C-C1B4F3B8DD2A}"/>
              </a:ext>
            </a:extLst>
          </p:cNvPr>
          <p:cNvSpPr txBox="1"/>
          <p:nvPr/>
        </p:nvSpPr>
        <p:spPr>
          <a:xfrm>
            <a:off x="3770115" y="1981785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5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810A11B-B438-4030-9305-B60D9E1710A0}"/>
              </a:ext>
            </a:extLst>
          </p:cNvPr>
          <p:cNvSpPr txBox="1"/>
          <p:nvPr/>
        </p:nvSpPr>
        <p:spPr>
          <a:xfrm>
            <a:off x="6732100" y="2070669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9F04CA0-35E4-44A2-B1E3-1E2F91107E70}"/>
              </a:ext>
            </a:extLst>
          </p:cNvPr>
          <p:cNvSpPr txBox="1"/>
          <p:nvPr/>
        </p:nvSpPr>
        <p:spPr>
          <a:xfrm>
            <a:off x="7589232" y="2047398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4A8AD2-A568-452C-B6C3-AEB78DB0DCAA}"/>
              </a:ext>
            </a:extLst>
          </p:cNvPr>
          <p:cNvSpPr txBox="1"/>
          <p:nvPr/>
        </p:nvSpPr>
        <p:spPr>
          <a:xfrm>
            <a:off x="4154427" y="1968533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7A982C6-77D8-48CE-9585-763CEC8FEAE1}"/>
              </a:ext>
            </a:extLst>
          </p:cNvPr>
          <p:cNvSpPr txBox="1"/>
          <p:nvPr/>
        </p:nvSpPr>
        <p:spPr>
          <a:xfrm>
            <a:off x="7142917" y="2047398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25F920-B922-49F6-8DBB-33C5EE2A8173}"/>
              </a:ext>
            </a:extLst>
          </p:cNvPr>
          <p:cNvSpPr txBox="1"/>
          <p:nvPr/>
        </p:nvSpPr>
        <p:spPr>
          <a:xfrm>
            <a:off x="4114672" y="2644785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5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67F7DAE-2929-44B5-B7E7-2D63D6889D76}"/>
              </a:ext>
            </a:extLst>
          </p:cNvPr>
          <p:cNvSpPr txBox="1"/>
          <p:nvPr/>
        </p:nvSpPr>
        <p:spPr>
          <a:xfrm>
            <a:off x="4525488" y="2612240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43712C-43AB-4416-982B-41694633927D}"/>
              </a:ext>
            </a:extLst>
          </p:cNvPr>
          <p:cNvSpPr txBox="1"/>
          <p:nvPr/>
        </p:nvSpPr>
        <p:spPr>
          <a:xfrm>
            <a:off x="5280862" y="4831065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5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E733B87-B446-4306-93F1-E89B114F9E67}"/>
              </a:ext>
            </a:extLst>
          </p:cNvPr>
          <p:cNvSpPr txBox="1"/>
          <p:nvPr/>
        </p:nvSpPr>
        <p:spPr>
          <a:xfrm>
            <a:off x="4525488" y="3304499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5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C38CB48-F317-4C1D-A314-8CC74D35703D}"/>
              </a:ext>
            </a:extLst>
          </p:cNvPr>
          <p:cNvSpPr txBox="1"/>
          <p:nvPr/>
        </p:nvSpPr>
        <p:spPr>
          <a:xfrm>
            <a:off x="4870045" y="3318565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4A07EC1-FB4C-405D-B60A-F96A55E0F3BF}"/>
              </a:ext>
            </a:extLst>
          </p:cNvPr>
          <p:cNvSpPr txBox="1"/>
          <p:nvPr/>
        </p:nvSpPr>
        <p:spPr>
          <a:xfrm>
            <a:off x="7984434" y="2061006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BAC9BD-EDED-4E6D-B8C9-9BBCFE30853F}"/>
              </a:ext>
            </a:extLst>
          </p:cNvPr>
          <p:cNvSpPr txBox="1"/>
          <p:nvPr/>
        </p:nvSpPr>
        <p:spPr>
          <a:xfrm>
            <a:off x="4870045" y="4088068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5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547F80C-6AB6-4CE7-A26D-E36A5C19972F}"/>
              </a:ext>
            </a:extLst>
          </p:cNvPr>
          <p:cNvSpPr txBox="1"/>
          <p:nvPr/>
        </p:nvSpPr>
        <p:spPr>
          <a:xfrm>
            <a:off x="5266318" y="4074815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EC2A41-7908-4594-88F0-4C96BED876F5}"/>
              </a:ext>
            </a:extLst>
          </p:cNvPr>
          <p:cNvSpPr txBox="1"/>
          <p:nvPr/>
        </p:nvSpPr>
        <p:spPr>
          <a:xfrm>
            <a:off x="8428381" y="2047398"/>
            <a:ext cx="74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71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19" grpId="0"/>
      <p:bldP spid="20" grpId="0"/>
      <p:bldP spid="21" grpId="0"/>
      <p:bldP spid="23" grpId="0"/>
      <p:bldP spid="25" grpId="0"/>
      <p:bldP spid="27" grpId="0"/>
      <p:bldP spid="28" grpId="0"/>
      <p:bldP spid="30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D7E1E-2A09-444B-A12C-463ABA26B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960" y="138767"/>
            <a:ext cx="4977054" cy="854075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4.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3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9A8C45-62E4-402E-9817-AB457C55857F}"/>
              </a:ext>
            </a:extLst>
          </p:cNvPr>
          <p:cNvSpPr txBox="1"/>
          <p:nvPr/>
        </p:nvSpPr>
        <p:spPr>
          <a:xfrm>
            <a:off x="5846013" y="159551"/>
            <a:ext cx="32732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408090 : 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8282C0-7F46-4BE0-B198-1B5E16C9282E}"/>
              </a:ext>
            </a:extLst>
          </p:cNvPr>
          <p:cNvSpPr txBox="1"/>
          <p:nvPr/>
        </p:nvSpPr>
        <p:spPr>
          <a:xfrm>
            <a:off x="4320198" y="4996694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A4D10E6-8164-464E-BC94-C36C5D0DA6AA}"/>
              </a:ext>
            </a:extLst>
          </p:cNvPr>
          <p:cNvGrpSpPr/>
          <p:nvPr/>
        </p:nvGrpSpPr>
        <p:grpSpPr>
          <a:xfrm>
            <a:off x="2438400" y="1431235"/>
            <a:ext cx="4863548" cy="2822713"/>
            <a:chOff x="2438400" y="1431235"/>
            <a:chExt cx="4863548" cy="282271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DEC2ADE-C223-4175-8C4F-CB9640AF45BF}"/>
                </a:ext>
              </a:extLst>
            </p:cNvPr>
            <p:cNvSpPr txBox="1"/>
            <p:nvPr/>
          </p:nvSpPr>
          <p:spPr>
            <a:xfrm>
              <a:off x="2438400" y="1455348"/>
              <a:ext cx="425394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408090          5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03E240F-C4D3-4A04-AB35-F697F5C90992}"/>
                </a:ext>
              </a:extLst>
            </p:cNvPr>
            <p:cNvCxnSpPr/>
            <p:nvPr/>
          </p:nvCxnSpPr>
          <p:spPr>
            <a:xfrm>
              <a:off x="5300870" y="1431235"/>
              <a:ext cx="0" cy="282271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C3B342-E999-4654-B266-F8A9D19FAB3D}"/>
                </a:ext>
              </a:extLst>
            </p:cNvPr>
            <p:cNvCxnSpPr>
              <a:cxnSpLocks/>
            </p:cNvCxnSpPr>
            <p:nvPr/>
          </p:nvCxnSpPr>
          <p:spPr>
            <a:xfrm>
              <a:off x="5300870" y="2374881"/>
              <a:ext cx="200107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486B0AE9-6F7E-4845-B75F-AE69182DC5E8}"/>
              </a:ext>
            </a:extLst>
          </p:cNvPr>
          <p:cNvSpPr txBox="1"/>
          <p:nvPr/>
        </p:nvSpPr>
        <p:spPr>
          <a:xfrm>
            <a:off x="3101013" y="658041"/>
            <a:ext cx="6361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B6EB3B6-39A9-45EE-811A-88389BCF869B}"/>
              </a:ext>
            </a:extLst>
          </p:cNvPr>
          <p:cNvSpPr txBox="1"/>
          <p:nvPr/>
        </p:nvSpPr>
        <p:spPr>
          <a:xfrm>
            <a:off x="5387009" y="2362969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526D8FF-58D8-4B07-986F-E76DACA9322B}"/>
              </a:ext>
            </a:extLst>
          </p:cNvPr>
          <p:cNvSpPr txBox="1"/>
          <p:nvPr/>
        </p:nvSpPr>
        <p:spPr>
          <a:xfrm>
            <a:off x="2796213" y="2138504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8528B9-1811-4C6B-92B3-0B560FE9F347}"/>
              </a:ext>
            </a:extLst>
          </p:cNvPr>
          <p:cNvSpPr txBox="1"/>
          <p:nvPr/>
        </p:nvSpPr>
        <p:spPr>
          <a:xfrm>
            <a:off x="3144082" y="2136047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8A1D07-054E-4CF5-87A5-217FD30D8C1D}"/>
              </a:ext>
            </a:extLst>
          </p:cNvPr>
          <p:cNvSpPr txBox="1"/>
          <p:nvPr/>
        </p:nvSpPr>
        <p:spPr>
          <a:xfrm>
            <a:off x="5791200" y="2370824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BE7F2A4-DE48-4738-860E-C835DCFFEA99}"/>
              </a:ext>
            </a:extLst>
          </p:cNvPr>
          <p:cNvSpPr txBox="1"/>
          <p:nvPr/>
        </p:nvSpPr>
        <p:spPr>
          <a:xfrm>
            <a:off x="3150712" y="2806468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DCC39E-51AC-44CA-8E7C-AEC62E296B92}"/>
              </a:ext>
            </a:extLst>
          </p:cNvPr>
          <p:cNvSpPr txBox="1"/>
          <p:nvPr/>
        </p:nvSpPr>
        <p:spPr>
          <a:xfrm>
            <a:off x="3498579" y="2806468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AF99998-902C-4AD5-8832-9C1F006AFA6D}"/>
              </a:ext>
            </a:extLst>
          </p:cNvPr>
          <p:cNvSpPr txBox="1"/>
          <p:nvPr/>
        </p:nvSpPr>
        <p:spPr>
          <a:xfrm>
            <a:off x="6173576" y="2370824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1B73DB-BD57-471B-A04F-A1172B3831C2}"/>
              </a:ext>
            </a:extLst>
          </p:cNvPr>
          <p:cNvSpPr txBox="1"/>
          <p:nvPr/>
        </p:nvSpPr>
        <p:spPr>
          <a:xfrm>
            <a:off x="3511827" y="3553536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C4E6E60-DF84-4037-8ACC-3784291378E1}"/>
              </a:ext>
            </a:extLst>
          </p:cNvPr>
          <p:cNvSpPr txBox="1"/>
          <p:nvPr/>
        </p:nvSpPr>
        <p:spPr>
          <a:xfrm>
            <a:off x="3882899" y="3553536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8D0D909-E07C-40D9-8467-F7E3082FC867}"/>
              </a:ext>
            </a:extLst>
          </p:cNvPr>
          <p:cNvSpPr txBox="1"/>
          <p:nvPr/>
        </p:nvSpPr>
        <p:spPr>
          <a:xfrm>
            <a:off x="6612847" y="2360512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EC3CAC4-5482-4285-96D1-904EFFDC1DAD}"/>
              </a:ext>
            </a:extLst>
          </p:cNvPr>
          <p:cNvSpPr txBox="1"/>
          <p:nvPr/>
        </p:nvSpPr>
        <p:spPr>
          <a:xfrm>
            <a:off x="3922649" y="4253948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E28A10-88D1-4E0C-B7B6-6163322ECCDE}"/>
              </a:ext>
            </a:extLst>
          </p:cNvPr>
          <p:cNvSpPr txBox="1"/>
          <p:nvPr/>
        </p:nvSpPr>
        <p:spPr>
          <a:xfrm>
            <a:off x="4320198" y="4253948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7F1F094-061E-43DA-B5C9-CDABD1FA07C0}"/>
              </a:ext>
            </a:extLst>
          </p:cNvPr>
          <p:cNvSpPr txBox="1"/>
          <p:nvPr/>
        </p:nvSpPr>
        <p:spPr>
          <a:xfrm>
            <a:off x="7017042" y="234048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784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4" grpId="0"/>
      <p:bldP spid="19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06C4C6-5DBC-43AA-B4D4-1EEAAE154814}"/>
              </a:ext>
            </a:extLst>
          </p:cNvPr>
          <p:cNvSpPr txBox="1"/>
          <p:nvPr/>
        </p:nvSpPr>
        <p:spPr>
          <a:xfrm>
            <a:off x="4490697" y="4964839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202F91-151F-41C4-960B-26AC356E3828}"/>
              </a:ext>
            </a:extLst>
          </p:cNvPr>
          <p:cNvSpPr txBox="1"/>
          <p:nvPr/>
        </p:nvSpPr>
        <p:spPr>
          <a:xfrm>
            <a:off x="5399334" y="226355"/>
            <a:ext cx="3763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158735  :   3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E33F8EB-155E-4CDD-85CF-8387F05F6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280" y="295610"/>
            <a:ext cx="4977054" cy="854075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4.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36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DB9784-AFA7-44CB-A0B6-75FF490ADBFA}"/>
              </a:ext>
            </a:extLst>
          </p:cNvPr>
          <p:cNvSpPr txBox="1"/>
          <p:nvPr/>
        </p:nvSpPr>
        <p:spPr>
          <a:xfrm rot="10800000">
            <a:off x="3119992" y="676004"/>
            <a:ext cx="6758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D6FAFDE-3116-4EDC-B7B8-62CB6C1123EA}"/>
              </a:ext>
            </a:extLst>
          </p:cNvPr>
          <p:cNvGrpSpPr/>
          <p:nvPr/>
        </p:nvGrpSpPr>
        <p:grpSpPr>
          <a:xfrm>
            <a:off x="2661898" y="1537778"/>
            <a:ext cx="5552660" cy="3347952"/>
            <a:chOff x="2756452" y="1793891"/>
            <a:chExt cx="5552660" cy="334795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EA9E068-8D02-4471-98B6-BE557C73A8E8}"/>
                </a:ext>
              </a:extLst>
            </p:cNvPr>
            <p:cNvSpPr txBox="1"/>
            <p:nvPr/>
          </p:nvSpPr>
          <p:spPr>
            <a:xfrm>
              <a:off x="2756452" y="1793891"/>
              <a:ext cx="433346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158735           3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C80C8AC-CA7F-4A48-8342-DF70961B9D3B}"/>
                </a:ext>
              </a:extLst>
            </p:cNvPr>
            <p:cNvCxnSpPr/>
            <p:nvPr/>
          </p:nvCxnSpPr>
          <p:spPr>
            <a:xfrm>
              <a:off x="6255025" y="1793891"/>
              <a:ext cx="0" cy="33479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AF56EF-B423-4E9C-897C-118F6CC8D99E}"/>
                </a:ext>
              </a:extLst>
            </p:cNvPr>
            <p:cNvCxnSpPr>
              <a:cxnSpLocks/>
            </p:cNvCxnSpPr>
            <p:nvPr/>
          </p:nvCxnSpPr>
          <p:spPr>
            <a:xfrm>
              <a:off x="6255025" y="2687463"/>
              <a:ext cx="205408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F97A683-A294-4B08-B0DA-3C2EA1A4E9C3}"/>
              </a:ext>
            </a:extLst>
          </p:cNvPr>
          <p:cNvSpPr txBox="1"/>
          <p:nvPr/>
        </p:nvSpPr>
        <p:spPr>
          <a:xfrm>
            <a:off x="6239985" y="2387536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7574DBB-4115-4FB5-997E-7B244C21B636}"/>
              </a:ext>
            </a:extLst>
          </p:cNvPr>
          <p:cNvSpPr txBox="1"/>
          <p:nvPr/>
        </p:nvSpPr>
        <p:spPr>
          <a:xfrm>
            <a:off x="2963815" y="2288424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E87AFF-FEB7-415D-8995-6F148206982B}"/>
              </a:ext>
            </a:extLst>
          </p:cNvPr>
          <p:cNvSpPr txBox="1"/>
          <p:nvPr/>
        </p:nvSpPr>
        <p:spPr>
          <a:xfrm>
            <a:off x="3368006" y="2288424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A51038-5222-4BCB-B9F4-97D19ECC151F}"/>
              </a:ext>
            </a:extLst>
          </p:cNvPr>
          <p:cNvSpPr txBox="1"/>
          <p:nvPr/>
        </p:nvSpPr>
        <p:spPr>
          <a:xfrm>
            <a:off x="6586497" y="2407677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BC8DAA-0EBC-4555-87E6-E7B464F8BAA9}"/>
              </a:ext>
            </a:extLst>
          </p:cNvPr>
          <p:cNvSpPr txBox="1"/>
          <p:nvPr/>
        </p:nvSpPr>
        <p:spPr>
          <a:xfrm>
            <a:off x="3352038" y="2967335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39F8EEC-83BD-4307-AAFC-9A532C644C8E}"/>
              </a:ext>
            </a:extLst>
          </p:cNvPr>
          <p:cNvSpPr txBox="1"/>
          <p:nvPr/>
        </p:nvSpPr>
        <p:spPr>
          <a:xfrm>
            <a:off x="3707892" y="2960972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8323DDA-9251-4DB7-8962-D243E8367E19}"/>
              </a:ext>
            </a:extLst>
          </p:cNvPr>
          <p:cNvSpPr txBox="1"/>
          <p:nvPr/>
        </p:nvSpPr>
        <p:spPr>
          <a:xfrm>
            <a:off x="6984061" y="2407677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FF29BF-1FE0-4AB4-A440-92F415FD509D}"/>
              </a:ext>
            </a:extLst>
          </p:cNvPr>
          <p:cNvSpPr txBox="1"/>
          <p:nvPr/>
        </p:nvSpPr>
        <p:spPr>
          <a:xfrm>
            <a:off x="3670521" y="3646247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B38D00E-A19E-488E-AC93-215C7827D3D9}"/>
              </a:ext>
            </a:extLst>
          </p:cNvPr>
          <p:cNvSpPr txBox="1"/>
          <p:nvPr/>
        </p:nvSpPr>
        <p:spPr>
          <a:xfrm>
            <a:off x="4048705" y="3646247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2EB793C-50E7-4ADB-AF8E-9F58A065D581}"/>
              </a:ext>
            </a:extLst>
          </p:cNvPr>
          <p:cNvSpPr txBox="1"/>
          <p:nvPr/>
        </p:nvSpPr>
        <p:spPr>
          <a:xfrm>
            <a:off x="7341871" y="2424987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7F60E9D-8371-4D46-BAFC-96BB80D5A47C}"/>
              </a:ext>
            </a:extLst>
          </p:cNvPr>
          <p:cNvSpPr txBox="1"/>
          <p:nvPr/>
        </p:nvSpPr>
        <p:spPr>
          <a:xfrm>
            <a:off x="4010406" y="4285927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5765D2D-F1AF-472C-8AF2-5306374D03FD}"/>
              </a:ext>
            </a:extLst>
          </p:cNvPr>
          <p:cNvSpPr txBox="1"/>
          <p:nvPr/>
        </p:nvSpPr>
        <p:spPr>
          <a:xfrm>
            <a:off x="4426889" y="4266312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E62CA6-BBCA-44D9-9595-697F0C9EBE2F}"/>
              </a:ext>
            </a:extLst>
          </p:cNvPr>
          <p:cNvSpPr txBox="1"/>
          <p:nvPr/>
        </p:nvSpPr>
        <p:spPr>
          <a:xfrm>
            <a:off x="7715149" y="2431350"/>
            <a:ext cx="675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9681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3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F0B7343-DBFA-416D-8D54-E58E4DEFB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280" y="295610"/>
            <a:ext cx="4977054" cy="854075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4.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3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8F2EAF-E0CA-4DE9-8780-1D2C785EDCCD}"/>
              </a:ext>
            </a:extLst>
          </p:cNvPr>
          <p:cNvSpPr txBox="1"/>
          <p:nvPr/>
        </p:nvSpPr>
        <p:spPr>
          <a:xfrm>
            <a:off x="4241588" y="3507515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D7137BC-8C4C-4AAA-BAA2-0B61097B727E}"/>
              </a:ext>
            </a:extLst>
          </p:cNvPr>
          <p:cNvSpPr txBox="1"/>
          <p:nvPr/>
        </p:nvSpPr>
        <p:spPr>
          <a:xfrm>
            <a:off x="5287617" y="260982"/>
            <a:ext cx="3763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475908  :   5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CE74484-6DE9-4C54-856A-8DC630BBDC40}"/>
              </a:ext>
            </a:extLst>
          </p:cNvPr>
          <p:cNvGrpSpPr/>
          <p:nvPr/>
        </p:nvGrpSpPr>
        <p:grpSpPr>
          <a:xfrm>
            <a:off x="3220279" y="1558544"/>
            <a:ext cx="5380381" cy="3119473"/>
            <a:chOff x="3220279" y="1558544"/>
            <a:chExt cx="5380381" cy="311947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1E64A77-C8CF-4844-8C01-D03953F3D2FD}"/>
                </a:ext>
              </a:extLst>
            </p:cNvPr>
            <p:cNvSpPr txBox="1"/>
            <p:nvPr/>
          </p:nvSpPr>
          <p:spPr>
            <a:xfrm>
              <a:off x="3220279" y="1558544"/>
              <a:ext cx="457199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475908          5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E82E1EC-7853-4809-9569-1D51654FDC33}"/>
                </a:ext>
              </a:extLst>
            </p:cNvPr>
            <p:cNvGrpSpPr/>
            <p:nvPr/>
          </p:nvGrpSpPr>
          <p:grpSpPr>
            <a:xfrm>
              <a:off x="6559826" y="1558544"/>
              <a:ext cx="2040834" cy="3119473"/>
              <a:chOff x="6559826" y="1558544"/>
              <a:chExt cx="2040834" cy="3119473"/>
            </a:xfrm>
          </p:grpSpPr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7CE0D27B-665A-4D56-B1C0-E8BBB9855C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73077" y="2481874"/>
                <a:ext cx="2027583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22A6D149-413A-4B94-8B5F-0CBB844C6FBA}"/>
                  </a:ext>
                </a:extLst>
              </p:cNvPr>
              <p:cNvCxnSpPr/>
              <p:nvPr/>
            </p:nvCxnSpPr>
            <p:spPr>
              <a:xfrm>
                <a:off x="6559826" y="1558544"/>
                <a:ext cx="0" cy="311947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DD1653C-97BA-4FA5-98CC-D218B143B6A6}"/>
              </a:ext>
            </a:extLst>
          </p:cNvPr>
          <p:cNvSpPr txBox="1"/>
          <p:nvPr/>
        </p:nvSpPr>
        <p:spPr>
          <a:xfrm>
            <a:off x="3879310" y="588852"/>
            <a:ext cx="5981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3FFC88-AE52-4345-B726-175A72273986}"/>
              </a:ext>
            </a:extLst>
          </p:cNvPr>
          <p:cNvSpPr txBox="1"/>
          <p:nvPr/>
        </p:nvSpPr>
        <p:spPr>
          <a:xfrm>
            <a:off x="6664950" y="2394441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3CFF47-6EE2-42CE-A31D-2EA1A70DC157}"/>
              </a:ext>
            </a:extLst>
          </p:cNvPr>
          <p:cNvSpPr txBox="1"/>
          <p:nvPr/>
        </p:nvSpPr>
        <p:spPr>
          <a:xfrm>
            <a:off x="3542273" y="2194950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559351-E5CD-4A4C-A8FF-6BEBBA17D8D9}"/>
              </a:ext>
            </a:extLst>
          </p:cNvPr>
          <p:cNvSpPr txBox="1"/>
          <p:nvPr/>
        </p:nvSpPr>
        <p:spPr>
          <a:xfrm>
            <a:off x="3907602" y="2194949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F0BDEC-C9E0-4976-8B41-D6AA386589A4}"/>
              </a:ext>
            </a:extLst>
          </p:cNvPr>
          <p:cNvSpPr txBox="1"/>
          <p:nvPr/>
        </p:nvSpPr>
        <p:spPr>
          <a:xfrm>
            <a:off x="7077739" y="2402564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D73AA21-8206-4818-A683-78E07987DCBE}"/>
              </a:ext>
            </a:extLst>
          </p:cNvPr>
          <p:cNvSpPr txBox="1"/>
          <p:nvPr/>
        </p:nvSpPr>
        <p:spPr>
          <a:xfrm>
            <a:off x="3881098" y="2871110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ECDCA36-9E69-43A9-B8C3-CF69262CE322}"/>
              </a:ext>
            </a:extLst>
          </p:cNvPr>
          <p:cNvSpPr txBox="1"/>
          <p:nvPr/>
        </p:nvSpPr>
        <p:spPr>
          <a:xfrm>
            <a:off x="4234963" y="2864228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50BB1A7-084A-4BCA-9D2D-824F129C21DC}"/>
              </a:ext>
            </a:extLst>
          </p:cNvPr>
          <p:cNvSpPr txBox="1"/>
          <p:nvPr/>
        </p:nvSpPr>
        <p:spPr>
          <a:xfrm>
            <a:off x="7461513" y="2409445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04160BC-3C13-49F8-A5F6-E675527331F1}"/>
              </a:ext>
            </a:extLst>
          </p:cNvPr>
          <p:cNvSpPr txBox="1"/>
          <p:nvPr/>
        </p:nvSpPr>
        <p:spPr>
          <a:xfrm>
            <a:off x="5070140" y="4837791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26265EA-6ABB-4AE4-AA0A-0FED19AD89A6}"/>
              </a:ext>
            </a:extLst>
          </p:cNvPr>
          <p:cNvSpPr txBox="1"/>
          <p:nvPr/>
        </p:nvSpPr>
        <p:spPr>
          <a:xfrm>
            <a:off x="4621432" y="3507515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61779E-6DA8-4879-8CE9-427065FBD272}"/>
              </a:ext>
            </a:extLst>
          </p:cNvPr>
          <p:cNvSpPr txBox="1"/>
          <p:nvPr/>
        </p:nvSpPr>
        <p:spPr>
          <a:xfrm>
            <a:off x="7845287" y="2420945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EA22C5E-DB57-45EC-BD7D-138E71B813E0}"/>
              </a:ext>
            </a:extLst>
          </p:cNvPr>
          <p:cNvSpPr txBox="1"/>
          <p:nvPr/>
        </p:nvSpPr>
        <p:spPr>
          <a:xfrm>
            <a:off x="4614805" y="4163344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1158093-A6B5-46FB-9900-8C74D019C2C9}"/>
              </a:ext>
            </a:extLst>
          </p:cNvPr>
          <p:cNvSpPr txBox="1"/>
          <p:nvPr/>
        </p:nvSpPr>
        <p:spPr>
          <a:xfrm>
            <a:off x="4982554" y="4150802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7EB3307-623F-4BB5-8B83-0624B5763C8B}"/>
              </a:ext>
            </a:extLst>
          </p:cNvPr>
          <p:cNvSpPr txBox="1"/>
          <p:nvPr/>
        </p:nvSpPr>
        <p:spPr>
          <a:xfrm>
            <a:off x="8229061" y="2415032"/>
            <a:ext cx="598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5018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8C9E0-395A-4B7B-ACD0-9F77B0650D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3059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ÔN TẬP</a:t>
            </a:r>
          </a:p>
        </p:txBody>
      </p:sp>
    </p:spTree>
    <p:extLst>
      <p:ext uri="{BB962C8B-B14F-4D97-AF65-F5344CB8AC3E}">
        <p14:creationId xmlns:p14="http://schemas.microsoft.com/office/powerpoint/2010/main" val="35962031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3B9EBB6-F22A-4AA5-99F6-EE602F4BE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280" y="295610"/>
            <a:ext cx="4977054" cy="854075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4.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3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240ACA-1E73-48F3-A1F4-253C63A8F96E}"/>
              </a:ext>
            </a:extLst>
          </p:cNvPr>
          <p:cNvSpPr txBox="1"/>
          <p:nvPr/>
        </p:nvSpPr>
        <p:spPr>
          <a:xfrm>
            <a:off x="5399334" y="295610"/>
            <a:ext cx="3763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301849  :   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4ED5A8-9C24-4D09-8D33-1E5969C60053}"/>
              </a:ext>
            </a:extLst>
          </p:cNvPr>
          <p:cNvSpPr txBox="1"/>
          <p:nvPr/>
        </p:nvSpPr>
        <p:spPr>
          <a:xfrm>
            <a:off x="4418934" y="5007677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F838881-0772-4FD7-BE54-0C0A93238147}"/>
              </a:ext>
            </a:extLst>
          </p:cNvPr>
          <p:cNvGrpSpPr/>
          <p:nvPr/>
        </p:nvGrpSpPr>
        <p:grpSpPr>
          <a:xfrm>
            <a:off x="2583429" y="1432842"/>
            <a:ext cx="5208104" cy="3064644"/>
            <a:chOff x="2332383" y="1904921"/>
            <a:chExt cx="5208104" cy="306464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94C024-AA1C-4287-B513-8A48CA96F70E}"/>
                </a:ext>
              </a:extLst>
            </p:cNvPr>
            <p:cNvSpPr txBox="1"/>
            <p:nvPr/>
          </p:nvSpPr>
          <p:spPr>
            <a:xfrm>
              <a:off x="2332383" y="1904921"/>
              <a:ext cx="412142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301849        7</a:t>
              </a: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20D5395-061F-4C3F-9211-9D6743AB0FEE}"/>
                </a:ext>
              </a:extLst>
            </p:cNvPr>
            <p:cNvCxnSpPr/>
            <p:nvPr/>
          </p:nvCxnSpPr>
          <p:spPr>
            <a:xfrm>
              <a:off x="5399334" y="1904921"/>
              <a:ext cx="0" cy="306464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88A45B4-8E57-4ECA-96A6-EAF560704912}"/>
                </a:ext>
              </a:extLst>
            </p:cNvPr>
            <p:cNvCxnSpPr>
              <a:cxnSpLocks/>
            </p:cNvCxnSpPr>
            <p:nvPr/>
          </p:nvCxnSpPr>
          <p:spPr>
            <a:xfrm>
              <a:off x="5399334" y="2828251"/>
              <a:ext cx="214115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015D8E3-9E65-4310-AA04-017B9538204F}"/>
              </a:ext>
            </a:extLst>
          </p:cNvPr>
          <p:cNvSpPr txBox="1"/>
          <p:nvPr/>
        </p:nvSpPr>
        <p:spPr>
          <a:xfrm>
            <a:off x="3229342" y="487274"/>
            <a:ext cx="6937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C0497-401B-4438-A8D2-1DC7353D2FFE}"/>
              </a:ext>
            </a:extLst>
          </p:cNvPr>
          <p:cNvSpPr txBox="1"/>
          <p:nvPr/>
        </p:nvSpPr>
        <p:spPr>
          <a:xfrm>
            <a:off x="5749107" y="2345759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ACA95C-1C09-4066-9E30-FFC630701821}"/>
              </a:ext>
            </a:extLst>
          </p:cNvPr>
          <p:cNvSpPr txBox="1"/>
          <p:nvPr/>
        </p:nvSpPr>
        <p:spPr>
          <a:xfrm>
            <a:off x="2922205" y="2116983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EB7BC1-3487-420E-A3B4-7F7C30A88B84}"/>
              </a:ext>
            </a:extLst>
          </p:cNvPr>
          <p:cNvSpPr txBox="1"/>
          <p:nvPr/>
        </p:nvSpPr>
        <p:spPr>
          <a:xfrm>
            <a:off x="3318461" y="2116983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D1AA06-F3A3-40CB-ABE9-4D08FCBE33A2}"/>
              </a:ext>
            </a:extLst>
          </p:cNvPr>
          <p:cNvSpPr txBox="1"/>
          <p:nvPr/>
        </p:nvSpPr>
        <p:spPr>
          <a:xfrm>
            <a:off x="6142051" y="2345759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D31643-C6B1-402D-9C16-7CF7951DD6F7}"/>
              </a:ext>
            </a:extLst>
          </p:cNvPr>
          <p:cNvSpPr txBox="1"/>
          <p:nvPr/>
        </p:nvSpPr>
        <p:spPr>
          <a:xfrm>
            <a:off x="3318461" y="2884918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82E048-7250-4C5C-8D53-EA6187FE00E9}"/>
              </a:ext>
            </a:extLst>
          </p:cNvPr>
          <p:cNvSpPr txBox="1"/>
          <p:nvPr/>
        </p:nvSpPr>
        <p:spPr>
          <a:xfrm>
            <a:off x="3711405" y="2884918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CF7E3A-D5D2-47D9-B8B3-4C9B93607C97}"/>
              </a:ext>
            </a:extLst>
          </p:cNvPr>
          <p:cNvSpPr txBox="1"/>
          <p:nvPr/>
        </p:nvSpPr>
        <p:spPr>
          <a:xfrm>
            <a:off x="6554435" y="2356172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017E91-7E87-4F9B-8D78-F0608CEE4015}"/>
              </a:ext>
            </a:extLst>
          </p:cNvPr>
          <p:cNvSpPr txBox="1"/>
          <p:nvPr/>
        </p:nvSpPr>
        <p:spPr>
          <a:xfrm>
            <a:off x="3706683" y="3569059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82C64F3-4AC1-4CB8-96C7-C1D9A005D6CC}"/>
              </a:ext>
            </a:extLst>
          </p:cNvPr>
          <p:cNvSpPr txBox="1"/>
          <p:nvPr/>
        </p:nvSpPr>
        <p:spPr>
          <a:xfrm>
            <a:off x="4042144" y="3558993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BB83E1-A565-4565-B65B-5629B15CC625}"/>
              </a:ext>
            </a:extLst>
          </p:cNvPr>
          <p:cNvSpPr txBox="1"/>
          <p:nvPr/>
        </p:nvSpPr>
        <p:spPr>
          <a:xfrm>
            <a:off x="6901327" y="2349942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DA80CB-BA85-4623-AAC8-86542CCD9C48}"/>
              </a:ext>
            </a:extLst>
          </p:cNvPr>
          <p:cNvSpPr txBox="1"/>
          <p:nvPr/>
        </p:nvSpPr>
        <p:spPr>
          <a:xfrm>
            <a:off x="4012246" y="4333602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6CBFC3-DE69-496E-9B52-031C47997C92}"/>
              </a:ext>
            </a:extLst>
          </p:cNvPr>
          <p:cNvSpPr txBox="1"/>
          <p:nvPr/>
        </p:nvSpPr>
        <p:spPr>
          <a:xfrm>
            <a:off x="4418934" y="4339084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926746-1C4E-413B-BAF9-34D4DC1ED6FC}"/>
              </a:ext>
            </a:extLst>
          </p:cNvPr>
          <p:cNvSpPr txBox="1"/>
          <p:nvPr/>
        </p:nvSpPr>
        <p:spPr>
          <a:xfrm>
            <a:off x="7271194" y="2354944"/>
            <a:ext cx="6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6766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2B4C8-251F-468F-B914-03BDF1B30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6132444" cy="1158875"/>
          </a:xfrm>
        </p:spPr>
        <p:txBody>
          <a:bodyPr>
            <a:noAutofit/>
          </a:bodyPr>
          <a:lstStyle/>
          <a:p>
            <a:r>
              <a:rPr lang="en-US" sz="2800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Câu</a:t>
            </a:r>
            <a:r>
              <a:rPr lang="en-US" sz="4000" b="1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1.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Đặt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rồi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b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B73628B-E6C7-4B9C-BBDF-A9644BB851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970643" y="482897"/>
            <a:ext cx="393793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4682 + </a:t>
            </a:r>
            <a:r>
              <a:rPr kumimoji="0" lang="vi-VN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2305</a:t>
            </a:r>
            <a:endParaRPr kumimoji="0" lang="en-US" altLang="en-US" sz="4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D339351-B08A-43B9-9F00-DF0EAE1C3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9721" y="2297526"/>
            <a:ext cx="286247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4682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2305</a:t>
            </a:r>
            <a:endParaRPr lang="en-US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1E97D176-102B-4134-8970-99B2A696E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939745"/>
            <a:ext cx="221311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6987</a:t>
            </a:r>
            <a:endParaRPr lang="en-US" alt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7D5323D-9F6A-446C-82A3-E733FDEA5B4C}"/>
              </a:ext>
            </a:extLst>
          </p:cNvPr>
          <p:cNvCxnSpPr/>
          <p:nvPr/>
        </p:nvCxnSpPr>
        <p:spPr>
          <a:xfrm>
            <a:off x="4161183" y="4996069"/>
            <a:ext cx="292873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14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8" grpId="0" build="p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2B4C8-251F-468F-B914-03BDF1B30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6132444" cy="1158875"/>
          </a:xfrm>
        </p:spPr>
        <p:txBody>
          <a:bodyPr>
            <a:noAutofit/>
          </a:bodyPr>
          <a:lstStyle/>
          <a:p>
            <a:r>
              <a:rPr lang="en-US" sz="2800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Câu</a:t>
            </a:r>
            <a:r>
              <a:rPr lang="en-US" sz="4000" b="1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1.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Đặt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rồi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b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B73628B-E6C7-4B9C-BBDF-A9644BB851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03564" y="365125"/>
            <a:ext cx="417647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5247 + 2741</a:t>
            </a:r>
            <a:endParaRPr kumimoji="0" lang="en-US" altLang="en-US" sz="5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1778169A-25E3-4B1C-8F20-5056D3263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912" y="1854269"/>
            <a:ext cx="2894289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5247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2741</a:t>
            </a:r>
            <a:endParaRPr lang="en-US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ABB6A313-40D2-44B4-8ECE-00BD6F098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3501" y="4613797"/>
            <a:ext cx="221714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7988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5660760-CE1E-4D64-8C4C-83A3272FC840}"/>
              </a:ext>
            </a:extLst>
          </p:cNvPr>
          <p:cNvCxnSpPr/>
          <p:nvPr/>
        </p:nvCxnSpPr>
        <p:spPr>
          <a:xfrm>
            <a:off x="3663208" y="4620899"/>
            <a:ext cx="34415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74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10" grpId="0" build="p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2B4C8-251F-468F-B914-03BDF1B30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6132444" cy="1158875"/>
          </a:xfrm>
        </p:spPr>
        <p:txBody>
          <a:bodyPr>
            <a:noAutofit/>
          </a:bodyPr>
          <a:lstStyle/>
          <a:p>
            <a:r>
              <a:rPr lang="en-US" sz="2800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Câu</a:t>
            </a:r>
            <a:r>
              <a:rPr lang="en-US" sz="4000" b="1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1.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Đặt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rồi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b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B73628B-E6C7-4B9C-BBDF-A9644BB851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080651" y="2006153"/>
            <a:ext cx="2889992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2968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vi-VN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6524</a:t>
            </a:r>
            <a:endParaRPr kumimoji="0" lang="en-US" altLang="en-US" sz="4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DD63EA8-0C47-47B2-B9DA-3C778ECDF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7547" y="263089"/>
            <a:ext cx="384516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2968 + </a:t>
            </a:r>
            <a:r>
              <a:rPr lang="vi-VN" alt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6524</a:t>
            </a:r>
            <a:endParaRPr lang="en-US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9CF6EB9-54BD-459A-A337-0129C8ED9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981" y="4443178"/>
            <a:ext cx="192258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92</a:t>
            </a:r>
            <a:endParaRPr lang="en-US" alt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249D90F-CD5E-449E-9213-DC831E8E1CA6}"/>
              </a:ext>
            </a:extLst>
          </p:cNvPr>
          <p:cNvCxnSpPr/>
          <p:nvPr/>
        </p:nvCxnSpPr>
        <p:spPr>
          <a:xfrm>
            <a:off x="4173417" y="4591476"/>
            <a:ext cx="266470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41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2B4C8-251F-468F-B914-03BDF1B30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6132444" cy="1158875"/>
          </a:xfrm>
        </p:spPr>
        <p:txBody>
          <a:bodyPr>
            <a:noAutofit/>
          </a:bodyPr>
          <a:lstStyle/>
          <a:p>
            <a:r>
              <a:rPr lang="en-US" sz="2800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Câu</a:t>
            </a:r>
            <a:r>
              <a:rPr lang="en-US" sz="4000" b="1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1.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Đặt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rồi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br>
              <a:rPr lang="en-US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B73628B-E6C7-4B9C-BBDF-A9644BB851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96468" y="2038758"/>
            <a:ext cx="2612714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3917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5267</a:t>
            </a: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BC8E88A-AC8E-43DF-A745-338F65278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4316" y="374332"/>
            <a:ext cx="372589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3917 + 5267</a:t>
            </a:r>
            <a:r>
              <a:rPr lang="en-US" altLang="en-US"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9345945D-18BD-4BF2-B175-ABEA20B8C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789" y="4624081"/>
            <a:ext cx="173807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9184</a:t>
            </a:r>
            <a:r>
              <a:rPr lang="en-US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31EDD7-B78F-46F0-BDD2-F3562DFE2DAC}"/>
              </a:ext>
            </a:extLst>
          </p:cNvPr>
          <p:cNvCxnSpPr/>
          <p:nvPr/>
        </p:nvCxnSpPr>
        <p:spPr>
          <a:xfrm>
            <a:off x="4596468" y="4624081"/>
            <a:ext cx="226815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59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1EDE2-3EC9-4F69-985E-12CF2EC3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332710"/>
            <a:ext cx="5867400" cy="944253"/>
          </a:xfrm>
        </p:spPr>
        <p:txBody>
          <a:bodyPr>
            <a:normAutofit fontScale="90000"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br>
              <a:rPr lang="vi-VN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en-US" sz="4000" b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Câu</a:t>
            </a:r>
            <a:r>
              <a:rPr lang="en-US" sz="4000" b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2.</a:t>
            </a:r>
            <a:r>
              <a:rPr lang="en-US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Đặt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rồi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br>
              <a:rPr lang="en-US" sz="4000" b="1" u="none" strike="noStrike" dirty="0">
                <a:solidFill>
                  <a:srgbClr val="31313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ACF38-C282-402E-A001-78E2D2140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6727" y="1600132"/>
            <a:ext cx="3130496" cy="2768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987864 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783251</a:t>
            </a:r>
            <a:b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6454563-BC47-4FE9-9167-E0201026278D}"/>
              </a:ext>
            </a:extLst>
          </p:cNvPr>
          <p:cNvSpPr txBox="1">
            <a:spLocks/>
          </p:cNvSpPr>
          <p:nvPr/>
        </p:nvSpPr>
        <p:spPr>
          <a:xfrm>
            <a:off x="6096000" y="163783"/>
            <a:ext cx="5520857" cy="9442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987864 – </a:t>
            </a:r>
            <a:r>
              <a:rPr lang="vi-VN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783251</a:t>
            </a:r>
            <a:b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2D068E2-44B5-4CDA-ACF8-458722F7A0E5}"/>
              </a:ext>
            </a:extLst>
          </p:cNvPr>
          <p:cNvSpPr txBox="1">
            <a:spLocks/>
          </p:cNvSpPr>
          <p:nvPr/>
        </p:nvSpPr>
        <p:spPr>
          <a:xfrm>
            <a:off x="4793783" y="4593900"/>
            <a:ext cx="2350604" cy="8580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046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b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E83567A-6FA2-4756-899A-7E1D312E7ED0}"/>
              </a:ext>
            </a:extLst>
          </p:cNvPr>
          <p:cNvCxnSpPr/>
          <p:nvPr/>
        </p:nvCxnSpPr>
        <p:spPr>
          <a:xfrm>
            <a:off x="4619271" y="4479235"/>
            <a:ext cx="25959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79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1EDE2-3EC9-4F69-985E-12CF2EC3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3" y="385718"/>
            <a:ext cx="5867400" cy="944253"/>
          </a:xfrm>
        </p:spPr>
        <p:txBody>
          <a:bodyPr>
            <a:normAutofit fontScale="90000"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br>
              <a:rPr lang="vi-VN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en-US" sz="4000" b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Câu</a:t>
            </a:r>
            <a:r>
              <a:rPr lang="en-US" sz="4000" b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2.</a:t>
            </a:r>
            <a:r>
              <a:rPr lang="en-US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Đặt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rồi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br>
              <a:rPr lang="en-US" sz="4000" b="1" u="none" strike="noStrike" dirty="0">
                <a:solidFill>
                  <a:srgbClr val="31313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ACF38-C282-402E-A001-78E2D2140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519" y="1820316"/>
            <a:ext cx="3108961" cy="28691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969696 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656565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912D4E6-F151-444D-A8A2-AFCF8032BE53}"/>
              </a:ext>
            </a:extLst>
          </p:cNvPr>
          <p:cNvSpPr txBox="1">
            <a:spLocks/>
          </p:cNvSpPr>
          <p:nvPr/>
        </p:nvSpPr>
        <p:spPr>
          <a:xfrm>
            <a:off x="5650727" y="296855"/>
            <a:ext cx="5414839" cy="944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969696 – 656565</a:t>
            </a:r>
            <a:endParaRPr lang="en-US" sz="5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B434741-ABD0-4D84-A26D-E493F7D706C2}"/>
              </a:ext>
            </a:extLst>
          </p:cNvPr>
          <p:cNvSpPr txBox="1">
            <a:spLocks/>
          </p:cNvSpPr>
          <p:nvPr/>
        </p:nvSpPr>
        <p:spPr>
          <a:xfrm>
            <a:off x="5226657" y="4638260"/>
            <a:ext cx="2618630" cy="944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313131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C5BB4FF-B1D9-4648-BC79-681C24315DA5}"/>
              </a:ext>
            </a:extLst>
          </p:cNvPr>
          <p:cNvCxnSpPr/>
          <p:nvPr/>
        </p:nvCxnSpPr>
        <p:spPr>
          <a:xfrm>
            <a:off x="4541519" y="4572000"/>
            <a:ext cx="310896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59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1EDE2-3EC9-4F69-985E-12CF2EC3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332710"/>
            <a:ext cx="5867400" cy="944253"/>
          </a:xfrm>
        </p:spPr>
        <p:txBody>
          <a:bodyPr>
            <a:normAutofit fontScale="90000"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br>
              <a:rPr lang="vi-VN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en-US" sz="4000" b="1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Câu</a:t>
            </a:r>
            <a:r>
              <a:rPr lang="en-US" sz="4000" b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2.</a:t>
            </a:r>
            <a:r>
              <a:rPr lang="en-US" sz="40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Đặt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rồi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u="none" strike="noStrike" dirty="0" err="1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tính</a:t>
            </a:r>
            <a:r>
              <a:rPr lang="en-US" sz="4000" b="1" u="none" strike="noStrike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</a:t>
            </a:r>
            <a:br>
              <a:rPr lang="en-US" sz="4000" b="1" u="none" strike="noStrike" dirty="0">
                <a:solidFill>
                  <a:srgbClr val="31313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ACF38-C282-402E-A001-78E2D2140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5061" y="1794944"/>
            <a:ext cx="2870421" cy="25328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839084 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246937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6B45872-7079-426C-8049-5FD99B8FD583}"/>
              </a:ext>
            </a:extLst>
          </p:cNvPr>
          <p:cNvSpPr txBox="1">
            <a:spLocks/>
          </p:cNvSpPr>
          <p:nvPr/>
        </p:nvSpPr>
        <p:spPr>
          <a:xfrm>
            <a:off x="6096000" y="202131"/>
            <a:ext cx="5043778" cy="844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839084 – </a:t>
            </a:r>
            <a:r>
              <a:rPr lang="vi-VN" sz="5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246937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5935334-C0C9-418D-89A8-458730DFDBE9}"/>
              </a:ext>
            </a:extLst>
          </p:cNvPr>
          <p:cNvSpPr txBox="1">
            <a:spLocks/>
          </p:cNvSpPr>
          <p:nvPr/>
        </p:nvSpPr>
        <p:spPr>
          <a:xfrm>
            <a:off x="5071607" y="4484186"/>
            <a:ext cx="2521889" cy="844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214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CC13116-EE97-4032-9E95-D54961BB388F}"/>
              </a:ext>
            </a:extLst>
          </p:cNvPr>
          <p:cNvCxnSpPr/>
          <p:nvPr/>
        </p:nvCxnSpPr>
        <p:spPr>
          <a:xfrm>
            <a:off x="4465983" y="4452730"/>
            <a:ext cx="296949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53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417</Words>
  <Application>Microsoft Office PowerPoint</Application>
  <PresentationFormat>Widescreen</PresentationFormat>
  <Paragraphs>207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Open Sans</vt:lpstr>
      <vt:lpstr>Times New Roman</vt:lpstr>
      <vt:lpstr>Office Theme</vt:lpstr>
      <vt:lpstr>TOÁN</vt:lpstr>
      <vt:lpstr>PowerPoint Presentation</vt:lpstr>
      <vt:lpstr> Câu 1. Đặt tính rồi tính: </vt:lpstr>
      <vt:lpstr> Câu 1. Đặt tính rồi tính: </vt:lpstr>
      <vt:lpstr> Câu 1. Đặt tính rồi tính: </vt:lpstr>
      <vt:lpstr> Câu 1. Đặt tính rồi tính: </vt:lpstr>
      <vt:lpstr>  Câu 2. Đặt tính rồi tính:  </vt:lpstr>
      <vt:lpstr>  Câu 2. Đặt tính rồi tính:  </vt:lpstr>
      <vt:lpstr>  Câu 2. Đặt tính rồi tính:  </vt:lpstr>
      <vt:lpstr>  Câu 2. Đặt tính rồi tính:  </vt:lpstr>
      <vt:lpstr>Câu 3. Đặt tính rồi tính </vt:lpstr>
      <vt:lpstr>Câu 3. Đặt tính rồi tính </vt:lpstr>
      <vt:lpstr>Câu 3. Đặt tính rồi tính </vt:lpstr>
      <vt:lpstr>Câu 3. Đặt tính rồi tính </vt:lpstr>
      <vt:lpstr>Câu 4. Đặt tính rồi tính</vt:lpstr>
      <vt:lpstr>Câu 4. Đặt tính rồi tính</vt:lpstr>
      <vt:lpstr>Câu 4. Đặt tính rồi tính</vt:lpstr>
      <vt:lpstr>Câu 4. Đặt tính rồi tính</vt:lpstr>
      <vt:lpstr>Câu 4. Đặt tính rồi tính</vt:lpstr>
      <vt:lpstr>Câu 4. Đặt tính rồi tính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Hung Doan</dc:creator>
  <cp:lastModifiedBy>Hung Doan</cp:lastModifiedBy>
  <cp:revision>29</cp:revision>
  <dcterms:created xsi:type="dcterms:W3CDTF">2022-06-13T22:55:45Z</dcterms:created>
  <dcterms:modified xsi:type="dcterms:W3CDTF">2022-08-15T07:45:42Z</dcterms:modified>
</cp:coreProperties>
</file>