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4" r:id="rId3"/>
  </p:sldMasterIdLst>
  <p:notesMasterIdLst>
    <p:notesMasterId r:id="rId31"/>
  </p:notesMasterIdLst>
  <p:sldIdLst>
    <p:sldId id="276" r:id="rId4"/>
    <p:sldId id="277" r:id="rId5"/>
    <p:sldId id="288" r:id="rId6"/>
    <p:sldId id="257" r:id="rId7"/>
    <p:sldId id="264" r:id="rId8"/>
    <p:sldId id="265" r:id="rId9"/>
    <p:sldId id="279" r:id="rId10"/>
    <p:sldId id="280" r:id="rId11"/>
    <p:sldId id="258" r:id="rId12"/>
    <p:sldId id="266" r:id="rId13"/>
    <p:sldId id="259" r:id="rId14"/>
    <p:sldId id="268" r:id="rId15"/>
    <p:sldId id="289" r:id="rId16"/>
    <p:sldId id="269" r:id="rId17"/>
    <p:sldId id="260" r:id="rId18"/>
    <p:sldId id="270" r:id="rId19"/>
    <p:sldId id="261" r:id="rId20"/>
    <p:sldId id="272" r:id="rId21"/>
    <p:sldId id="273" r:id="rId22"/>
    <p:sldId id="284" r:id="rId23"/>
    <p:sldId id="281" r:id="rId24"/>
    <p:sldId id="282" r:id="rId25"/>
    <p:sldId id="283" r:id="rId26"/>
    <p:sldId id="262" r:id="rId27"/>
    <p:sldId id="274" r:id="rId28"/>
    <p:sldId id="285"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1" d="100"/>
          <a:sy n="111" d="100"/>
        </p:scale>
        <p:origin x="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0A534-0136-4633-9824-7F1DCB73F724}" type="datetimeFigureOut">
              <a:rPr lang="en-US" smtClean="0"/>
              <a:t>12/29/22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CE61E-BA96-4AF9-8F7E-DBBC3C1BFFBF}" type="slidenum">
              <a:rPr lang="en-US" smtClean="0"/>
              <a:t>‹#›</a:t>
            </a:fld>
            <a:endParaRPr lang="en-US"/>
          </a:p>
        </p:txBody>
      </p:sp>
    </p:spTree>
    <p:extLst>
      <p:ext uri="{BB962C8B-B14F-4D97-AF65-F5344CB8AC3E}">
        <p14:creationId xmlns:p14="http://schemas.microsoft.com/office/powerpoint/2010/main" val="274351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02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chemeClr val="accent2"/>
        </a:solidFill>
        <a:effectLst/>
      </p:bgPr>
    </p:bg>
    <p:spTree>
      <p:nvGrpSpPr>
        <p:cNvPr id="1" name="Shape 39"/>
        <p:cNvGrpSpPr/>
        <p:nvPr/>
      </p:nvGrpSpPr>
      <p:grpSpPr>
        <a:xfrm>
          <a:off x="0" y="0"/>
          <a:ext cx="0" cy="0"/>
          <a:chOff x="0" y="0"/>
          <a:chExt cx="0" cy="0"/>
        </a:xfrm>
      </p:grpSpPr>
      <p:sp>
        <p:nvSpPr>
          <p:cNvPr id="41" name="Google Shape;41;p3"/>
          <p:cNvSpPr/>
          <p:nvPr/>
        </p:nvSpPr>
        <p:spPr>
          <a:xfrm>
            <a:off x="390425" y="227836"/>
            <a:ext cx="11411149" cy="6402327"/>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774027" y="227836"/>
            <a:ext cx="11027547" cy="620787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4661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892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1427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ags" Target="../tags/tag6.xml"/><Relationship Id="rId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712AEE-292D-40BA-B316-2AE3DE2FB7FC}"/>
              </a:ext>
            </a:extLst>
          </p:cNvPr>
          <p:cNvGrpSpPr/>
          <p:nvPr userDrawn="1"/>
        </p:nvGrpSpPr>
        <p:grpSpPr>
          <a:xfrm>
            <a:off x="-2568661" y="0"/>
            <a:ext cx="17941948" cy="8517861"/>
            <a:chOff x="-2568661" y="0"/>
            <a:chExt cx="17941948" cy="8517861"/>
          </a:xfrm>
        </p:grpSpPr>
        <p:sp>
          <p:nvSpPr>
            <p:cNvPr id="7" name="Oval 6">
              <a:extLst>
                <a:ext uri="{FF2B5EF4-FFF2-40B4-BE49-F238E27FC236}">
                  <a16:creationId xmlns:a16="http://schemas.microsoft.com/office/drawing/2014/main" id="{A009141B-C784-4461-A1A4-5D012EE9D291}"/>
                </a:ext>
              </a:extLst>
            </p:cNvPr>
            <p:cNvSpPr>
              <a:spLocks noChangeAspect="1"/>
            </p:cNvSpPr>
            <p:nvPr userDrawn="1">
              <p:custDataLst>
                <p:tags r:id="rId3"/>
              </p:custDataLst>
            </p:nvPr>
          </p:nvSpPr>
          <p:spPr>
            <a:xfrm>
              <a:off x="-2568661" y="7710616"/>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a:extLst>
                <a:ext uri="{FF2B5EF4-FFF2-40B4-BE49-F238E27FC236}">
                  <a16:creationId xmlns:a16="http://schemas.microsoft.com/office/drawing/2014/main" id="{36DDCEF9-65CB-40DA-989A-E8DC384535B5}"/>
                </a:ext>
              </a:extLst>
            </p:cNvPr>
            <p:cNvSpPr>
              <a:spLocks noChangeAspect="1"/>
            </p:cNvSpPr>
            <p:nvPr userDrawn="1">
              <p:custDataLst>
                <p:tags r:id="rId4"/>
              </p:custDataLst>
            </p:nvPr>
          </p:nvSpPr>
          <p:spPr>
            <a:xfrm>
              <a:off x="14566042" y="0"/>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06036459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grpSp>
        <p:nvGrpSpPr>
          <p:cNvPr id="4" name="Group 3">
            <a:extLst>
              <a:ext uri="{FF2B5EF4-FFF2-40B4-BE49-F238E27FC236}">
                <a16:creationId xmlns:a16="http://schemas.microsoft.com/office/drawing/2014/main" id="{52A3DFA7-EC4F-497D-994B-C3BD73FA9646}"/>
              </a:ext>
            </a:extLst>
          </p:cNvPr>
          <p:cNvGrpSpPr/>
          <p:nvPr userDrawn="1"/>
        </p:nvGrpSpPr>
        <p:grpSpPr>
          <a:xfrm>
            <a:off x="-2568661" y="0"/>
            <a:ext cx="17941948" cy="8517861"/>
            <a:chOff x="-2568661" y="0"/>
            <a:chExt cx="17941948" cy="8517861"/>
          </a:xfrm>
        </p:grpSpPr>
        <p:sp>
          <p:nvSpPr>
            <p:cNvPr id="5" name="Oval 4">
              <a:extLst>
                <a:ext uri="{FF2B5EF4-FFF2-40B4-BE49-F238E27FC236}">
                  <a16:creationId xmlns:a16="http://schemas.microsoft.com/office/drawing/2014/main" id="{6B2860EE-C38A-420E-BE6A-3F675844E7FE}"/>
                </a:ext>
              </a:extLst>
            </p:cNvPr>
            <p:cNvSpPr>
              <a:spLocks noChangeAspect="1"/>
            </p:cNvSpPr>
            <p:nvPr userDrawn="1">
              <p:custDataLst>
                <p:tags r:id="rId3"/>
              </p:custDataLst>
            </p:nvPr>
          </p:nvSpPr>
          <p:spPr>
            <a:xfrm>
              <a:off x="-2568661" y="7710616"/>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739C82B8-65A8-40E8-9665-FDF93F659F9B}"/>
                </a:ext>
              </a:extLst>
            </p:cNvPr>
            <p:cNvSpPr>
              <a:spLocks noChangeAspect="1"/>
            </p:cNvSpPr>
            <p:nvPr userDrawn="1">
              <p:custDataLst>
                <p:tags r:id="rId4"/>
              </p:custDataLst>
            </p:nvPr>
          </p:nvSpPr>
          <p:spPr>
            <a:xfrm>
              <a:off x="14566042" y="0"/>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2900934601"/>
      </p:ext>
    </p:extLst>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grpSp>
        <p:nvGrpSpPr>
          <p:cNvPr id="8" name="Group 7">
            <a:extLst>
              <a:ext uri="{FF2B5EF4-FFF2-40B4-BE49-F238E27FC236}">
                <a16:creationId xmlns:a16="http://schemas.microsoft.com/office/drawing/2014/main" id="{C3A5B626-9276-48D4-8471-FD0B43CA4893}"/>
              </a:ext>
            </a:extLst>
          </p:cNvPr>
          <p:cNvGrpSpPr/>
          <p:nvPr userDrawn="1"/>
        </p:nvGrpSpPr>
        <p:grpSpPr>
          <a:xfrm>
            <a:off x="-2568661" y="0"/>
            <a:ext cx="17941948" cy="8517861"/>
            <a:chOff x="-2568661" y="0"/>
            <a:chExt cx="17941948" cy="8517861"/>
          </a:xfrm>
        </p:grpSpPr>
        <p:sp>
          <p:nvSpPr>
            <p:cNvPr id="9" name="Oval 8">
              <a:extLst>
                <a:ext uri="{FF2B5EF4-FFF2-40B4-BE49-F238E27FC236}">
                  <a16:creationId xmlns:a16="http://schemas.microsoft.com/office/drawing/2014/main" id="{BE1BF1FC-E665-4007-8945-437F07806249}"/>
                </a:ext>
              </a:extLst>
            </p:cNvPr>
            <p:cNvSpPr>
              <a:spLocks noChangeAspect="1"/>
            </p:cNvSpPr>
            <p:nvPr userDrawn="1">
              <p:custDataLst>
                <p:tags r:id="rId4"/>
              </p:custDataLst>
            </p:nvPr>
          </p:nvSpPr>
          <p:spPr>
            <a:xfrm>
              <a:off x="-2568661" y="7710616"/>
              <a:ext cx="807245" cy="807245"/>
            </a:xfrm>
            <a:prstGeom prst="ellipse">
              <a:avLst/>
            </a:prstGeom>
            <a:blipFill dpi="0" rotWithShape="0">
              <a:blip r:embed="rId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a:extLst>
                <a:ext uri="{FF2B5EF4-FFF2-40B4-BE49-F238E27FC236}">
                  <a16:creationId xmlns:a16="http://schemas.microsoft.com/office/drawing/2014/main" id="{2B085DA3-505C-45F6-BF0D-3D902C0ED5D2}"/>
                </a:ext>
              </a:extLst>
            </p:cNvPr>
            <p:cNvSpPr>
              <a:spLocks noChangeAspect="1"/>
            </p:cNvSpPr>
            <p:nvPr userDrawn="1">
              <p:custDataLst>
                <p:tags r:id="rId5"/>
              </p:custDataLst>
            </p:nvPr>
          </p:nvSpPr>
          <p:spPr>
            <a:xfrm>
              <a:off x="14566042" y="0"/>
              <a:ext cx="807245" cy="807245"/>
            </a:xfrm>
            <a:prstGeom prst="ellipse">
              <a:avLst/>
            </a:prstGeom>
            <a:blipFill dpi="0" rotWithShape="0">
              <a:blip r:embed="rId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20499481"/>
      </p:ext>
    </p:extLst>
  </p:cSld>
  <p:clrMap bg1="lt1" tx1="dk1" bg2="dk2" tx2="lt2" accent1="accent1" accent2="accent2" accent3="accent3" accent4="accent4" accent5="accent5" accent6="accent6" hlink="hlink" folHlink="folHlink"/>
  <p:sldLayoutIdLst>
    <p:sldLayoutId id="2147483675" r:id="rId1"/>
    <p:sldLayoutId id="214748367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1.svg"/><Relationship Id="rId7"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18.svg"/><Relationship Id="rId4" Type="http://schemas.openxmlformats.org/officeDocument/2006/relationships/image" Target="../media/image3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1.svg"/><Relationship Id="rId7"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1.svg"/><Relationship Id="rId7"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1.svg"/><Relationship Id="rId7"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18.svg"/><Relationship Id="rId5" Type="http://schemas.openxmlformats.org/officeDocument/2006/relationships/image" Target="../media/image39.svg"/><Relationship Id="rId10" Type="http://schemas.openxmlformats.org/officeDocument/2006/relationships/image" Target="../media/image17.png"/><Relationship Id="rId4" Type="http://schemas.openxmlformats.org/officeDocument/2006/relationships/image" Target="../media/image38.pn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18.svg"/><Relationship Id="rId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45.png"/><Relationship Id="rId9" Type="http://schemas.openxmlformats.org/officeDocument/2006/relationships/image" Target="../media/image16.sv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6.sv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6.sv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18.svg"/><Relationship Id="rId5" Type="http://schemas.openxmlformats.org/officeDocument/2006/relationships/image" Target="../media/image53.svg"/><Relationship Id="rId10" Type="http://schemas.openxmlformats.org/officeDocument/2006/relationships/image" Target="../media/image17.png"/><Relationship Id="rId4" Type="http://schemas.openxmlformats.org/officeDocument/2006/relationships/image" Target="../media/image52.png"/><Relationship Id="rId9" Type="http://schemas.openxmlformats.org/officeDocument/2006/relationships/image" Target="../media/image16.sv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16.sv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2.svg"/><Relationship Id="rId4" Type="http://schemas.openxmlformats.org/officeDocument/2006/relationships/image" Target="../media/image13.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2.svg"/><Relationship Id="rId4" Type="http://schemas.openxmlformats.org/officeDocument/2006/relationships/image" Target="../media/image13.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2.svg"/><Relationship Id="rId4" Type="http://schemas.openxmlformats.org/officeDocument/2006/relationships/image" Target="../media/image13.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2.svg"/><Relationship Id="rId4" Type="http://schemas.openxmlformats.org/officeDocument/2006/relationships/image" Target="../media/image1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18.svg"/><Relationship Id="rId5" Type="http://schemas.openxmlformats.org/officeDocument/2006/relationships/image" Target="../media/image26.svg"/><Relationship Id="rId10"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grpSp>
        <p:nvGrpSpPr>
          <p:cNvPr id="73" name="Google Shape;3826;p81">
            <a:extLst>
              <a:ext uri="{FF2B5EF4-FFF2-40B4-BE49-F238E27FC236}">
                <a16:creationId xmlns:a16="http://schemas.microsoft.com/office/drawing/2014/main" id="{2C6ED783-ABF1-4E9D-A094-131DD0378392}"/>
              </a:ext>
            </a:extLst>
          </p:cNvPr>
          <p:cNvGrpSpPr/>
          <p:nvPr/>
        </p:nvGrpSpPr>
        <p:grpSpPr>
          <a:xfrm>
            <a:off x="1930703" y="1096104"/>
            <a:ext cx="8745315" cy="3788353"/>
            <a:chOff x="1750219" y="431884"/>
            <a:chExt cx="5813156" cy="1302796"/>
          </a:xfrm>
        </p:grpSpPr>
        <p:sp>
          <p:nvSpPr>
            <p:cNvPr id="74" name="Google Shape;3827;p81">
              <a:extLst>
                <a:ext uri="{FF2B5EF4-FFF2-40B4-BE49-F238E27FC236}">
                  <a16:creationId xmlns:a16="http://schemas.microsoft.com/office/drawing/2014/main" id="{E10596D6-EDFF-4F8A-8D4D-7B4F40D1FE5D}"/>
                </a:ext>
              </a:extLst>
            </p:cNvPr>
            <p:cNvSpPr/>
            <p:nvPr/>
          </p:nvSpPr>
          <p:spPr>
            <a:xfrm>
              <a:off x="1934425" y="664874"/>
              <a:ext cx="5438514" cy="86877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9CE8D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3828;p81">
              <a:extLst>
                <a:ext uri="{FF2B5EF4-FFF2-40B4-BE49-F238E27FC236}">
                  <a16:creationId xmlns:a16="http://schemas.microsoft.com/office/drawing/2014/main" id="{D7AE3172-4507-40A1-9A16-5FB7AF2F3159}"/>
                </a:ext>
              </a:extLst>
            </p:cNvPr>
            <p:cNvSpPr/>
            <p:nvPr/>
          </p:nvSpPr>
          <p:spPr>
            <a:xfrm rot="7791998">
              <a:off x="6724830" y="115073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3829;p81">
              <a:extLst>
                <a:ext uri="{FF2B5EF4-FFF2-40B4-BE49-F238E27FC236}">
                  <a16:creationId xmlns:a16="http://schemas.microsoft.com/office/drawing/2014/main" id="{65AA0F5F-068D-4B21-9362-942B7DAF6126}"/>
                </a:ext>
              </a:extLst>
            </p:cNvPr>
            <p:cNvSpPr/>
            <p:nvPr/>
          </p:nvSpPr>
          <p:spPr>
            <a:xfrm rot="7791998">
              <a:off x="17066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602" name="Google Shape;602;p34"/>
          <p:cNvSpPr/>
          <p:nvPr/>
        </p:nvSpPr>
        <p:spPr>
          <a:xfrm flipH="1">
            <a:off x="4362136" y="773120"/>
            <a:ext cx="3882453" cy="693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 name="Picture 6" descr="Icon&#10;&#10;Description automatically generated with medium confidence">
            <a:extLst>
              <a:ext uri="{FF2B5EF4-FFF2-40B4-BE49-F238E27FC236}">
                <a16:creationId xmlns:a16="http://schemas.microsoft.com/office/drawing/2014/main" id="{A62988AA-E762-4BBA-9D24-55F351A99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9633">
            <a:off x="8681913" y="1726053"/>
            <a:ext cx="2967414" cy="2971809"/>
          </a:xfrm>
          <a:prstGeom prst="rect">
            <a:avLst/>
          </a:prstGeom>
        </p:spPr>
      </p:pic>
      <p:pic>
        <p:nvPicPr>
          <p:cNvPr id="10" name="Picture 9">
            <a:extLst>
              <a:ext uri="{FF2B5EF4-FFF2-40B4-BE49-F238E27FC236}">
                <a16:creationId xmlns:a16="http://schemas.microsoft.com/office/drawing/2014/main" id="{89DA64C0-AFD3-41AE-AA70-D881AD0A65B0}"/>
              </a:ext>
            </a:extLst>
          </p:cNvPr>
          <p:cNvPicPr>
            <a:picLocks noChangeAspect="1"/>
          </p:cNvPicPr>
          <p:nvPr/>
        </p:nvPicPr>
        <p:blipFill>
          <a:blip r:embed="rId4"/>
          <a:stretch>
            <a:fillRect/>
          </a:stretch>
        </p:blipFill>
        <p:spPr>
          <a:xfrm>
            <a:off x="3806833" y="707957"/>
            <a:ext cx="4993057" cy="1170533"/>
          </a:xfrm>
          <a:prstGeom prst="rect">
            <a:avLst/>
          </a:prstGeom>
        </p:spPr>
      </p:pic>
      <p:pic>
        <p:nvPicPr>
          <p:cNvPr id="12" name="Picture 11">
            <a:extLst>
              <a:ext uri="{FF2B5EF4-FFF2-40B4-BE49-F238E27FC236}">
                <a16:creationId xmlns:a16="http://schemas.microsoft.com/office/drawing/2014/main" id="{C95CAEDF-DBA2-46F4-BA85-3ADAC3B72DDF}"/>
              </a:ext>
            </a:extLst>
          </p:cNvPr>
          <p:cNvPicPr>
            <a:picLocks noChangeAspect="1"/>
          </p:cNvPicPr>
          <p:nvPr/>
        </p:nvPicPr>
        <p:blipFill>
          <a:blip r:embed="rId5"/>
          <a:stretch>
            <a:fillRect/>
          </a:stretch>
        </p:blipFill>
        <p:spPr>
          <a:xfrm>
            <a:off x="2609112" y="1977733"/>
            <a:ext cx="7273158" cy="2584928"/>
          </a:xfrm>
          <a:prstGeom prst="rect">
            <a:avLst/>
          </a:prstGeom>
        </p:spPr>
      </p:pic>
      <p:pic>
        <p:nvPicPr>
          <p:cNvPr id="199" name="Picture 8">
            <a:extLst>
              <a:ext uri="{FF2B5EF4-FFF2-40B4-BE49-F238E27FC236}">
                <a16:creationId xmlns:a16="http://schemas.microsoft.com/office/drawing/2014/main" id="{3F2DFE8E-4E89-44E7-B67A-F24721F2EA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3737" y="3646123"/>
            <a:ext cx="5311535" cy="2761998"/>
          </a:xfrm>
          <a:prstGeom prst="rect">
            <a:avLst/>
          </a:prstGeom>
        </p:spPr>
      </p:pic>
      <p:sp>
        <p:nvSpPr>
          <p:cNvPr id="200" name="Google Shape;64;p3">
            <a:extLst>
              <a:ext uri="{FF2B5EF4-FFF2-40B4-BE49-F238E27FC236}">
                <a16:creationId xmlns:a16="http://schemas.microsoft.com/office/drawing/2014/main" id="{F4D329E5-855F-44AB-A570-6D1A2201E0D0}"/>
              </a:ext>
            </a:extLst>
          </p:cNvPr>
          <p:cNvSpPr/>
          <p:nvPr/>
        </p:nvSpPr>
        <p:spPr>
          <a:xfrm>
            <a:off x="4000352" y="449879"/>
            <a:ext cx="4765984" cy="142861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Rectangle 201">
            <a:extLst>
              <a:ext uri="{FF2B5EF4-FFF2-40B4-BE49-F238E27FC236}">
                <a16:creationId xmlns:a16="http://schemas.microsoft.com/office/drawing/2014/main" id="{460CFFC5-8B56-469F-A10D-F55B611A75BF}"/>
              </a:ext>
            </a:extLst>
          </p:cNvPr>
          <p:cNvSpPr/>
          <p:nvPr/>
        </p:nvSpPr>
        <p:spPr>
          <a:xfrm>
            <a:off x="8444481" y="4903862"/>
            <a:ext cx="2089033" cy="923330"/>
          </a:xfrm>
          <a:prstGeom prst="rect">
            <a:avLst/>
          </a:prstGeom>
          <a:noFill/>
        </p:spPr>
        <p:txBody>
          <a:bodyPr wrap="none" lIns="91440" tIns="45720" rIns="91440" bIns="45720">
            <a:spAutoFit/>
          </a:bodyPr>
          <a:lstStyle/>
          <a:p>
            <a:pPr algn="ctr"/>
            <a:r>
              <a:rPr lang="en-US" sz="5400" b="1" cap="none" spc="50">
                <a:ln w="0"/>
                <a:solidFill>
                  <a:schemeClr val="bg2"/>
                </a:solidFill>
                <a:effectLst>
                  <a:innerShdw blurRad="63500" dist="50800" dir="13500000">
                    <a:srgbClr val="000000">
                      <a:alpha val="50000"/>
                    </a:srgbClr>
                  </a:innerShdw>
                </a:effectLst>
                <a:latin typeface="UVN Da Lat" panose="03060902030302020204" pitchFamily="66" charset="0"/>
              </a:rPr>
              <a:t>EduFive</a:t>
            </a:r>
          </a:p>
        </p:txBody>
      </p:sp>
      <p:pic>
        <p:nvPicPr>
          <p:cNvPr id="14" name="Picture 13">
            <a:extLst>
              <a:ext uri="{FF2B5EF4-FFF2-40B4-BE49-F238E27FC236}">
                <a16:creationId xmlns:a16="http://schemas.microsoft.com/office/drawing/2014/main" id="{E99A33D1-A269-43EC-926F-BC29298BA14D}"/>
              </a:ext>
            </a:extLst>
          </p:cNvPr>
          <p:cNvPicPr>
            <a:picLocks noChangeAspect="1"/>
          </p:cNvPicPr>
          <p:nvPr/>
        </p:nvPicPr>
        <p:blipFill>
          <a:blip r:embed="rId8"/>
          <a:stretch>
            <a:fillRect/>
          </a:stretch>
        </p:blipFill>
        <p:spPr>
          <a:xfrm>
            <a:off x="5495070" y="4749911"/>
            <a:ext cx="3499407"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wipe(up)">
                                      <p:cBhvr>
                                        <p:cTn id="15" dur="500"/>
                                        <p:tgtEl>
                                          <p:spTgt spid="202"/>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99"/>
                                        </p:tgtEl>
                                        <p:attrNameLst>
                                          <p:attrName>r</p:attrName>
                                        </p:attrNameLst>
                                      </p:cBhvr>
                                    </p:animRot>
                                    <p:animRot by="-240000">
                                      <p:cBhvr>
                                        <p:cTn id="20" dur="200" fill="hold">
                                          <p:stCondLst>
                                            <p:cond delay="200"/>
                                          </p:stCondLst>
                                        </p:cTn>
                                        <p:tgtEl>
                                          <p:spTgt spid="199"/>
                                        </p:tgtEl>
                                        <p:attrNameLst>
                                          <p:attrName>r</p:attrName>
                                        </p:attrNameLst>
                                      </p:cBhvr>
                                    </p:animRot>
                                    <p:animRot by="240000">
                                      <p:cBhvr>
                                        <p:cTn id="21" dur="200" fill="hold">
                                          <p:stCondLst>
                                            <p:cond delay="400"/>
                                          </p:stCondLst>
                                        </p:cTn>
                                        <p:tgtEl>
                                          <p:spTgt spid="199"/>
                                        </p:tgtEl>
                                        <p:attrNameLst>
                                          <p:attrName>r</p:attrName>
                                        </p:attrNameLst>
                                      </p:cBhvr>
                                    </p:animRot>
                                    <p:animRot by="-240000">
                                      <p:cBhvr>
                                        <p:cTn id="22" dur="200" fill="hold">
                                          <p:stCondLst>
                                            <p:cond delay="600"/>
                                          </p:stCondLst>
                                        </p:cTn>
                                        <p:tgtEl>
                                          <p:spTgt spid="199"/>
                                        </p:tgtEl>
                                        <p:attrNameLst>
                                          <p:attrName>r</p:attrName>
                                        </p:attrNameLst>
                                      </p:cBhvr>
                                    </p:animRot>
                                    <p:animRot by="120000">
                                      <p:cBhvr>
                                        <p:cTn id="23" dur="200" fill="hold">
                                          <p:stCondLst>
                                            <p:cond delay="800"/>
                                          </p:stCondLst>
                                        </p:cTn>
                                        <p:tgtEl>
                                          <p:spTgt spid="1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B8AE20-1D26-43A2-AB67-26B0D02AB40E}"/>
              </a:ext>
            </a:extLst>
          </p:cNvPr>
          <p:cNvGrpSpPr/>
          <p:nvPr/>
        </p:nvGrpSpPr>
        <p:grpSpPr>
          <a:xfrm>
            <a:off x="0" y="0"/>
            <a:ext cx="12192000" cy="6858000"/>
            <a:chOff x="0" y="0"/>
            <a:chExt cx="12192000" cy="6858000"/>
          </a:xfrm>
        </p:grpSpPr>
        <p:pic>
          <p:nvPicPr>
            <p:cNvPr id="2" name="Picture 7">
              <a:extLst>
                <a:ext uri="{FF2B5EF4-FFF2-40B4-BE49-F238E27FC236}">
                  <a16:creationId xmlns:a16="http://schemas.microsoft.com/office/drawing/2014/main" id="{A5ED97D8-5536-49E6-A3A0-FAD28809FA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036AF186-215E-4981-8E21-9FBB1F308B8C}"/>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0605F119-7A89-4261-844C-BB4B4A121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70685" y="125012"/>
              <a:ext cx="2021315" cy="2021315"/>
            </a:xfrm>
            <a:prstGeom prst="rect">
              <a:avLst/>
            </a:prstGeom>
          </p:spPr>
        </p:pic>
        <p:pic>
          <p:nvPicPr>
            <p:cNvPr id="5" name="Picture 4">
              <a:extLst>
                <a:ext uri="{FF2B5EF4-FFF2-40B4-BE49-F238E27FC236}">
                  <a16:creationId xmlns:a16="http://schemas.microsoft.com/office/drawing/2014/main" id="{9650C28D-4777-41F9-B642-93B040594D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711672"/>
              <a:ext cx="2364111" cy="2021315"/>
            </a:xfrm>
            <a:prstGeom prst="rect">
              <a:avLst/>
            </a:prstGeom>
          </p:spPr>
        </p:pic>
        <p:pic>
          <p:nvPicPr>
            <p:cNvPr id="6" name="Picture 6">
              <a:extLst>
                <a:ext uri="{FF2B5EF4-FFF2-40B4-BE49-F238E27FC236}">
                  <a16:creationId xmlns:a16="http://schemas.microsoft.com/office/drawing/2014/main" id="{93ABA741-86BD-4A60-850F-7C20DCD07B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785;p37">
            <a:extLst>
              <a:ext uri="{FF2B5EF4-FFF2-40B4-BE49-F238E27FC236}">
                <a16:creationId xmlns:a16="http://schemas.microsoft.com/office/drawing/2014/main" id="{42337FCB-3F47-48F9-A24D-A69265E85B84}"/>
              </a:ext>
            </a:extLst>
          </p:cNvPr>
          <p:cNvGrpSpPr/>
          <p:nvPr/>
        </p:nvGrpSpPr>
        <p:grpSpPr>
          <a:xfrm>
            <a:off x="1061317" y="709206"/>
            <a:ext cx="1302794" cy="1432644"/>
            <a:chOff x="4797225" y="1588913"/>
            <a:chExt cx="525825" cy="701975"/>
          </a:xfrm>
        </p:grpSpPr>
        <p:sp>
          <p:nvSpPr>
            <p:cNvPr id="10" name="Google Shape;786;p37">
              <a:extLst>
                <a:ext uri="{FF2B5EF4-FFF2-40B4-BE49-F238E27FC236}">
                  <a16:creationId xmlns:a16="http://schemas.microsoft.com/office/drawing/2014/main" id="{2498DDB0-8BE2-4BD0-BB2B-987E9E7D6543}"/>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7;p37">
              <a:extLst>
                <a:ext uri="{FF2B5EF4-FFF2-40B4-BE49-F238E27FC236}">
                  <a16:creationId xmlns:a16="http://schemas.microsoft.com/office/drawing/2014/main" id="{9F3AF599-F5A2-4112-88D0-3CA0F05D9F05}"/>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8;p37">
              <a:extLst>
                <a:ext uri="{FF2B5EF4-FFF2-40B4-BE49-F238E27FC236}">
                  <a16:creationId xmlns:a16="http://schemas.microsoft.com/office/drawing/2014/main" id="{25401D64-8354-4B9B-80BD-755F13A2AA23}"/>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9;p37">
              <a:extLst>
                <a:ext uri="{FF2B5EF4-FFF2-40B4-BE49-F238E27FC236}">
                  <a16:creationId xmlns:a16="http://schemas.microsoft.com/office/drawing/2014/main" id="{777C73FC-8FD0-44B6-9D7C-37FE1B4B7925}"/>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0;p37">
              <a:extLst>
                <a:ext uri="{FF2B5EF4-FFF2-40B4-BE49-F238E27FC236}">
                  <a16:creationId xmlns:a16="http://schemas.microsoft.com/office/drawing/2014/main" id="{155B51AA-0B63-4556-8A23-A18654C4478B}"/>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1;p37">
              <a:extLst>
                <a:ext uri="{FF2B5EF4-FFF2-40B4-BE49-F238E27FC236}">
                  <a16:creationId xmlns:a16="http://schemas.microsoft.com/office/drawing/2014/main" id="{D0993A23-4192-4ACD-9FCC-9CA612122EC9}"/>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2;p37">
              <a:extLst>
                <a:ext uri="{FF2B5EF4-FFF2-40B4-BE49-F238E27FC236}">
                  <a16:creationId xmlns:a16="http://schemas.microsoft.com/office/drawing/2014/main" id="{E5579E85-64D2-4820-9556-8771F6E25EF1}"/>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3;p37">
              <a:extLst>
                <a:ext uri="{FF2B5EF4-FFF2-40B4-BE49-F238E27FC236}">
                  <a16:creationId xmlns:a16="http://schemas.microsoft.com/office/drawing/2014/main" id="{23A1E0A1-2924-41FE-BE3D-79B60289B2CA}"/>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4;p37">
              <a:extLst>
                <a:ext uri="{FF2B5EF4-FFF2-40B4-BE49-F238E27FC236}">
                  <a16:creationId xmlns:a16="http://schemas.microsoft.com/office/drawing/2014/main" id="{30BE178E-EC12-43BE-BAE4-A2C466456EB7}"/>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5;p37">
              <a:extLst>
                <a:ext uri="{FF2B5EF4-FFF2-40B4-BE49-F238E27FC236}">
                  <a16:creationId xmlns:a16="http://schemas.microsoft.com/office/drawing/2014/main" id="{DAC436C8-207B-4B9D-950A-22E651F40587}"/>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6;p37">
              <a:extLst>
                <a:ext uri="{FF2B5EF4-FFF2-40B4-BE49-F238E27FC236}">
                  <a16:creationId xmlns:a16="http://schemas.microsoft.com/office/drawing/2014/main" id="{4915E136-9960-4B22-86B1-C1D2D28B6E13}"/>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7;p37">
              <a:extLst>
                <a:ext uri="{FF2B5EF4-FFF2-40B4-BE49-F238E27FC236}">
                  <a16:creationId xmlns:a16="http://schemas.microsoft.com/office/drawing/2014/main" id="{35B7048F-CFF3-4100-A534-2F7349C3D65A}"/>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p37">
              <a:extLst>
                <a:ext uri="{FF2B5EF4-FFF2-40B4-BE49-F238E27FC236}">
                  <a16:creationId xmlns:a16="http://schemas.microsoft.com/office/drawing/2014/main" id="{FEC7B580-E692-4FD9-8E33-F70062AEAA77}"/>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59FD4DD5-3FA1-49EE-B290-4DE6C8B989E1}"/>
              </a:ext>
            </a:extLst>
          </p:cNvPr>
          <p:cNvSpPr txBox="1"/>
          <p:nvPr/>
        </p:nvSpPr>
        <p:spPr>
          <a:xfrm>
            <a:off x="2617200" y="382011"/>
            <a:ext cx="7983794" cy="6093976"/>
          </a:xfrm>
          <a:prstGeom prst="rect">
            <a:avLst/>
          </a:prstGeom>
          <a:noFill/>
        </p:spPr>
        <p:txBody>
          <a:bodyPr wrap="square">
            <a:spAutoFit/>
          </a:bodyPr>
          <a:lstStyle/>
          <a:p>
            <a:r>
              <a:rPr lang="en-US" sz="3000" b="1" i="0" u="none" strike="noStrike">
                <a:solidFill>
                  <a:srgbClr val="333333"/>
                </a:solidFill>
                <a:effectLst/>
                <a:latin typeface="Times New Roman" panose="02020603050405020304" pitchFamily="18" charset="0"/>
                <a:cs typeface="Times New Roman" panose="02020603050405020304" pitchFamily="18" charset="0"/>
              </a:rPr>
              <a:t>1. Mở bài: </a:t>
            </a:r>
            <a:r>
              <a:rPr lang="en-US" sz="3000" b="0" i="0" u="none" strike="noStrike">
                <a:solidFill>
                  <a:srgbClr val="333333"/>
                </a:solidFill>
                <a:effectLst/>
                <a:latin typeface="Times New Roman" panose="02020603050405020304" pitchFamily="18" charset="0"/>
                <a:cs typeface="Times New Roman" panose="02020603050405020304" pitchFamily="18" charset="0"/>
              </a:rPr>
              <a:t>Giới thiệu về mẹ em đang ngồi khâu vá (vào lúc nào? Vì sao? Khung cảnh xung quanh,…?).</a:t>
            </a:r>
          </a:p>
          <a:p>
            <a:r>
              <a:rPr lang="en-US" sz="3000" b="1" i="0" u="none" strike="noStrike">
                <a:solidFill>
                  <a:srgbClr val="333333"/>
                </a:solidFill>
                <a:effectLst/>
                <a:latin typeface="Times New Roman" panose="02020603050405020304" pitchFamily="18" charset="0"/>
                <a:cs typeface="Times New Roman" panose="02020603050405020304" pitchFamily="18" charset="0"/>
              </a:rPr>
              <a:t>2. Thân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 Miêu tả về ngoại hình của mẹ.</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Loại báo mà ông em hay đọc là gì?</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Mẹ em khâu vá để làm gì?</a:t>
            </a:r>
          </a:p>
          <a:p>
            <a:r>
              <a:rPr lang="en-US" sz="3000" b="0" i="0" u="none" strike="noStrike">
                <a:solidFill>
                  <a:srgbClr val="333333"/>
                </a:solidFill>
                <a:effectLst/>
                <a:latin typeface="Times New Roman" panose="02020603050405020304" pitchFamily="18" charset="0"/>
                <a:cs typeface="Times New Roman" panose="02020603050405020304" pitchFamily="18" charset="0"/>
              </a:rPr>
              <a:t>- Mẹ sử dụng kim khâu hay dung máy may? (Âm thanh tiếng máy may ra sao?)</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Bàn tay mẹ uyển chuyển thế nào?</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Dáng vẻ mẹ khi ngồi khâu vá?</a:t>
            </a:r>
          </a:p>
          <a:p>
            <a:r>
              <a:rPr lang="en-US" sz="3000" b="1" i="0" u="none" strike="noStrike">
                <a:solidFill>
                  <a:srgbClr val="333333"/>
                </a:solidFill>
                <a:effectLst/>
                <a:latin typeface="Times New Roman" panose="02020603050405020304" pitchFamily="18" charset="0"/>
                <a:cs typeface="Times New Roman" panose="02020603050405020304" pitchFamily="18" charset="0"/>
              </a:rPr>
              <a:t>3. Kết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Khẳng định lại tình cảm của em với mẹ.</a:t>
            </a:r>
          </a:p>
        </p:txBody>
      </p:sp>
    </p:spTree>
    <p:extLst>
      <p:ext uri="{BB962C8B-B14F-4D97-AF65-F5344CB8AC3E}">
        <p14:creationId xmlns:p14="http://schemas.microsoft.com/office/powerpoint/2010/main" val="359981979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AC3B22-C1F6-4153-B9F9-6B2742E649D0}"/>
              </a:ext>
            </a:extLst>
          </p:cNvPr>
          <p:cNvGrpSpPr/>
          <p:nvPr/>
        </p:nvGrpSpPr>
        <p:grpSpPr>
          <a:xfrm>
            <a:off x="-1" y="0"/>
            <a:ext cx="12192001" cy="6858000"/>
            <a:chOff x="-1" y="0"/>
            <a:chExt cx="12192001" cy="6858000"/>
          </a:xfrm>
        </p:grpSpPr>
        <p:pic>
          <p:nvPicPr>
            <p:cNvPr id="2" name="Picture 4">
              <a:extLst>
                <a:ext uri="{FF2B5EF4-FFF2-40B4-BE49-F238E27FC236}">
                  <a16:creationId xmlns:a16="http://schemas.microsoft.com/office/drawing/2014/main" id="{4DB7C847-A1F1-47D1-BF25-7238D3DE7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8000"/>
            </a:xfrm>
            <a:prstGeom prst="rect">
              <a:avLst/>
            </a:prstGeom>
          </p:spPr>
        </p:pic>
        <p:sp>
          <p:nvSpPr>
            <p:cNvPr id="12" name="Rectangle: Rounded Corners 11">
              <a:extLst>
                <a:ext uri="{FF2B5EF4-FFF2-40B4-BE49-F238E27FC236}">
                  <a16:creationId xmlns:a16="http://schemas.microsoft.com/office/drawing/2014/main" id="{5AF31A11-1C1A-4F02-81B6-E3B0C487BCCF}"/>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3">
              <a:extLst>
                <a:ext uri="{FF2B5EF4-FFF2-40B4-BE49-F238E27FC236}">
                  <a16:creationId xmlns:a16="http://schemas.microsoft.com/office/drawing/2014/main" id="{AEDD8021-8BA8-464B-AE00-C359FCA15C7A}"/>
                </a:ext>
              </a:extLst>
            </p:cNvPr>
            <p:cNvPicPr>
              <a:picLocks noChangeAspect="1"/>
            </p:cNvPicPr>
            <p:nvPr/>
          </p:nvPicPr>
          <p:blipFill rotWithShape="1">
            <a:blip r:embed="rId4"/>
            <a:srcRect t="23094" r="-2461"/>
            <a:stretch/>
          </p:blipFill>
          <p:spPr>
            <a:xfrm>
              <a:off x="10471122" y="522514"/>
              <a:ext cx="1586796" cy="2312696"/>
            </a:xfrm>
            <a:prstGeom prst="rect">
              <a:avLst/>
            </a:prstGeom>
          </p:spPr>
        </p:pic>
        <p:pic>
          <p:nvPicPr>
            <p:cNvPr id="16" name="Picture 5">
              <a:extLst>
                <a:ext uri="{FF2B5EF4-FFF2-40B4-BE49-F238E27FC236}">
                  <a16:creationId xmlns:a16="http://schemas.microsoft.com/office/drawing/2014/main" id="{7C90CF2D-56F5-4DAD-A3C2-F4C99338C2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181" y="4733658"/>
              <a:ext cx="2310073" cy="2124342"/>
            </a:xfrm>
            <a:prstGeom prst="rect">
              <a:avLst/>
            </a:prstGeom>
          </p:spPr>
        </p:pic>
        <p:pic>
          <p:nvPicPr>
            <p:cNvPr id="18" name="Picture 6">
              <a:extLst>
                <a:ext uri="{FF2B5EF4-FFF2-40B4-BE49-F238E27FC236}">
                  <a16:creationId xmlns:a16="http://schemas.microsoft.com/office/drawing/2014/main" id="{9DB0582E-F3FE-46F1-A74E-B00D4215C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4365" y="254592"/>
              <a:ext cx="2310074" cy="2021315"/>
            </a:xfrm>
            <a:prstGeom prst="rect">
              <a:avLst/>
            </a:prstGeom>
          </p:spPr>
        </p:pic>
      </p:grpSp>
      <p:pic>
        <p:nvPicPr>
          <p:cNvPr id="20" name="Picture 2">
            <a:extLst>
              <a:ext uri="{FF2B5EF4-FFF2-40B4-BE49-F238E27FC236}">
                <a16:creationId xmlns:a16="http://schemas.microsoft.com/office/drawing/2014/main" id="{0114F09A-3C67-45AB-9A70-0C1BEC6094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1773" y="2426721"/>
            <a:ext cx="10139081" cy="2104606"/>
          </a:xfrm>
          <a:prstGeom prst="rect">
            <a:avLst/>
          </a:prstGeom>
        </p:spPr>
      </p:pic>
      <p:grpSp>
        <p:nvGrpSpPr>
          <p:cNvPr id="21" name="Google Shape;853;p38">
            <a:extLst>
              <a:ext uri="{FF2B5EF4-FFF2-40B4-BE49-F238E27FC236}">
                <a16:creationId xmlns:a16="http://schemas.microsoft.com/office/drawing/2014/main" id="{B3D740C6-E94F-4A68-A84C-16DCB62C6F1C}"/>
              </a:ext>
            </a:extLst>
          </p:cNvPr>
          <p:cNvGrpSpPr/>
          <p:nvPr/>
        </p:nvGrpSpPr>
        <p:grpSpPr>
          <a:xfrm>
            <a:off x="981865" y="701420"/>
            <a:ext cx="1035074" cy="1308751"/>
            <a:chOff x="3539325" y="1588838"/>
            <a:chExt cx="394450" cy="702125"/>
          </a:xfrm>
        </p:grpSpPr>
        <p:sp>
          <p:nvSpPr>
            <p:cNvPr id="22" name="Google Shape;854;p38">
              <a:extLst>
                <a:ext uri="{FF2B5EF4-FFF2-40B4-BE49-F238E27FC236}">
                  <a16:creationId xmlns:a16="http://schemas.microsoft.com/office/drawing/2014/main" id="{068CC05D-7B41-4CC4-9718-42E618DE7395}"/>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55;p38">
              <a:extLst>
                <a:ext uri="{FF2B5EF4-FFF2-40B4-BE49-F238E27FC236}">
                  <a16:creationId xmlns:a16="http://schemas.microsoft.com/office/drawing/2014/main" id="{BB304D79-AB2E-41DF-B323-A31E9F333C37}"/>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6;p38">
              <a:extLst>
                <a:ext uri="{FF2B5EF4-FFF2-40B4-BE49-F238E27FC236}">
                  <a16:creationId xmlns:a16="http://schemas.microsoft.com/office/drawing/2014/main" id="{1B534D1F-FF66-4A14-BFF5-264A7BB2B313}"/>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7;p38">
              <a:extLst>
                <a:ext uri="{FF2B5EF4-FFF2-40B4-BE49-F238E27FC236}">
                  <a16:creationId xmlns:a16="http://schemas.microsoft.com/office/drawing/2014/main" id="{CCB6C918-D6A6-4E11-B3B2-BEFB961FA01D}"/>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8;p38">
              <a:extLst>
                <a:ext uri="{FF2B5EF4-FFF2-40B4-BE49-F238E27FC236}">
                  <a16:creationId xmlns:a16="http://schemas.microsoft.com/office/drawing/2014/main" id="{311ECB8E-CA8C-4A3C-9973-FBB4E97167D5}"/>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9;p38">
              <a:extLst>
                <a:ext uri="{FF2B5EF4-FFF2-40B4-BE49-F238E27FC236}">
                  <a16:creationId xmlns:a16="http://schemas.microsoft.com/office/drawing/2014/main" id="{CB05586E-5DA1-499B-9E34-B40B6A341613}"/>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0;p38">
              <a:extLst>
                <a:ext uri="{FF2B5EF4-FFF2-40B4-BE49-F238E27FC236}">
                  <a16:creationId xmlns:a16="http://schemas.microsoft.com/office/drawing/2014/main" id="{83CCFBD0-08E9-4410-BE56-7B5E672F700D}"/>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1;p38">
              <a:extLst>
                <a:ext uri="{FF2B5EF4-FFF2-40B4-BE49-F238E27FC236}">
                  <a16:creationId xmlns:a16="http://schemas.microsoft.com/office/drawing/2014/main" id="{1E9D67D4-35E4-4CE5-815C-BA8F3FE1FD10}"/>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FE1EE476-0ECB-4FA4-897B-016F2822DB59}"/>
              </a:ext>
            </a:extLst>
          </p:cNvPr>
          <p:cNvPicPr>
            <a:picLocks noChangeAspect="1"/>
          </p:cNvPicPr>
          <p:nvPr/>
        </p:nvPicPr>
        <p:blipFill>
          <a:blip r:embed="rId11"/>
          <a:stretch>
            <a:fillRect/>
          </a:stretch>
        </p:blipFill>
        <p:spPr>
          <a:xfrm>
            <a:off x="1773561" y="2810202"/>
            <a:ext cx="8644877" cy="1237595"/>
          </a:xfrm>
          <a:prstGeom prst="rect">
            <a:avLst/>
          </a:prstGeom>
        </p:spPr>
      </p:pic>
    </p:spTree>
    <p:extLst>
      <p:ext uri="{BB962C8B-B14F-4D97-AF65-F5344CB8AC3E}">
        <p14:creationId xmlns:p14="http://schemas.microsoft.com/office/powerpoint/2010/main" val="159931067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AC3B22-C1F6-4153-B9F9-6B2742E649D0}"/>
              </a:ext>
            </a:extLst>
          </p:cNvPr>
          <p:cNvGrpSpPr/>
          <p:nvPr/>
        </p:nvGrpSpPr>
        <p:grpSpPr>
          <a:xfrm>
            <a:off x="-1" y="0"/>
            <a:ext cx="12192001" cy="6858000"/>
            <a:chOff x="-1" y="0"/>
            <a:chExt cx="12192001" cy="6858000"/>
          </a:xfrm>
        </p:grpSpPr>
        <p:pic>
          <p:nvPicPr>
            <p:cNvPr id="2" name="Picture 4">
              <a:extLst>
                <a:ext uri="{FF2B5EF4-FFF2-40B4-BE49-F238E27FC236}">
                  <a16:creationId xmlns:a16="http://schemas.microsoft.com/office/drawing/2014/main" id="{4DB7C847-A1F1-47D1-BF25-7238D3DE7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8000"/>
            </a:xfrm>
            <a:prstGeom prst="rect">
              <a:avLst/>
            </a:prstGeom>
          </p:spPr>
        </p:pic>
        <p:sp>
          <p:nvSpPr>
            <p:cNvPr id="12" name="Rectangle: Rounded Corners 11">
              <a:extLst>
                <a:ext uri="{FF2B5EF4-FFF2-40B4-BE49-F238E27FC236}">
                  <a16:creationId xmlns:a16="http://schemas.microsoft.com/office/drawing/2014/main" id="{5AF31A11-1C1A-4F02-81B6-E3B0C487BCCF}"/>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3">
              <a:extLst>
                <a:ext uri="{FF2B5EF4-FFF2-40B4-BE49-F238E27FC236}">
                  <a16:creationId xmlns:a16="http://schemas.microsoft.com/office/drawing/2014/main" id="{AEDD8021-8BA8-464B-AE00-C359FCA15C7A}"/>
                </a:ext>
              </a:extLst>
            </p:cNvPr>
            <p:cNvPicPr>
              <a:picLocks noChangeAspect="1"/>
            </p:cNvPicPr>
            <p:nvPr/>
          </p:nvPicPr>
          <p:blipFill rotWithShape="1">
            <a:blip r:embed="rId4"/>
            <a:srcRect t="23094" r="-2461"/>
            <a:stretch/>
          </p:blipFill>
          <p:spPr>
            <a:xfrm>
              <a:off x="10471122" y="522514"/>
              <a:ext cx="1586796" cy="2312696"/>
            </a:xfrm>
            <a:prstGeom prst="rect">
              <a:avLst/>
            </a:prstGeom>
          </p:spPr>
        </p:pic>
        <p:pic>
          <p:nvPicPr>
            <p:cNvPr id="16" name="Picture 5">
              <a:extLst>
                <a:ext uri="{FF2B5EF4-FFF2-40B4-BE49-F238E27FC236}">
                  <a16:creationId xmlns:a16="http://schemas.microsoft.com/office/drawing/2014/main" id="{7C90CF2D-56F5-4DAD-A3C2-F4C99338C2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181" y="4733658"/>
              <a:ext cx="2310073" cy="2124342"/>
            </a:xfrm>
            <a:prstGeom prst="rect">
              <a:avLst/>
            </a:prstGeom>
          </p:spPr>
        </p:pic>
        <p:pic>
          <p:nvPicPr>
            <p:cNvPr id="18" name="Picture 6">
              <a:extLst>
                <a:ext uri="{FF2B5EF4-FFF2-40B4-BE49-F238E27FC236}">
                  <a16:creationId xmlns:a16="http://schemas.microsoft.com/office/drawing/2014/main" id="{9DB0582E-F3FE-46F1-A74E-B00D4215C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4365" y="254592"/>
              <a:ext cx="2310074" cy="2021315"/>
            </a:xfrm>
            <a:prstGeom prst="rect">
              <a:avLst/>
            </a:prstGeom>
          </p:spPr>
        </p:pic>
      </p:grpSp>
      <p:grpSp>
        <p:nvGrpSpPr>
          <p:cNvPr id="9" name="Google Shape;853;p38">
            <a:extLst>
              <a:ext uri="{FF2B5EF4-FFF2-40B4-BE49-F238E27FC236}">
                <a16:creationId xmlns:a16="http://schemas.microsoft.com/office/drawing/2014/main" id="{9F88F5CF-E080-44F8-9048-5C5602861053}"/>
              </a:ext>
            </a:extLst>
          </p:cNvPr>
          <p:cNvGrpSpPr/>
          <p:nvPr/>
        </p:nvGrpSpPr>
        <p:grpSpPr>
          <a:xfrm>
            <a:off x="981865" y="701420"/>
            <a:ext cx="1035074" cy="1308751"/>
            <a:chOff x="3539325" y="1588838"/>
            <a:chExt cx="394450" cy="702125"/>
          </a:xfrm>
        </p:grpSpPr>
        <p:sp>
          <p:nvSpPr>
            <p:cNvPr id="10" name="Google Shape;854;p38">
              <a:extLst>
                <a:ext uri="{FF2B5EF4-FFF2-40B4-BE49-F238E27FC236}">
                  <a16:creationId xmlns:a16="http://schemas.microsoft.com/office/drawing/2014/main" id="{0FD74AA8-3D48-412A-A0DB-6AB0BA5CE3FF}"/>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5;p38">
              <a:extLst>
                <a:ext uri="{FF2B5EF4-FFF2-40B4-BE49-F238E27FC236}">
                  <a16:creationId xmlns:a16="http://schemas.microsoft.com/office/drawing/2014/main" id="{23425D1A-2F11-4A57-9492-C20FB6C0CEF6}"/>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38">
              <a:extLst>
                <a:ext uri="{FF2B5EF4-FFF2-40B4-BE49-F238E27FC236}">
                  <a16:creationId xmlns:a16="http://schemas.microsoft.com/office/drawing/2014/main" id="{B8460A30-C951-4EA2-AB2D-66686C4FB242}"/>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7;p38">
              <a:extLst>
                <a:ext uri="{FF2B5EF4-FFF2-40B4-BE49-F238E27FC236}">
                  <a16:creationId xmlns:a16="http://schemas.microsoft.com/office/drawing/2014/main" id="{58E47413-C2F1-41F9-B6AD-BE2FE7F3051C}"/>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8;p38">
              <a:extLst>
                <a:ext uri="{FF2B5EF4-FFF2-40B4-BE49-F238E27FC236}">
                  <a16:creationId xmlns:a16="http://schemas.microsoft.com/office/drawing/2014/main" id="{E1046D27-E8E8-4C49-AE4A-98770C6D2CCB}"/>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9;p38">
              <a:extLst>
                <a:ext uri="{FF2B5EF4-FFF2-40B4-BE49-F238E27FC236}">
                  <a16:creationId xmlns:a16="http://schemas.microsoft.com/office/drawing/2014/main" id="{40F72E30-37A1-4A14-81D0-676AB203ADE6}"/>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0;p38">
              <a:extLst>
                <a:ext uri="{FF2B5EF4-FFF2-40B4-BE49-F238E27FC236}">
                  <a16:creationId xmlns:a16="http://schemas.microsoft.com/office/drawing/2014/main" id="{23C2E6D1-B9B7-40CC-AE8C-746402BCF312}"/>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1;p38">
              <a:extLst>
                <a:ext uri="{FF2B5EF4-FFF2-40B4-BE49-F238E27FC236}">
                  <a16:creationId xmlns:a16="http://schemas.microsoft.com/office/drawing/2014/main" id="{17EF7FCA-C555-465A-B29B-986FAFA591AE}"/>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24827B46-7EE0-4947-8FB5-46FF488C48BB}"/>
              </a:ext>
            </a:extLst>
          </p:cNvPr>
          <p:cNvSpPr txBox="1"/>
          <p:nvPr/>
        </p:nvSpPr>
        <p:spPr>
          <a:xfrm>
            <a:off x="2654436" y="1611957"/>
            <a:ext cx="7422669" cy="3785652"/>
          </a:xfrm>
          <a:prstGeom prst="rect">
            <a:avLst/>
          </a:prstGeom>
          <a:noFill/>
        </p:spPr>
        <p:txBody>
          <a:bodyPr wrap="square">
            <a:spAutoFit/>
          </a:bodyPr>
          <a:lstStyle/>
          <a:p>
            <a:pPr algn="just"/>
            <a:r>
              <a:rPr lang="vi-VN" sz="3000" b="1" i="0">
                <a:effectLst/>
                <a:latin typeface="+mj-lt"/>
              </a:rPr>
              <a:t>1. Mở bài</a:t>
            </a:r>
          </a:p>
          <a:p>
            <a:pPr algn="just"/>
            <a:r>
              <a:rPr lang="en-US" sz="3000" b="0" i="0">
                <a:effectLst/>
                <a:latin typeface="+mj-lt"/>
              </a:rPr>
              <a:t>	</a:t>
            </a:r>
            <a:r>
              <a:rPr lang="vi-VN" sz="3000" b="0" i="0">
                <a:effectLst/>
                <a:latin typeface="+mj-lt"/>
              </a:rPr>
              <a:t>Giới thiệu chung về vấn đề nếu ra ở đề bài: Bố em đang làm vườn</a:t>
            </a:r>
          </a:p>
          <a:p>
            <a:pPr algn="just"/>
            <a:r>
              <a:rPr lang="vi-VN" sz="3000" b="1" i="0">
                <a:effectLst/>
                <a:latin typeface="+mj-lt"/>
              </a:rPr>
              <a:t>2. Thân bài</a:t>
            </a:r>
          </a:p>
          <a:p>
            <a:pPr algn="just"/>
            <a:r>
              <a:rPr lang="en-US" sz="3000" b="1" i="1">
                <a:latin typeface="Times New Roman" panose="02020603050405020304" pitchFamily="18" charset="0"/>
                <a:cs typeface="Times New Roman" panose="02020603050405020304" pitchFamily="18" charset="0"/>
              </a:rPr>
              <a:t>a) </a:t>
            </a:r>
            <a:r>
              <a:rPr lang="vi-VN" sz="3000" b="1" i="1">
                <a:effectLst/>
                <a:latin typeface="Times New Roman" panose="02020603050405020304" pitchFamily="18" charset="0"/>
                <a:cs typeface="Times New Roman" panose="02020603050405020304" pitchFamily="18" charset="0"/>
              </a:rPr>
              <a:t>Miêu </a:t>
            </a:r>
            <a:r>
              <a:rPr lang="vi-VN" sz="3000" b="1" i="1">
                <a:effectLst/>
                <a:latin typeface="+mj-lt"/>
              </a:rPr>
              <a:t>tả khái quát về bố:</a:t>
            </a:r>
          </a:p>
          <a:p>
            <a:pPr algn="just"/>
            <a:r>
              <a:rPr lang="vi-VN" sz="3000" b="0" i="0">
                <a:effectLst/>
                <a:latin typeface="+mj-lt"/>
              </a:rPr>
              <a:t>+ Bố năm nay bao nhiêu tuổi?</a:t>
            </a:r>
          </a:p>
          <a:p>
            <a:pPr algn="just"/>
            <a:r>
              <a:rPr lang="vi-VN" sz="3000" b="0" i="0">
                <a:effectLst/>
                <a:latin typeface="+mj-lt"/>
              </a:rPr>
              <a:t>+ Dáng người bố như thế nào?</a:t>
            </a:r>
          </a:p>
          <a:p>
            <a:pPr algn="just"/>
            <a:r>
              <a:rPr lang="vi-VN" sz="3000" b="0" i="0">
                <a:effectLst/>
                <a:latin typeface="+mj-lt"/>
              </a:rPr>
              <a:t>+ Trang phục của bố khi làm vườn.</a:t>
            </a:r>
          </a:p>
        </p:txBody>
      </p:sp>
    </p:spTree>
    <p:extLst>
      <p:ext uri="{BB962C8B-B14F-4D97-AF65-F5344CB8AC3E}">
        <p14:creationId xmlns:p14="http://schemas.microsoft.com/office/powerpoint/2010/main" val="137218265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AC3B22-C1F6-4153-B9F9-6B2742E649D0}"/>
              </a:ext>
            </a:extLst>
          </p:cNvPr>
          <p:cNvGrpSpPr/>
          <p:nvPr/>
        </p:nvGrpSpPr>
        <p:grpSpPr>
          <a:xfrm>
            <a:off x="-1" y="0"/>
            <a:ext cx="12192001" cy="6858000"/>
            <a:chOff x="-1" y="0"/>
            <a:chExt cx="12192001" cy="6858000"/>
          </a:xfrm>
        </p:grpSpPr>
        <p:pic>
          <p:nvPicPr>
            <p:cNvPr id="2" name="Picture 4">
              <a:extLst>
                <a:ext uri="{FF2B5EF4-FFF2-40B4-BE49-F238E27FC236}">
                  <a16:creationId xmlns:a16="http://schemas.microsoft.com/office/drawing/2014/main" id="{4DB7C847-A1F1-47D1-BF25-7238D3DE7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8000"/>
            </a:xfrm>
            <a:prstGeom prst="rect">
              <a:avLst/>
            </a:prstGeom>
          </p:spPr>
        </p:pic>
        <p:sp>
          <p:nvSpPr>
            <p:cNvPr id="12" name="Rectangle: Rounded Corners 11">
              <a:extLst>
                <a:ext uri="{FF2B5EF4-FFF2-40B4-BE49-F238E27FC236}">
                  <a16:creationId xmlns:a16="http://schemas.microsoft.com/office/drawing/2014/main" id="{5AF31A11-1C1A-4F02-81B6-E3B0C487BCCF}"/>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3">
              <a:extLst>
                <a:ext uri="{FF2B5EF4-FFF2-40B4-BE49-F238E27FC236}">
                  <a16:creationId xmlns:a16="http://schemas.microsoft.com/office/drawing/2014/main" id="{AEDD8021-8BA8-464B-AE00-C359FCA15C7A}"/>
                </a:ext>
              </a:extLst>
            </p:cNvPr>
            <p:cNvPicPr>
              <a:picLocks noChangeAspect="1"/>
            </p:cNvPicPr>
            <p:nvPr/>
          </p:nvPicPr>
          <p:blipFill rotWithShape="1">
            <a:blip r:embed="rId4"/>
            <a:srcRect t="23094" r="-2461"/>
            <a:stretch/>
          </p:blipFill>
          <p:spPr>
            <a:xfrm>
              <a:off x="10471122" y="522514"/>
              <a:ext cx="1586796" cy="2312696"/>
            </a:xfrm>
            <a:prstGeom prst="rect">
              <a:avLst/>
            </a:prstGeom>
          </p:spPr>
        </p:pic>
        <p:pic>
          <p:nvPicPr>
            <p:cNvPr id="16" name="Picture 5">
              <a:extLst>
                <a:ext uri="{FF2B5EF4-FFF2-40B4-BE49-F238E27FC236}">
                  <a16:creationId xmlns:a16="http://schemas.microsoft.com/office/drawing/2014/main" id="{7C90CF2D-56F5-4DAD-A3C2-F4C99338C2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181" y="4733658"/>
              <a:ext cx="2310073" cy="2124342"/>
            </a:xfrm>
            <a:prstGeom prst="rect">
              <a:avLst/>
            </a:prstGeom>
          </p:spPr>
        </p:pic>
        <p:pic>
          <p:nvPicPr>
            <p:cNvPr id="18" name="Picture 6">
              <a:extLst>
                <a:ext uri="{FF2B5EF4-FFF2-40B4-BE49-F238E27FC236}">
                  <a16:creationId xmlns:a16="http://schemas.microsoft.com/office/drawing/2014/main" id="{9DB0582E-F3FE-46F1-A74E-B00D4215C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4365" y="254592"/>
              <a:ext cx="2310074" cy="2021315"/>
            </a:xfrm>
            <a:prstGeom prst="rect">
              <a:avLst/>
            </a:prstGeom>
          </p:spPr>
        </p:pic>
      </p:grpSp>
      <p:grpSp>
        <p:nvGrpSpPr>
          <p:cNvPr id="9" name="Google Shape;853;p38">
            <a:extLst>
              <a:ext uri="{FF2B5EF4-FFF2-40B4-BE49-F238E27FC236}">
                <a16:creationId xmlns:a16="http://schemas.microsoft.com/office/drawing/2014/main" id="{0C9FA8B2-E746-4EE8-9AE3-2BDA244B753A}"/>
              </a:ext>
            </a:extLst>
          </p:cNvPr>
          <p:cNvGrpSpPr/>
          <p:nvPr/>
        </p:nvGrpSpPr>
        <p:grpSpPr>
          <a:xfrm>
            <a:off x="981865" y="701420"/>
            <a:ext cx="1035074" cy="1308751"/>
            <a:chOff x="3539325" y="1588838"/>
            <a:chExt cx="394450" cy="702125"/>
          </a:xfrm>
        </p:grpSpPr>
        <p:sp>
          <p:nvSpPr>
            <p:cNvPr id="10" name="Google Shape;854;p38">
              <a:extLst>
                <a:ext uri="{FF2B5EF4-FFF2-40B4-BE49-F238E27FC236}">
                  <a16:creationId xmlns:a16="http://schemas.microsoft.com/office/drawing/2014/main" id="{63872A2A-5C2B-40B9-B427-93364B268791}"/>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5;p38">
              <a:extLst>
                <a:ext uri="{FF2B5EF4-FFF2-40B4-BE49-F238E27FC236}">
                  <a16:creationId xmlns:a16="http://schemas.microsoft.com/office/drawing/2014/main" id="{AFB27AFC-9AE2-465A-9A79-A71DF3420FF1}"/>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38">
              <a:extLst>
                <a:ext uri="{FF2B5EF4-FFF2-40B4-BE49-F238E27FC236}">
                  <a16:creationId xmlns:a16="http://schemas.microsoft.com/office/drawing/2014/main" id="{DD24094F-57B3-4796-A00A-8410AC08551B}"/>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7;p38">
              <a:extLst>
                <a:ext uri="{FF2B5EF4-FFF2-40B4-BE49-F238E27FC236}">
                  <a16:creationId xmlns:a16="http://schemas.microsoft.com/office/drawing/2014/main" id="{AEDA9CE8-7CA4-40D2-8A29-57A1609FF168}"/>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8;p38">
              <a:extLst>
                <a:ext uri="{FF2B5EF4-FFF2-40B4-BE49-F238E27FC236}">
                  <a16:creationId xmlns:a16="http://schemas.microsoft.com/office/drawing/2014/main" id="{34C1EAED-3469-4AF7-A215-5D32C60D16B4}"/>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9;p38">
              <a:extLst>
                <a:ext uri="{FF2B5EF4-FFF2-40B4-BE49-F238E27FC236}">
                  <a16:creationId xmlns:a16="http://schemas.microsoft.com/office/drawing/2014/main" id="{758646D5-0605-4185-A84D-912ABCFB5910}"/>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0;p38">
              <a:extLst>
                <a:ext uri="{FF2B5EF4-FFF2-40B4-BE49-F238E27FC236}">
                  <a16:creationId xmlns:a16="http://schemas.microsoft.com/office/drawing/2014/main" id="{760D64C6-7381-49A9-BFBF-A3E3B7B4B970}"/>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1;p38">
              <a:extLst>
                <a:ext uri="{FF2B5EF4-FFF2-40B4-BE49-F238E27FC236}">
                  <a16:creationId xmlns:a16="http://schemas.microsoft.com/office/drawing/2014/main" id="{562F1952-F6C8-42CE-81B4-8380048029CA}"/>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8DA0373E-423C-482C-8B41-BC341D210B25}"/>
              </a:ext>
            </a:extLst>
          </p:cNvPr>
          <p:cNvSpPr txBox="1"/>
          <p:nvPr/>
        </p:nvSpPr>
        <p:spPr>
          <a:xfrm>
            <a:off x="1620569" y="701419"/>
            <a:ext cx="9828087" cy="6093976"/>
          </a:xfrm>
          <a:prstGeom prst="rect">
            <a:avLst/>
          </a:prstGeom>
          <a:noFill/>
        </p:spPr>
        <p:txBody>
          <a:bodyPr wrap="square">
            <a:spAutoFit/>
          </a:bodyPr>
          <a:lstStyle/>
          <a:p>
            <a:pPr algn="just"/>
            <a:r>
              <a:rPr lang="en-US" sz="3000" b="1" i="1">
                <a:effectLst/>
                <a:latin typeface="Times New Roman" panose="02020603050405020304" pitchFamily="18" charset="0"/>
                <a:cs typeface="Times New Roman" panose="02020603050405020304" pitchFamily="18" charset="0"/>
              </a:rPr>
              <a:t>          b) </a:t>
            </a:r>
            <a:r>
              <a:rPr lang="vi-VN" sz="3000" b="1" i="1">
                <a:effectLst/>
                <a:latin typeface="Times New Roman" panose="02020603050405020304" pitchFamily="18" charset="0"/>
                <a:cs typeface="Times New Roman" panose="02020603050405020304" pitchFamily="18" charset="0"/>
              </a:rPr>
              <a:t>Miêu tả bố khi đang làm vườn:</a:t>
            </a:r>
          </a:p>
          <a:p>
            <a:pPr algn="just"/>
            <a:r>
              <a:rPr lang="en-US" sz="3000" b="0" i="0">
                <a:effectLst/>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 Trước hết, bố xới đất trong khu vườn, nhặt sạch </a:t>
            </a:r>
            <a:endParaRPr lang="en-US" sz="3000" b="0" i="0">
              <a:effectLst/>
              <a:latin typeface="Times New Roman" panose="02020603050405020304" pitchFamily="18" charset="0"/>
              <a:cs typeface="Times New Roman" panose="02020603050405020304" pitchFamily="18" charset="0"/>
            </a:endParaRPr>
          </a:p>
          <a:p>
            <a:pPr algn="just"/>
            <a:r>
              <a:rPr lang="en-US" sz="3000">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cỏ dại.</a:t>
            </a:r>
          </a:p>
          <a:p>
            <a:pPr algn="just"/>
            <a:r>
              <a:rPr lang="vi-VN" sz="3000" b="0" i="0">
                <a:effectLst/>
                <a:latin typeface="Times New Roman" panose="02020603050405020304" pitchFamily="18" charset="0"/>
                <a:cs typeface="Times New Roman" panose="02020603050405020304" pitchFamily="18" charset="0"/>
              </a:rPr>
              <a:t>+ Bố đào những hố thật to và sâu rồi bón phân vào trong đấy.</a:t>
            </a:r>
          </a:p>
          <a:p>
            <a:pPr algn="just"/>
            <a:r>
              <a:rPr lang="vi-VN" sz="3000" b="0" i="0">
                <a:effectLst/>
                <a:latin typeface="Times New Roman" panose="02020603050405020304" pitchFamily="18" charset="0"/>
                <a:cs typeface="Times New Roman" panose="02020603050405020304" pitchFamily="18" charset="0"/>
              </a:rPr>
              <a:t>+ Bố nhẹ nhàng đặt cây xuống hố vừa đào và phủ đất lên trên rồi tưới nước.</a:t>
            </a:r>
          </a:p>
          <a:p>
            <a:pPr algn="just"/>
            <a:r>
              <a:rPr lang="vi-VN" sz="3000" b="0" i="0">
                <a:effectLst/>
                <a:latin typeface="Times New Roman" panose="02020603050405020304" pitchFamily="18" charset="0"/>
                <a:cs typeface="Times New Roman" panose="02020603050405020304" pitchFamily="18" charset="0"/>
              </a:rPr>
              <a:t>+ Lúc bố làm vườn, mồ hôi nhễ nhại. Bố nhẹ nhàng dùng tay lau những giọt mồ hôi lăn dài trên trán rồi tiếp tục công việc của mình.</a:t>
            </a:r>
          </a:p>
          <a:p>
            <a:pPr algn="just"/>
            <a:r>
              <a:rPr lang="en-US" sz="3000" b="0" i="0">
                <a:effectLst/>
                <a:latin typeface="Times New Roman" panose="02020603050405020304" pitchFamily="18" charset="0"/>
                <a:cs typeface="Times New Roman" panose="02020603050405020304" pitchFamily="18" charset="0"/>
              </a:rPr>
              <a:t> 	+ </a:t>
            </a:r>
            <a:r>
              <a:rPr lang="vi-VN" sz="3000" b="0" i="0">
                <a:effectLst/>
                <a:latin typeface="Times New Roman" panose="02020603050405020304" pitchFamily="18" charset="0"/>
                <a:cs typeface="Times New Roman" panose="02020603050405020304" pitchFamily="18" charset="0"/>
              </a:rPr>
              <a:t>Sau khi trồng xong cây và tưới nước cho khu vườn, bố </a:t>
            </a:r>
            <a:r>
              <a:rPr lang="en-US" sz="3000" b="0" i="0">
                <a:effectLst/>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nở nụ cười tươi tắn đầy mãn nguyện vì một thời gian </a:t>
            </a:r>
            <a:r>
              <a:rPr lang="en-US" sz="3000" b="0" i="0">
                <a:effectLst/>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sau, vườn cây sẽ cho nhiều trái ngọt, hoa thơm.</a:t>
            </a:r>
            <a:endParaRPr lang="en-US" sz="3000" b="0" i="0">
              <a:effectLst/>
              <a:latin typeface="Times New Roman" panose="02020603050405020304" pitchFamily="18" charset="0"/>
              <a:cs typeface="Times New Roman" panose="02020603050405020304" pitchFamily="18" charset="0"/>
            </a:endParaRPr>
          </a:p>
          <a:p>
            <a:pPr marL="285750" indent="-285750" algn="just">
              <a:buFontTx/>
              <a:buChar char="-"/>
            </a:pPr>
            <a:endParaRPr lang="vi-VN" sz="30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07950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AC3B22-C1F6-4153-B9F9-6B2742E649D0}"/>
              </a:ext>
            </a:extLst>
          </p:cNvPr>
          <p:cNvGrpSpPr/>
          <p:nvPr/>
        </p:nvGrpSpPr>
        <p:grpSpPr>
          <a:xfrm>
            <a:off x="-1" y="0"/>
            <a:ext cx="12192001" cy="6858000"/>
            <a:chOff x="-1" y="0"/>
            <a:chExt cx="12192001" cy="6858000"/>
          </a:xfrm>
        </p:grpSpPr>
        <p:pic>
          <p:nvPicPr>
            <p:cNvPr id="2" name="Picture 4">
              <a:extLst>
                <a:ext uri="{FF2B5EF4-FFF2-40B4-BE49-F238E27FC236}">
                  <a16:creationId xmlns:a16="http://schemas.microsoft.com/office/drawing/2014/main" id="{4DB7C847-A1F1-47D1-BF25-7238D3DE7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8000"/>
            </a:xfrm>
            <a:prstGeom prst="rect">
              <a:avLst/>
            </a:prstGeom>
          </p:spPr>
        </p:pic>
        <p:sp>
          <p:nvSpPr>
            <p:cNvPr id="12" name="Rectangle: Rounded Corners 11">
              <a:extLst>
                <a:ext uri="{FF2B5EF4-FFF2-40B4-BE49-F238E27FC236}">
                  <a16:creationId xmlns:a16="http://schemas.microsoft.com/office/drawing/2014/main" id="{5AF31A11-1C1A-4F02-81B6-E3B0C487BCCF}"/>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3">
              <a:extLst>
                <a:ext uri="{FF2B5EF4-FFF2-40B4-BE49-F238E27FC236}">
                  <a16:creationId xmlns:a16="http://schemas.microsoft.com/office/drawing/2014/main" id="{AEDD8021-8BA8-464B-AE00-C359FCA15C7A}"/>
                </a:ext>
              </a:extLst>
            </p:cNvPr>
            <p:cNvPicPr>
              <a:picLocks noChangeAspect="1"/>
            </p:cNvPicPr>
            <p:nvPr/>
          </p:nvPicPr>
          <p:blipFill rotWithShape="1">
            <a:blip r:embed="rId4"/>
            <a:srcRect t="23094" r="-2461"/>
            <a:stretch/>
          </p:blipFill>
          <p:spPr>
            <a:xfrm>
              <a:off x="10471122" y="522514"/>
              <a:ext cx="1586796" cy="2312696"/>
            </a:xfrm>
            <a:prstGeom prst="rect">
              <a:avLst/>
            </a:prstGeom>
          </p:spPr>
        </p:pic>
        <p:pic>
          <p:nvPicPr>
            <p:cNvPr id="16" name="Picture 5">
              <a:extLst>
                <a:ext uri="{FF2B5EF4-FFF2-40B4-BE49-F238E27FC236}">
                  <a16:creationId xmlns:a16="http://schemas.microsoft.com/office/drawing/2014/main" id="{7C90CF2D-56F5-4DAD-A3C2-F4C99338C2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181" y="4733658"/>
              <a:ext cx="2310073" cy="2124342"/>
            </a:xfrm>
            <a:prstGeom prst="rect">
              <a:avLst/>
            </a:prstGeom>
          </p:spPr>
        </p:pic>
        <p:pic>
          <p:nvPicPr>
            <p:cNvPr id="18" name="Picture 6">
              <a:extLst>
                <a:ext uri="{FF2B5EF4-FFF2-40B4-BE49-F238E27FC236}">
                  <a16:creationId xmlns:a16="http://schemas.microsoft.com/office/drawing/2014/main" id="{9DB0582E-F3FE-46F1-A74E-B00D4215C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4365" y="254592"/>
              <a:ext cx="2310074" cy="2021315"/>
            </a:xfrm>
            <a:prstGeom prst="rect">
              <a:avLst/>
            </a:prstGeom>
          </p:spPr>
        </p:pic>
      </p:grpSp>
      <p:grpSp>
        <p:nvGrpSpPr>
          <p:cNvPr id="9" name="Google Shape;853;p38">
            <a:extLst>
              <a:ext uri="{FF2B5EF4-FFF2-40B4-BE49-F238E27FC236}">
                <a16:creationId xmlns:a16="http://schemas.microsoft.com/office/drawing/2014/main" id="{0C9FA8B2-E746-4EE8-9AE3-2BDA244B753A}"/>
              </a:ext>
            </a:extLst>
          </p:cNvPr>
          <p:cNvGrpSpPr/>
          <p:nvPr/>
        </p:nvGrpSpPr>
        <p:grpSpPr>
          <a:xfrm>
            <a:off x="981865" y="701420"/>
            <a:ext cx="1035074" cy="1308751"/>
            <a:chOff x="3539325" y="1588838"/>
            <a:chExt cx="394450" cy="702125"/>
          </a:xfrm>
        </p:grpSpPr>
        <p:sp>
          <p:nvSpPr>
            <p:cNvPr id="10" name="Google Shape;854;p38">
              <a:extLst>
                <a:ext uri="{FF2B5EF4-FFF2-40B4-BE49-F238E27FC236}">
                  <a16:creationId xmlns:a16="http://schemas.microsoft.com/office/drawing/2014/main" id="{63872A2A-5C2B-40B9-B427-93364B268791}"/>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5;p38">
              <a:extLst>
                <a:ext uri="{FF2B5EF4-FFF2-40B4-BE49-F238E27FC236}">
                  <a16:creationId xmlns:a16="http://schemas.microsoft.com/office/drawing/2014/main" id="{AFB27AFC-9AE2-465A-9A79-A71DF3420FF1}"/>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38">
              <a:extLst>
                <a:ext uri="{FF2B5EF4-FFF2-40B4-BE49-F238E27FC236}">
                  <a16:creationId xmlns:a16="http://schemas.microsoft.com/office/drawing/2014/main" id="{DD24094F-57B3-4796-A00A-8410AC08551B}"/>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7;p38">
              <a:extLst>
                <a:ext uri="{FF2B5EF4-FFF2-40B4-BE49-F238E27FC236}">
                  <a16:creationId xmlns:a16="http://schemas.microsoft.com/office/drawing/2014/main" id="{AEDA9CE8-7CA4-40D2-8A29-57A1609FF168}"/>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8;p38">
              <a:extLst>
                <a:ext uri="{FF2B5EF4-FFF2-40B4-BE49-F238E27FC236}">
                  <a16:creationId xmlns:a16="http://schemas.microsoft.com/office/drawing/2014/main" id="{34C1EAED-3469-4AF7-A215-5D32C60D16B4}"/>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9;p38">
              <a:extLst>
                <a:ext uri="{FF2B5EF4-FFF2-40B4-BE49-F238E27FC236}">
                  <a16:creationId xmlns:a16="http://schemas.microsoft.com/office/drawing/2014/main" id="{758646D5-0605-4185-A84D-912ABCFB5910}"/>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0;p38">
              <a:extLst>
                <a:ext uri="{FF2B5EF4-FFF2-40B4-BE49-F238E27FC236}">
                  <a16:creationId xmlns:a16="http://schemas.microsoft.com/office/drawing/2014/main" id="{760D64C6-7381-49A9-BFBF-A3E3B7B4B970}"/>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1;p38">
              <a:extLst>
                <a:ext uri="{FF2B5EF4-FFF2-40B4-BE49-F238E27FC236}">
                  <a16:creationId xmlns:a16="http://schemas.microsoft.com/office/drawing/2014/main" id="{562F1952-F6C8-42CE-81B4-8380048029CA}"/>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8DA0373E-423C-482C-8B41-BC341D210B25}"/>
              </a:ext>
            </a:extLst>
          </p:cNvPr>
          <p:cNvSpPr txBox="1"/>
          <p:nvPr/>
        </p:nvSpPr>
        <p:spPr>
          <a:xfrm>
            <a:off x="2697939" y="953704"/>
            <a:ext cx="6939270" cy="1938992"/>
          </a:xfrm>
          <a:prstGeom prst="rect">
            <a:avLst/>
          </a:prstGeom>
          <a:noFill/>
        </p:spPr>
        <p:txBody>
          <a:bodyPr wrap="square">
            <a:spAutoFit/>
          </a:bodyPr>
          <a:lstStyle/>
          <a:p>
            <a:pPr algn="just"/>
            <a:r>
              <a:rPr lang="vi-VN" sz="3000" b="1" i="0">
                <a:effectLst/>
                <a:latin typeface="Times New Roman" panose="02020603050405020304" pitchFamily="18" charset="0"/>
                <a:cs typeface="Times New Roman" panose="02020603050405020304" pitchFamily="18" charset="0"/>
              </a:rPr>
              <a:t>3. Kết bài</a:t>
            </a:r>
          </a:p>
          <a:p>
            <a:pPr algn="just"/>
            <a:r>
              <a:rPr lang="en-US" sz="3000" b="0" i="0">
                <a:effectLst/>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Nêu cảm xúc, suy nghĩ của bản thân </a:t>
            </a:r>
            <a:endParaRPr lang="en-US" sz="3000" b="0" i="0">
              <a:effectLst/>
              <a:latin typeface="Times New Roman" panose="02020603050405020304" pitchFamily="18" charset="0"/>
              <a:cs typeface="Times New Roman" panose="02020603050405020304" pitchFamily="18" charset="0"/>
            </a:endParaRPr>
          </a:p>
          <a:p>
            <a:pPr algn="just"/>
            <a:r>
              <a:rPr lang="vi-VN" sz="3000" b="0" i="0">
                <a:effectLst/>
                <a:latin typeface="Times New Roman" panose="02020603050405020304" pitchFamily="18" charset="0"/>
                <a:cs typeface="Times New Roman" panose="02020603050405020304" pitchFamily="18" charset="0"/>
              </a:rPr>
              <a:t>trước hình ảnh của bố khi đang làm vườn.</a:t>
            </a:r>
          </a:p>
          <a:p>
            <a:pPr marL="285750" indent="-285750" algn="just">
              <a:buFontTx/>
              <a:buChar char="-"/>
            </a:pPr>
            <a:endParaRPr lang="vi-VN" sz="3000" b="0" i="0">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D8D0AA2-DBE5-42DD-B647-E783831FCC24}"/>
              </a:ext>
            </a:extLst>
          </p:cNvPr>
          <p:cNvSpPr txBox="1"/>
          <p:nvPr/>
        </p:nvSpPr>
        <p:spPr>
          <a:xfrm>
            <a:off x="2182729" y="2884750"/>
            <a:ext cx="8519413" cy="2400657"/>
          </a:xfrm>
          <a:prstGeom prst="rect">
            <a:avLst/>
          </a:prstGeom>
          <a:solidFill>
            <a:schemeClr val="accent4">
              <a:lumMod val="20000"/>
              <a:lumOff val="80000"/>
            </a:schemeClr>
          </a:solidFill>
        </p:spPr>
        <p:txBody>
          <a:bodyPr wrap="square">
            <a:spAutoFit/>
          </a:bodyPr>
          <a:lstStyle/>
          <a:p>
            <a:r>
              <a:rPr lang="en-US" sz="3000" b="0" i="0">
                <a:effectLst/>
                <a:latin typeface="+mj-lt"/>
              </a:rPr>
              <a:t>	</a:t>
            </a:r>
            <a:r>
              <a:rPr lang="vi-VN" sz="3000" b="0" i="0">
                <a:effectLst/>
                <a:latin typeface="+mj-lt"/>
              </a:rPr>
              <a:t>Dưới bàn tay chăm bẵm của bố, khu vườn nhà em ngày càng trở nên tươi tốt và mỗi mùa lại cho những loài hoa, loài quả thơm ngon. Em rất thích ngắm nhìn bố của em mỗi khi làm vườn và cảm thêm yêu quý bố nhiều hơn.</a:t>
            </a:r>
            <a:endParaRPr lang="en-US" sz="3000">
              <a:latin typeface="+mj-lt"/>
            </a:endParaRPr>
          </a:p>
        </p:txBody>
      </p:sp>
    </p:spTree>
    <p:extLst>
      <p:ext uri="{BB962C8B-B14F-4D97-AF65-F5344CB8AC3E}">
        <p14:creationId xmlns:p14="http://schemas.microsoft.com/office/powerpoint/2010/main" val="2791682303"/>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136CAAE-A38B-4A04-92CA-EE6A70EF1C61}"/>
              </a:ext>
            </a:extLst>
          </p:cNvPr>
          <p:cNvGrpSpPr/>
          <p:nvPr/>
        </p:nvGrpSpPr>
        <p:grpSpPr>
          <a:xfrm>
            <a:off x="0" y="-1"/>
            <a:ext cx="12192000" cy="6885913"/>
            <a:chOff x="0" y="-1"/>
            <a:chExt cx="12192000" cy="6885913"/>
          </a:xfrm>
        </p:grpSpPr>
        <p:pic>
          <p:nvPicPr>
            <p:cNvPr id="2" name="Picture 2">
              <a:extLst>
                <a:ext uri="{FF2B5EF4-FFF2-40B4-BE49-F238E27FC236}">
                  <a16:creationId xmlns:a16="http://schemas.microsoft.com/office/drawing/2014/main" id="{D6DB5BA4-8A66-429E-B041-CBC8FB9EE8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2192000" cy="6885913"/>
            </a:xfrm>
            <a:prstGeom prst="rect">
              <a:avLst/>
            </a:prstGeom>
          </p:spPr>
        </p:pic>
        <p:sp>
          <p:nvSpPr>
            <p:cNvPr id="3" name="Rectangle: Rounded Corners 2">
              <a:extLst>
                <a:ext uri="{FF2B5EF4-FFF2-40B4-BE49-F238E27FC236}">
                  <a16:creationId xmlns:a16="http://schemas.microsoft.com/office/drawing/2014/main" id="{8D2C1B27-10F8-44CD-AB9C-9D27A0730739}"/>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C610E59-B140-4D5A-A90A-E0ABCC1C7A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39031" y="128479"/>
              <a:ext cx="2016262" cy="2021315"/>
            </a:xfrm>
            <a:prstGeom prst="rect">
              <a:avLst/>
            </a:prstGeom>
          </p:spPr>
        </p:pic>
        <p:pic>
          <p:nvPicPr>
            <p:cNvPr id="5" name="Picture 4">
              <a:extLst>
                <a:ext uri="{FF2B5EF4-FFF2-40B4-BE49-F238E27FC236}">
                  <a16:creationId xmlns:a16="http://schemas.microsoft.com/office/drawing/2014/main" id="{0123C4B9-4054-4C13-BF4E-90864FEC09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807" y="4841189"/>
              <a:ext cx="1816231" cy="1888331"/>
            </a:xfrm>
            <a:prstGeom prst="rect">
              <a:avLst/>
            </a:prstGeom>
          </p:spPr>
        </p:pic>
        <p:pic>
          <p:nvPicPr>
            <p:cNvPr id="6" name="Picture 6">
              <a:extLst>
                <a:ext uri="{FF2B5EF4-FFF2-40B4-BE49-F238E27FC236}">
                  <a16:creationId xmlns:a16="http://schemas.microsoft.com/office/drawing/2014/main" id="{7A8EF335-7A18-4321-8FF1-48634F4207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pic>
        <p:nvPicPr>
          <p:cNvPr id="8" name="Picture 2">
            <a:extLst>
              <a:ext uri="{FF2B5EF4-FFF2-40B4-BE49-F238E27FC236}">
                <a16:creationId xmlns:a16="http://schemas.microsoft.com/office/drawing/2014/main" id="{5E18BE56-A37A-46D2-8359-91C2F59199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1773" y="2426721"/>
            <a:ext cx="10139081" cy="2104606"/>
          </a:xfrm>
          <a:prstGeom prst="rect">
            <a:avLst/>
          </a:prstGeom>
        </p:spPr>
      </p:pic>
      <p:grpSp>
        <p:nvGrpSpPr>
          <p:cNvPr id="9" name="Google Shape;920;p39">
            <a:extLst>
              <a:ext uri="{FF2B5EF4-FFF2-40B4-BE49-F238E27FC236}">
                <a16:creationId xmlns:a16="http://schemas.microsoft.com/office/drawing/2014/main" id="{93212260-FD2D-4D09-AD9D-537AE9A224CF}"/>
              </a:ext>
            </a:extLst>
          </p:cNvPr>
          <p:cNvGrpSpPr/>
          <p:nvPr/>
        </p:nvGrpSpPr>
        <p:grpSpPr>
          <a:xfrm>
            <a:off x="818119" y="750032"/>
            <a:ext cx="1172919" cy="1211527"/>
            <a:chOff x="4931200" y="1588913"/>
            <a:chExt cx="584300" cy="701975"/>
          </a:xfrm>
        </p:grpSpPr>
        <p:sp>
          <p:nvSpPr>
            <p:cNvPr id="10" name="Google Shape;921;p39">
              <a:extLst>
                <a:ext uri="{FF2B5EF4-FFF2-40B4-BE49-F238E27FC236}">
                  <a16:creationId xmlns:a16="http://schemas.microsoft.com/office/drawing/2014/main" id="{2EB56114-6677-46D2-A7DD-86045EA5FC8D}"/>
                </a:ext>
              </a:extLst>
            </p:cNvPr>
            <p:cNvSpPr/>
            <p:nvPr/>
          </p:nvSpPr>
          <p:spPr>
            <a:xfrm>
              <a:off x="5386375" y="1668238"/>
              <a:ext cx="129125" cy="81875"/>
            </a:xfrm>
            <a:custGeom>
              <a:avLst/>
              <a:gdLst/>
              <a:ahLst/>
              <a:cxnLst/>
              <a:rect l="l" t="t" r="r" b="b"/>
              <a:pathLst>
                <a:path w="5165" h="3275" extrusionOk="0">
                  <a:moveTo>
                    <a:pt x="1" y="0"/>
                  </a:moveTo>
                  <a:lnTo>
                    <a:pt x="1" y="3275"/>
                  </a:lnTo>
                  <a:lnTo>
                    <a:pt x="3527" y="3275"/>
                  </a:lnTo>
                  <a:cubicBezTo>
                    <a:pt x="4432" y="3275"/>
                    <a:pt x="5164" y="2542"/>
                    <a:pt x="5164" y="1637"/>
                  </a:cubicBezTo>
                  <a:cubicBezTo>
                    <a:pt x="5164" y="734"/>
                    <a:pt x="4432" y="0"/>
                    <a:pt x="3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2;p39">
              <a:extLst>
                <a:ext uri="{FF2B5EF4-FFF2-40B4-BE49-F238E27FC236}">
                  <a16:creationId xmlns:a16="http://schemas.microsoft.com/office/drawing/2014/main" id="{DF6EC03B-60AF-4323-AA8B-C81241CB46CC}"/>
                </a:ext>
              </a:extLst>
            </p:cNvPr>
            <p:cNvSpPr/>
            <p:nvPr/>
          </p:nvSpPr>
          <p:spPr>
            <a:xfrm>
              <a:off x="4931200" y="1626438"/>
              <a:ext cx="584300" cy="576725"/>
            </a:xfrm>
            <a:custGeom>
              <a:avLst/>
              <a:gdLst/>
              <a:ahLst/>
              <a:cxnLst/>
              <a:rect l="l" t="t" r="r" b="b"/>
              <a:pathLst>
                <a:path w="23372" h="23069" extrusionOk="0">
                  <a:moveTo>
                    <a:pt x="13082" y="0"/>
                  </a:moveTo>
                  <a:lnTo>
                    <a:pt x="9632" y="4944"/>
                  </a:lnTo>
                  <a:lnTo>
                    <a:pt x="837" y="17550"/>
                  </a:lnTo>
                  <a:cubicBezTo>
                    <a:pt x="89" y="18622"/>
                    <a:pt x="0" y="20022"/>
                    <a:pt x="605" y="21181"/>
                  </a:cubicBezTo>
                  <a:cubicBezTo>
                    <a:pt x="1209" y="22342"/>
                    <a:pt x="2409" y="23068"/>
                    <a:pt x="3716" y="23068"/>
                  </a:cubicBezTo>
                  <a:lnTo>
                    <a:pt x="19861" y="23068"/>
                  </a:lnTo>
                  <a:cubicBezTo>
                    <a:pt x="21800" y="23068"/>
                    <a:pt x="23371" y="21497"/>
                    <a:pt x="23371" y="19558"/>
                  </a:cubicBezTo>
                  <a:cubicBezTo>
                    <a:pt x="23371" y="17618"/>
                    <a:pt x="21800" y="16046"/>
                    <a:pt x="19861" y="16046"/>
                  </a:cubicBezTo>
                  <a:lnTo>
                    <a:pt x="10445" y="16046"/>
                  </a:lnTo>
                  <a:cubicBezTo>
                    <a:pt x="12835" y="12621"/>
                    <a:pt x="11486" y="14716"/>
                    <a:pt x="17734" y="4770"/>
                  </a:cubicBezTo>
                  <a:lnTo>
                    <a:pt x="17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3;p39">
              <a:extLst>
                <a:ext uri="{FF2B5EF4-FFF2-40B4-BE49-F238E27FC236}">
                  <a16:creationId xmlns:a16="http://schemas.microsoft.com/office/drawing/2014/main" id="{0D5BCEA7-4F61-4FAC-A123-5CBB97264603}"/>
                </a:ext>
              </a:extLst>
            </p:cNvPr>
            <p:cNvSpPr/>
            <p:nvPr/>
          </p:nvSpPr>
          <p:spPr>
            <a:xfrm>
              <a:off x="5242425" y="1682013"/>
              <a:ext cx="175550" cy="608875"/>
            </a:xfrm>
            <a:custGeom>
              <a:avLst/>
              <a:gdLst/>
              <a:ahLst/>
              <a:cxnLst/>
              <a:rect l="l" t="t" r="r" b="b"/>
              <a:pathLst>
                <a:path w="7022" h="24355" extrusionOk="0">
                  <a:moveTo>
                    <a:pt x="5285" y="1"/>
                  </a:moveTo>
                  <a:cubicBezTo>
                    <a:pt x="2247" y="773"/>
                    <a:pt x="1" y="3528"/>
                    <a:pt x="1" y="6804"/>
                  </a:cubicBezTo>
                  <a:lnTo>
                    <a:pt x="1" y="20844"/>
                  </a:lnTo>
                  <a:cubicBezTo>
                    <a:pt x="1" y="22783"/>
                    <a:pt x="1572" y="24354"/>
                    <a:pt x="3511" y="24354"/>
                  </a:cubicBezTo>
                  <a:cubicBezTo>
                    <a:pt x="5450" y="24354"/>
                    <a:pt x="7022" y="22783"/>
                    <a:pt x="7022" y="20844"/>
                  </a:cubicBezTo>
                  <a:lnTo>
                    <a:pt x="7022" y="2722"/>
                  </a:lnTo>
                  <a:lnTo>
                    <a:pt x="5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4;p39">
              <a:extLst>
                <a:ext uri="{FF2B5EF4-FFF2-40B4-BE49-F238E27FC236}">
                  <a16:creationId xmlns:a16="http://schemas.microsoft.com/office/drawing/2014/main" id="{C7520A3C-3140-4947-9AFD-3A6D7F90F59D}"/>
                </a:ext>
              </a:extLst>
            </p:cNvPr>
            <p:cNvSpPr/>
            <p:nvPr/>
          </p:nvSpPr>
          <p:spPr>
            <a:xfrm>
              <a:off x="5092525" y="1870813"/>
              <a:ext cx="82975" cy="66100"/>
            </a:xfrm>
            <a:custGeom>
              <a:avLst/>
              <a:gdLst/>
              <a:ahLst/>
              <a:cxnLst/>
              <a:rect l="l" t="t" r="r" b="b"/>
              <a:pathLst>
                <a:path w="3319" h="2644" extrusionOk="0">
                  <a:moveTo>
                    <a:pt x="1659" y="1"/>
                  </a:moveTo>
                  <a:cubicBezTo>
                    <a:pt x="743" y="1"/>
                    <a:pt x="0" y="592"/>
                    <a:pt x="0" y="1322"/>
                  </a:cubicBezTo>
                  <a:cubicBezTo>
                    <a:pt x="0"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5;p39">
              <a:extLst>
                <a:ext uri="{FF2B5EF4-FFF2-40B4-BE49-F238E27FC236}">
                  <a16:creationId xmlns:a16="http://schemas.microsoft.com/office/drawing/2014/main" id="{4E1DC250-F472-4EDA-B473-6ECEED5E5F61}"/>
                </a:ext>
              </a:extLst>
            </p:cNvPr>
            <p:cNvSpPr/>
            <p:nvPr/>
          </p:nvSpPr>
          <p:spPr>
            <a:xfrm>
              <a:off x="5317300" y="1870813"/>
              <a:ext cx="82975" cy="66100"/>
            </a:xfrm>
            <a:custGeom>
              <a:avLst/>
              <a:gdLst/>
              <a:ahLst/>
              <a:cxnLst/>
              <a:rect l="l" t="t" r="r" b="b"/>
              <a:pathLst>
                <a:path w="3319" h="2644" extrusionOk="0">
                  <a:moveTo>
                    <a:pt x="1659" y="1"/>
                  </a:moveTo>
                  <a:cubicBezTo>
                    <a:pt x="743" y="1"/>
                    <a:pt x="1" y="592"/>
                    <a:pt x="1" y="1322"/>
                  </a:cubicBezTo>
                  <a:cubicBezTo>
                    <a:pt x="1"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6;p39">
              <a:extLst>
                <a:ext uri="{FF2B5EF4-FFF2-40B4-BE49-F238E27FC236}">
                  <a16:creationId xmlns:a16="http://schemas.microsoft.com/office/drawing/2014/main" id="{160F3FD9-43C4-42F2-AE8F-01DBEB73536A}"/>
                </a:ext>
              </a:extLst>
            </p:cNvPr>
            <p:cNvSpPr/>
            <p:nvPr/>
          </p:nvSpPr>
          <p:spPr>
            <a:xfrm>
              <a:off x="5147600" y="1844538"/>
              <a:ext cx="21225" cy="38150"/>
            </a:xfrm>
            <a:custGeom>
              <a:avLst/>
              <a:gdLst/>
              <a:ahLst/>
              <a:cxnLst/>
              <a:rect l="l" t="t" r="r" b="b"/>
              <a:pathLst>
                <a:path w="849" h="1526" extrusionOk="0">
                  <a:moveTo>
                    <a:pt x="424" y="0"/>
                  </a:moveTo>
                  <a:cubicBezTo>
                    <a:pt x="192" y="0"/>
                    <a:pt x="1" y="190"/>
                    <a:pt x="1" y="424"/>
                  </a:cubicBezTo>
                  <a:lnTo>
                    <a:pt x="1" y="1102"/>
                  </a:lnTo>
                  <a:cubicBezTo>
                    <a:pt x="1" y="1336"/>
                    <a:pt x="192" y="1526"/>
                    <a:pt x="424" y="1526"/>
                  </a:cubicBezTo>
                  <a:cubicBezTo>
                    <a:pt x="658" y="1526"/>
                    <a:pt x="848" y="1336"/>
                    <a:pt x="848" y="1102"/>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7;p39">
              <a:extLst>
                <a:ext uri="{FF2B5EF4-FFF2-40B4-BE49-F238E27FC236}">
                  <a16:creationId xmlns:a16="http://schemas.microsoft.com/office/drawing/2014/main" id="{9E873009-A4AE-4C61-859D-F75272F049D5}"/>
                </a:ext>
              </a:extLst>
            </p:cNvPr>
            <p:cNvSpPr/>
            <p:nvPr/>
          </p:nvSpPr>
          <p:spPr>
            <a:xfrm>
              <a:off x="5323975" y="1844538"/>
              <a:ext cx="21250" cy="38150"/>
            </a:xfrm>
            <a:custGeom>
              <a:avLst/>
              <a:gdLst/>
              <a:ahLst/>
              <a:cxnLst/>
              <a:rect l="l" t="t" r="r" b="b"/>
              <a:pathLst>
                <a:path w="850" h="1526" extrusionOk="0">
                  <a:moveTo>
                    <a:pt x="426" y="0"/>
                  </a:moveTo>
                  <a:cubicBezTo>
                    <a:pt x="192" y="0"/>
                    <a:pt x="1" y="190"/>
                    <a:pt x="1" y="424"/>
                  </a:cubicBezTo>
                  <a:lnTo>
                    <a:pt x="1" y="1102"/>
                  </a:lnTo>
                  <a:cubicBezTo>
                    <a:pt x="1" y="1336"/>
                    <a:pt x="192" y="1526"/>
                    <a:pt x="426" y="1526"/>
                  </a:cubicBezTo>
                  <a:cubicBezTo>
                    <a:pt x="659" y="1526"/>
                    <a:pt x="850" y="1336"/>
                    <a:pt x="850" y="1102"/>
                  </a:cubicBezTo>
                  <a:lnTo>
                    <a:pt x="850" y="424"/>
                  </a:lnTo>
                  <a:cubicBezTo>
                    <a:pt x="850" y="190"/>
                    <a:pt x="660" y="0"/>
                    <a:pt x="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8;p39">
              <a:extLst>
                <a:ext uri="{FF2B5EF4-FFF2-40B4-BE49-F238E27FC236}">
                  <a16:creationId xmlns:a16="http://schemas.microsoft.com/office/drawing/2014/main" id="{13B5FC88-27B0-4E69-8E26-ADE12CCEF613}"/>
                </a:ext>
              </a:extLst>
            </p:cNvPr>
            <p:cNvSpPr/>
            <p:nvPr/>
          </p:nvSpPr>
          <p:spPr>
            <a:xfrm>
              <a:off x="5211300" y="1860938"/>
              <a:ext cx="70225" cy="31800"/>
            </a:xfrm>
            <a:custGeom>
              <a:avLst/>
              <a:gdLst/>
              <a:ahLst/>
              <a:cxnLst/>
              <a:rect l="l" t="t" r="r" b="b"/>
              <a:pathLst>
                <a:path w="2809" h="1272" extrusionOk="0">
                  <a:moveTo>
                    <a:pt x="474" y="1"/>
                  </a:moveTo>
                  <a:cubicBezTo>
                    <a:pt x="375" y="1"/>
                    <a:pt x="276" y="35"/>
                    <a:pt x="196" y="105"/>
                  </a:cubicBezTo>
                  <a:cubicBezTo>
                    <a:pt x="19" y="259"/>
                    <a:pt x="1" y="526"/>
                    <a:pt x="154" y="703"/>
                  </a:cubicBezTo>
                  <a:cubicBezTo>
                    <a:pt x="470" y="1064"/>
                    <a:pt x="924" y="1272"/>
                    <a:pt x="1404" y="1272"/>
                  </a:cubicBezTo>
                  <a:cubicBezTo>
                    <a:pt x="1884" y="1272"/>
                    <a:pt x="2337" y="1064"/>
                    <a:pt x="2653" y="703"/>
                  </a:cubicBezTo>
                  <a:cubicBezTo>
                    <a:pt x="2809" y="526"/>
                    <a:pt x="2788" y="259"/>
                    <a:pt x="2613" y="105"/>
                  </a:cubicBezTo>
                  <a:cubicBezTo>
                    <a:pt x="2533" y="35"/>
                    <a:pt x="2434" y="1"/>
                    <a:pt x="2335" y="1"/>
                  </a:cubicBezTo>
                  <a:cubicBezTo>
                    <a:pt x="2217" y="1"/>
                    <a:pt x="2099" y="50"/>
                    <a:pt x="2014" y="146"/>
                  </a:cubicBezTo>
                  <a:cubicBezTo>
                    <a:pt x="1861" y="324"/>
                    <a:pt x="1638" y="424"/>
                    <a:pt x="1404" y="424"/>
                  </a:cubicBezTo>
                  <a:cubicBezTo>
                    <a:pt x="1171" y="424"/>
                    <a:pt x="949" y="322"/>
                    <a:pt x="793"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9;p39">
              <a:extLst>
                <a:ext uri="{FF2B5EF4-FFF2-40B4-BE49-F238E27FC236}">
                  <a16:creationId xmlns:a16="http://schemas.microsoft.com/office/drawing/2014/main" id="{FA941920-241F-40DD-8870-D7CD0C947A4B}"/>
                </a:ext>
              </a:extLst>
            </p:cNvPr>
            <p:cNvSpPr/>
            <p:nvPr/>
          </p:nvSpPr>
          <p:spPr>
            <a:xfrm>
              <a:off x="5265100" y="1599513"/>
              <a:ext cx="152875" cy="150600"/>
            </a:xfrm>
            <a:custGeom>
              <a:avLst/>
              <a:gdLst/>
              <a:ahLst/>
              <a:cxnLst/>
              <a:rect l="l" t="t" r="r" b="b"/>
              <a:pathLst>
                <a:path w="6115" h="6024" extrusionOk="0">
                  <a:moveTo>
                    <a:pt x="833" y="0"/>
                  </a:moveTo>
                  <a:lnTo>
                    <a:pt x="833" y="1244"/>
                  </a:lnTo>
                  <a:cubicBezTo>
                    <a:pt x="955" y="1229"/>
                    <a:pt x="1079" y="1224"/>
                    <a:pt x="1199" y="1224"/>
                  </a:cubicBezTo>
                  <a:cubicBezTo>
                    <a:pt x="1204" y="1224"/>
                    <a:pt x="1209" y="1224"/>
                    <a:pt x="1213" y="1224"/>
                  </a:cubicBezTo>
                  <a:cubicBezTo>
                    <a:pt x="1523" y="1224"/>
                    <a:pt x="1832" y="1271"/>
                    <a:pt x="2126" y="1360"/>
                  </a:cubicBezTo>
                  <a:cubicBezTo>
                    <a:pt x="2518" y="1481"/>
                    <a:pt x="2805" y="1781"/>
                    <a:pt x="2884" y="2143"/>
                  </a:cubicBezTo>
                  <a:cubicBezTo>
                    <a:pt x="2927" y="2344"/>
                    <a:pt x="2970" y="2548"/>
                    <a:pt x="3014" y="2749"/>
                  </a:cubicBezTo>
                  <a:cubicBezTo>
                    <a:pt x="2471" y="2651"/>
                    <a:pt x="1898" y="2599"/>
                    <a:pt x="1295" y="2599"/>
                  </a:cubicBezTo>
                  <a:cubicBezTo>
                    <a:pt x="1263" y="2599"/>
                    <a:pt x="1231" y="2599"/>
                    <a:pt x="1199" y="2600"/>
                  </a:cubicBezTo>
                  <a:cubicBezTo>
                    <a:pt x="1178" y="2600"/>
                    <a:pt x="1156" y="2600"/>
                    <a:pt x="1134" y="2600"/>
                  </a:cubicBezTo>
                  <a:cubicBezTo>
                    <a:pt x="891" y="2600"/>
                    <a:pt x="654" y="2607"/>
                    <a:pt x="422" y="2623"/>
                  </a:cubicBezTo>
                  <a:lnTo>
                    <a:pt x="0" y="3190"/>
                  </a:lnTo>
                  <a:lnTo>
                    <a:pt x="270" y="4463"/>
                  </a:lnTo>
                  <a:cubicBezTo>
                    <a:pt x="537" y="4437"/>
                    <a:pt x="808" y="4423"/>
                    <a:pt x="1087" y="4423"/>
                  </a:cubicBezTo>
                  <a:cubicBezTo>
                    <a:pt x="1124" y="4423"/>
                    <a:pt x="1161" y="4423"/>
                    <a:pt x="1198" y="4424"/>
                  </a:cubicBezTo>
                  <a:cubicBezTo>
                    <a:pt x="1227" y="4424"/>
                    <a:pt x="1257" y="4423"/>
                    <a:pt x="1286" y="4423"/>
                  </a:cubicBezTo>
                  <a:cubicBezTo>
                    <a:pt x="3205" y="4423"/>
                    <a:pt x="4821" y="5028"/>
                    <a:pt x="6115" y="6024"/>
                  </a:cubicBezTo>
                  <a:cubicBezTo>
                    <a:pt x="6099" y="5659"/>
                    <a:pt x="5823" y="2554"/>
                    <a:pt x="5764" y="2233"/>
                  </a:cubicBezTo>
                  <a:cubicBezTo>
                    <a:pt x="5641" y="1267"/>
                    <a:pt x="4924" y="616"/>
                    <a:pt x="3867" y="250"/>
                  </a:cubicBezTo>
                  <a:cubicBezTo>
                    <a:pt x="3618" y="164"/>
                    <a:pt x="3371" y="8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0;p39">
              <a:extLst>
                <a:ext uri="{FF2B5EF4-FFF2-40B4-BE49-F238E27FC236}">
                  <a16:creationId xmlns:a16="http://schemas.microsoft.com/office/drawing/2014/main" id="{F119BA1E-2617-474A-8A9E-AD79180F616A}"/>
                </a:ext>
              </a:extLst>
            </p:cNvPr>
            <p:cNvSpPr/>
            <p:nvPr/>
          </p:nvSpPr>
          <p:spPr>
            <a:xfrm>
              <a:off x="5171875" y="1588913"/>
              <a:ext cx="171225" cy="161200"/>
            </a:xfrm>
            <a:custGeom>
              <a:avLst/>
              <a:gdLst/>
              <a:ahLst/>
              <a:cxnLst/>
              <a:rect l="l" t="t" r="r" b="b"/>
              <a:pathLst>
                <a:path w="6849" h="6448" extrusionOk="0">
                  <a:moveTo>
                    <a:pt x="4912" y="0"/>
                  </a:moveTo>
                  <a:cubicBezTo>
                    <a:pt x="4587" y="0"/>
                    <a:pt x="4262" y="46"/>
                    <a:pt x="3950" y="137"/>
                  </a:cubicBezTo>
                  <a:cubicBezTo>
                    <a:pt x="3380" y="303"/>
                    <a:pt x="2816" y="483"/>
                    <a:pt x="2260" y="675"/>
                  </a:cubicBezTo>
                  <a:cubicBezTo>
                    <a:pt x="1201" y="1040"/>
                    <a:pt x="486" y="1694"/>
                    <a:pt x="360" y="2657"/>
                  </a:cubicBezTo>
                  <a:cubicBezTo>
                    <a:pt x="301" y="2981"/>
                    <a:pt x="16" y="6083"/>
                    <a:pt x="1" y="6448"/>
                  </a:cubicBezTo>
                  <a:cubicBezTo>
                    <a:pt x="1099" y="5600"/>
                    <a:pt x="2435" y="5037"/>
                    <a:pt x="3995" y="4889"/>
                  </a:cubicBezTo>
                  <a:cubicBezTo>
                    <a:pt x="4049" y="4431"/>
                    <a:pt x="4105" y="3368"/>
                    <a:pt x="4149" y="3048"/>
                  </a:cubicBezTo>
                  <a:lnTo>
                    <a:pt x="4149" y="3048"/>
                  </a:lnTo>
                  <a:cubicBezTo>
                    <a:pt x="3795" y="3070"/>
                    <a:pt x="3448" y="3113"/>
                    <a:pt x="3114" y="3173"/>
                  </a:cubicBezTo>
                  <a:cubicBezTo>
                    <a:pt x="3156" y="2972"/>
                    <a:pt x="3198" y="2768"/>
                    <a:pt x="3244" y="2567"/>
                  </a:cubicBezTo>
                  <a:cubicBezTo>
                    <a:pt x="3323" y="2205"/>
                    <a:pt x="3610" y="1905"/>
                    <a:pt x="4001" y="1787"/>
                  </a:cubicBezTo>
                  <a:cubicBezTo>
                    <a:pt x="4184" y="1731"/>
                    <a:pt x="4373" y="1691"/>
                    <a:pt x="4562" y="1672"/>
                  </a:cubicBezTo>
                  <a:cubicBezTo>
                    <a:pt x="4895" y="1138"/>
                    <a:pt x="5430" y="907"/>
                    <a:pt x="6105" y="675"/>
                  </a:cubicBezTo>
                  <a:cubicBezTo>
                    <a:pt x="6350" y="591"/>
                    <a:pt x="6599" y="509"/>
                    <a:pt x="6849" y="427"/>
                  </a:cubicBezTo>
                  <a:cubicBezTo>
                    <a:pt x="6536" y="326"/>
                    <a:pt x="6221" y="230"/>
                    <a:pt x="5904" y="137"/>
                  </a:cubicBezTo>
                  <a:cubicBezTo>
                    <a:pt x="5593" y="46"/>
                    <a:pt x="5267" y="0"/>
                    <a:pt x="4942" y="0"/>
                  </a:cubicBezTo>
                  <a:cubicBezTo>
                    <a:pt x="4937" y="0"/>
                    <a:pt x="4932" y="0"/>
                    <a:pt x="4927" y="0"/>
                  </a:cubicBezTo>
                  <a:cubicBezTo>
                    <a:pt x="4922" y="0"/>
                    <a:pt x="4917" y="0"/>
                    <a:pt x="4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Picture 20">
            <a:extLst>
              <a:ext uri="{FF2B5EF4-FFF2-40B4-BE49-F238E27FC236}">
                <a16:creationId xmlns:a16="http://schemas.microsoft.com/office/drawing/2014/main" id="{122C5F95-C7D1-4DED-A527-B0AEEE15571E}"/>
              </a:ext>
            </a:extLst>
          </p:cNvPr>
          <p:cNvPicPr>
            <a:picLocks noChangeAspect="1"/>
          </p:cNvPicPr>
          <p:nvPr/>
        </p:nvPicPr>
        <p:blipFill>
          <a:blip r:embed="rId12"/>
          <a:stretch>
            <a:fillRect/>
          </a:stretch>
        </p:blipFill>
        <p:spPr>
          <a:xfrm>
            <a:off x="1971698" y="2810202"/>
            <a:ext cx="8248603" cy="1237595"/>
          </a:xfrm>
          <a:prstGeom prst="rect">
            <a:avLst/>
          </a:prstGeom>
        </p:spPr>
      </p:pic>
    </p:spTree>
    <p:extLst>
      <p:ext uri="{BB962C8B-B14F-4D97-AF65-F5344CB8AC3E}">
        <p14:creationId xmlns:p14="http://schemas.microsoft.com/office/powerpoint/2010/main" val="281432778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136CAAE-A38B-4A04-92CA-EE6A70EF1C61}"/>
              </a:ext>
            </a:extLst>
          </p:cNvPr>
          <p:cNvGrpSpPr/>
          <p:nvPr/>
        </p:nvGrpSpPr>
        <p:grpSpPr>
          <a:xfrm>
            <a:off x="0" y="-1"/>
            <a:ext cx="12192000" cy="6885913"/>
            <a:chOff x="0" y="-1"/>
            <a:chExt cx="12192000" cy="6885913"/>
          </a:xfrm>
        </p:grpSpPr>
        <p:pic>
          <p:nvPicPr>
            <p:cNvPr id="2" name="Picture 2">
              <a:extLst>
                <a:ext uri="{FF2B5EF4-FFF2-40B4-BE49-F238E27FC236}">
                  <a16:creationId xmlns:a16="http://schemas.microsoft.com/office/drawing/2014/main" id="{D6DB5BA4-8A66-429E-B041-CBC8FB9EE8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2192000" cy="6885913"/>
            </a:xfrm>
            <a:prstGeom prst="rect">
              <a:avLst/>
            </a:prstGeom>
          </p:spPr>
        </p:pic>
        <p:sp>
          <p:nvSpPr>
            <p:cNvPr id="3" name="Rectangle: Rounded Corners 2">
              <a:extLst>
                <a:ext uri="{FF2B5EF4-FFF2-40B4-BE49-F238E27FC236}">
                  <a16:creationId xmlns:a16="http://schemas.microsoft.com/office/drawing/2014/main" id="{8D2C1B27-10F8-44CD-AB9C-9D27A0730739}"/>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C610E59-B140-4D5A-A90A-E0ABCC1C7A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39031" y="128479"/>
              <a:ext cx="2016262" cy="2021315"/>
            </a:xfrm>
            <a:prstGeom prst="rect">
              <a:avLst/>
            </a:prstGeom>
          </p:spPr>
        </p:pic>
        <p:pic>
          <p:nvPicPr>
            <p:cNvPr id="5" name="Picture 4">
              <a:extLst>
                <a:ext uri="{FF2B5EF4-FFF2-40B4-BE49-F238E27FC236}">
                  <a16:creationId xmlns:a16="http://schemas.microsoft.com/office/drawing/2014/main" id="{0123C4B9-4054-4C13-BF4E-90864FEC09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807" y="4841189"/>
              <a:ext cx="1816231" cy="1888331"/>
            </a:xfrm>
            <a:prstGeom prst="rect">
              <a:avLst/>
            </a:prstGeom>
          </p:spPr>
        </p:pic>
        <p:pic>
          <p:nvPicPr>
            <p:cNvPr id="6" name="Picture 6">
              <a:extLst>
                <a:ext uri="{FF2B5EF4-FFF2-40B4-BE49-F238E27FC236}">
                  <a16:creationId xmlns:a16="http://schemas.microsoft.com/office/drawing/2014/main" id="{7A8EF335-7A18-4321-8FF1-48634F4207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920;p39">
            <a:extLst>
              <a:ext uri="{FF2B5EF4-FFF2-40B4-BE49-F238E27FC236}">
                <a16:creationId xmlns:a16="http://schemas.microsoft.com/office/drawing/2014/main" id="{69843663-6C40-40A7-A3A2-C131B76F86EA}"/>
              </a:ext>
            </a:extLst>
          </p:cNvPr>
          <p:cNvGrpSpPr/>
          <p:nvPr/>
        </p:nvGrpSpPr>
        <p:grpSpPr>
          <a:xfrm>
            <a:off x="818119" y="750032"/>
            <a:ext cx="1172919" cy="1211527"/>
            <a:chOff x="4931200" y="1588913"/>
            <a:chExt cx="584300" cy="701975"/>
          </a:xfrm>
        </p:grpSpPr>
        <p:sp>
          <p:nvSpPr>
            <p:cNvPr id="10" name="Google Shape;921;p39">
              <a:extLst>
                <a:ext uri="{FF2B5EF4-FFF2-40B4-BE49-F238E27FC236}">
                  <a16:creationId xmlns:a16="http://schemas.microsoft.com/office/drawing/2014/main" id="{7234B82A-3C99-4141-9B12-A5714E35AEB4}"/>
                </a:ext>
              </a:extLst>
            </p:cNvPr>
            <p:cNvSpPr/>
            <p:nvPr/>
          </p:nvSpPr>
          <p:spPr>
            <a:xfrm>
              <a:off x="5386375" y="1668238"/>
              <a:ext cx="129125" cy="81875"/>
            </a:xfrm>
            <a:custGeom>
              <a:avLst/>
              <a:gdLst/>
              <a:ahLst/>
              <a:cxnLst/>
              <a:rect l="l" t="t" r="r" b="b"/>
              <a:pathLst>
                <a:path w="5165" h="3275" extrusionOk="0">
                  <a:moveTo>
                    <a:pt x="1" y="0"/>
                  </a:moveTo>
                  <a:lnTo>
                    <a:pt x="1" y="3275"/>
                  </a:lnTo>
                  <a:lnTo>
                    <a:pt x="3527" y="3275"/>
                  </a:lnTo>
                  <a:cubicBezTo>
                    <a:pt x="4432" y="3275"/>
                    <a:pt x="5164" y="2542"/>
                    <a:pt x="5164" y="1637"/>
                  </a:cubicBezTo>
                  <a:cubicBezTo>
                    <a:pt x="5164" y="734"/>
                    <a:pt x="4432" y="0"/>
                    <a:pt x="3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2;p39">
              <a:extLst>
                <a:ext uri="{FF2B5EF4-FFF2-40B4-BE49-F238E27FC236}">
                  <a16:creationId xmlns:a16="http://schemas.microsoft.com/office/drawing/2014/main" id="{33D8261F-57DA-47CB-B633-748EDDD51E3B}"/>
                </a:ext>
              </a:extLst>
            </p:cNvPr>
            <p:cNvSpPr/>
            <p:nvPr/>
          </p:nvSpPr>
          <p:spPr>
            <a:xfrm>
              <a:off x="4931200" y="1626438"/>
              <a:ext cx="584300" cy="576725"/>
            </a:xfrm>
            <a:custGeom>
              <a:avLst/>
              <a:gdLst/>
              <a:ahLst/>
              <a:cxnLst/>
              <a:rect l="l" t="t" r="r" b="b"/>
              <a:pathLst>
                <a:path w="23372" h="23069" extrusionOk="0">
                  <a:moveTo>
                    <a:pt x="13082" y="0"/>
                  </a:moveTo>
                  <a:lnTo>
                    <a:pt x="9632" y="4944"/>
                  </a:lnTo>
                  <a:lnTo>
                    <a:pt x="837" y="17550"/>
                  </a:lnTo>
                  <a:cubicBezTo>
                    <a:pt x="89" y="18622"/>
                    <a:pt x="0" y="20022"/>
                    <a:pt x="605" y="21181"/>
                  </a:cubicBezTo>
                  <a:cubicBezTo>
                    <a:pt x="1209" y="22342"/>
                    <a:pt x="2409" y="23068"/>
                    <a:pt x="3716" y="23068"/>
                  </a:cubicBezTo>
                  <a:lnTo>
                    <a:pt x="19861" y="23068"/>
                  </a:lnTo>
                  <a:cubicBezTo>
                    <a:pt x="21800" y="23068"/>
                    <a:pt x="23371" y="21497"/>
                    <a:pt x="23371" y="19558"/>
                  </a:cubicBezTo>
                  <a:cubicBezTo>
                    <a:pt x="23371" y="17618"/>
                    <a:pt x="21800" y="16046"/>
                    <a:pt x="19861" y="16046"/>
                  </a:cubicBezTo>
                  <a:lnTo>
                    <a:pt x="10445" y="16046"/>
                  </a:lnTo>
                  <a:cubicBezTo>
                    <a:pt x="12835" y="12621"/>
                    <a:pt x="11486" y="14716"/>
                    <a:pt x="17734" y="4770"/>
                  </a:cubicBezTo>
                  <a:lnTo>
                    <a:pt x="17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3;p39">
              <a:extLst>
                <a:ext uri="{FF2B5EF4-FFF2-40B4-BE49-F238E27FC236}">
                  <a16:creationId xmlns:a16="http://schemas.microsoft.com/office/drawing/2014/main" id="{D5C6B4F4-30F9-43FD-A060-923DBFA49C6B}"/>
                </a:ext>
              </a:extLst>
            </p:cNvPr>
            <p:cNvSpPr/>
            <p:nvPr/>
          </p:nvSpPr>
          <p:spPr>
            <a:xfrm>
              <a:off x="5242425" y="1682013"/>
              <a:ext cx="175550" cy="608875"/>
            </a:xfrm>
            <a:custGeom>
              <a:avLst/>
              <a:gdLst/>
              <a:ahLst/>
              <a:cxnLst/>
              <a:rect l="l" t="t" r="r" b="b"/>
              <a:pathLst>
                <a:path w="7022" h="24355" extrusionOk="0">
                  <a:moveTo>
                    <a:pt x="5285" y="1"/>
                  </a:moveTo>
                  <a:cubicBezTo>
                    <a:pt x="2247" y="773"/>
                    <a:pt x="1" y="3528"/>
                    <a:pt x="1" y="6804"/>
                  </a:cubicBezTo>
                  <a:lnTo>
                    <a:pt x="1" y="20844"/>
                  </a:lnTo>
                  <a:cubicBezTo>
                    <a:pt x="1" y="22783"/>
                    <a:pt x="1572" y="24354"/>
                    <a:pt x="3511" y="24354"/>
                  </a:cubicBezTo>
                  <a:cubicBezTo>
                    <a:pt x="5450" y="24354"/>
                    <a:pt x="7022" y="22783"/>
                    <a:pt x="7022" y="20844"/>
                  </a:cubicBezTo>
                  <a:lnTo>
                    <a:pt x="7022" y="2722"/>
                  </a:lnTo>
                  <a:lnTo>
                    <a:pt x="5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4;p39">
              <a:extLst>
                <a:ext uri="{FF2B5EF4-FFF2-40B4-BE49-F238E27FC236}">
                  <a16:creationId xmlns:a16="http://schemas.microsoft.com/office/drawing/2014/main" id="{E4F9ECF6-BFC6-4BE1-A7CC-3F2D4E357F94}"/>
                </a:ext>
              </a:extLst>
            </p:cNvPr>
            <p:cNvSpPr/>
            <p:nvPr/>
          </p:nvSpPr>
          <p:spPr>
            <a:xfrm>
              <a:off x="5092525" y="1870813"/>
              <a:ext cx="82975" cy="66100"/>
            </a:xfrm>
            <a:custGeom>
              <a:avLst/>
              <a:gdLst/>
              <a:ahLst/>
              <a:cxnLst/>
              <a:rect l="l" t="t" r="r" b="b"/>
              <a:pathLst>
                <a:path w="3319" h="2644" extrusionOk="0">
                  <a:moveTo>
                    <a:pt x="1659" y="1"/>
                  </a:moveTo>
                  <a:cubicBezTo>
                    <a:pt x="743" y="1"/>
                    <a:pt x="0" y="592"/>
                    <a:pt x="0" y="1322"/>
                  </a:cubicBezTo>
                  <a:cubicBezTo>
                    <a:pt x="0"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5;p39">
              <a:extLst>
                <a:ext uri="{FF2B5EF4-FFF2-40B4-BE49-F238E27FC236}">
                  <a16:creationId xmlns:a16="http://schemas.microsoft.com/office/drawing/2014/main" id="{525AF33C-3721-4027-9078-0FDFDF900358}"/>
                </a:ext>
              </a:extLst>
            </p:cNvPr>
            <p:cNvSpPr/>
            <p:nvPr/>
          </p:nvSpPr>
          <p:spPr>
            <a:xfrm>
              <a:off x="5317300" y="1870813"/>
              <a:ext cx="82975" cy="66100"/>
            </a:xfrm>
            <a:custGeom>
              <a:avLst/>
              <a:gdLst/>
              <a:ahLst/>
              <a:cxnLst/>
              <a:rect l="l" t="t" r="r" b="b"/>
              <a:pathLst>
                <a:path w="3319" h="2644" extrusionOk="0">
                  <a:moveTo>
                    <a:pt x="1659" y="1"/>
                  </a:moveTo>
                  <a:cubicBezTo>
                    <a:pt x="743" y="1"/>
                    <a:pt x="1" y="592"/>
                    <a:pt x="1" y="1322"/>
                  </a:cubicBezTo>
                  <a:cubicBezTo>
                    <a:pt x="1"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6;p39">
              <a:extLst>
                <a:ext uri="{FF2B5EF4-FFF2-40B4-BE49-F238E27FC236}">
                  <a16:creationId xmlns:a16="http://schemas.microsoft.com/office/drawing/2014/main" id="{C91E4911-2C67-4680-BDE4-B77E21E3D5FE}"/>
                </a:ext>
              </a:extLst>
            </p:cNvPr>
            <p:cNvSpPr/>
            <p:nvPr/>
          </p:nvSpPr>
          <p:spPr>
            <a:xfrm>
              <a:off x="5147600" y="1844538"/>
              <a:ext cx="21225" cy="38150"/>
            </a:xfrm>
            <a:custGeom>
              <a:avLst/>
              <a:gdLst/>
              <a:ahLst/>
              <a:cxnLst/>
              <a:rect l="l" t="t" r="r" b="b"/>
              <a:pathLst>
                <a:path w="849" h="1526" extrusionOk="0">
                  <a:moveTo>
                    <a:pt x="424" y="0"/>
                  </a:moveTo>
                  <a:cubicBezTo>
                    <a:pt x="192" y="0"/>
                    <a:pt x="1" y="190"/>
                    <a:pt x="1" y="424"/>
                  </a:cubicBezTo>
                  <a:lnTo>
                    <a:pt x="1" y="1102"/>
                  </a:lnTo>
                  <a:cubicBezTo>
                    <a:pt x="1" y="1336"/>
                    <a:pt x="192" y="1526"/>
                    <a:pt x="424" y="1526"/>
                  </a:cubicBezTo>
                  <a:cubicBezTo>
                    <a:pt x="658" y="1526"/>
                    <a:pt x="848" y="1336"/>
                    <a:pt x="848" y="1102"/>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7;p39">
              <a:extLst>
                <a:ext uri="{FF2B5EF4-FFF2-40B4-BE49-F238E27FC236}">
                  <a16:creationId xmlns:a16="http://schemas.microsoft.com/office/drawing/2014/main" id="{716D645F-9589-4ACC-BBED-F190C54BB867}"/>
                </a:ext>
              </a:extLst>
            </p:cNvPr>
            <p:cNvSpPr/>
            <p:nvPr/>
          </p:nvSpPr>
          <p:spPr>
            <a:xfrm>
              <a:off x="5323975" y="1844538"/>
              <a:ext cx="21250" cy="38150"/>
            </a:xfrm>
            <a:custGeom>
              <a:avLst/>
              <a:gdLst/>
              <a:ahLst/>
              <a:cxnLst/>
              <a:rect l="l" t="t" r="r" b="b"/>
              <a:pathLst>
                <a:path w="850" h="1526" extrusionOk="0">
                  <a:moveTo>
                    <a:pt x="426" y="0"/>
                  </a:moveTo>
                  <a:cubicBezTo>
                    <a:pt x="192" y="0"/>
                    <a:pt x="1" y="190"/>
                    <a:pt x="1" y="424"/>
                  </a:cubicBezTo>
                  <a:lnTo>
                    <a:pt x="1" y="1102"/>
                  </a:lnTo>
                  <a:cubicBezTo>
                    <a:pt x="1" y="1336"/>
                    <a:pt x="192" y="1526"/>
                    <a:pt x="426" y="1526"/>
                  </a:cubicBezTo>
                  <a:cubicBezTo>
                    <a:pt x="659" y="1526"/>
                    <a:pt x="850" y="1336"/>
                    <a:pt x="850" y="1102"/>
                  </a:cubicBezTo>
                  <a:lnTo>
                    <a:pt x="850" y="424"/>
                  </a:lnTo>
                  <a:cubicBezTo>
                    <a:pt x="850" y="190"/>
                    <a:pt x="660" y="0"/>
                    <a:pt x="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8;p39">
              <a:extLst>
                <a:ext uri="{FF2B5EF4-FFF2-40B4-BE49-F238E27FC236}">
                  <a16:creationId xmlns:a16="http://schemas.microsoft.com/office/drawing/2014/main" id="{F45FC950-C099-44A9-818A-C5F6A6C7C8F7}"/>
                </a:ext>
              </a:extLst>
            </p:cNvPr>
            <p:cNvSpPr/>
            <p:nvPr/>
          </p:nvSpPr>
          <p:spPr>
            <a:xfrm>
              <a:off x="5211300" y="1860938"/>
              <a:ext cx="70225" cy="31800"/>
            </a:xfrm>
            <a:custGeom>
              <a:avLst/>
              <a:gdLst/>
              <a:ahLst/>
              <a:cxnLst/>
              <a:rect l="l" t="t" r="r" b="b"/>
              <a:pathLst>
                <a:path w="2809" h="1272" extrusionOk="0">
                  <a:moveTo>
                    <a:pt x="474" y="1"/>
                  </a:moveTo>
                  <a:cubicBezTo>
                    <a:pt x="375" y="1"/>
                    <a:pt x="276" y="35"/>
                    <a:pt x="196" y="105"/>
                  </a:cubicBezTo>
                  <a:cubicBezTo>
                    <a:pt x="19" y="259"/>
                    <a:pt x="1" y="526"/>
                    <a:pt x="154" y="703"/>
                  </a:cubicBezTo>
                  <a:cubicBezTo>
                    <a:pt x="470" y="1064"/>
                    <a:pt x="924" y="1272"/>
                    <a:pt x="1404" y="1272"/>
                  </a:cubicBezTo>
                  <a:cubicBezTo>
                    <a:pt x="1884" y="1272"/>
                    <a:pt x="2337" y="1064"/>
                    <a:pt x="2653" y="703"/>
                  </a:cubicBezTo>
                  <a:cubicBezTo>
                    <a:pt x="2809" y="526"/>
                    <a:pt x="2788" y="259"/>
                    <a:pt x="2613" y="105"/>
                  </a:cubicBezTo>
                  <a:cubicBezTo>
                    <a:pt x="2533" y="35"/>
                    <a:pt x="2434" y="1"/>
                    <a:pt x="2335" y="1"/>
                  </a:cubicBezTo>
                  <a:cubicBezTo>
                    <a:pt x="2217" y="1"/>
                    <a:pt x="2099" y="50"/>
                    <a:pt x="2014" y="146"/>
                  </a:cubicBezTo>
                  <a:cubicBezTo>
                    <a:pt x="1861" y="324"/>
                    <a:pt x="1638" y="424"/>
                    <a:pt x="1404" y="424"/>
                  </a:cubicBezTo>
                  <a:cubicBezTo>
                    <a:pt x="1171" y="424"/>
                    <a:pt x="949" y="322"/>
                    <a:pt x="793"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9;p39">
              <a:extLst>
                <a:ext uri="{FF2B5EF4-FFF2-40B4-BE49-F238E27FC236}">
                  <a16:creationId xmlns:a16="http://schemas.microsoft.com/office/drawing/2014/main" id="{A2D216F5-1043-4338-87C6-8A52B545376F}"/>
                </a:ext>
              </a:extLst>
            </p:cNvPr>
            <p:cNvSpPr/>
            <p:nvPr/>
          </p:nvSpPr>
          <p:spPr>
            <a:xfrm>
              <a:off x="5265100" y="1599513"/>
              <a:ext cx="152875" cy="150600"/>
            </a:xfrm>
            <a:custGeom>
              <a:avLst/>
              <a:gdLst/>
              <a:ahLst/>
              <a:cxnLst/>
              <a:rect l="l" t="t" r="r" b="b"/>
              <a:pathLst>
                <a:path w="6115" h="6024" extrusionOk="0">
                  <a:moveTo>
                    <a:pt x="833" y="0"/>
                  </a:moveTo>
                  <a:lnTo>
                    <a:pt x="833" y="1244"/>
                  </a:lnTo>
                  <a:cubicBezTo>
                    <a:pt x="955" y="1229"/>
                    <a:pt x="1079" y="1224"/>
                    <a:pt x="1199" y="1224"/>
                  </a:cubicBezTo>
                  <a:cubicBezTo>
                    <a:pt x="1204" y="1224"/>
                    <a:pt x="1209" y="1224"/>
                    <a:pt x="1213" y="1224"/>
                  </a:cubicBezTo>
                  <a:cubicBezTo>
                    <a:pt x="1523" y="1224"/>
                    <a:pt x="1832" y="1271"/>
                    <a:pt x="2126" y="1360"/>
                  </a:cubicBezTo>
                  <a:cubicBezTo>
                    <a:pt x="2518" y="1481"/>
                    <a:pt x="2805" y="1781"/>
                    <a:pt x="2884" y="2143"/>
                  </a:cubicBezTo>
                  <a:cubicBezTo>
                    <a:pt x="2927" y="2344"/>
                    <a:pt x="2970" y="2548"/>
                    <a:pt x="3014" y="2749"/>
                  </a:cubicBezTo>
                  <a:cubicBezTo>
                    <a:pt x="2471" y="2651"/>
                    <a:pt x="1898" y="2599"/>
                    <a:pt x="1295" y="2599"/>
                  </a:cubicBezTo>
                  <a:cubicBezTo>
                    <a:pt x="1263" y="2599"/>
                    <a:pt x="1231" y="2599"/>
                    <a:pt x="1199" y="2600"/>
                  </a:cubicBezTo>
                  <a:cubicBezTo>
                    <a:pt x="1178" y="2600"/>
                    <a:pt x="1156" y="2600"/>
                    <a:pt x="1134" y="2600"/>
                  </a:cubicBezTo>
                  <a:cubicBezTo>
                    <a:pt x="891" y="2600"/>
                    <a:pt x="654" y="2607"/>
                    <a:pt x="422" y="2623"/>
                  </a:cubicBezTo>
                  <a:lnTo>
                    <a:pt x="0" y="3190"/>
                  </a:lnTo>
                  <a:lnTo>
                    <a:pt x="270" y="4463"/>
                  </a:lnTo>
                  <a:cubicBezTo>
                    <a:pt x="537" y="4437"/>
                    <a:pt x="808" y="4423"/>
                    <a:pt x="1087" y="4423"/>
                  </a:cubicBezTo>
                  <a:cubicBezTo>
                    <a:pt x="1124" y="4423"/>
                    <a:pt x="1161" y="4423"/>
                    <a:pt x="1198" y="4424"/>
                  </a:cubicBezTo>
                  <a:cubicBezTo>
                    <a:pt x="1227" y="4424"/>
                    <a:pt x="1257" y="4423"/>
                    <a:pt x="1286" y="4423"/>
                  </a:cubicBezTo>
                  <a:cubicBezTo>
                    <a:pt x="3205" y="4423"/>
                    <a:pt x="4821" y="5028"/>
                    <a:pt x="6115" y="6024"/>
                  </a:cubicBezTo>
                  <a:cubicBezTo>
                    <a:pt x="6099" y="5659"/>
                    <a:pt x="5823" y="2554"/>
                    <a:pt x="5764" y="2233"/>
                  </a:cubicBezTo>
                  <a:cubicBezTo>
                    <a:pt x="5641" y="1267"/>
                    <a:pt x="4924" y="616"/>
                    <a:pt x="3867" y="250"/>
                  </a:cubicBezTo>
                  <a:cubicBezTo>
                    <a:pt x="3618" y="164"/>
                    <a:pt x="3371" y="8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0;p39">
              <a:extLst>
                <a:ext uri="{FF2B5EF4-FFF2-40B4-BE49-F238E27FC236}">
                  <a16:creationId xmlns:a16="http://schemas.microsoft.com/office/drawing/2014/main" id="{2E0B63AE-AE45-4F4D-8848-8DCA54B1A091}"/>
                </a:ext>
              </a:extLst>
            </p:cNvPr>
            <p:cNvSpPr/>
            <p:nvPr/>
          </p:nvSpPr>
          <p:spPr>
            <a:xfrm>
              <a:off x="5171875" y="1588913"/>
              <a:ext cx="171225" cy="161200"/>
            </a:xfrm>
            <a:custGeom>
              <a:avLst/>
              <a:gdLst/>
              <a:ahLst/>
              <a:cxnLst/>
              <a:rect l="l" t="t" r="r" b="b"/>
              <a:pathLst>
                <a:path w="6849" h="6448" extrusionOk="0">
                  <a:moveTo>
                    <a:pt x="4912" y="0"/>
                  </a:moveTo>
                  <a:cubicBezTo>
                    <a:pt x="4587" y="0"/>
                    <a:pt x="4262" y="46"/>
                    <a:pt x="3950" y="137"/>
                  </a:cubicBezTo>
                  <a:cubicBezTo>
                    <a:pt x="3380" y="303"/>
                    <a:pt x="2816" y="483"/>
                    <a:pt x="2260" y="675"/>
                  </a:cubicBezTo>
                  <a:cubicBezTo>
                    <a:pt x="1201" y="1040"/>
                    <a:pt x="486" y="1694"/>
                    <a:pt x="360" y="2657"/>
                  </a:cubicBezTo>
                  <a:cubicBezTo>
                    <a:pt x="301" y="2981"/>
                    <a:pt x="16" y="6083"/>
                    <a:pt x="1" y="6448"/>
                  </a:cubicBezTo>
                  <a:cubicBezTo>
                    <a:pt x="1099" y="5600"/>
                    <a:pt x="2435" y="5037"/>
                    <a:pt x="3995" y="4889"/>
                  </a:cubicBezTo>
                  <a:cubicBezTo>
                    <a:pt x="4049" y="4431"/>
                    <a:pt x="4105" y="3368"/>
                    <a:pt x="4149" y="3048"/>
                  </a:cubicBezTo>
                  <a:lnTo>
                    <a:pt x="4149" y="3048"/>
                  </a:lnTo>
                  <a:cubicBezTo>
                    <a:pt x="3795" y="3070"/>
                    <a:pt x="3448" y="3113"/>
                    <a:pt x="3114" y="3173"/>
                  </a:cubicBezTo>
                  <a:cubicBezTo>
                    <a:pt x="3156" y="2972"/>
                    <a:pt x="3198" y="2768"/>
                    <a:pt x="3244" y="2567"/>
                  </a:cubicBezTo>
                  <a:cubicBezTo>
                    <a:pt x="3323" y="2205"/>
                    <a:pt x="3610" y="1905"/>
                    <a:pt x="4001" y="1787"/>
                  </a:cubicBezTo>
                  <a:cubicBezTo>
                    <a:pt x="4184" y="1731"/>
                    <a:pt x="4373" y="1691"/>
                    <a:pt x="4562" y="1672"/>
                  </a:cubicBezTo>
                  <a:cubicBezTo>
                    <a:pt x="4895" y="1138"/>
                    <a:pt x="5430" y="907"/>
                    <a:pt x="6105" y="675"/>
                  </a:cubicBezTo>
                  <a:cubicBezTo>
                    <a:pt x="6350" y="591"/>
                    <a:pt x="6599" y="509"/>
                    <a:pt x="6849" y="427"/>
                  </a:cubicBezTo>
                  <a:cubicBezTo>
                    <a:pt x="6536" y="326"/>
                    <a:pt x="6221" y="230"/>
                    <a:pt x="5904" y="137"/>
                  </a:cubicBezTo>
                  <a:cubicBezTo>
                    <a:pt x="5593" y="46"/>
                    <a:pt x="5267" y="0"/>
                    <a:pt x="4942" y="0"/>
                  </a:cubicBezTo>
                  <a:cubicBezTo>
                    <a:pt x="4937" y="0"/>
                    <a:pt x="4932" y="0"/>
                    <a:pt x="4927" y="0"/>
                  </a:cubicBezTo>
                  <a:cubicBezTo>
                    <a:pt x="4922" y="0"/>
                    <a:pt x="4917" y="0"/>
                    <a:pt x="4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5330599D-E899-4B5B-B04B-E2AF353CF9C8}"/>
              </a:ext>
            </a:extLst>
          </p:cNvPr>
          <p:cNvSpPr txBox="1"/>
          <p:nvPr/>
        </p:nvSpPr>
        <p:spPr>
          <a:xfrm>
            <a:off x="2788783" y="558983"/>
            <a:ext cx="7960347" cy="5632311"/>
          </a:xfrm>
          <a:prstGeom prst="rect">
            <a:avLst/>
          </a:prstGeom>
          <a:noFill/>
        </p:spPr>
        <p:txBody>
          <a:bodyPr wrap="square">
            <a:spAutoFit/>
          </a:bodyPr>
          <a:lstStyle/>
          <a:p>
            <a:r>
              <a:rPr lang="en-US" sz="3000" b="1" i="0" u="none" strike="noStrike">
                <a:solidFill>
                  <a:srgbClr val="333333"/>
                </a:solidFill>
                <a:effectLst/>
                <a:latin typeface="Times New Roman" panose="02020603050405020304" pitchFamily="18" charset="0"/>
                <a:cs typeface="Times New Roman" panose="02020603050405020304" pitchFamily="18" charset="0"/>
              </a:rPr>
              <a:t>1. Mở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Giới thiệu về ông em đang đọc báo.</a:t>
            </a:r>
          </a:p>
          <a:p>
            <a:r>
              <a:rPr lang="en-US" sz="3000" b="1" i="0" u="none" strike="noStrike">
                <a:solidFill>
                  <a:srgbClr val="333333"/>
                </a:solidFill>
                <a:effectLst/>
                <a:latin typeface="Times New Roman" panose="02020603050405020304" pitchFamily="18" charset="0"/>
                <a:cs typeface="Times New Roman" panose="02020603050405020304" pitchFamily="18" charset="0"/>
              </a:rPr>
              <a:t>2. Thân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 Miêu tả về ngoại hình của ông</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Loại báo mà ông em hay đọc là gì?</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Ông em đọc báo để làm gì:</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Cập nhật tin tức</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Thói quen mỗi sáng của ông</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Ông em hay đọc báo ở đâu?</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Dáng vẻ ông khi đọc báo</a:t>
            </a:r>
          </a:p>
          <a:p>
            <a:r>
              <a:rPr lang="en-US" sz="3000" b="1" i="0" u="none" strike="noStrike">
                <a:solidFill>
                  <a:srgbClr val="333333"/>
                </a:solidFill>
                <a:effectLst/>
                <a:latin typeface="Times New Roman" panose="02020603050405020304" pitchFamily="18" charset="0"/>
                <a:cs typeface="Times New Roman" panose="02020603050405020304" pitchFamily="18" charset="0"/>
              </a:rPr>
              <a:t>3. Kết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Khẳng định lại tình cảm của em với ông.</a:t>
            </a:r>
          </a:p>
        </p:txBody>
      </p:sp>
    </p:spTree>
    <p:extLst>
      <p:ext uri="{BB962C8B-B14F-4D97-AF65-F5344CB8AC3E}">
        <p14:creationId xmlns:p14="http://schemas.microsoft.com/office/powerpoint/2010/main" val="270479187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EF37EA-BEB4-4DBB-B5DA-B8CCA426AB88}"/>
              </a:ext>
            </a:extLst>
          </p:cNvPr>
          <p:cNvGrpSpPr/>
          <p:nvPr/>
        </p:nvGrpSpPr>
        <p:grpSpPr>
          <a:xfrm>
            <a:off x="0" y="0"/>
            <a:ext cx="12192000" cy="6906126"/>
            <a:chOff x="0" y="0"/>
            <a:chExt cx="12192000" cy="6906126"/>
          </a:xfrm>
        </p:grpSpPr>
        <p:pic>
          <p:nvPicPr>
            <p:cNvPr id="2" name="Picture 7">
              <a:extLst>
                <a:ext uri="{FF2B5EF4-FFF2-40B4-BE49-F238E27FC236}">
                  <a16:creationId xmlns:a16="http://schemas.microsoft.com/office/drawing/2014/main" id="{B2DC7684-8598-4916-A492-1560FF559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906126"/>
            </a:xfrm>
            <a:prstGeom prst="rect">
              <a:avLst/>
            </a:prstGeom>
          </p:spPr>
        </p:pic>
        <p:sp>
          <p:nvSpPr>
            <p:cNvPr id="3" name="Rectangle: Rounded Corners 2">
              <a:extLst>
                <a:ext uri="{FF2B5EF4-FFF2-40B4-BE49-F238E27FC236}">
                  <a16:creationId xmlns:a16="http://schemas.microsoft.com/office/drawing/2014/main" id="{A466906E-8702-403A-B7D6-2AC80A6B293E}"/>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5">
              <a:extLst>
                <a:ext uri="{FF2B5EF4-FFF2-40B4-BE49-F238E27FC236}">
                  <a16:creationId xmlns:a16="http://schemas.microsoft.com/office/drawing/2014/main" id="{3642E18F-991F-43CD-8790-4D36B0D01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2283" y="0"/>
              <a:ext cx="1829717" cy="1946507"/>
            </a:xfrm>
            <a:prstGeom prst="rect">
              <a:avLst/>
            </a:prstGeom>
          </p:spPr>
        </p:pic>
        <p:pic>
          <p:nvPicPr>
            <p:cNvPr id="5" name="Picture 6">
              <a:extLst>
                <a:ext uri="{FF2B5EF4-FFF2-40B4-BE49-F238E27FC236}">
                  <a16:creationId xmlns:a16="http://schemas.microsoft.com/office/drawing/2014/main" id="{4D12AD91-C5A1-4D64-A006-A658BBBF6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64786"/>
              <a:ext cx="2310074" cy="2374842"/>
            </a:xfrm>
            <a:prstGeom prst="rect">
              <a:avLst/>
            </a:prstGeom>
          </p:spPr>
        </p:pic>
        <p:pic>
          <p:nvPicPr>
            <p:cNvPr id="6" name="Picture 6">
              <a:extLst>
                <a:ext uri="{FF2B5EF4-FFF2-40B4-BE49-F238E27FC236}">
                  <a16:creationId xmlns:a16="http://schemas.microsoft.com/office/drawing/2014/main" id="{2E020BB9-2A36-4DBC-ABA2-34484DA55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pic>
        <p:nvPicPr>
          <p:cNvPr id="8" name="Picture 2">
            <a:extLst>
              <a:ext uri="{FF2B5EF4-FFF2-40B4-BE49-F238E27FC236}">
                <a16:creationId xmlns:a16="http://schemas.microsoft.com/office/drawing/2014/main" id="{3DF82566-DF80-44A4-9EBB-F55EC42D28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1773" y="2426721"/>
            <a:ext cx="10139081" cy="2104606"/>
          </a:xfrm>
          <a:prstGeom prst="rect">
            <a:avLst/>
          </a:prstGeom>
        </p:spPr>
      </p:pic>
      <p:grpSp>
        <p:nvGrpSpPr>
          <p:cNvPr id="9" name="Google Shape;1028;p40">
            <a:extLst>
              <a:ext uri="{FF2B5EF4-FFF2-40B4-BE49-F238E27FC236}">
                <a16:creationId xmlns:a16="http://schemas.microsoft.com/office/drawing/2014/main" id="{ADF50C75-8C80-48B8-A820-14846F46E030}"/>
              </a:ext>
            </a:extLst>
          </p:cNvPr>
          <p:cNvGrpSpPr/>
          <p:nvPr/>
        </p:nvGrpSpPr>
        <p:grpSpPr>
          <a:xfrm>
            <a:off x="867870" y="706001"/>
            <a:ext cx="1263063" cy="1387723"/>
            <a:chOff x="3788738" y="1588850"/>
            <a:chExt cx="495125" cy="702100"/>
          </a:xfrm>
        </p:grpSpPr>
        <p:sp>
          <p:nvSpPr>
            <p:cNvPr id="10" name="Google Shape;1029;p40">
              <a:extLst>
                <a:ext uri="{FF2B5EF4-FFF2-40B4-BE49-F238E27FC236}">
                  <a16:creationId xmlns:a16="http://schemas.microsoft.com/office/drawing/2014/main" id="{07433F43-8623-49E3-91AA-BF6AE938580D}"/>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0;p40">
              <a:extLst>
                <a:ext uri="{FF2B5EF4-FFF2-40B4-BE49-F238E27FC236}">
                  <a16:creationId xmlns:a16="http://schemas.microsoft.com/office/drawing/2014/main" id="{FA2694C8-7759-4441-800A-9DC67738C2D4}"/>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1;p40">
              <a:extLst>
                <a:ext uri="{FF2B5EF4-FFF2-40B4-BE49-F238E27FC236}">
                  <a16:creationId xmlns:a16="http://schemas.microsoft.com/office/drawing/2014/main" id="{43460333-269F-48C8-B5CB-11D3A0E5B15E}"/>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2;p40">
              <a:extLst>
                <a:ext uri="{FF2B5EF4-FFF2-40B4-BE49-F238E27FC236}">
                  <a16:creationId xmlns:a16="http://schemas.microsoft.com/office/drawing/2014/main" id="{CA3BDCBA-2E17-40DC-AFF9-AF1CE6412B23}"/>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3;p40">
              <a:extLst>
                <a:ext uri="{FF2B5EF4-FFF2-40B4-BE49-F238E27FC236}">
                  <a16:creationId xmlns:a16="http://schemas.microsoft.com/office/drawing/2014/main" id="{BDA09F92-3BCB-49E2-B941-C56A7EE57DB5}"/>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4;p40">
              <a:extLst>
                <a:ext uri="{FF2B5EF4-FFF2-40B4-BE49-F238E27FC236}">
                  <a16:creationId xmlns:a16="http://schemas.microsoft.com/office/drawing/2014/main" id="{7371AAF1-9E43-4B77-8D20-A7B9ABE789B4}"/>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5;p40">
              <a:extLst>
                <a:ext uri="{FF2B5EF4-FFF2-40B4-BE49-F238E27FC236}">
                  <a16:creationId xmlns:a16="http://schemas.microsoft.com/office/drawing/2014/main" id="{1749591D-9366-4CAB-9659-1DD72DB69CD3}"/>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a:extLst>
              <a:ext uri="{FF2B5EF4-FFF2-40B4-BE49-F238E27FC236}">
                <a16:creationId xmlns:a16="http://schemas.microsoft.com/office/drawing/2014/main" id="{5347BED3-6E17-4774-B427-AFFCCD3EFF19}"/>
              </a:ext>
            </a:extLst>
          </p:cNvPr>
          <p:cNvPicPr>
            <a:picLocks noChangeAspect="1"/>
          </p:cNvPicPr>
          <p:nvPr/>
        </p:nvPicPr>
        <p:blipFill>
          <a:blip r:embed="rId12"/>
          <a:stretch>
            <a:fillRect/>
          </a:stretch>
        </p:blipFill>
        <p:spPr>
          <a:xfrm>
            <a:off x="1999133" y="2810202"/>
            <a:ext cx="8193734" cy="1237595"/>
          </a:xfrm>
          <a:prstGeom prst="rect">
            <a:avLst/>
          </a:prstGeom>
        </p:spPr>
      </p:pic>
    </p:spTree>
    <p:extLst>
      <p:ext uri="{BB962C8B-B14F-4D97-AF65-F5344CB8AC3E}">
        <p14:creationId xmlns:p14="http://schemas.microsoft.com/office/powerpoint/2010/main" val="220699441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EF37EA-BEB4-4DBB-B5DA-B8CCA426AB88}"/>
              </a:ext>
            </a:extLst>
          </p:cNvPr>
          <p:cNvGrpSpPr/>
          <p:nvPr/>
        </p:nvGrpSpPr>
        <p:grpSpPr>
          <a:xfrm>
            <a:off x="0" y="0"/>
            <a:ext cx="12192000" cy="6906126"/>
            <a:chOff x="0" y="0"/>
            <a:chExt cx="12192000" cy="6906126"/>
          </a:xfrm>
        </p:grpSpPr>
        <p:pic>
          <p:nvPicPr>
            <p:cNvPr id="2" name="Picture 7">
              <a:extLst>
                <a:ext uri="{FF2B5EF4-FFF2-40B4-BE49-F238E27FC236}">
                  <a16:creationId xmlns:a16="http://schemas.microsoft.com/office/drawing/2014/main" id="{B2DC7684-8598-4916-A492-1560FF559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906126"/>
            </a:xfrm>
            <a:prstGeom prst="rect">
              <a:avLst/>
            </a:prstGeom>
          </p:spPr>
        </p:pic>
        <p:sp>
          <p:nvSpPr>
            <p:cNvPr id="3" name="Rectangle: Rounded Corners 2">
              <a:extLst>
                <a:ext uri="{FF2B5EF4-FFF2-40B4-BE49-F238E27FC236}">
                  <a16:creationId xmlns:a16="http://schemas.microsoft.com/office/drawing/2014/main" id="{A466906E-8702-403A-B7D6-2AC80A6B293E}"/>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5">
              <a:extLst>
                <a:ext uri="{FF2B5EF4-FFF2-40B4-BE49-F238E27FC236}">
                  <a16:creationId xmlns:a16="http://schemas.microsoft.com/office/drawing/2014/main" id="{3642E18F-991F-43CD-8790-4D36B0D01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2283" y="0"/>
              <a:ext cx="1829717" cy="1946507"/>
            </a:xfrm>
            <a:prstGeom prst="rect">
              <a:avLst/>
            </a:prstGeom>
          </p:spPr>
        </p:pic>
        <p:pic>
          <p:nvPicPr>
            <p:cNvPr id="5" name="Picture 6">
              <a:extLst>
                <a:ext uri="{FF2B5EF4-FFF2-40B4-BE49-F238E27FC236}">
                  <a16:creationId xmlns:a16="http://schemas.microsoft.com/office/drawing/2014/main" id="{4D12AD91-C5A1-4D64-A006-A658BBBF6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64786"/>
              <a:ext cx="2310074" cy="2374842"/>
            </a:xfrm>
            <a:prstGeom prst="rect">
              <a:avLst/>
            </a:prstGeom>
          </p:spPr>
        </p:pic>
        <p:pic>
          <p:nvPicPr>
            <p:cNvPr id="6" name="Picture 6">
              <a:extLst>
                <a:ext uri="{FF2B5EF4-FFF2-40B4-BE49-F238E27FC236}">
                  <a16:creationId xmlns:a16="http://schemas.microsoft.com/office/drawing/2014/main" id="{2E020BB9-2A36-4DBC-ABA2-34484DA55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1028;p40">
            <a:extLst>
              <a:ext uri="{FF2B5EF4-FFF2-40B4-BE49-F238E27FC236}">
                <a16:creationId xmlns:a16="http://schemas.microsoft.com/office/drawing/2014/main" id="{EBD77B17-0654-47B3-A0D7-61BE319A9B6A}"/>
              </a:ext>
            </a:extLst>
          </p:cNvPr>
          <p:cNvGrpSpPr/>
          <p:nvPr/>
        </p:nvGrpSpPr>
        <p:grpSpPr>
          <a:xfrm>
            <a:off x="867870" y="706001"/>
            <a:ext cx="1263063" cy="1387723"/>
            <a:chOff x="3788738" y="1588850"/>
            <a:chExt cx="495125" cy="702100"/>
          </a:xfrm>
        </p:grpSpPr>
        <p:sp>
          <p:nvSpPr>
            <p:cNvPr id="10" name="Google Shape;1029;p40">
              <a:extLst>
                <a:ext uri="{FF2B5EF4-FFF2-40B4-BE49-F238E27FC236}">
                  <a16:creationId xmlns:a16="http://schemas.microsoft.com/office/drawing/2014/main" id="{0827E4B3-0D07-4AC4-A706-7FBB0CCD0806}"/>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0;p40">
              <a:extLst>
                <a:ext uri="{FF2B5EF4-FFF2-40B4-BE49-F238E27FC236}">
                  <a16:creationId xmlns:a16="http://schemas.microsoft.com/office/drawing/2014/main" id="{669F0F9C-D54E-42BA-9C77-86DED4D7A530}"/>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1;p40">
              <a:extLst>
                <a:ext uri="{FF2B5EF4-FFF2-40B4-BE49-F238E27FC236}">
                  <a16:creationId xmlns:a16="http://schemas.microsoft.com/office/drawing/2014/main" id="{A87D35B0-E614-4FFD-82E7-29B3F7A10F2F}"/>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2;p40">
              <a:extLst>
                <a:ext uri="{FF2B5EF4-FFF2-40B4-BE49-F238E27FC236}">
                  <a16:creationId xmlns:a16="http://schemas.microsoft.com/office/drawing/2014/main" id="{43239A4B-A949-4CD5-930E-ECE6BF22C4DC}"/>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3;p40">
              <a:extLst>
                <a:ext uri="{FF2B5EF4-FFF2-40B4-BE49-F238E27FC236}">
                  <a16:creationId xmlns:a16="http://schemas.microsoft.com/office/drawing/2014/main" id="{EA772B1F-C76A-4D0B-94DF-0C38B40D715C}"/>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4;p40">
              <a:extLst>
                <a:ext uri="{FF2B5EF4-FFF2-40B4-BE49-F238E27FC236}">
                  <a16:creationId xmlns:a16="http://schemas.microsoft.com/office/drawing/2014/main" id="{92A860D6-52D7-4665-887D-DFED01D2FDA2}"/>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5;p40">
              <a:extLst>
                <a:ext uri="{FF2B5EF4-FFF2-40B4-BE49-F238E27FC236}">
                  <a16:creationId xmlns:a16="http://schemas.microsoft.com/office/drawing/2014/main" id="{811BAF2F-72E3-46DF-91DE-C6742E2430D7}"/>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8B0ED7A8-DAA0-4517-91D9-AEC50139C301}"/>
              </a:ext>
            </a:extLst>
          </p:cNvPr>
          <p:cNvSpPr txBox="1"/>
          <p:nvPr/>
        </p:nvSpPr>
        <p:spPr>
          <a:xfrm>
            <a:off x="1990875" y="2378594"/>
            <a:ext cx="8371408" cy="2400657"/>
          </a:xfrm>
          <a:prstGeom prst="rect">
            <a:avLst/>
          </a:prstGeom>
          <a:solidFill>
            <a:schemeClr val="accent4">
              <a:lumMod val="20000"/>
              <a:lumOff val="80000"/>
            </a:schemeClr>
          </a:solidFill>
        </p:spPr>
        <p:txBody>
          <a:bodyPr wrap="square">
            <a:spAutoFit/>
          </a:bodyPr>
          <a:lstStyle/>
          <a:p>
            <a:pPr algn="just"/>
            <a:r>
              <a:rPr lang="en-US" sz="3000" b="0" i="0">
                <a:effectLst/>
                <a:latin typeface="+mj-lt"/>
              </a:rPr>
              <a:t>	</a:t>
            </a:r>
            <a:r>
              <a:rPr lang="vi-VN" sz="3000" b="0" i="0">
                <a:effectLst/>
                <a:latin typeface="+mj-lt"/>
              </a:rPr>
              <a:t>Vào một ngày chủ nhật được nghỉ học, bố cho em đến công trường nơi bố làm việc để tham quan. Tại đây, em được tận mắt quan sát công việc quen thuộc mà bố làm mỗi ngày. Em vô cùng thích thú với chuyến đi này.</a:t>
            </a:r>
          </a:p>
        </p:txBody>
      </p:sp>
      <p:sp>
        <p:nvSpPr>
          <p:cNvPr id="19" name="TextBox 18">
            <a:extLst>
              <a:ext uri="{FF2B5EF4-FFF2-40B4-BE49-F238E27FC236}">
                <a16:creationId xmlns:a16="http://schemas.microsoft.com/office/drawing/2014/main" id="{8250C7E6-549B-473E-82DC-95A98DDD934E}"/>
              </a:ext>
            </a:extLst>
          </p:cNvPr>
          <p:cNvSpPr txBox="1"/>
          <p:nvPr/>
        </p:nvSpPr>
        <p:spPr>
          <a:xfrm>
            <a:off x="3089703" y="1284951"/>
            <a:ext cx="7149018" cy="553998"/>
          </a:xfrm>
          <a:prstGeom prst="rect">
            <a:avLst/>
          </a:prstGeom>
          <a:noFill/>
        </p:spPr>
        <p:txBody>
          <a:bodyPr wrap="square">
            <a:spAutoFit/>
          </a:bodyPr>
          <a:lstStyle/>
          <a:p>
            <a:pPr algn="just"/>
            <a:r>
              <a:rPr lang="en-US" sz="3000" b="1" i="0">
                <a:effectLst/>
                <a:latin typeface="Times New Roman" panose="02020603050405020304" pitchFamily="18" charset="0"/>
                <a:cs typeface="Times New Roman" panose="02020603050405020304" pitchFamily="18" charset="0"/>
              </a:rPr>
              <a:t>1. </a:t>
            </a:r>
            <a:r>
              <a:rPr lang="vi-VN" sz="3000" b="1" i="0">
                <a:effectLst/>
                <a:latin typeface="Times New Roman" panose="02020603050405020304" pitchFamily="18" charset="0"/>
                <a:cs typeface="Times New Roman" panose="02020603050405020304" pitchFamily="18" charset="0"/>
              </a:rPr>
              <a:t>Mở bài</a:t>
            </a:r>
            <a:r>
              <a:rPr lang="en-US" sz="3000" b="1" i="0">
                <a:effectLst/>
                <a:latin typeface="Times New Roman" panose="02020603050405020304" pitchFamily="18" charset="0"/>
                <a:cs typeface="Times New Roman" panose="02020603050405020304" pitchFamily="18" charset="0"/>
              </a:rPr>
              <a:t>: </a:t>
            </a:r>
            <a:r>
              <a:rPr lang="en-US" sz="3000" b="0" i="0">
                <a:effectLst/>
                <a:latin typeface="Times New Roman" panose="02020603050405020304" pitchFamily="18" charset="0"/>
                <a:cs typeface="Times New Roman" panose="02020603050405020304" pitchFamily="18" charset="0"/>
              </a:rPr>
              <a:t>Giới thiệu bố đang xây nhà.</a:t>
            </a:r>
            <a:endParaRPr lang="vi-VN" sz="30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30250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EF37EA-BEB4-4DBB-B5DA-B8CCA426AB88}"/>
              </a:ext>
            </a:extLst>
          </p:cNvPr>
          <p:cNvGrpSpPr/>
          <p:nvPr/>
        </p:nvGrpSpPr>
        <p:grpSpPr>
          <a:xfrm>
            <a:off x="0" y="0"/>
            <a:ext cx="12192000" cy="6906126"/>
            <a:chOff x="0" y="0"/>
            <a:chExt cx="12192000" cy="6906126"/>
          </a:xfrm>
        </p:grpSpPr>
        <p:pic>
          <p:nvPicPr>
            <p:cNvPr id="2" name="Picture 7">
              <a:extLst>
                <a:ext uri="{FF2B5EF4-FFF2-40B4-BE49-F238E27FC236}">
                  <a16:creationId xmlns:a16="http://schemas.microsoft.com/office/drawing/2014/main" id="{B2DC7684-8598-4916-A492-1560FF559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906126"/>
            </a:xfrm>
            <a:prstGeom prst="rect">
              <a:avLst/>
            </a:prstGeom>
          </p:spPr>
        </p:pic>
        <p:sp>
          <p:nvSpPr>
            <p:cNvPr id="3" name="Rectangle: Rounded Corners 2">
              <a:extLst>
                <a:ext uri="{FF2B5EF4-FFF2-40B4-BE49-F238E27FC236}">
                  <a16:creationId xmlns:a16="http://schemas.microsoft.com/office/drawing/2014/main" id="{A466906E-8702-403A-B7D6-2AC80A6B293E}"/>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5">
              <a:extLst>
                <a:ext uri="{FF2B5EF4-FFF2-40B4-BE49-F238E27FC236}">
                  <a16:creationId xmlns:a16="http://schemas.microsoft.com/office/drawing/2014/main" id="{3642E18F-991F-43CD-8790-4D36B0D01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2283" y="0"/>
              <a:ext cx="1829717" cy="1946507"/>
            </a:xfrm>
            <a:prstGeom prst="rect">
              <a:avLst/>
            </a:prstGeom>
          </p:spPr>
        </p:pic>
        <p:pic>
          <p:nvPicPr>
            <p:cNvPr id="5" name="Picture 6">
              <a:extLst>
                <a:ext uri="{FF2B5EF4-FFF2-40B4-BE49-F238E27FC236}">
                  <a16:creationId xmlns:a16="http://schemas.microsoft.com/office/drawing/2014/main" id="{4D12AD91-C5A1-4D64-A006-A658BBBF6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64786"/>
              <a:ext cx="2310074" cy="2374842"/>
            </a:xfrm>
            <a:prstGeom prst="rect">
              <a:avLst/>
            </a:prstGeom>
          </p:spPr>
        </p:pic>
        <p:pic>
          <p:nvPicPr>
            <p:cNvPr id="6" name="Picture 6">
              <a:extLst>
                <a:ext uri="{FF2B5EF4-FFF2-40B4-BE49-F238E27FC236}">
                  <a16:creationId xmlns:a16="http://schemas.microsoft.com/office/drawing/2014/main" id="{2E020BB9-2A36-4DBC-ABA2-34484DA55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1028;p40">
            <a:extLst>
              <a:ext uri="{FF2B5EF4-FFF2-40B4-BE49-F238E27FC236}">
                <a16:creationId xmlns:a16="http://schemas.microsoft.com/office/drawing/2014/main" id="{C04CC790-9C55-4AA9-A5BF-29DCC2C0CD7F}"/>
              </a:ext>
            </a:extLst>
          </p:cNvPr>
          <p:cNvGrpSpPr/>
          <p:nvPr/>
        </p:nvGrpSpPr>
        <p:grpSpPr>
          <a:xfrm>
            <a:off x="867870" y="706001"/>
            <a:ext cx="1263063" cy="1387723"/>
            <a:chOff x="3788738" y="1588850"/>
            <a:chExt cx="495125" cy="702100"/>
          </a:xfrm>
        </p:grpSpPr>
        <p:sp>
          <p:nvSpPr>
            <p:cNvPr id="10" name="Google Shape;1029;p40">
              <a:extLst>
                <a:ext uri="{FF2B5EF4-FFF2-40B4-BE49-F238E27FC236}">
                  <a16:creationId xmlns:a16="http://schemas.microsoft.com/office/drawing/2014/main" id="{09E8CB44-3656-4C6F-89C1-BF1666BACE7E}"/>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0;p40">
              <a:extLst>
                <a:ext uri="{FF2B5EF4-FFF2-40B4-BE49-F238E27FC236}">
                  <a16:creationId xmlns:a16="http://schemas.microsoft.com/office/drawing/2014/main" id="{26534D1B-C236-4854-B3AE-0D87FD571EAD}"/>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1;p40">
              <a:extLst>
                <a:ext uri="{FF2B5EF4-FFF2-40B4-BE49-F238E27FC236}">
                  <a16:creationId xmlns:a16="http://schemas.microsoft.com/office/drawing/2014/main" id="{B7362BB6-38AA-4DF3-8AE2-68C1470F275B}"/>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2;p40">
              <a:extLst>
                <a:ext uri="{FF2B5EF4-FFF2-40B4-BE49-F238E27FC236}">
                  <a16:creationId xmlns:a16="http://schemas.microsoft.com/office/drawing/2014/main" id="{20CCD6E3-79D1-4057-8373-EA87779C912A}"/>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3;p40">
              <a:extLst>
                <a:ext uri="{FF2B5EF4-FFF2-40B4-BE49-F238E27FC236}">
                  <a16:creationId xmlns:a16="http://schemas.microsoft.com/office/drawing/2014/main" id="{19872632-8127-4356-9241-C675C5651789}"/>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4;p40">
              <a:extLst>
                <a:ext uri="{FF2B5EF4-FFF2-40B4-BE49-F238E27FC236}">
                  <a16:creationId xmlns:a16="http://schemas.microsoft.com/office/drawing/2014/main" id="{14D85F5E-45AF-47DE-B4B8-14968A5E20B9}"/>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5;p40">
              <a:extLst>
                <a:ext uri="{FF2B5EF4-FFF2-40B4-BE49-F238E27FC236}">
                  <a16:creationId xmlns:a16="http://schemas.microsoft.com/office/drawing/2014/main" id="{4F8B2554-C920-44B3-A368-CE9B45552F8B}"/>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5DE2EBE0-4FBE-46EB-B694-3FBD76F7FCF7}"/>
              </a:ext>
            </a:extLst>
          </p:cNvPr>
          <p:cNvSpPr txBox="1"/>
          <p:nvPr/>
        </p:nvSpPr>
        <p:spPr>
          <a:xfrm>
            <a:off x="2821019" y="450391"/>
            <a:ext cx="7445326" cy="5632311"/>
          </a:xfrm>
          <a:prstGeom prst="rect">
            <a:avLst/>
          </a:prstGeom>
          <a:noFill/>
        </p:spPr>
        <p:txBody>
          <a:bodyPr wrap="square">
            <a:spAutoFit/>
          </a:bodyPr>
          <a:lstStyle/>
          <a:p>
            <a:pPr algn="just"/>
            <a:r>
              <a:rPr lang="en-US" sz="3000" b="1" i="0">
                <a:effectLst/>
                <a:latin typeface="Times New Roman" panose="02020603050405020304" pitchFamily="18" charset="0"/>
                <a:cs typeface="Times New Roman" panose="02020603050405020304" pitchFamily="18" charset="0"/>
              </a:rPr>
              <a:t>2. </a:t>
            </a:r>
            <a:r>
              <a:rPr lang="vi-VN" sz="3000" b="1" i="0">
                <a:effectLst/>
                <a:latin typeface="Times New Roman" panose="02020603050405020304" pitchFamily="18" charset="0"/>
                <a:cs typeface="Times New Roman" panose="02020603050405020304" pitchFamily="18" charset="0"/>
              </a:rPr>
              <a:t>Thân bài</a:t>
            </a:r>
          </a:p>
          <a:p>
            <a:pPr algn="just"/>
            <a:r>
              <a:rPr lang="vi-VN" sz="3000" b="1" i="1">
                <a:effectLst/>
                <a:latin typeface="Times New Roman" panose="02020603050405020304" pitchFamily="18" charset="0"/>
                <a:cs typeface="Times New Roman" panose="02020603050405020304" pitchFamily="18" charset="0"/>
              </a:rPr>
              <a:t>a. Giới thiệu chung</a:t>
            </a:r>
          </a:p>
          <a:p>
            <a:pPr algn="just"/>
            <a:r>
              <a:rPr lang="en-US" sz="3000" b="0" i="0">
                <a:effectLst/>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Bố em là một công nhân xây dựng lành nghề.</a:t>
            </a:r>
          </a:p>
          <a:p>
            <a:pPr algn="just"/>
            <a:r>
              <a:rPr lang="en-US" sz="3000">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Công việc của bố tuy vất vả nhưng đem lại niềm vui cho bố và đó cũng là nguồn nuôi sống cả gia đình em.</a:t>
            </a:r>
            <a:endParaRPr lang="en-US" sz="3000">
              <a:latin typeface="Times New Roman" panose="02020603050405020304" pitchFamily="18" charset="0"/>
              <a:cs typeface="Times New Roman" panose="02020603050405020304" pitchFamily="18" charset="0"/>
            </a:endParaRPr>
          </a:p>
          <a:p>
            <a:pPr algn="just"/>
            <a:r>
              <a:rPr lang="vi-VN" sz="3000" b="1" i="1">
                <a:effectLst/>
                <a:latin typeface="+mj-lt"/>
              </a:rPr>
              <a:t>b. Tả dáng vẻ của bố khi làm việc</a:t>
            </a:r>
          </a:p>
          <a:p>
            <a:pPr algn="just"/>
            <a:r>
              <a:rPr lang="en-US" sz="3000" b="0" i="0">
                <a:effectLst/>
                <a:latin typeface="+mj-lt"/>
              </a:rPr>
              <a:t>- </a:t>
            </a:r>
            <a:r>
              <a:rPr lang="vi-VN" sz="3000" b="0" i="0">
                <a:effectLst/>
                <a:latin typeface="+mj-lt"/>
              </a:rPr>
              <a:t>Bố mặc chiếc áo công nhân màu xanh và chiếc quần âu đã bạc màu.</a:t>
            </a:r>
          </a:p>
          <a:p>
            <a:pPr algn="just"/>
            <a:r>
              <a:rPr lang="en-US" sz="3000" b="0" i="0">
                <a:effectLst/>
                <a:latin typeface="+mj-lt"/>
              </a:rPr>
              <a:t>- </a:t>
            </a:r>
            <a:r>
              <a:rPr lang="vi-VN" sz="3000" b="0" i="0">
                <a:effectLst/>
                <a:latin typeface="+mj-lt"/>
              </a:rPr>
              <a:t>Sau tiếng còi báo hiệu giờ làm việc bắt đầu bố bắt tay ngay vào công việc của mình.</a:t>
            </a:r>
          </a:p>
          <a:p>
            <a:pPr marL="457200" indent="-457200" algn="just">
              <a:buFontTx/>
              <a:buChar char="-"/>
            </a:pPr>
            <a:endParaRPr lang="vi-VN" sz="30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49030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pic>
        <p:nvPicPr>
          <p:cNvPr id="162" name="Picture 2">
            <a:extLst>
              <a:ext uri="{FF2B5EF4-FFF2-40B4-BE49-F238E27FC236}">
                <a16:creationId xmlns:a16="http://schemas.microsoft.com/office/drawing/2014/main" id="{E5C9817A-9056-4F55-9AFC-DDD34FAD6E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18401" y="187712"/>
            <a:ext cx="7315200" cy="1387870"/>
          </a:xfrm>
          <a:prstGeom prst="rect">
            <a:avLst/>
          </a:prstGeom>
        </p:spPr>
      </p:pic>
      <p:grpSp>
        <p:nvGrpSpPr>
          <p:cNvPr id="10" name="Group 9">
            <a:extLst>
              <a:ext uri="{FF2B5EF4-FFF2-40B4-BE49-F238E27FC236}">
                <a16:creationId xmlns:a16="http://schemas.microsoft.com/office/drawing/2014/main" id="{397AA918-68AA-46A2-AA96-2042DE0E5648}"/>
              </a:ext>
            </a:extLst>
          </p:cNvPr>
          <p:cNvGrpSpPr/>
          <p:nvPr/>
        </p:nvGrpSpPr>
        <p:grpSpPr>
          <a:xfrm>
            <a:off x="824161" y="4245968"/>
            <a:ext cx="10329951" cy="1946836"/>
            <a:chOff x="824161" y="4245968"/>
            <a:chExt cx="10329951" cy="1946836"/>
          </a:xfrm>
        </p:grpSpPr>
        <p:sp>
          <p:nvSpPr>
            <p:cNvPr id="166" name="Rectangle: Rounded Corners 165">
              <a:extLst>
                <a:ext uri="{FF2B5EF4-FFF2-40B4-BE49-F238E27FC236}">
                  <a16:creationId xmlns:a16="http://schemas.microsoft.com/office/drawing/2014/main" id="{75A6FA19-3065-43F6-AEDC-6E4D028CC60F}"/>
                </a:ext>
              </a:extLst>
            </p:cNvPr>
            <p:cNvSpPr/>
            <p:nvPr/>
          </p:nvSpPr>
          <p:spPr>
            <a:xfrm>
              <a:off x="1461717" y="4245968"/>
              <a:ext cx="9692395" cy="194683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BEF"/>
                </a:solidFill>
                <a:latin typeface="Arial"/>
                <a:sym typeface="Arial"/>
              </a:endParaRPr>
            </a:p>
          </p:txBody>
        </p:sp>
        <p:grpSp>
          <p:nvGrpSpPr>
            <p:cNvPr id="199" name="Google Shape;612;p27">
              <a:extLst>
                <a:ext uri="{FF2B5EF4-FFF2-40B4-BE49-F238E27FC236}">
                  <a16:creationId xmlns:a16="http://schemas.microsoft.com/office/drawing/2014/main" id="{247941A9-6F3B-494B-A942-8BAD1307D07F}"/>
                </a:ext>
              </a:extLst>
            </p:cNvPr>
            <p:cNvGrpSpPr/>
            <p:nvPr/>
          </p:nvGrpSpPr>
          <p:grpSpPr>
            <a:xfrm>
              <a:off x="843377" y="4285364"/>
              <a:ext cx="996405" cy="1309072"/>
              <a:chOff x="1327725" y="574025"/>
              <a:chExt cx="2215064" cy="1893151"/>
            </a:xfrm>
          </p:grpSpPr>
          <p:sp>
            <p:nvSpPr>
              <p:cNvPr id="200" name="Google Shape;613;p27">
                <a:extLst>
                  <a:ext uri="{FF2B5EF4-FFF2-40B4-BE49-F238E27FC236}">
                    <a16:creationId xmlns:a16="http://schemas.microsoft.com/office/drawing/2014/main" id="{AA4B0C0C-2CE8-4311-8A30-9BF387C5E972}"/>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614;p27">
                <a:extLst>
                  <a:ext uri="{FF2B5EF4-FFF2-40B4-BE49-F238E27FC236}">
                    <a16:creationId xmlns:a16="http://schemas.microsoft.com/office/drawing/2014/main" id="{4569584D-BE70-4164-9D6F-7E2A04A55DEA}"/>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615;p27">
                <a:extLst>
                  <a:ext uri="{FF2B5EF4-FFF2-40B4-BE49-F238E27FC236}">
                    <a16:creationId xmlns:a16="http://schemas.microsoft.com/office/drawing/2014/main" id="{5771FE5E-D10E-4968-A322-E939DF587E73}"/>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616;p27">
                <a:extLst>
                  <a:ext uri="{FF2B5EF4-FFF2-40B4-BE49-F238E27FC236}">
                    <a16:creationId xmlns:a16="http://schemas.microsoft.com/office/drawing/2014/main" id="{C6B9D492-019A-4B5C-B501-9D209F0EC952}"/>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617;p27">
                <a:extLst>
                  <a:ext uri="{FF2B5EF4-FFF2-40B4-BE49-F238E27FC236}">
                    <a16:creationId xmlns:a16="http://schemas.microsoft.com/office/drawing/2014/main" id="{DBAB50D0-4B4B-40EB-BBD7-4B259AA415FB}"/>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618;p27">
                <a:extLst>
                  <a:ext uri="{FF2B5EF4-FFF2-40B4-BE49-F238E27FC236}">
                    <a16:creationId xmlns:a16="http://schemas.microsoft.com/office/drawing/2014/main" id="{7824187D-9607-4D9D-BC4B-A84EE1CE137F}"/>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619;p27">
                <a:extLst>
                  <a:ext uri="{FF2B5EF4-FFF2-40B4-BE49-F238E27FC236}">
                    <a16:creationId xmlns:a16="http://schemas.microsoft.com/office/drawing/2014/main" id="{FD4C3EF0-4811-4924-89AD-5BAE80E811AF}"/>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620;p27">
                <a:extLst>
                  <a:ext uri="{FF2B5EF4-FFF2-40B4-BE49-F238E27FC236}">
                    <a16:creationId xmlns:a16="http://schemas.microsoft.com/office/drawing/2014/main" id="{C5DC2450-403D-4A8D-BD03-BB4129AB7541}"/>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621;p27">
                <a:extLst>
                  <a:ext uri="{FF2B5EF4-FFF2-40B4-BE49-F238E27FC236}">
                    <a16:creationId xmlns:a16="http://schemas.microsoft.com/office/drawing/2014/main" id="{C4A31DFA-14D7-4D77-B092-029B7EBAEFF9}"/>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622;p27">
                <a:extLst>
                  <a:ext uri="{FF2B5EF4-FFF2-40B4-BE49-F238E27FC236}">
                    <a16:creationId xmlns:a16="http://schemas.microsoft.com/office/drawing/2014/main" id="{593E8D89-C583-4E97-9569-D994A7A4FC80}"/>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623;p27">
                <a:extLst>
                  <a:ext uri="{FF2B5EF4-FFF2-40B4-BE49-F238E27FC236}">
                    <a16:creationId xmlns:a16="http://schemas.microsoft.com/office/drawing/2014/main" id="{3A34B433-F9C3-4B46-9636-31DACCF1AC7F}"/>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624;p27">
                <a:extLst>
                  <a:ext uri="{FF2B5EF4-FFF2-40B4-BE49-F238E27FC236}">
                    <a16:creationId xmlns:a16="http://schemas.microsoft.com/office/drawing/2014/main" id="{193E3937-028B-4F5F-A311-28EB6B26ED47}"/>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625;p27">
                <a:extLst>
                  <a:ext uri="{FF2B5EF4-FFF2-40B4-BE49-F238E27FC236}">
                    <a16:creationId xmlns:a16="http://schemas.microsoft.com/office/drawing/2014/main" id="{989D0664-F9B0-4955-BFC1-467296887BC5}"/>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626;p27">
                <a:extLst>
                  <a:ext uri="{FF2B5EF4-FFF2-40B4-BE49-F238E27FC236}">
                    <a16:creationId xmlns:a16="http://schemas.microsoft.com/office/drawing/2014/main" id="{8A7AD32E-1951-4E09-BDB2-402E1A1D632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627;p27">
                <a:extLst>
                  <a:ext uri="{FF2B5EF4-FFF2-40B4-BE49-F238E27FC236}">
                    <a16:creationId xmlns:a16="http://schemas.microsoft.com/office/drawing/2014/main" id="{D201F2DE-E42B-44EF-AFAF-564B9E01C57D}"/>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628;p27">
                <a:extLst>
                  <a:ext uri="{FF2B5EF4-FFF2-40B4-BE49-F238E27FC236}">
                    <a16:creationId xmlns:a16="http://schemas.microsoft.com/office/drawing/2014/main" id="{6D4B1612-01E5-436B-B2FE-0F2F4102B633}"/>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629;p27">
                <a:extLst>
                  <a:ext uri="{FF2B5EF4-FFF2-40B4-BE49-F238E27FC236}">
                    <a16:creationId xmlns:a16="http://schemas.microsoft.com/office/drawing/2014/main" id="{CFD2AB18-819C-4CC8-8AA7-E89C90343AAC}"/>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1" name="Google Shape;611;p27"/>
            <p:cNvSpPr/>
            <p:nvPr/>
          </p:nvSpPr>
          <p:spPr>
            <a:xfrm rot="-8665993">
              <a:off x="824161" y="4406545"/>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roup 2">
            <a:extLst>
              <a:ext uri="{FF2B5EF4-FFF2-40B4-BE49-F238E27FC236}">
                <a16:creationId xmlns:a16="http://schemas.microsoft.com/office/drawing/2014/main" id="{1B2BA977-4BB5-402B-A3FD-17B0D5E3309D}"/>
              </a:ext>
            </a:extLst>
          </p:cNvPr>
          <p:cNvGrpSpPr/>
          <p:nvPr/>
        </p:nvGrpSpPr>
        <p:grpSpPr>
          <a:xfrm>
            <a:off x="821216" y="2524901"/>
            <a:ext cx="10310735" cy="1387869"/>
            <a:chOff x="1229832" y="2260106"/>
            <a:chExt cx="7345449" cy="643203"/>
          </a:xfrm>
        </p:grpSpPr>
        <p:sp>
          <p:nvSpPr>
            <p:cNvPr id="2" name="Rectangle: Rounded Corners 1">
              <a:extLst>
                <a:ext uri="{FF2B5EF4-FFF2-40B4-BE49-F238E27FC236}">
                  <a16:creationId xmlns:a16="http://schemas.microsoft.com/office/drawing/2014/main" id="{538F570A-BB64-4F1A-A5FB-0207043A52F6}"/>
                </a:ext>
              </a:extLst>
            </p:cNvPr>
            <p:cNvSpPr/>
            <p:nvPr/>
          </p:nvSpPr>
          <p:spPr>
            <a:xfrm>
              <a:off x="1670342" y="2260106"/>
              <a:ext cx="6904939" cy="643203"/>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BEF"/>
                </a:solidFill>
                <a:latin typeface="Arial"/>
                <a:sym typeface="Arial"/>
              </a:endParaRPr>
            </a:p>
          </p:txBody>
        </p:sp>
        <p:grpSp>
          <p:nvGrpSpPr>
            <p:cNvPr id="89" name="Google Shape;612;p27">
              <a:extLst>
                <a:ext uri="{FF2B5EF4-FFF2-40B4-BE49-F238E27FC236}">
                  <a16:creationId xmlns:a16="http://schemas.microsoft.com/office/drawing/2014/main" id="{5840671A-DACC-42E1-8A8F-DF200F8A720C}"/>
                </a:ext>
              </a:extLst>
            </p:cNvPr>
            <p:cNvGrpSpPr/>
            <p:nvPr/>
          </p:nvGrpSpPr>
          <p:grpSpPr>
            <a:xfrm>
              <a:off x="1229832" y="2278364"/>
              <a:ext cx="709847" cy="606685"/>
              <a:chOff x="1327725" y="574025"/>
              <a:chExt cx="2215064" cy="1893151"/>
            </a:xfrm>
          </p:grpSpPr>
          <p:sp>
            <p:nvSpPr>
              <p:cNvPr id="90" name="Google Shape;613;p27">
                <a:extLst>
                  <a:ext uri="{FF2B5EF4-FFF2-40B4-BE49-F238E27FC236}">
                    <a16:creationId xmlns:a16="http://schemas.microsoft.com/office/drawing/2014/main" id="{F01C3530-59E6-4DA7-A23D-18E7E1EEEFEC}"/>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614;p27">
                <a:extLst>
                  <a:ext uri="{FF2B5EF4-FFF2-40B4-BE49-F238E27FC236}">
                    <a16:creationId xmlns:a16="http://schemas.microsoft.com/office/drawing/2014/main" id="{BA6CBCB5-4DB9-41C3-9D30-7610FD5BA2D4}"/>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615;p27">
                <a:extLst>
                  <a:ext uri="{FF2B5EF4-FFF2-40B4-BE49-F238E27FC236}">
                    <a16:creationId xmlns:a16="http://schemas.microsoft.com/office/drawing/2014/main" id="{60BFB63C-764D-4A83-930F-B08668E5E38E}"/>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616;p27">
                <a:extLst>
                  <a:ext uri="{FF2B5EF4-FFF2-40B4-BE49-F238E27FC236}">
                    <a16:creationId xmlns:a16="http://schemas.microsoft.com/office/drawing/2014/main" id="{97BC92C7-7729-45C8-8AC1-6C16A1E68C8A}"/>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617;p27">
                <a:extLst>
                  <a:ext uri="{FF2B5EF4-FFF2-40B4-BE49-F238E27FC236}">
                    <a16:creationId xmlns:a16="http://schemas.microsoft.com/office/drawing/2014/main" id="{A20E27EB-3693-49E2-867F-23A087A8660D}"/>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618;p27">
                <a:extLst>
                  <a:ext uri="{FF2B5EF4-FFF2-40B4-BE49-F238E27FC236}">
                    <a16:creationId xmlns:a16="http://schemas.microsoft.com/office/drawing/2014/main" id="{C2BEF7E3-CD94-42E8-9F52-579AB297A76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619;p27">
                <a:extLst>
                  <a:ext uri="{FF2B5EF4-FFF2-40B4-BE49-F238E27FC236}">
                    <a16:creationId xmlns:a16="http://schemas.microsoft.com/office/drawing/2014/main" id="{26317475-A8A3-465F-A787-425B6C529DDF}"/>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620;p27">
                <a:extLst>
                  <a:ext uri="{FF2B5EF4-FFF2-40B4-BE49-F238E27FC236}">
                    <a16:creationId xmlns:a16="http://schemas.microsoft.com/office/drawing/2014/main" id="{C3EF4F65-5A42-4BB9-9EE3-B7736D09E19E}"/>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621;p27">
                <a:extLst>
                  <a:ext uri="{FF2B5EF4-FFF2-40B4-BE49-F238E27FC236}">
                    <a16:creationId xmlns:a16="http://schemas.microsoft.com/office/drawing/2014/main" id="{3B88E459-0966-4710-9C49-8A8FF6B62621}"/>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622;p27">
                <a:extLst>
                  <a:ext uri="{FF2B5EF4-FFF2-40B4-BE49-F238E27FC236}">
                    <a16:creationId xmlns:a16="http://schemas.microsoft.com/office/drawing/2014/main" id="{CBF4A0FE-A6D2-45D9-9DD1-260C1AB21152}"/>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623;p27">
                <a:extLst>
                  <a:ext uri="{FF2B5EF4-FFF2-40B4-BE49-F238E27FC236}">
                    <a16:creationId xmlns:a16="http://schemas.microsoft.com/office/drawing/2014/main" id="{35BB5913-F2D7-4244-A324-E8628B100D7A}"/>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624;p27">
                <a:extLst>
                  <a:ext uri="{FF2B5EF4-FFF2-40B4-BE49-F238E27FC236}">
                    <a16:creationId xmlns:a16="http://schemas.microsoft.com/office/drawing/2014/main" id="{CB4C320A-96F6-46A2-A60F-04FDAAD7C273}"/>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625;p27">
                <a:extLst>
                  <a:ext uri="{FF2B5EF4-FFF2-40B4-BE49-F238E27FC236}">
                    <a16:creationId xmlns:a16="http://schemas.microsoft.com/office/drawing/2014/main" id="{5EA76260-16A0-448F-A0FB-BA448EFFEBC1}"/>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626;p27">
                <a:extLst>
                  <a:ext uri="{FF2B5EF4-FFF2-40B4-BE49-F238E27FC236}">
                    <a16:creationId xmlns:a16="http://schemas.microsoft.com/office/drawing/2014/main" id="{F9881A17-1BF7-44A6-91A7-EB629D0ACD7B}"/>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627;p27">
                <a:extLst>
                  <a:ext uri="{FF2B5EF4-FFF2-40B4-BE49-F238E27FC236}">
                    <a16:creationId xmlns:a16="http://schemas.microsoft.com/office/drawing/2014/main" id="{00156EC0-E813-4E22-B4F1-5923D49520D0}"/>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628;p27">
                <a:extLst>
                  <a:ext uri="{FF2B5EF4-FFF2-40B4-BE49-F238E27FC236}">
                    <a16:creationId xmlns:a16="http://schemas.microsoft.com/office/drawing/2014/main" id="{FCCD62A6-23ED-488F-8702-DFA419130A6E}"/>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629;p27">
                <a:extLst>
                  <a:ext uri="{FF2B5EF4-FFF2-40B4-BE49-F238E27FC236}">
                    <a16:creationId xmlns:a16="http://schemas.microsoft.com/office/drawing/2014/main" id="{848C30D7-55CA-4DFF-B6D6-F109877C47C8}"/>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8" name="Picture 7">
            <a:extLst>
              <a:ext uri="{FF2B5EF4-FFF2-40B4-BE49-F238E27FC236}">
                <a16:creationId xmlns:a16="http://schemas.microsoft.com/office/drawing/2014/main" id="{CCEC3379-6454-49A8-A981-20AADD8332D4}"/>
              </a:ext>
            </a:extLst>
          </p:cNvPr>
          <p:cNvPicPr>
            <a:picLocks noChangeAspect="1"/>
          </p:cNvPicPr>
          <p:nvPr/>
        </p:nvPicPr>
        <p:blipFill>
          <a:blip r:embed="rId5"/>
          <a:stretch>
            <a:fillRect/>
          </a:stretch>
        </p:blipFill>
        <p:spPr>
          <a:xfrm>
            <a:off x="3800869" y="200936"/>
            <a:ext cx="5096698" cy="1201016"/>
          </a:xfrm>
          <a:prstGeom prst="rect">
            <a:avLst/>
          </a:prstGeom>
        </p:spPr>
      </p:pic>
      <p:sp>
        <p:nvSpPr>
          <p:cNvPr id="9" name="Rectangle 8">
            <a:extLst>
              <a:ext uri="{FF2B5EF4-FFF2-40B4-BE49-F238E27FC236}">
                <a16:creationId xmlns:a16="http://schemas.microsoft.com/office/drawing/2014/main" id="{C5B8423F-728A-46E3-84E9-0F077DC96174}"/>
              </a:ext>
            </a:extLst>
          </p:cNvPr>
          <p:cNvSpPr/>
          <p:nvPr/>
        </p:nvSpPr>
        <p:spPr>
          <a:xfrm>
            <a:off x="2103508" y="4374947"/>
            <a:ext cx="8620244" cy="1569660"/>
          </a:xfrm>
          <a:prstGeom prst="rect">
            <a:avLst/>
          </a:prstGeom>
          <a:noFill/>
        </p:spPr>
        <p:txBody>
          <a:bodyPr wrap="none" lIns="91440" tIns="45720" rIns="91440" bIns="45720">
            <a:spAutoFit/>
          </a:bodyPr>
          <a:lstStyle/>
          <a:p>
            <a:pPr algn="ctr"/>
            <a:r>
              <a:rPr lang="en-US" sz="3200" b="0" cap="none" spc="0">
                <a:ln w="0"/>
                <a:solidFill>
                  <a:schemeClr val="accent6">
                    <a:lumMod val="10000"/>
                  </a:schemeClr>
                </a:solidFill>
                <a:effectLst>
                  <a:outerShdw blurRad="38100" dist="19050" dir="2700000" algn="tl" rotWithShape="0">
                    <a:schemeClr val="dk1">
                      <a:alpha val="40000"/>
                    </a:schemeClr>
                  </a:outerShdw>
                </a:effectLst>
              </a:rPr>
              <a:t>Viết được bài văn tả người thân đang làm việc</a:t>
            </a:r>
          </a:p>
          <a:p>
            <a:pPr algn="ctr"/>
            <a:r>
              <a:rPr lang="en-US" sz="3200">
                <a:ln w="0"/>
                <a:solidFill>
                  <a:schemeClr val="accent6">
                    <a:lumMod val="10000"/>
                  </a:schemeClr>
                </a:solidFill>
                <a:effectLst>
                  <a:outerShdw blurRad="38100" dist="19050" dir="2700000" algn="tl" rotWithShape="0">
                    <a:schemeClr val="dk1">
                      <a:alpha val="40000"/>
                    </a:schemeClr>
                  </a:outerShdw>
                </a:effectLst>
              </a:rPr>
              <a:t>(đang nấu cơm, khâu vá, làm vườn, đọc báo, </a:t>
            </a:r>
          </a:p>
          <a:p>
            <a:pPr algn="ctr"/>
            <a:r>
              <a:rPr lang="en-US" sz="3200">
                <a:ln w="0"/>
                <a:solidFill>
                  <a:schemeClr val="accent6">
                    <a:lumMod val="10000"/>
                  </a:schemeClr>
                </a:solidFill>
                <a:effectLst>
                  <a:outerShdw blurRad="38100" dist="19050" dir="2700000" algn="tl" rotWithShape="0">
                    <a:schemeClr val="dk1">
                      <a:alpha val="40000"/>
                    </a:schemeClr>
                  </a:outerShdw>
                </a:effectLst>
              </a:rPr>
              <a:t>xây nhà, học bài,…)</a:t>
            </a:r>
            <a:endParaRPr lang="en-US" sz="3200" b="0" cap="none" spc="0">
              <a:ln w="0"/>
              <a:solidFill>
                <a:schemeClr val="accent6">
                  <a:lumMod val="10000"/>
                </a:schemeClr>
              </a:solidFill>
              <a:effectLst>
                <a:outerShdw blurRad="38100" dist="19050" dir="2700000" algn="tl" rotWithShape="0">
                  <a:schemeClr val="dk1">
                    <a:alpha val="40000"/>
                  </a:schemeClr>
                </a:outerShdw>
              </a:effectLst>
            </a:endParaRPr>
          </a:p>
        </p:txBody>
      </p:sp>
      <p:sp>
        <p:nvSpPr>
          <p:cNvPr id="164" name="Rectangle 163">
            <a:extLst>
              <a:ext uri="{FF2B5EF4-FFF2-40B4-BE49-F238E27FC236}">
                <a16:creationId xmlns:a16="http://schemas.microsoft.com/office/drawing/2014/main" id="{DD4F4E11-099E-4731-9C61-9DB10613E863}"/>
              </a:ext>
            </a:extLst>
          </p:cNvPr>
          <p:cNvSpPr/>
          <p:nvPr/>
        </p:nvSpPr>
        <p:spPr>
          <a:xfrm>
            <a:off x="1775426" y="2634741"/>
            <a:ext cx="9276401" cy="1077218"/>
          </a:xfrm>
          <a:prstGeom prst="rect">
            <a:avLst/>
          </a:prstGeom>
          <a:noFill/>
        </p:spPr>
        <p:txBody>
          <a:bodyPr wrap="square" lIns="91440" tIns="45720" rIns="91440" bIns="45720">
            <a:spAutoFit/>
          </a:bodyPr>
          <a:lstStyle/>
          <a:p>
            <a:pPr algn="ctr"/>
            <a:r>
              <a:rPr lang="en-US" sz="3200" b="0" cap="none" spc="0">
                <a:ln w="0"/>
                <a:solidFill>
                  <a:schemeClr val="accent6">
                    <a:lumMod val="10000"/>
                  </a:schemeClr>
                </a:solidFill>
                <a:effectLst>
                  <a:outerShdw blurRad="38100" dist="19050" dir="2700000" algn="tl" rotWithShape="0">
                    <a:schemeClr val="dk1">
                      <a:alpha val="40000"/>
                    </a:schemeClr>
                  </a:outerShdw>
                </a:effectLst>
              </a:rPr>
              <a:t>Hiểu </a:t>
            </a:r>
            <a:r>
              <a:rPr lang="en-US" sz="3200">
                <a:ln w="0"/>
                <a:solidFill>
                  <a:schemeClr val="accent6">
                    <a:lumMod val="10000"/>
                  </a:schemeClr>
                </a:solidFill>
                <a:effectLst>
                  <a:outerShdw blurRad="38100" dist="19050" dir="2700000" algn="tl" rotWithShape="0">
                    <a:schemeClr val="dk1">
                      <a:alpha val="40000"/>
                    </a:schemeClr>
                  </a:outerShdw>
                </a:effectLst>
              </a:rPr>
              <a:t>được cách viết bài văn tả người trong hoạt động. Phân biệt rõ với tả người chân dung.</a:t>
            </a:r>
            <a:endParaRPr lang="en-US" sz="3200" b="0" cap="none" spc="0">
              <a:ln w="0"/>
              <a:solidFill>
                <a:schemeClr val="accent6">
                  <a:lumMod val="10000"/>
                </a:schemeClr>
              </a:solidFill>
              <a:effectLst>
                <a:outerShdw blurRad="38100" dist="19050" dir="2700000" algn="tl" rotWithShape="0">
                  <a:schemeClr val="dk1">
                    <a:alpha val="40000"/>
                  </a:scheme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anim calcmode="lin" valueType="num">
                                      <p:cBhvr>
                                        <p:cTn id="13" dur="1000" fill="hold"/>
                                        <p:tgtEl>
                                          <p:spTgt spid="164"/>
                                        </p:tgtEl>
                                        <p:attrNameLst>
                                          <p:attrName>ppt_x</p:attrName>
                                        </p:attrNameLst>
                                      </p:cBhvr>
                                      <p:tavLst>
                                        <p:tav tm="0">
                                          <p:val>
                                            <p:strVal val="#ppt_x"/>
                                          </p:val>
                                        </p:tav>
                                        <p:tav tm="100000">
                                          <p:val>
                                            <p:strVal val="#ppt_x"/>
                                          </p:val>
                                        </p:tav>
                                      </p:tavLst>
                                    </p:anim>
                                    <p:anim calcmode="lin" valueType="num">
                                      <p:cBhvr>
                                        <p:cTn id="14"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EF37EA-BEB4-4DBB-B5DA-B8CCA426AB88}"/>
              </a:ext>
            </a:extLst>
          </p:cNvPr>
          <p:cNvGrpSpPr/>
          <p:nvPr/>
        </p:nvGrpSpPr>
        <p:grpSpPr>
          <a:xfrm>
            <a:off x="0" y="0"/>
            <a:ext cx="12192000" cy="6906126"/>
            <a:chOff x="0" y="0"/>
            <a:chExt cx="12192000" cy="6906126"/>
          </a:xfrm>
        </p:grpSpPr>
        <p:pic>
          <p:nvPicPr>
            <p:cNvPr id="2" name="Picture 7">
              <a:extLst>
                <a:ext uri="{FF2B5EF4-FFF2-40B4-BE49-F238E27FC236}">
                  <a16:creationId xmlns:a16="http://schemas.microsoft.com/office/drawing/2014/main" id="{B2DC7684-8598-4916-A492-1560FF559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906126"/>
            </a:xfrm>
            <a:prstGeom prst="rect">
              <a:avLst/>
            </a:prstGeom>
          </p:spPr>
        </p:pic>
        <p:sp>
          <p:nvSpPr>
            <p:cNvPr id="3" name="Rectangle: Rounded Corners 2">
              <a:extLst>
                <a:ext uri="{FF2B5EF4-FFF2-40B4-BE49-F238E27FC236}">
                  <a16:creationId xmlns:a16="http://schemas.microsoft.com/office/drawing/2014/main" id="{A466906E-8702-403A-B7D6-2AC80A6B293E}"/>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5">
              <a:extLst>
                <a:ext uri="{FF2B5EF4-FFF2-40B4-BE49-F238E27FC236}">
                  <a16:creationId xmlns:a16="http://schemas.microsoft.com/office/drawing/2014/main" id="{3642E18F-991F-43CD-8790-4D36B0D01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2283" y="0"/>
              <a:ext cx="1829717" cy="1946507"/>
            </a:xfrm>
            <a:prstGeom prst="rect">
              <a:avLst/>
            </a:prstGeom>
          </p:spPr>
        </p:pic>
        <p:pic>
          <p:nvPicPr>
            <p:cNvPr id="5" name="Picture 6">
              <a:extLst>
                <a:ext uri="{FF2B5EF4-FFF2-40B4-BE49-F238E27FC236}">
                  <a16:creationId xmlns:a16="http://schemas.microsoft.com/office/drawing/2014/main" id="{4D12AD91-C5A1-4D64-A006-A658BBBF6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64786"/>
              <a:ext cx="2310074" cy="2374842"/>
            </a:xfrm>
            <a:prstGeom prst="rect">
              <a:avLst/>
            </a:prstGeom>
          </p:spPr>
        </p:pic>
        <p:pic>
          <p:nvPicPr>
            <p:cNvPr id="6" name="Picture 6">
              <a:extLst>
                <a:ext uri="{FF2B5EF4-FFF2-40B4-BE49-F238E27FC236}">
                  <a16:creationId xmlns:a16="http://schemas.microsoft.com/office/drawing/2014/main" id="{2E020BB9-2A36-4DBC-ABA2-34484DA55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1028;p40">
            <a:extLst>
              <a:ext uri="{FF2B5EF4-FFF2-40B4-BE49-F238E27FC236}">
                <a16:creationId xmlns:a16="http://schemas.microsoft.com/office/drawing/2014/main" id="{C04CC790-9C55-4AA9-A5BF-29DCC2C0CD7F}"/>
              </a:ext>
            </a:extLst>
          </p:cNvPr>
          <p:cNvGrpSpPr/>
          <p:nvPr/>
        </p:nvGrpSpPr>
        <p:grpSpPr>
          <a:xfrm>
            <a:off x="867870" y="706001"/>
            <a:ext cx="1263063" cy="1387723"/>
            <a:chOff x="3788738" y="1588850"/>
            <a:chExt cx="495125" cy="702100"/>
          </a:xfrm>
        </p:grpSpPr>
        <p:sp>
          <p:nvSpPr>
            <p:cNvPr id="10" name="Google Shape;1029;p40">
              <a:extLst>
                <a:ext uri="{FF2B5EF4-FFF2-40B4-BE49-F238E27FC236}">
                  <a16:creationId xmlns:a16="http://schemas.microsoft.com/office/drawing/2014/main" id="{09E8CB44-3656-4C6F-89C1-BF1666BACE7E}"/>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0;p40">
              <a:extLst>
                <a:ext uri="{FF2B5EF4-FFF2-40B4-BE49-F238E27FC236}">
                  <a16:creationId xmlns:a16="http://schemas.microsoft.com/office/drawing/2014/main" id="{26534D1B-C236-4854-B3AE-0D87FD571EAD}"/>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1;p40">
              <a:extLst>
                <a:ext uri="{FF2B5EF4-FFF2-40B4-BE49-F238E27FC236}">
                  <a16:creationId xmlns:a16="http://schemas.microsoft.com/office/drawing/2014/main" id="{B7362BB6-38AA-4DF3-8AE2-68C1470F275B}"/>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2;p40">
              <a:extLst>
                <a:ext uri="{FF2B5EF4-FFF2-40B4-BE49-F238E27FC236}">
                  <a16:creationId xmlns:a16="http://schemas.microsoft.com/office/drawing/2014/main" id="{20CCD6E3-79D1-4057-8373-EA87779C912A}"/>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3;p40">
              <a:extLst>
                <a:ext uri="{FF2B5EF4-FFF2-40B4-BE49-F238E27FC236}">
                  <a16:creationId xmlns:a16="http://schemas.microsoft.com/office/drawing/2014/main" id="{19872632-8127-4356-9241-C675C5651789}"/>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4;p40">
              <a:extLst>
                <a:ext uri="{FF2B5EF4-FFF2-40B4-BE49-F238E27FC236}">
                  <a16:creationId xmlns:a16="http://schemas.microsoft.com/office/drawing/2014/main" id="{14D85F5E-45AF-47DE-B4B8-14968A5E20B9}"/>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5;p40">
              <a:extLst>
                <a:ext uri="{FF2B5EF4-FFF2-40B4-BE49-F238E27FC236}">
                  <a16:creationId xmlns:a16="http://schemas.microsoft.com/office/drawing/2014/main" id="{4F8B2554-C920-44B3-A368-CE9B45552F8B}"/>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5DE2EBE0-4FBE-46EB-B694-3FBD76F7FCF7}"/>
              </a:ext>
            </a:extLst>
          </p:cNvPr>
          <p:cNvSpPr txBox="1"/>
          <p:nvPr/>
        </p:nvSpPr>
        <p:spPr>
          <a:xfrm>
            <a:off x="2374678" y="1006137"/>
            <a:ext cx="8024280" cy="5632311"/>
          </a:xfrm>
          <a:prstGeom prst="rect">
            <a:avLst/>
          </a:prstGeom>
          <a:noFill/>
        </p:spPr>
        <p:txBody>
          <a:bodyPr wrap="square">
            <a:spAutoFit/>
          </a:bodyPr>
          <a:lstStyle/>
          <a:p>
            <a:pPr algn="just"/>
            <a:r>
              <a:rPr lang="en-US" sz="3000" b="0" i="0">
                <a:effectLst/>
                <a:latin typeface="+mj-lt"/>
              </a:rPr>
              <a:t>- </a:t>
            </a:r>
            <a:r>
              <a:rPr lang="vi-VN" sz="3000" b="0" i="0">
                <a:effectLst/>
                <a:latin typeface="+mj-lt"/>
              </a:rPr>
              <a:t>Dáng hình khỏe khoắn làm việc hăng say và nhiệt tình.</a:t>
            </a:r>
            <a:endParaRPr lang="en-US" sz="3000" b="0" i="0">
              <a:effectLst/>
              <a:latin typeface="+mj-lt"/>
            </a:endParaRPr>
          </a:p>
          <a:p>
            <a:pPr algn="just"/>
            <a:r>
              <a:rPr lang="en-US" sz="3000" b="0" i="0">
                <a:effectLst/>
                <a:latin typeface="+mj-lt"/>
              </a:rPr>
              <a:t>- </a:t>
            </a:r>
            <a:r>
              <a:rPr lang="vi-VN" sz="3000" b="0" i="0">
                <a:effectLst/>
                <a:latin typeface="+mj-lt"/>
              </a:rPr>
              <a:t>Khi nâng những khối gạch đỏ, cơ mặt bố căng lại vì sức nặng.</a:t>
            </a:r>
          </a:p>
          <a:p>
            <a:pPr algn="just"/>
            <a:r>
              <a:rPr lang="en-US" sz="3000" b="0" i="0">
                <a:effectLst/>
                <a:latin typeface="+mj-lt"/>
              </a:rPr>
              <a:t>- </a:t>
            </a:r>
            <a:r>
              <a:rPr lang="vi-VN" sz="3000" b="0" i="0">
                <a:effectLst/>
                <a:latin typeface="+mj-lt"/>
              </a:rPr>
              <a:t>Đôi bàn tay gân guốc đầy vết chai sần khéo léo đặt từng viên gạch thẳng hàng rồi lấy cái bay trét vữa và xi măng vào giữa những viên gạch ấy.</a:t>
            </a:r>
          </a:p>
          <a:p>
            <a:pPr algn="just"/>
            <a:r>
              <a:rPr lang="en-US" sz="3000" b="0" i="0">
                <a:effectLst/>
                <a:latin typeface="+mj-lt"/>
              </a:rPr>
              <a:t>- </a:t>
            </a:r>
            <a:r>
              <a:rPr lang="vi-VN" sz="3000" b="0" i="0">
                <a:effectLst/>
                <a:latin typeface="+mj-lt"/>
              </a:rPr>
              <a:t>Đôi mắt tinh anh dõi theo từng viên gạch.</a:t>
            </a:r>
            <a:endParaRPr lang="en-US" sz="3000" b="0" i="0">
              <a:effectLst/>
              <a:latin typeface="+mj-lt"/>
            </a:endParaRPr>
          </a:p>
          <a:p>
            <a:pPr algn="just"/>
            <a:r>
              <a:rPr lang="en-US" sz="3000" b="0" i="0">
                <a:effectLst/>
                <a:latin typeface="+mj-lt"/>
              </a:rPr>
              <a:t>- </a:t>
            </a:r>
            <a:r>
              <a:rPr lang="vi-VN" sz="3000" b="0" i="0">
                <a:effectLst/>
                <a:latin typeface="+mj-lt"/>
              </a:rPr>
              <a:t>Đôi môi mím chặt thể hiện sự quyết tâm và trách nhiệm trong công việc.</a:t>
            </a:r>
          </a:p>
          <a:p>
            <a:pPr marL="457200" indent="-457200" algn="just">
              <a:buFontTx/>
              <a:buChar char="-"/>
            </a:pPr>
            <a:endParaRPr lang="vi-VN" sz="3000" b="0" i="0">
              <a:effectLst/>
              <a:latin typeface="+mj-lt"/>
            </a:endParaRPr>
          </a:p>
          <a:p>
            <a:pPr algn="just">
              <a:buFont typeface="Arial" panose="020B0604020202020204" pitchFamily="34" charset="0"/>
              <a:buChar char="•"/>
            </a:pPr>
            <a:endParaRPr lang="vi-VN" sz="3000" b="0" i="0">
              <a:effectLst/>
              <a:latin typeface="+mj-lt"/>
            </a:endParaRPr>
          </a:p>
        </p:txBody>
      </p:sp>
    </p:spTree>
    <p:extLst>
      <p:ext uri="{BB962C8B-B14F-4D97-AF65-F5344CB8AC3E}">
        <p14:creationId xmlns:p14="http://schemas.microsoft.com/office/powerpoint/2010/main" val="1701954389"/>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EF37EA-BEB4-4DBB-B5DA-B8CCA426AB88}"/>
              </a:ext>
            </a:extLst>
          </p:cNvPr>
          <p:cNvGrpSpPr/>
          <p:nvPr/>
        </p:nvGrpSpPr>
        <p:grpSpPr>
          <a:xfrm>
            <a:off x="0" y="0"/>
            <a:ext cx="12192000" cy="6906126"/>
            <a:chOff x="0" y="0"/>
            <a:chExt cx="12192000" cy="6906126"/>
          </a:xfrm>
        </p:grpSpPr>
        <p:pic>
          <p:nvPicPr>
            <p:cNvPr id="2" name="Picture 7">
              <a:extLst>
                <a:ext uri="{FF2B5EF4-FFF2-40B4-BE49-F238E27FC236}">
                  <a16:creationId xmlns:a16="http://schemas.microsoft.com/office/drawing/2014/main" id="{B2DC7684-8598-4916-A492-1560FF559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906126"/>
            </a:xfrm>
            <a:prstGeom prst="rect">
              <a:avLst/>
            </a:prstGeom>
          </p:spPr>
        </p:pic>
        <p:sp>
          <p:nvSpPr>
            <p:cNvPr id="3" name="Rectangle: Rounded Corners 2">
              <a:extLst>
                <a:ext uri="{FF2B5EF4-FFF2-40B4-BE49-F238E27FC236}">
                  <a16:creationId xmlns:a16="http://schemas.microsoft.com/office/drawing/2014/main" id="{A466906E-8702-403A-B7D6-2AC80A6B293E}"/>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5">
              <a:extLst>
                <a:ext uri="{FF2B5EF4-FFF2-40B4-BE49-F238E27FC236}">
                  <a16:creationId xmlns:a16="http://schemas.microsoft.com/office/drawing/2014/main" id="{3642E18F-991F-43CD-8790-4D36B0D01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2283" y="0"/>
              <a:ext cx="1829717" cy="1946507"/>
            </a:xfrm>
            <a:prstGeom prst="rect">
              <a:avLst/>
            </a:prstGeom>
          </p:spPr>
        </p:pic>
        <p:pic>
          <p:nvPicPr>
            <p:cNvPr id="5" name="Picture 6">
              <a:extLst>
                <a:ext uri="{FF2B5EF4-FFF2-40B4-BE49-F238E27FC236}">
                  <a16:creationId xmlns:a16="http://schemas.microsoft.com/office/drawing/2014/main" id="{4D12AD91-C5A1-4D64-A006-A658BBBF6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64786"/>
              <a:ext cx="2310074" cy="2374842"/>
            </a:xfrm>
            <a:prstGeom prst="rect">
              <a:avLst/>
            </a:prstGeom>
          </p:spPr>
        </p:pic>
        <p:pic>
          <p:nvPicPr>
            <p:cNvPr id="6" name="Picture 6">
              <a:extLst>
                <a:ext uri="{FF2B5EF4-FFF2-40B4-BE49-F238E27FC236}">
                  <a16:creationId xmlns:a16="http://schemas.microsoft.com/office/drawing/2014/main" id="{2E020BB9-2A36-4DBC-ABA2-34484DA55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1028;p40">
            <a:extLst>
              <a:ext uri="{FF2B5EF4-FFF2-40B4-BE49-F238E27FC236}">
                <a16:creationId xmlns:a16="http://schemas.microsoft.com/office/drawing/2014/main" id="{C04CC790-9C55-4AA9-A5BF-29DCC2C0CD7F}"/>
              </a:ext>
            </a:extLst>
          </p:cNvPr>
          <p:cNvGrpSpPr/>
          <p:nvPr/>
        </p:nvGrpSpPr>
        <p:grpSpPr>
          <a:xfrm>
            <a:off x="867870" y="706001"/>
            <a:ext cx="1263063" cy="1387723"/>
            <a:chOff x="3788738" y="1588850"/>
            <a:chExt cx="495125" cy="702100"/>
          </a:xfrm>
        </p:grpSpPr>
        <p:sp>
          <p:nvSpPr>
            <p:cNvPr id="10" name="Google Shape;1029;p40">
              <a:extLst>
                <a:ext uri="{FF2B5EF4-FFF2-40B4-BE49-F238E27FC236}">
                  <a16:creationId xmlns:a16="http://schemas.microsoft.com/office/drawing/2014/main" id="{09E8CB44-3656-4C6F-89C1-BF1666BACE7E}"/>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0;p40">
              <a:extLst>
                <a:ext uri="{FF2B5EF4-FFF2-40B4-BE49-F238E27FC236}">
                  <a16:creationId xmlns:a16="http://schemas.microsoft.com/office/drawing/2014/main" id="{26534D1B-C236-4854-B3AE-0D87FD571EAD}"/>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1;p40">
              <a:extLst>
                <a:ext uri="{FF2B5EF4-FFF2-40B4-BE49-F238E27FC236}">
                  <a16:creationId xmlns:a16="http://schemas.microsoft.com/office/drawing/2014/main" id="{B7362BB6-38AA-4DF3-8AE2-68C1470F275B}"/>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2;p40">
              <a:extLst>
                <a:ext uri="{FF2B5EF4-FFF2-40B4-BE49-F238E27FC236}">
                  <a16:creationId xmlns:a16="http://schemas.microsoft.com/office/drawing/2014/main" id="{20CCD6E3-79D1-4057-8373-EA87779C912A}"/>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3;p40">
              <a:extLst>
                <a:ext uri="{FF2B5EF4-FFF2-40B4-BE49-F238E27FC236}">
                  <a16:creationId xmlns:a16="http://schemas.microsoft.com/office/drawing/2014/main" id="{19872632-8127-4356-9241-C675C5651789}"/>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4;p40">
              <a:extLst>
                <a:ext uri="{FF2B5EF4-FFF2-40B4-BE49-F238E27FC236}">
                  <a16:creationId xmlns:a16="http://schemas.microsoft.com/office/drawing/2014/main" id="{14D85F5E-45AF-47DE-B4B8-14968A5E20B9}"/>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5;p40">
              <a:extLst>
                <a:ext uri="{FF2B5EF4-FFF2-40B4-BE49-F238E27FC236}">
                  <a16:creationId xmlns:a16="http://schemas.microsoft.com/office/drawing/2014/main" id="{4F8B2554-C920-44B3-A368-CE9B45552F8B}"/>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390DE81-BC15-4E34-93ED-73B95F338A5C}"/>
              </a:ext>
            </a:extLst>
          </p:cNvPr>
          <p:cNvSpPr txBox="1"/>
          <p:nvPr/>
        </p:nvSpPr>
        <p:spPr>
          <a:xfrm>
            <a:off x="2479818" y="594540"/>
            <a:ext cx="8945878" cy="5170646"/>
          </a:xfrm>
          <a:prstGeom prst="rect">
            <a:avLst/>
          </a:prstGeom>
          <a:noFill/>
        </p:spPr>
        <p:txBody>
          <a:bodyPr wrap="square">
            <a:spAutoFit/>
          </a:bodyPr>
          <a:lstStyle/>
          <a:p>
            <a:pPr marL="457200" indent="-457200" algn="just">
              <a:buFontTx/>
              <a:buChar char="-"/>
            </a:pPr>
            <a:r>
              <a:rPr lang="vi-VN" sz="3000" b="0" i="0">
                <a:effectLst/>
                <a:latin typeface="+mj-lt"/>
              </a:rPr>
              <a:t>Bức tường gạch vững chãi mà bố xây lên chẳng </a:t>
            </a:r>
            <a:endParaRPr lang="en-US" sz="3000" b="0" i="0">
              <a:effectLst/>
              <a:latin typeface="+mj-lt"/>
            </a:endParaRPr>
          </a:p>
          <a:p>
            <a:pPr algn="just"/>
            <a:r>
              <a:rPr lang="vi-VN" sz="3000" b="0" i="0">
                <a:effectLst/>
                <a:latin typeface="+mj-lt"/>
              </a:rPr>
              <a:t>khác nào một tác phẩm nghệ thuật được dựng lên</a:t>
            </a:r>
            <a:endParaRPr lang="en-US" sz="3000" b="0" i="0">
              <a:effectLst/>
              <a:latin typeface="+mj-lt"/>
            </a:endParaRPr>
          </a:p>
          <a:p>
            <a:pPr algn="just"/>
            <a:r>
              <a:rPr lang="vi-VN" sz="3000" b="0" i="0">
                <a:effectLst/>
                <a:latin typeface="+mj-lt"/>
              </a:rPr>
              <a:t>bởi bàn tay của người nghệ sĩ tài hoa vậy.</a:t>
            </a:r>
          </a:p>
          <a:p>
            <a:pPr algn="just"/>
            <a:r>
              <a:rPr lang="en-US" sz="3000" b="0" i="0">
                <a:effectLst/>
                <a:latin typeface="+mj-lt"/>
              </a:rPr>
              <a:t>- </a:t>
            </a:r>
            <a:r>
              <a:rPr lang="vi-VN" sz="3000" b="0" i="0">
                <a:effectLst/>
                <a:latin typeface="+mj-lt"/>
              </a:rPr>
              <a:t>Bố làm việc dưới trời nắng chang chang làm cho mái tóc muối tiêu đỏ quạch dưới nắng.</a:t>
            </a:r>
          </a:p>
          <a:p>
            <a:pPr algn="just"/>
            <a:r>
              <a:rPr lang="en-US" sz="3000" b="0" i="0">
                <a:effectLst/>
                <a:latin typeface="+mj-lt"/>
              </a:rPr>
              <a:t>- </a:t>
            </a:r>
            <a:r>
              <a:rPr lang="vi-VN" sz="3000" b="0" i="0">
                <a:effectLst/>
                <a:latin typeface="+mj-lt"/>
              </a:rPr>
              <a:t>Mồ hôi tuôn ra áo nhễ nhại nhưng bố vẫn chăm chú, tập trung cao độ làm việc.</a:t>
            </a:r>
          </a:p>
          <a:p>
            <a:pPr algn="just"/>
            <a:r>
              <a:rPr lang="en-US" sz="3000" b="0" i="0">
                <a:effectLst/>
                <a:latin typeface="+mj-lt"/>
              </a:rPr>
              <a:t>- </a:t>
            </a:r>
            <a:r>
              <a:rPr lang="vi-VN" sz="3000" b="0" i="0">
                <a:effectLst/>
                <a:latin typeface="+mj-lt"/>
              </a:rPr>
              <a:t>Đến giữa buổi, bố cùng vài người thợ khác nghỉ tay uống cốc nước chè rồi lại bắt tay vào làm tiếp.</a:t>
            </a:r>
          </a:p>
          <a:p>
            <a:pPr algn="just"/>
            <a:r>
              <a:rPr lang="en-US" sz="3000" b="0" i="0">
                <a:effectLst/>
                <a:latin typeface="+mj-lt"/>
              </a:rPr>
              <a:t>- </a:t>
            </a:r>
            <a:r>
              <a:rPr lang="vi-VN" sz="3000" b="0" i="0">
                <a:effectLst/>
                <a:latin typeface="+mj-lt"/>
              </a:rPr>
              <a:t>Nhìn công trình đẹp đẽ sắp hoàn thành em vừa ngưỡng mộ bố vừa cảm thấy thương bố hơn.</a:t>
            </a:r>
          </a:p>
        </p:txBody>
      </p:sp>
    </p:spTree>
    <p:extLst>
      <p:ext uri="{BB962C8B-B14F-4D97-AF65-F5344CB8AC3E}">
        <p14:creationId xmlns:p14="http://schemas.microsoft.com/office/powerpoint/2010/main" val="337157525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EF37EA-BEB4-4DBB-B5DA-B8CCA426AB88}"/>
              </a:ext>
            </a:extLst>
          </p:cNvPr>
          <p:cNvGrpSpPr/>
          <p:nvPr/>
        </p:nvGrpSpPr>
        <p:grpSpPr>
          <a:xfrm>
            <a:off x="0" y="0"/>
            <a:ext cx="12192000" cy="6906126"/>
            <a:chOff x="0" y="0"/>
            <a:chExt cx="12192000" cy="6906126"/>
          </a:xfrm>
        </p:grpSpPr>
        <p:pic>
          <p:nvPicPr>
            <p:cNvPr id="2" name="Picture 7">
              <a:extLst>
                <a:ext uri="{FF2B5EF4-FFF2-40B4-BE49-F238E27FC236}">
                  <a16:creationId xmlns:a16="http://schemas.microsoft.com/office/drawing/2014/main" id="{B2DC7684-8598-4916-A492-1560FF559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906126"/>
            </a:xfrm>
            <a:prstGeom prst="rect">
              <a:avLst/>
            </a:prstGeom>
          </p:spPr>
        </p:pic>
        <p:sp>
          <p:nvSpPr>
            <p:cNvPr id="3" name="Rectangle: Rounded Corners 2">
              <a:extLst>
                <a:ext uri="{FF2B5EF4-FFF2-40B4-BE49-F238E27FC236}">
                  <a16:creationId xmlns:a16="http://schemas.microsoft.com/office/drawing/2014/main" id="{A466906E-8702-403A-B7D6-2AC80A6B293E}"/>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5">
              <a:extLst>
                <a:ext uri="{FF2B5EF4-FFF2-40B4-BE49-F238E27FC236}">
                  <a16:creationId xmlns:a16="http://schemas.microsoft.com/office/drawing/2014/main" id="{3642E18F-991F-43CD-8790-4D36B0D01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2283" y="0"/>
              <a:ext cx="1829717" cy="1946507"/>
            </a:xfrm>
            <a:prstGeom prst="rect">
              <a:avLst/>
            </a:prstGeom>
          </p:spPr>
        </p:pic>
        <p:pic>
          <p:nvPicPr>
            <p:cNvPr id="5" name="Picture 6">
              <a:extLst>
                <a:ext uri="{FF2B5EF4-FFF2-40B4-BE49-F238E27FC236}">
                  <a16:creationId xmlns:a16="http://schemas.microsoft.com/office/drawing/2014/main" id="{4D12AD91-C5A1-4D64-A006-A658BBBF6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64786"/>
              <a:ext cx="2310074" cy="2374842"/>
            </a:xfrm>
            <a:prstGeom prst="rect">
              <a:avLst/>
            </a:prstGeom>
          </p:spPr>
        </p:pic>
        <p:pic>
          <p:nvPicPr>
            <p:cNvPr id="6" name="Picture 6">
              <a:extLst>
                <a:ext uri="{FF2B5EF4-FFF2-40B4-BE49-F238E27FC236}">
                  <a16:creationId xmlns:a16="http://schemas.microsoft.com/office/drawing/2014/main" id="{2E020BB9-2A36-4DBC-ABA2-34484DA55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1028;p40">
            <a:extLst>
              <a:ext uri="{FF2B5EF4-FFF2-40B4-BE49-F238E27FC236}">
                <a16:creationId xmlns:a16="http://schemas.microsoft.com/office/drawing/2014/main" id="{C04CC790-9C55-4AA9-A5BF-29DCC2C0CD7F}"/>
              </a:ext>
            </a:extLst>
          </p:cNvPr>
          <p:cNvGrpSpPr/>
          <p:nvPr/>
        </p:nvGrpSpPr>
        <p:grpSpPr>
          <a:xfrm>
            <a:off x="867870" y="706001"/>
            <a:ext cx="1263063" cy="1387723"/>
            <a:chOff x="3788738" y="1588850"/>
            <a:chExt cx="495125" cy="702100"/>
          </a:xfrm>
        </p:grpSpPr>
        <p:sp>
          <p:nvSpPr>
            <p:cNvPr id="10" name="Google Shape;1029;p40">
              <a:extLst>
                <a:ext uri="{FF2B5EF4-FFF2-40B4-BE49-F238E27FC236}">
                  <a16:creationId xmlns:a16="http://schemas.microsoft.com/office/drawing/2014/main" id="{09E8CB44-3656-4C6F-89C1-BF1666BACE7E}"/>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0;p40">
              <a:extLst>
                <a:ext uri="{FF2B5EF4-FFF2-40B4-BE49-F238E27FC236}">
                  <a16:creationId xmlns:a16="http://schemas.microsoft.com/office/drawing/2014/main" id="{26534D1B-C236-4854-B3AE-0D87FD571EAD}"/>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1;p40">
              <a:extLst>
                <a:ext uri="{FF2B5EF4-FFF2-40B4-BE49-F238E27FC236}">
                  <a16:creationId xmlns:a16="http://schemas.microsoft.com/office/drawing/2014/main" id="{B7362BB6-38AA-4DF3-8AE2-68C1470F275B}"/>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2;p40">
              <a:extLst>
                <a:ext uri="{FF2B5EF4-FFF2-40B4-BE49-F238E27FC236}">
                  <a16:creationId xmlns:a16="http://schemas.microsoft.com/office/drawing/2014/main" id="{20CCD6E3-79D1-4057-8373-EA87779C912A}"/>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3;p40">
              <a:extLst>
                <a:ext uri="{FF2B5EF4-FFF2-40B4-BE49-F238E27FC236}">
                  <a16:creationId xmlns:a16="http://schemas.microsoft.com/office/drawing/2014/main" id="{19872632-8127-4356-9241-C675C5651789}"/>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4;p40">
              <a:extLst>
                <a:ext uri="{FF2B5EF4-FFF2-40B4-BE49-F238E27FC236}">
                  <a16:creationId xmlns:a16="http://schemas.microsoft.com/office/drawing/2014/main" id="{14D85F5E-45AF-47DE-B4B8-14968A5E20B9}"/>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5;p40">
              <a:extLst>
                <a:ext uri="{FF2B5EF4-FFF2-40B4-BE49-F238E27FC236}">
                  <a16:creationId xmlns:a16="http://schemas.microsoft.com/office/drawing/2014/main" id="{4F8B2554-C920-44B3-A368-CE9B45552F8B}"/>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E278D79F-A904-48AC-806B-0E33AA9F33F2}"/>
              </a:ext>
            </a:extLst>
          </p:cNvPr>
          <p:cNvSpPr txBox="1"/>
          <p:nvPr/>
        </p:nvSpPr>
        <p:spPr>
          <a:xfrm>
            <a:off x="2745337" y="1399887"/>
            <a:ext cx="7453739" cy="3323987"/>
          </a:xfrm>
          <a:prstGeom prst="rect">
            <a:avLst/>
          </a:prstGeom>
          <a:noFill/>
        </p:spPr>
        <p:txBody>
          <a:bodyPr wrap="square">
            <a:spAutoFit/>
          </a:bodyPr>
          <a:lstStyle/>
          <a:p>
            <a:pPr algn="just"/>
            <a:r>
              <a:rPr lang="vi-VN" sz="3000" b="1" i="1">
                <a:effectLst/>
                <a:latin typeface="+mj-lt"/>
              </a:rPr>
              <a:t>c. Ý nghĩa công việc của bố</a:t>
            </a:r>
          </a:p>
          <a:p>
            <a:pPr algn="just"/>
            <a:r>
              <a:rPr lang="en-US" sz="3000" b="0" i="0">
                <a:effectLst/>
                <a:latin typeface="+mj-lt"/>
              </a:rPr>
              <a:t>- </a:t>
            </a:r>
            <a:r>
              <a:rPr lang="vi-VN" sz="3000" b="0" i="0">
                <a:effectLst/>
                <a:latin typeface="+mj-lt"/>
              </a:rPr>
              <a:t>Xây được ngôi nhà đẹp là công việc cũng là niềm yêu thích của bố.</a:t>
            </a:r>
          </a:p>
          <a:p>
            <a:pPr algn="just"/>
            <a:r>
              <a:rPr lang="en-US" sz="3000" b="0" i="0">
                <a:effectLst/>
                <a:latin typeface="+mj-lt"/>
              </a:rPr>
              <a:t>- </a:t>
            </a:r>
            <a:r>
              <a:rPr lang="vi-VN" sz="3000" b="0" i="0">
                <a:effectLst/>
                <a:latin typeface="+mj-lt"/>
              </a:rPr>
              <a:t>Căn nhà mà gia đình em đang ở là do một tay bố thiết kế và tự tay xây dựng.</a:t>
            </a:r>
          </a:p>
          <a:p>
            <a:pPr algn="just"/>
            <a:r>
              <a:rPr lang="en-US" sz="3000" b="0" i="0">
                <a:effectLst/>
                <a:latin typeface="+mj-lt"/>
              </a:rPr>
              <a:t>- </a:t>
            </a:r>
            <a:r>
              <a:rPr lang="vi-VN" sz="3000" b="0" i="0">
                <a:effectLst/>
                <a:latin typeface="+mj-lt"/>
              </a:rPr>
              <a:t>Tâm huyết của người thợ đã khiến nỗi khắc khổ trong công việc biến thành niềm vui.</a:t>
            </a:r>
          </a:p>
        </p:txBody>
      </p:sp>
    </p:spTree>
    <p:extLst>
      <p:ext uri="{BB962C8B-B14F-4D97-AF65-F5344CB8AC3E}">
        <p14:creationId xmlns:p14="http://schemas.microsoft.com/office/powerpoint/2010/main" val="1046609899"/>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EF37EA-BEB4-4DBB-B5DA-B8CCA426AB88}"/>
              </a:ext>
            </a:extLst>
          </p:cNvPr>
          <p:cNvGrpSpPr/>
          <p:nvPr/>
        </p:nvGrpSpPr>
        <p:grpSpPr>
          <a:xfrm>
            <a:off x="0" y="0"/>
            <a:ext cx="12192000" cy="6906126"/>
            <a:chOff x="0" y="0"/>
            <a:chExt cx="12192000" cy="6906126"/>
          </a:xfrm>
        </p:grpSpPr>
        <p:pic>
          <p:nvPicPr>
            <p:cNvPr id="2" name="Picture 7">
              <a:extLst>
                <a:ext uri="{FF2B5EF4-FFF2-40B4-BE49-F238E27FC236}">
                  <a16:creationId xmlns:a16="http://schemas.microsoft.com/office/drawing/2014/main" id="{B2DC7684-8598-4916-A492-1560FF559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906126"/>
            </a:xfrm>
            <a:prstGeom prst="rect">
              <a:avLst/>
            </a:prstGeom>
          </p:spPr>
        </p:pic>
        <p:sp>
          <p:nvSpPr>
            <p:cNvPr id="3" name="Rectangle: Rounded Corners 2">
              <a:extLst>
                <a:ext uri="{FF2B5EF4-FFF2-40B4-BE49-F238E27FC236}">
                  <a16:creationId xmlns:a16="http://schemas.microsoft.com/office/drawing/2014/main" id="{A466906E-8702-403A-B7D6-2AC80A6B293E}"/>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5">
              <a:extLst>
                <a:ext uri="{FF2B5EF4-FFF2-40B4-BE49-F238E27FC236}">
                  <a16:creationId xmlns:a16="http://schemas.microsoft.com/office/drawing/2014/main" id="{3642E18F-991F-43CD-8790-4D36B0D01C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2283" y="0"/>
              <a:ext cx="1829717" cy="1946507"/>
            </a:xfrm>
            <a:prstGeom prst="rect">
              <a:avLst/>
            </a:prstGeom>
          </p:spPr>
        </p:pic>
        <p:pic>
          <p:nvPicPr>
            <p:cNvPr id="5" name="Picture 6">
              <a:extLst>
                <a:ext uri="{FF2B5EF4-FFF2-40B4-BE49-F238E27FC236}">
                  <a16:creationId xmlns:a16="http://schemas.microsoft.com/office/drawing/2014/main" id="{4D12AD91-C5A1-4D64-A006-A658BBBF6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64786"/>
              <a:ext cx="2310074" cy="2374842"/>
            </a:xfrm>
            <a:prstGeom prst="rect">
              <a:avLst/>
            </a:prstGeom>
          </p:spPr>
        </p:pic>
        <p:pic>
          <p:nvPicPr>
            <p:cNvPr id="6" name="Picture 6">
              <a:extLst>
                <a:ext uri="{FF2B5EF4-FFF2-40B4-BE49-F238E27FC236}">
                  <a16:creationId xmlns:a16="http://schemas.microsoft.com/office/drawing/2014/main" id="{2E020BB9-2A36-4DBC-ABA2-34484DA55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9" name="Google Shape;1028;p40">
            <a:extLst>
              <a:ext uri="{FF2B5EF4-FFF2-40B4-BE49-F238E27FC236}">
                <a16:creationId xmlns:a16="http://schemas.microsoft.com/office/drawing/2014/main" id="{C04CC790-9C55-4AA9-A5BF-29DCC2C0CD7F}"/>
              </a:ext>
            </a:extLst>
          </p:cNvPr>
          <p:cNvGrpSpPr/>
          <p:nvPr/>
        </p:nvGrpSpPr>
        <p:grpSpPr>
          <a:xfrm>
            <a:off x="867870" y="706001"/>
            <a:ext cx="1263063" cy="1387723"/>
            <a:chOff x="3788738" y="1588850"/>
            <a:chExt cx="495125" cy="702100"/>
          </a:xfrm>
        </p:grpSpPr>
        <p:sp>
          <p:nvSpPr>
            <p:cNvPr id="10" name="Google Shape;1029;p40">
              <a:extLst>
                <a:ext uri="{FF2B5EF4-FFF2-40B4-BE49-F238E27FC236}">
                  <a16:creationId xmlns:a16="http://schemas.microsoft.com/office/drawing/2014/main" id="{09E8CB44-3656-4C6F-89C1-BF1666BACE7E}"/>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0;p40">
              <a:extLst>
                <a:ext uri="{FF2B5EF4-FFF2-40B4-BE49-F238E27FC236}">
                  <a16:creationId xmlns:a16="http://schemas.microsoft.com/office/drawing/2014/main" id="{26534D1B-C236-4854-B3AE-0D87FD571EAD}"/>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1;p40">
              <a:extLst>
                <a:ext uri="{FF2B5EF4-FFF2-40B4-BE49-F238E27FC236}">
                  <a16:creationId xmlns:a16="http://schemas.microsoft.com/office/drawing/2014/main" id="{B7362BB6-38AA-4DF3-8AE2-68C1470F275B}"/>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2;p40">
              <a:extLst>
                <a:ext uri="{FF2B5EF4-FFF2-40B4-BE49-F238E27FC236}">
                  <a16:creationId xmlns:a16="http://schemas.microsoft.com/office/drawing/2014/main" id="{20CCD6E3-79D1-4057-8373-EA87779C912A}"/>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3;p40">
              <a:extLst>
                <a:ext uri="{FF2B5EF4-FFF2-40B4-BE49-F238E27FC236}">
                  <a16:creationId xmlns:a16="http://schemas.microsoft.com/office/drawing/2014/main" id="{19872632-8127-4356-9241-C675C5651789}"/>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4;p40">
              <a:extLst>
                <a:ext uri="{FF2B5EF4-FFF2-40B4-BE49-F238E27FC236}">
                  <a16:creationId xmlns:a16="http://schemas.microsoft.com/office/drawing/2014/main" id="{14D85F5E-45AF-47DE-B4B8-14968A5E20B9}"/>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5;p40">
              <a:extLst>
                <a:ext uri="{FF2B5EF4-FFF2-40B4-BE49-F238E27FC236}">
                  <a16:creationId xmlns:a16="http://schemas.microsoft.com/office/drawing/2014/main" id="{4F8B2554-C920-44B3-A368-CE9B45552F8B}"/>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E278D79F-A904-48AC-806B-0E33AA9F33F2}"/>
              </a:ext>
            </a:extLst>
          </p:cNvPr>
          <p:cNvSpPr txBox="1"/>
          <p:nvPr/>
        </p:nvSpPr>
        <p:spPr>
          <a:xfrm>
            <a:off x="2795479" y="1946507"/>
            <a:ext cx="7992167" cy="2862322"/>
          </a:xfrm>
          <a:prstGeom prst="rect">
            <a:avLst/>
          </a:prstGeom>
          <a:noFill/>
        </p:spPr>
        <p:txBody>
          <a:bodyPr wrap="square">
            <a:spAutoFit/>
          </a:bodyPr>
          <a:lstStyle/>
          <a:p>
            <a:pPr algn="just"/>
            <a:r>
              <a:rPr lang="en-US" sz="3000" b="1" i="0">
                <a:effectLst/>
                <a:latin typeface="Times New Roman" panose="02020603050405020304" pitchFamily="18" charset="0"/>
                <a:cs typeface="Times New Roman" panose="02020603050405020304" pitchFamily="18" charset="0"/>
              </a:rPr>
              <a:t>3. </a:t>
            </a:r>
            <a:r>
              <a:rPr lang="vi-VN" sz="3000" b="1" i="0">
                <a:effectLst/>
                <a:latin typeface="Times New Roman" panose="02020603050405020304" pitchFamily="18" charset="0"/>
                <a:cs typeface="Times New Roman" panose="02020603050405020304" pitchFamily="18" charset="0"/>
              </a:rPr>
              <a:t>Kết bài</a:t>
            </a:r>
          </a:p>
          <a:p>
            <a:pPr algn="just"/>
            <a:r>
              <a:rPr lang="en-US" sz="3000" b="0" i="0">
                <a:effectLst/>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Nêu cảm xúc, suy nghĩ của bản thân</a:t>
            </a:r>
          </a:p>
          <a:p>
            <a:pPr algn="just"/>
            <a:r>
              <a:rPr lang="en-US" sz="3000" b="0" i="0">
                <a:effectLst/>
                <a:latin typeface="Times New Roman" panose="02020603050405020304" pitchFamily="18" charset="0"/>
                <a:cs typeface="Times New Roman" panose="02020603050405020304" pitchFamily="18" charset="0"/>
              </a:rPr>
              <a:t>- </a:t>
            </a:r>
            <a:r>
              <a:rPr lang="vi-VN" sz="3000" b="0" i="0">
                <a:effectLst/>
                <a:latin typeface="Times New Roman" panose="02020603050405020304" pitchFamily="18" charset="0"/>
                <a:cs typeface="Times New Roman" panose="02020603050405020304" pitchFamily="18" charset="0"/>
              </a:rPr>
              <a:t>Nhìn bố làm việc em càng thêm kính trọng và yêu quý bố mình hơn. Dù công việc của bố không cao sang nhưng đó là một công việc tốt và có ý nghĩa. Em rất tự hào về người bố của mình.</a:t>
            </a:r>
          </a:p>
        </p:txBody>
      </p:sp>
    </p:spTree>
    <p:extLst>
      <p:ext uri="{BB962C8B-B14F-4D97-AF65-F5344CB8AC3E}">
        <p14:creationId xmlns:p14="http://schemas.microsoft.com/office/powerpoint/2010/main" val="191307996"/>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A1D349-6249-455D-8E5A-51CFF66EF8ED}"/>
              </a:ext>
            </a:extLst>
          </p:cNvPr>
          <p:cNvGrpSpPr/>
          <p:nvPr/>
        </p:nvGrpSpPr>
        <p:grpSpPr>
          <a:xfrm>
            <a:off x="0" y="0"/>
            <a:ext cx="12192000" cy="6858000"/>
            <a:chOff x="0" y="0"/>
            <a:chExt cx="12192000" cy="6858000"/>
          </a:xfrm>
        </p:grpSpPr>
        <p:pic>
          <p:nvPicPr>
            <p:cNvPr id="2" name="Picture 4">
              <a:extLst>
                <a:ext uri="{FF2B5EF4-FFF2-40B4-BE49-F238E27FC236}">
                  <a16:creationId xmlns:a16="http://schemas.microsoft.com/office/drawing/2014/main" id="{AA516579-E14C-4C3A-9F3A-E7145ABFF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A04AC69E-1872-4836-9894-0C9ECBD826A3}"/>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5">
              <a:extLst>
                <a:ext uri="{FF2B5EF4-FFF2-40B4-BE49-F238E27FC236}">
                  <a16:creationId xmlns:a16="http://schemas.microsoft.com/office/drawing/2014/main" id="{416FB8C2-D35D-4957-B341-1E5AE2208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60892" y="142434"/>
              <a:ext cx="3131108" cy="1710368"/>
            </a:xfrm>
            <a:prstGeom prst="rect">
              <a:avLst/>
            </a:prstGeom>
          </p:spPr>
        </p:pic>
        <p:pic>
          <p:nvPicPr>
            <p:cNvPr id="6" name="Picture 6">
              <a:extLst>
                <a:ext uri="{FF2B5EF4-FFF2-40B4-BE49-F238E27FC236}">
                  <a16:creationId xmlns:a16="http://schemas.microsoft.com/office/drawing/2014/main" id="{7460C68C-AA3A-4E01-8041-55D0B717D3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858" y="4582095"/>
              <a:ext cx="4231675" cy="2133470"/>
            </a:xfrm>
            <a:prstGeom prst="rect">
              <a:avLst/>
            </a:prstGeom>
          </p:spPr>
        </p:pic>
        <p:pic>
          <p:nvPicPr>
            <p:cNvPr id="7" name="Picture 6">
              <a:extLst>
                <a:ext uri="{FF2B5EF4-FFF2-40B4-BE49-F238E27FC236}">
                  <a16:creationId xmlns:a16="http://schemas.microsoft.com/office/drawing/2014/main" id="{95CDAADF-173E-43E3-8795-EDCB679760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pic>
        <p:nvPicPr>
          <p:cNvPr id="9" name="Picture 2">
            <a:extLst>
              <a:ext uri="{FF2B5EF4-FFF2-40B4-BE49-F238E27FC236}">
                <a16:creationId xmlns:a16="http://schemas.microsoft.com/office/drawing/2014/main" id="{83FAB6F6-155C-4187-BF93-DF932EEA32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1773" y="2426721"/>
            <a:ext cx="10139081" cy="2104606"/>
          </a:xfrm>
          <a:prstGeom prst="rect">
            <a:avLst/>
          </a:prstGeom>
        </p:spPr>
      </p:pic>
      <p:grpSp>
        <p:nvGrpSpPr>
          <p:cNvPr id="10" name="Google Shape;1198;p42">
            <a:extLst>
              <a:ext uri="{FF2B5EF4-FFF2-40B4-BE49-F238E27FC236}">
                <a16:creationId xmlns:a16="http://schemas.microsoft.com/office/drawing/2014/main" id="{27ED273B-6A15-406B-81E1-14F52B2631AA}"/>
              </a:ext>
            </a:extLst>
          </p:cNvPr>
          <p:cNvGrpSpPr/>
          <p:nvPr/>
        </p:nvGrpSpPr>
        <p:grpSpPr>
          <a:xfrm>
            <a:off x="983931" y="541440"/>
            <a:ext cx="1030941" cy="1628712"/>
            <a:chOff x="4876438" y="1588875"/>
            <a:chExt cx="504625" cy="702050"/>
          </a:xfrm>
        </p:grpSpPr>
        <p:sp>
          <p:nvSpPr>
            <p:cNvPr id="11" name="Google Shape;1199;p42">
              <a:extLst>
                <a:ext uri="{FF2B5EF4-FFF2-40B4-BE49-F238E27FC236}">
                  <a16:creationId xmlns:a16="http://schemas.microsoft.com/office/drawing/2014/main" id="{95305217-3DAF-4558-82D8-77651CC25C29}"/>
                </a:ext>
              </a:extLst>
            </p:cNvPr>
            <p:cNvSpPr/>
            <p:nvPr/>
          </p:nvSpPr>
          <p:spPr>
            <a:xfrm>
              <a:off x="5007638" y="1788100"/>
              <a:ext cx="373425" cy="502825"/>
            </a:xfrm>
            <a:custGeom>
              <a:avLst/>
              <a:gdLst/>
              <a:ahLst/>
              <a:cxnLst/>
              <a:rect l="l" t="t" r="r" b="b"/>
              <a:pathLst>
                <a:path w="14937" h="20113" extrusionOk="0">
                  <a:moveTo>
                    <a:pt x="2049" y="0"/>
                  </a:moveTo>
                  <a:lnTo>
                    <a:pt x="2049" y="8745"/>
                  </a:lnTo>
                  <a:cubicBezTo>
                    <a:pt x="2549" y="7653"/>
                    <a:pt x="3644" y="6949"/>
                    <a:pt x="4844" y="6949"/>
                  </a:cubicBezTo>
                  <a:cubicBezTo>
                    <a:pt x="6537" y="6949"/>
                    <a:pt x="7916" y="8327"/>
                    <a:pt x="7916" y="10021"/>
                  </a:cubicBezTo>
                  <a:cubicBezTo>
                    <a:pt x="7916" y="11716"/>
                    <a:pt x="6539" y="13092"/>
                    <a:pt x="4844" y="13092"/>
                  </a:cubicBezTo>
                  <a:lnTo>
                    <a:pt x="1" y="16602"/>
                  </a:lnTo>
                  <a:lnTo>
                    <a:pt x="4844" y="20113"/>
                  </a:lnTo>
                  <a:cubicBezTo>
                    <a:pt x="10408" y="20113"/>
                    <a:pt x="14937" y="15587"/>
                    <a:pt x="14937" y="10021"/>
                  </a:cubicBezTo>
                  <a:cubicBezTo>
                    <a:pt x="14934" y="4862"/>
                    <a:pt x="11047" y="599"/>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00;p42">
              <a:extLst>
                <a:ext uri="{FF2B5EF4-FFF2-40B4-BE49-F238E27FC236}">
                  <a16:creationId xmlns:a16="http://schemas.microsoft.com/office/drawing/2014/main" id="{DA1FC8A5-BF65-4D91-87BD-FAD2813E9D0F}"/>
                </a:ext>
              </a:extLst>
            </p:cNvPr>
            <p:cNvSpPr/>
            <p:nvPr/>
          </p:nvSpPr>
          <p:spPr>
            <a:xfrm>
              <a:off x="4876438" y="1588875"/>
              <a:ext cx="336900" cy="702050"/>
            </a:xfrm>
            <a:custGeom>
              <a:avLst/>
              <a:gdLst/>
              <a:ahLst/>
              <a:cxnLst/>
              <a:rect l="l" t="t" r="r" b="b"/>
              <a:pathLst>
                <a:path w="13476" h="28082" extrusionOk="0">
                  <a:moveTo>
                    <a:pt x="9480" y="1"/>
                  </a:moveTo>
                  <a:cubicBezTo>
                    <a:pt x="8149" y="1"/>
                    <a:pt x="6876" y="762"/>
                    <a:pt x="6286" y="2050"/>
                  </a:cubicBezTo>
                  <a:lnTo>
                    <a:pt x="912" y="13792"/>
                  </a:lnTo>
                  <a:lnTo>
                    <a:pt x="912" y="13794"/>
                  </a:lnTo>
                  <a:cubicBezTo>
                    <a:pt x="308" y="15118"/>
                    <a:pt x="0" y="16528"/>
                    <a:pt x="0" y="17990"/>
                  </a:cubicBezTo>
                  <a:cubicBezTo>
                    <a:pt x="0" y="23553"/>
                    <a:pt x="4526" y="28082"/>
                    <a:pt x="10092" y="28082"/>
                  </a:cubicBezTo>
                  <a:cubicBezTo>
                    <a:pt x="9122" y="27112"/>
                    <a:pt x="8638" y="25843"/>
                    <a:pt x="8638" y="24571"/>
                  </a:cubicBezTo>
                  <a:cubicBezTo>
                    <a:pt x="8638" y="23300"/>
                    <a:pt x="9122" y="22031"/>
                    <a:pt x="10092" y="21061"/>
                  </a:cubicBezTo>
                  <a:cubicBezTo>
                    <a:pt x="8400" y="21061"/>
                    <a:pt x="7021" y="19685"/>
                    <a:pt x="7021" y="17990"/>
                  </a:cubicBezTo>
                  <a:cubicBezTo>
                    <a:pt x="7021" y="17542"/>
                    <a:pt x="7114" y="17113"/>
                    <a:pt x="7295" y="16715"/>
                  </a:cubicBezTo>
                  <a:lnTo>
                    <a:pt x="11295" y="7972"/>
                  </a:lnTo>
                  <a:lnTo>
                    <a:pt x="12667" y="4972"/>
                  </a:lnTo>
                  <a:cubicBezTo>
                    <a:pt x="13476" y="3208"/>
                    <a:pt x="12702" y="1125"/>
                    <a:pt x="10938" y="320"/>
                  </a:cubicBezTo>
                  <a:cubicBezTo>
                    <a:pt x="10465" y="103"/>
                    <a:pt x="9969" y="1"/>
                    <a:pt x="9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1;p42">
              <a:extLst>
                <a:ext uri="{FF2B5EF4-FFF2-40B4-BE49-F238E27FC236}">
                  <a16:creationId xmlns:a16="http://schemas.microsoft.com/office/drawing/2014/main" id="{D7F53E18-6829-463C-BEF1-58511ED9142E}"/>
                </a:ext>
              </a:extLst>
            </p:cNvPr>
            <p:cNvSpPr/>
            <p:nvPr/>
          </p:nvSpPr>
          <p:spPr>
            <a:xfrm>
              <a:off x="4973913" y="1873150"/>
              <a:ext cx="83525" cy="66475"/>
            </a:xfrm>
            <a:custGeom>
              <a:avLst/>
              <a:gdLst/>
              <a:ahLst/>
              <a:cxnLst/>
              <a:rect l="l" t="t" r="r" b="b"/>
              <a:pathLst>
                <a:path w="3341" h="2659" extrusionOk="0">
                  <a:moveTo>
                    <a:pt x="1666" y="1"/>
                  </a:moveTo>
                  <a:cubicBezTo>
                    <a:pt x="748" y="1"/>
                    <a:pt x="4" y="595"/>
                    <a:pt x="2" y="1325"/>
                  </a:cubicBezTo>
                  <a:cubicBezTo>
                    <a:pt x="1" y="2059"/>
                    <a:pt x="746" y="2655"/>
                    <a:pt x="1667" y="2658"/>
                  </a:cubicBezTo>
                  <a:cubicBezTo>
                    <a:pt x="1668" y="2658"/>
                    <a:pt x="1669" y="2658"/>
                    <a:pt x="1670" y="2658"/>
                  </a:cubicBezTo>
                  <a:cubicBezTo>
                    <a:pt x="2591" y="2658"/>
                    <a:pt x="3336" y="2065"/>
                    <a:pt x="3339" y="1332"/>
                  </a:cubicBezTo>
                  <a:cubicBezTo>
                    <a:pt x="3340" y="598"/>
                    <a:pt x="2593" y="2"/>
                    <a:pt x="1673" y="1"/>
                  </a:cubicBezTo>
                  <a:cubicBezTo>
                    <a:pt x="1671" y="1"/>
                    <a:pt x="1668" y="1"/>
                    <a:pt x="1666"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2;p42">
              <a:extLst>
                <a:ext uri="{FF2B5EF4-FFF2-40B4-BE49-F238E27FC236}">
                  <a16:creationId xmlns:a16="http://schemas.microsoft.com/office/drawing/2014/main" id="{81387E91-8A43-41DC-9517-DF9395101237}"/>
                </a:ext>
              </a:extLst>
            </p:cNvPr>
            <p:cNvSpPr/>
            <p:nvPr/>
          </p:nvSpPr>
          <p:spPr>
            <a:xfrm>
              <a:off x="5199963" y="1873625"/>
              <a:ext cx="83500" cy="66450"/>
            </a:xfrm>
            <a:custGeom>
              <a:avLst/>
              <a:gdLst/>
              <a:ahLst/>
              <a:cxnLst/>
              <a:rect l="l" t="t" r="r" b="b"/>
              <a:pathLst>
                <a:path w="3340" h="2658" extrusionOk="0">
                  <a:moveTo>
                    <a:pt x="1669" y="1"/>
                  </a:moveTo>
                  <a:cubicBezTo>
                    <a:pt x="750" y="1"/>
                    <a:pt x="3" y="593"/>
                    <a:pt x="2" y="1326"/>
                  </a:cubicBezTo>
                  <a:cubicBezTo>
                    <a:pt x="0" y="2060"/>
                    <a:pt x="746" y="2656"/>
                    <a:pt x="1666" y="2658"/>
                  </a:cubicBezTo>
                  <a:cubicBezTo>
                    <a:pt x="1669" y="2658"/>
                    <a:pt x="1671" y="2658"/>
                    <a:pt x="1673" y="2658"/>
                  </a:cubicBezTo>
                  <a:cubicBezTo>
                    <a:pt x="2592" y="2658"/>
                    <a:pt x="3335" y="2066"/>
                    <a:pt x="3338" y="1334"/>
                  </a:cubicBezTo>
                  <a:cubicBezTo>
                    <a:pt x="3340" y="600"/>
                    <a:pt x="2593" y="4"/>
                    <a:pt x="1672" y="1"/>
                  </a:cubicBezTo>
                  <a:cubicBezTo>
                    <a:pt x="1671" y="1"/>
                    <a:pt x="1670" y="1"/>
                    <a:pt x="166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3;p42">
              <a:extLst>
                <a:ext uri="{FF2B5EF4-FFF2-40B4-BE49-F238E27FC236}">
                  <a16:creationId xmlns:a16="http://schemas.microsoft.com/office/drawing/2014/main" id="{3DA3FA9D-019B-4194-A31A-EA048926EBA4}"/>
                </a:ext>
              </a:extLst>
            </p:cNvPr>
            <p:cNvSpPr/>
            <p:nvPr/>
          </p:nvSpPr>
          <p:spPr>
            <a:xfrm>
              <a:off x="5015688"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4;p42">
              <a:extLst>
                <a:ext uri="{FF2B5EF4-FFF2-40B4-BE49-F238E27FC236}">
                  <a16:creationId xmlns:a16="http://schemas.microsoft.com/office/drawing/2014/main" id="{DA4BBF57-7026-4BD0-B685-C1C4EAB76CD4}"/>
                </a:ext>
              </a:extLst>
            </p:cNvPr>
            <p:cNvSpPr/>
            <p:nvPr/>
          </p:nvSpPr>
          <p:spPr>
            <a:xfrm>
              <a:off x="5220363"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5;p42">
              <a:extLst>
                <a:ext uri="{FF2B5EF4-FFF2-40B4-BE49-F238E27FC236}">
                  <a16:creationId xmlns:a16="http://schemas.microsoft.com/office/drawing/2014/main" id="{230C1C31-EB4C-4A97-90E7-C65B8ABE5545}"/>
                </a:ext>
              </a:extLst>
            </p:cNvPr>
            <p:cNvSpPr/>
            <p:nvPr/>
          </p:nvSpPr>
          <p:spPr>
            <a:xfrm>
              <a:off x="5050363" y="1876300"/>
              <a:ext cx="156800" cy="60275"/>
            </a:xfrm>
            <a:custGeom>
              <a:avLst/>
              <a:gdLst/>
              <a:ahLst/>
              <a:cxnLst/>
              <a:rect l="l" t="t" r="r" b="b"/>
              <a:pathLst>
                <a:path w="6272" h="2411" extrusionOk="0">
                  <a:moveTo>
                    <a:pt x="2302" y="1"/>
                  </a:moveTo>
                  <a:cubicBezTo>
                    <a:pt x="1915" y="1"/>
                    <a:pt x="1490" y="185"/>
                    <a:pt x="1158" y="533"/>
                  </a:cubicBezTo>
                  <a:cubicBezTo>
                    <a:pt x="506" y="1215"/>
                    <a:pt x="1" y="1854"/>
                    <a:pt x="198" y="2196"/>
                  </a:cubicBezTo>
                  <a:cubicBezTo>
                    <a:pt x="286" y="2350"/>
                    <a:pt x="497" y="2411"/>
                    <a:pt x="786" y="2411"/>
                  </a:cubicBezTo>
                  <a:cubicBezTo>
                    <a:pt x="1141" y="2411"/>
                    <a:pt x="1613" y="2319"/>
                    <a:pt x="2119" y="2196"/>
                  </a:cubicBezTo>
                  <a:cubicBezTo>
                    <a:pt x="2575" y="2085"/>
                    <a:pt x="2939" y="1820"/>
                    <a:pt x="3138" y="1495"/>
                  </a:cubicBezTo>
                  <a:cubicBezTo>
                    <a:pt x="3334" y="1820"/>
                    <a:pt x="3699" y="2085"/>
                    <a:pt x="4155" y="2196"/>
                  </a:cubicBezTo>
                  <a:cubicBezTo>
                    <a:pt x="4661" y="2319"/>
                    <a:pt x="5133" y="2411"/>
                    <a:pt x="5488" y="2411"/>
                  </a:cubicBezTo>
                  <a:cubicBezTo>
                    <a:pt x="5776" y="2411"/>
                    <a:pt x="5987" y="2350"/>
                    <a:pt x="6076" y="2196"/>
                  </a:cubicBezTo>
                  <a:cubicBezTo>
                    <a:pt x="6272" y="1851"/>
                    <a:pt x="5763" y="1215"/>
                    <a:pt x="5113" y="533"/>
                  </a:cubicBezTo>
                  <a:cubicBezTo>
                    <a:pt x="4780" y="185"/>
                    <a:pt x="4356" y="2"/>
                    <a:pt x="3968" y="2"/>
                  </a:cubicBezTo>
                  <a:cubicBezTo>
                    <a:pt x="3637" y="2"/>
                    <a:pt x="3333" y="135"/>
                    <a:pt x="3135" y="412"/>
                  </a:cubicBezTo>
                  <a:cubicBezTo>
                    <a:pt x="2937" y="134"/>
                    <a:pt x="2633"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953C319E-8E5A-4D55-B073-D53584BE84B4}"/>
              </a:ext>
            </a:extLst>
          </p:cNvPr>
          <p:cNvPicPr>
            <a:picLocks noChangeAspect="1"/>
          </p:cNvPicPr>
          <p:nvPr/>
        </p:nvPicPr>
        <p:blipFill>
          <a:blip r:embed="rId12"/>
          <a:stretch>
            <a:fillRect/>
          </a:stretch>
        </p:blipFill>
        <p:spPr>
          <a:xfrm>
            <a:off x="2057050" y="2810202"/>
            <a:ext cx="8077900" cy="1237595"/>
          </a:xfrm>
          <a:prstGeom prst="rect">
            <a:avLst/>
          </a:prstGeom>
        </p:spPr>
      </p:pic>
    </p:spTree>
    <p:extLst>
      <p:ext uri="{BB962C8B-B14F-4D97-AF65-F5344CB8AC3E}">
        <p14:creationId xmlns:p14="http://schemas.microsoft.com/office/powerpoint/2010/main" val="295961463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A1D349-6249-455D-8E5A-51CFF66EF8ED}"/>
              </a:ext>
            </a:extLst>
          </p:cNvPr>
          <p:cNvGrpSpPr/>
          <p:nvPr/>
        </p:nvGrpSpPr>
        <p:grpSpPr>
          <a:xfrm>
            <a:off x="0" y="0"/>
            <a:ext cx="12192000" cy="6858000"/>
            <a:chOff x="0" y="0"/>
            <a:chExt cx="12192000" cy="6858000"/>
          </a:xfrm>
        </p:grpSpPr>
        <p:pic>
          <p:nvPicPr>
            <p:cNvPr id="2" name="Picture 4">
              <a:extLst>
                <a:ext uri="{FF2B5EF4-FFF2-40B4-BE49-F238E27FC236}">
                  <a16:creationId xmlns:a16="http://schemas.microsoft.com/office/drawing/2014/main" id="{AA516579-E14C-4C3A-9F3A-E7145ABFF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A04AC69E-1872-4836-9894-0C9ECBD826A3}"/>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5">
              <a:extLst>
                <a:ext uri="{FF2B5EF4-FFF2-40B4-BE49-F238E27FC236}">
                  <a16:creationId xmlns:a16="http://schemas.microsoft.com/office/drawing/2014/main" id="{416FB8C2-D35D-4957-B341-1E5AE2208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60892" y="142434"/>
              <a:ext cx="3131108" cy="1710368"/>
            </a:xfrm>
            <a:prstGeom prst="rect">
              <a:avLst/>
            </a:prstGeom>
          </p:spPr>
        </p:pic>
        <p:pic>
          <p:nvPicPr>
            <p:cNvPr id="6" name="Picture 6">
              <a:extLst>
                <a:ext uri="{FF2B5EF4-FFF2-40B4-BE49-F238E27FC236}">
                  <a16:creationId xmlns:a16="http://schemas.microsoft.com/office/drawing/2014/main" id="{7460C68C-AA3A-4E01-8041-55D0B717D3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858" y="4582095"/>
              <a:ext cx="4231675" cy="2133470"/>
            </a:xfrm>
            <a:prstGeom prst="rect">
              <a:avLst/>
            </a:prstGeom>
          </p:spPr>
        </p:pic>
        <p:pic>
          <p:nvPicPr>
            <p:cNvPr id="7" name="Picture 6">
              <a:extLst>
                <a:ext uri="{FF2B5EF4-FFF2-40B4-BE49-F238E27FC236}">
                  <a16:creationId xmlns:a16="http://schemas.microsoft.com/office/drawing/2014/main" id="{95CDAADF-173E-43E3-8795-EDCB679760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10" name="Google Shape;1198;p42">
            <a:extLst>
              <a:ext uri="{FF2B5EF4-FFF2-40B4-BE49-F238E27FC236}">
                <a16:creationId xmlns:a16="http://schemas.microsoft.com/office/drawing/2014/main" id="{37C85F72-65DF-46B1-A7F7-343C6881698D}"/>
              </a:ext>
            </a:extLst>
          </p:cNvPr>
          <p:cNvGrpSpPr/>
          <p:nvPr/>
        </p:nvGrpSpPr>
        <p:grpSpPr>
          <a:xfrm>
            <a:off x="983931" y="541440"/>
            <a:ext cx="1030941" cy="1628712"/>
            <a:chOff x="4876438" y="1588875"/>
            <a:chExt cx="504625" cy="702050"/>
          </a:xfrm>
        </p:grpSpPr>
        <p:sp>
          <p:nvSpPr>
            <p:cNvPr id="11" name="Google Shape;1199;p42">
              <a:extLst>
                <a:ext uri="{FF2B5EF4-FFF2-40B4-BE49-F238E27FC236}">
                  <a16:creationId xmlns:a16="http://schemas.microsoft.com/office/drawing/2014/main" id="{0CD01C2D-9C32-4596-89B7-8900740D062C}"/>
                </a:ext>
              </a:extLst>
            </p:cNvPr>
            <p:cNvSpPr/>
            <p:nvPr/>
          </p:nvSpPr>
          <p:spPr>
            <a:xfrm>
              <a:off x="5007638" y="1788100"/>
              <a:ext cx="373425" cy="502825"/>
            </a:xfrm>
            <a:custGeom>
              <a:avLst/>
              <a:gdLst/>
              <a:ahLst/>
              <a:cxnLst/>
              <a:rect l="l" t="t" r="r" b="b"/>
              <a:pathLst>
                <a:path w="14937" h="20113" extrusionOk="0">
                  <a:moveTo>
                    <a:pt x="2049" y="0"/>
                  </a:moveTo>
                  <a:lnTo>
                    <a:pt x="2049" y="8745"/>
                  </a:lnTo>
                  <a:cubicBezTo>
                    <a:pt x="2549" y="7653"/>
                    <a:pt x="3644" y="6949"/>
                    <a:pt x="4844" y="6949"/>
                  </a:cubicBezTo>
                  <a:cubicBezTo>
                    <a:pt x="6537" y="6949"/>
                    <a:pt x="7916" y="8327"/>
                    <a:pt x="7916" y="10021"/>
                  </a:cubicBezTo>
                  <a:cubicBezTo>
                    <a:pt x="7916" y="11716"/>
                    <a:pt x="6539" y="13092"/>
                    <a:pt x="4844" y="13092"/>
                  </a:cubicBezTo>
                  <a:lnTo>
                    <a:pt x="1" y="16602"/>
                  </a:lnTo>
                  <a:lnTo>
                    <a:pt x="4844" y="20113"/>
                  </a:lnTo>
                  <a:cubicBezTo>
                    <a:pt x="10408" y="20113"/>
                    <a:pt x="14937" y="15587"/>
                    <a:pt x="14937" y="10021"/>
                  </a:cubicBezTo>
                  <a:cubicBezTo>
                    <a:pt x="14934" y="4862"/>
                    <a:pt x="11047" y="599"/>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00;p42">
              <a:extLst>
                <a:ext uri="{FF2B5EF4-FFF2-40B4-BE49-F238E27FC236}">
                  <a16:creationId xmlns:a16="http://schemas.microsoft.com/office/drawing/2014/main" id="{A63EAC68-BF8F-4A26-B4A0-C69F53983B20}"/>
                </a:ext>
              </a:extLst>
            </p:cNvPr>
            <p:cNvSpPr/>
            <p:nvPr/>
          </p:nvSpPr>
          <p:spPr>
            <a:xfrm>
              <a:off x="4876438" y="1588875"/>
              <a:ext cx="336900" cy="702050"/>
            </a:xfrm>
            <a:custGeom>
              <a:avLst/>
              <a:gdLst/>
              <a:ahLst/>
              <a:cxnLst/>
              <a:rect l="l" t="t" r="r" b="b"/>
              <a:pathLst>
                <a:path w="13476" h="28082" extrusionOk="0">
                  <a:moveTo>
                    <a:pt x="9480" y="1"/>
                  </a:moveTo>
                  <a:cubicBezTo>
                    <a:pt x="8149" y="1"/>
                    <a:pt x="6876" y="762"/>
                    <a:pt x="6286" y="2050"/>
                  </a:cubicBezTo>
                  <a:lnTo>
                    <a:pt x="912" y="13792"/>
                  </a:lnTo>
                  <a:lnTo>
                    <a:pt x="912" y="13794"/>
                  </a:lnTo>
                  <a:cubicBezTo>
                    <a:pt x="308" y="15118"/>
                    <a:pt x="0" y="16528"/>
                    <a:pt x="0" y="17990"/>
                  </a:cubicBezTo>
                  <a:cubicBezTo>
                    <a:pt x="0" y="23553"/>
                    <a:pt x="4526" y="28082"/>
                    <a:pt x="10092" y="28082"/>
                  </a:cubicBezTo>
                  <a:cubicBezTo>
                    <a:pt x="9122" y="27112"/>
                    <a:pt x="8638" y="25843"/>
                    <a:pt x="8638" y="24571"/>
                  </a:cubicBezTo>
                  <a:cubicBezTo>
                    <a:pt x="8638" y="23300"/>
                    <a:pt x="9122" y="22031"/>
                    <a:pt x="10092" y="21061"/>
                  </a:cubicBezTo>
                  <a:cubicBezTo>
                    <a:pt x="8400" y="21061"/>
                    <a:pt x="7021" y="19685"/>
                    <a:pt x="7021" y="17990"/>
                  </a:cubicBezTo>
                  <a:cubicBezTo>
                    <a:pt x="7021" y="17542"/>
                    <a:pt x="7114" y="17113"/>
                    <a:pt x="7295" y="16715"/>
                  </a:cubicBezTo>
                  <a:lnTo>
                    <a:pt x="11295" y="7972"/>
                  </a:lnTo>
                  <a:lnTo>
                    <a:pt x="12667" y="4972"/>
                  </a:lnTo>
                  <a:cubicBezTo>
                    <a:pt x="13476" y="3208"/>
                    <a:pt x="12702" y="1125"/>
                    <a:pt x="10938" y="320"/>
                  </a:cubicBezTo>
                  <a:cubicBezTo>
                    <a:pt x="10465" y="103"/>
                    <a:pt x="9969" y="1"/>
                    <a:pt x="9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1;p42">
              <a:extLst>
                <a:ext uri="{FF2B5EF4-FFF2-40B4-BE49-F238E27FC236}">
                  <a16:creationId xmlns:a16="http://schemas.microsoft.com/office/drawing/2014/main" id="{9152057E-B034-4069-B8AE-ABB0BC0DB07C}"/>
                </a:ext>
              </a:extLst>
            </p:cNvPr>
            <p:cNvSpPr/>
            <p:nvPr/>
          </p:nvSpPr>
          <p:spPr>
            <a:xfrm>
              <a:off x="4973913" y="1873150"/>
              <a:ext cx="83525" cy="66475"/>
            </a:xfrm>
            <a:custGeom>
              <a:avLst/>
              <a:gdLst/>
              <a:ahLst/>
              <a:cxnLst/>
              <a:rect l="l" t="t" r="r" b="b"/>
              <a:pathLst>
                <a:path w="3341" h="2659" extrusionOk="0">
                  <a:moveTo>
                    <a:pt x="1666" y="1"/>
                  </a:moveTo>
                  <a:cubicBezTo>
                    <a:pt x="748" y="1"/>
                    <a:pt x="4" y="595"/>
                    <a:pt x="2" y="1325"/>
                  </a:cubicBezTo>
                  <a:cubicBezTo>
                    <a:pt x="1" y="2059"/>
                    <a:pt x="746" y="2655"/>
                    <a:pt x="1667" y="2658"/>
                  </a:cubicBezTo>
                  <a:cubicBezTo>
                    <a:pt x="1668" y="2658"/>
                    <a:pt x="1669" y="2658"/>
                    <a:pt x="1670" y="2658"/>
                  </a:cubicBezTo>
                  <a:cubicBezTo>
                    <a:pt x="2591" y="2658"/>
                    <a:pt x="3336" y="2065"/>
                    <a:pt x="3339" y="1332"/>
                  </a:cubicBezTo>
                  <a:cubicBezTo>
                    <a:pt x="3340" y="598"/>
                    <a:pt x="2593" y="2"/>
                    <a:pt x="1673" y="1"/>
                  </a:cubicBezTo>
                  <a:cubicBezTo>
                    <a:pt x="1671" y="1"/>
                    <a:pt x="1668" y="1"/>
                    <a:pt x="1666"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2;p42">
              <a:extLst>
                <a:ext uri="{FF2B5EF4-FFF2-40B4-BE49-F238E27FC236}">
                  <a16:creationId xmlns:a16="http://schemas.microsoft.com/office/drawing/2014/main" id="{7605137B-03A2-497B-8967-834327CDA6C4}"/>
                </a:ext>
              </a:extLst>
            </p:cNvPr>
            <p:cNvSpPr/>
            <p:nvPr/>
          </p:nvSpPr>
          <p:spPr>
            <a:xfrm>
              <a:off x="5199963" y="1873625"/>
              <a:ext cx="83500" cy="66450"/>
            </a:xfrm>
            <a:custGeom>
              <a:avLst/>
              <a:gdLst/>
              <a:ahLst/>
              <a:cxnLst/>
              <a:rect l="l" t="t" r="r" b="b"/>
              <a:pathLst>
                <a:path w="3340" h="2658" extrusionOk="0">
                  <a:moveTo>
                    <a:pt x="1669" y="1"/>
                  </a:moveTo>
                  <a:cubicBezTo>
                    <a:pt x="750" y="1"/>
                    <a:pt x="3" y="593"/>
                    <a:pt x="2" y="1326"/>
                  </a:cubicBezTo>
                  <a:cubicBezTo>
                    <a:pt x="0" y="2060"/>
                    <a:pt x="746" y="2656"/>
                    <a:pt x="1666" y="2658"/>
                  </a:cubicBezTo>
                  <a:cubicBezTo>
                    <a:pt x="1669" y="2658"/>
                    <a:pt x="1671" y="2658"/>
                    <a:pt x="1673" y="2658"/>
                  </a:cubicBezTo>
                  <a:cubicBezTo>
                    <a:pt x="2592" y="2658"/>
                    <a:pt x="3335" y="2066"/>
                    <a:pt x="3338" y="1334"/>
                  </a:cubicBezTo>
                  <a:cubicBezTo>
                    <a:pt x="3340" y="600"/>
                    <a:pt x="2593" y="4"/>
                    <a:pt x="1672" y="1"/>
                  </a:cubicBezTo>
                  <a:cubicBezTo>
                    <a:pt x="1671" y="1"/>
                    <a:pt x="1670" y="1"/>
                    <a:pt x="166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3;p42">
              <a:extLst>
                <a:ext uri="{FF2B5EF4-FFF2-40B4-BE49-F238E27FC236}">
                  <a16:creationId xmlns:a16="http://schemas.microsoft.com/office/drawing/2014/main" id="{ED015D7B-FD62-49CD-B195-33908E5D619B}"/>
                </a:ext>
              </a:extLst>
            </p:cNvPr>
            <p:cNvSpPr/>
            <p:nvPr/>
          </p:nvSpPr>
          <p:spPr>
            <a:xfrm>
              <a:off x="5015688"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4;p42">
              <a:extLst>
                <a:ext uri="{FF2B5EF4-FFF2-40B4-BE49-F238E27FC236}">
                  <a16:creationId xmlns:a16="http://schemas.microsoft.com/office/drawing/2014/main" id="{50B529CE-11AF-4841-A7EC-B1A17060F3C6}"/>
                </a:ext>
              </a:extLst>
            </p:cNvPr>
            <p:cNvSpPr/>
            <p:nvPr/>
          </p:nvSpPr>
          <p:spPr>
            <a:xfrm>
              <a:off x="5220363"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5;p42">
              <a:extLst>
                <a:ext uri="{FF2B5EF4-FFF2-40B4-BE49-F238E27FC236}">
                  <a16:creationId xmlns:a16="http://schemas.microsoft.com/office/drawing/2014/main" id="{1B595CBE-BBB1-4DA0-BBE7-657C3CFD7BDD}"/>
                </a:ext>
              </a:extLst>
            </p:cNvPr>
            <p:cNvSpPr/>
            <p:nvPr/>
          </p:nvSpPr>
          <p:spPr>
            <a:xfrm>
              <a:off x="5050363" y="1876300"/>
              <a:ext cx="156800" cy="60275"/>
            </a:xfrm>
            <a:custGeom>
              <a:avLst/>
              <a:gdLst/>
              <a:ahLst/>
              <a:cxnLst/>
              <a:rect l="l" t="t" r="r" b="b"/>
              <a:pathLst>
                <a:path w="6272" h="2411" extrusionOk="0">
                  <a:moveTo>
                    <a:pt x="2302" y="1"/>
                  </a:moveTo>
                  <a:cubicBezTo>
                    <a:pt x="1915" y="1"/>
                    <a:pt x="1490" y="185"/>
                    <a:pt x="1158" y="533"/>
                  </a:cubicBezTo>
                  <a:cubicBezTo>
                    <a:pt x="506" y="1215"/>
                    <a:pt x="1" y="1854"/>
                    <a:pt x="198" y="2196"/>
                  </a:cubicBezTo>
                  <a:cubicBezTo>
                    <a:pt x="286" y="2350"/>
                    <a:pt x="497" y="2411"/>
                    <a:pt x="786" y="2411"/>
                  </a:cubicBezTo>
                  <a:cubicBezTo>
                    <a:pt x="1141" y="2411"/>
                    <a:pt x="1613" y="2319"/>
                    <a:pt x="2119" y="2196"/>
                  </a:cubicBezTo>
                  <a:cubicBezTo>
                    <a:pt x="2575" y="2085"/>
                    <a:pt x="2939" y="1820"/>
                    <a:pt x="3138" y="1495"/>
                  </a:cubicBezTo>
                  <a:cubicBezTo>
                    <a:pt x="3334" y="1820"/>
                    <a:pt x="3699" y="2085"/>
                    <a:pt x="4155" y="2196"/>
                  </a:cubicBezTo>
                  <a:cubicBezTo>
                    <a:pt x="4661" y="2319"/>
                    <a:pt x="5133" y="2411"/>
                    <a:pt x="5488" y="2411"/>
                  </a:cubicBezTo>
                  <a:cubicBezTo>
                    <a:pt x="5776" y="2411"/>
                    <a:pt x="5987" y="2350"/>
                    <a:pt x="6076" y="2196"/>
                  </a:cubicBezTo>
                  <a:cubicBezTo>
                    <a:pt x="6272" y="1851"/>
                    <a:pt x="5763" y="1215"/>
                    <a:pt x="5113" y="533"/>
                  </a:cubicBezTo>
                  <a:cubicBezTo>
                    <a:pt x="4780" y="185"/>
                    <a:pt x="4356" y="2"/>
                    <a:pt x="3968" y="2"/>
                  </a:cubicBezTo>
                  <a:cubicBezTo>
                    <a:pt x="3637" y="2"/>
                    <a:pt x="3333" y="135"/>
                    <a:pt x="3135" y="412"/>
                  </a:cubicBezTo>
                  <a:cubicBezTo>
                    <a:pt x="2937" y="134"/>
                    <a:pt x="2633"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EC5A4FE8-CA57-4D93-9510-5BA8213DB5E3}"/>
              </a:ext>
            </a:extLst>
          </p:cNvPr>
          <p:cNvSpPr txBox="1"/>
          <p:nvPr/>
        </p:nvSpPr>
        <p:spPr>
          <a:xfrm>
            <a:off x="2643467" y="541440"/>
            <a:ext cx="8695093" cy="5632311"/>
          </a:xfrm>
          <a:prstGeom prst="rect">
            <a:avLst/>
          </a:prstGeom>
          <a:noFill/>
        </p:spPr>
        <p:txBody>
          <a:bodyPr wrap="square">
            <a:spAutoFit/>
          </a:bodyPr>
          <a:lstStyle/>
          <a:p>
            <a:pPr marL="514350" indent="-514350" algn="just">
              <a:buAutoNum type="arabicPeriod"/>
            </a:pPr>
            <a:r>
              <a:rPr lang="vi-VN" sz="3000" b="1" i="0">
                <a:effectLst/>
                <a:latin typeface="+mj-lt"/>
              </a:rPr>
              <a:t>Mở bài:</a:t>
            </a:r>
            <a:r>
              <a:rPr lang="vi-VN" sz="3000" b="0" i="0">
                <a:effectLst/>
                <a:latin typeface="+mj-lt"/>
              </a:rPr>
              <a:t> Giới thiệu anh trai. Anh </a:t>
            </a:r>
            <a:endParaRPr lang="en-US" sz="3000" b="0" i="0">
              <a:effectLst/>
              <a:latin typeface="+mj-lt"/>
            </a:endParaRPr>
          </a:p>
          <a:p>
            <a:pPr algn="just"/>
            <a:r>
              <a:rPr lang="vi-VN" sz="3000" b="0" i="0">
                <a:effectLst/>
                <a:latin typeface="+mj-lt"/>
              </a:rPr>
              <a:t>trai tên gì? Học lớp mấy? Em thấy </a:t>
            </a:r>
            <a:endParaRPr lang="en-US" sz="3000" b="0" i="0">
              <a:effectLst/>
              <a:latin typeface="+mj-lt"/>
            </a:endParaRPr>
          </a:p>
          <a:p>
            <a:pPr algn="just"/>
            <a:r>
              <a:rPr lang="vi-VN" sz="3000" b="0" i="0">
                <a:effectLst/>
                <a:latin typeface="+mj-lt"/>
              </a:rPr>
              <a:t>anh trai đang ngồi học ở đâu? Khi nào?</a:t>
            </a:r>
          </a:p>
          <a:p>
            <a:pPr algn="just"/>
            <a:r>
              <a:rPr lang="vi-VN" sz="3000" b="1" i="0">
                <a:effectLst/>
                <a:latin typeface="+mj-lt"/>
              </a:rPr>
              <a:t>2. Thân bài:</a:t>
            </a:r>
          </a:p>
          <a:p>
            <a:pPr algn="just"/>
            <a:r>
              <a:rPr lang="vi-VN" sz="3000" b="1" i="1">
                <a:effectLst/>
                <a:latin typeface="+mj-lt"/>
              </a:rPr>
              <a:t>a) Tả khung cảnh lúc anh trai đang ngồi học:</a:t>
            </a:r>
          </a:p>
          <a:p>
            <a:pPr algn="just"/>
            <a:r>
              <a:rPr lang="en-US" sz="3000" b="0" i="0">
                <a:effectLst/>
                <a:latin typeface="+mj-lt"/>
              </a:rPr>
              <a:t>		</a:t>
            </a:r>
            <a:r>
              <a:rPr lang="vi-VN" sz="3000" b="0" i="0">
                <a:effectLst/>
                <a:latin typeface="+mj-lt"/>
              </a:rPr>
              <a:t>+ Anh trai ngồi học ở đâu?</a:t>
            </a:r>
          </a:p>
          <a:p>
            <a:pPr algn="just"/>
            <a:r>
              <a:rPr lang="en-US" sz="3000" b="0" i="0">
                <a:effectLst/>
                <a:latin typeface="+mj-lt"/>
              </a:rPr>
              <a:t>		</a:t>
            </a:r>
            <a:r>
              <a:rPr lang="vi-VN" sz="3000" b="0" i="0">
                <a:effectLst/>
                <a:latin typeface="+mj-lt"/>
              </a:rPr>
              <a:t>+ </a:t>
            </a:r>
            <a:r>
              <a:rPr lang="vi-VN" sz="3000" b="0" i="0">
                <a:effectLst/>
                <a:latin typeface="Times New Roman (Headings)"/>
              </a:rPr>
              <a:t>Chiếc bàn như thế nào?</a:t>
            </a:r>
          </a:p>
          <a:p>
            <a:pPr algn="just"/>
            <a:r>
              <a:rPr lang="en-US" sz="3000" b="0" i="0">
                <a:effectLst/>
                <a:latin typeface="Times New Roman (Headings)"/>
              </a:rPr>
              <a:t>		</a:t>
            </a:r>
            <a:r>
              <a:rPr lang="vi-VN" sz="3000" b="0" i="0">
                <a:effectLst/>
                <a:latin typeface="Times New Roman (Headings)"/>
              </a:rPr>
              <a:t>+ Bên </a:t>
            </a:r>
            <a:r>
              <a:rPr lang="en-US" sz="3000" b="0" i="0">
                <a:effectLst/>
                <a:latin typeface="Times New Roman (Headings)"/>
              </a:rPr>
              <a:t>cạnh</a:t>
            </a:r>
            <a:r>
              <a:rPr lang="vi-VN" sz="3000" b="0" i="0">
                <a:effectLst/>
                <a:latin typeface="Times New Roman (Headings)"/>
              </a:rPr>
              <a:t> bàn </a:t>
            </a:r>
            <a:r>
              <a:rPr lang="vi-VN" sz="3000" b="0" i="0">
                <a:effectLst/>
                <a:latin typeface="+mj-lt"/>
              </a:rPr>
              <a:t>học là?</a:t>
            </a:r>
          </a:p>
          <a:p>
            <a:pPr algn="just"/>
            <a:r>
              <a:rPr lang="en-US" sz="3000" b="0" i="0">
                <a:effectLst/>
                <a:latin typeface="+mj-lt"/>
              </a:rPr>
              <a:t>		</a:t>
            </a:r>
            <a:r>
              <a:rPr lang="vi-VN" sz="3000" b="0" i="0">
                <a:effectLst/>
                <a:latin typeface="+mj-lt"/>
              </a:rPr>
              <a:t>+ Không gian quanh bạn ra sao?</a:t>
            </a:r>
          </a:p>
          <a:p>
            <a:pPr algn="just"/>
            <a:r>
              <a:rPr lang="en-US" sz="3000" b="0" i="0">
                <a:effectLst/>
                <a:latin typeface="+mj-lt"/>
              </a:rPr>
              <a:t>		</a:t>
            </a:r>
            <a:r>
              <a:rPr lang="vi-VN" sz="3000" b="0" i="0">
                <a:effectLst/>
                <a:latin typeface="+mj-lt"/>
              </a:rPr>
              <a:t>+ Dáng anh trai ngồi học? Lúc ấy anh trai </a:t>
            </a:r>
            <a:r>
              <a:rPr lang="en-US" sz="3000" b="0" i="0">
                <a:effectLst/>
                <a:latin typeface="+mj-lt"/>
              </a:rPr>
              <a:t>		</a:t>
            </a:r>
            <a:r>
              <a:rPr lang="vi-VN" sz="3000" b="0" i="0">
                <a:effectLst/>
                <a:latin typeface="+mj-lt"/>
              </a:rPr>
              <a:t>mặc quần áo gì? Khuôn mặt? Ánh mắt </a:t>
            </a:r>
            <a:r>
              <a:rPr lang="en-US" sz="3000" b="0" i="0">
                <a:effectLst/>
                <a:latin typeface="+mj-lt"/>
              </a:rPr>
              <a:t>			</a:t>
            </a:r>
            <a:r>
              <a:rPr lang="vi-VN" sz="3000" b="0" i="0">
                <a:effectLst/>
                <a:latin typeface="+mj-lt"/>
              </a:rPr>
              <a:t>chăm chú nhìn bài? Đôi tay?</a:t>
            </a:r>
          </a:p>
        </p:txBody>
      </p:sp>
    </p:spTree>
    <p:extLst>
      <p:ext uri="{BB962C8B-B14F-4D97-AF65-F5344CB8AC3E}">
        <p14:creationId xmlns:p14="http://schemas.microsoft.com/office/powerpoint/2010/main" val="2359843083"/>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A1D349-6249-455D-8E5A-51CFF66EF8ED}"/>
              </a:ext>
            </a:extLst>
          </p:cNvPr>
          <p:cNvGrpSpPr/>
          <p:nvPr/>
        </p:nvGrpSpPr>
        <p:grpSpPr>
          <a:xfrm>
            <a:off x="0" y="0"/>
            <a:ext cx="12192000" cy="6858000"/>
            <a:chOff x="0" y="0"/>
            <a:chExt cx="12192000" cy="6858000"/>
          </a:xfrm>
        </p:grpSpPr>
        <p:pic>
          <p:nvPicPr>
            <p:cNvPr id="2" name="Picture 4">
              <a:extLst>
                <a:ext uri="{FF2B5EF4-FFF2-40B4-BE49-F238E27FC236}">
                  <a16:creationId xmlns:a16="http://schemas.microsoft.com/office/drawing/2014/main" id="{AA516579-E14C-4C3A-9F3A-E7145ABFF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A04AC69E-1872-4836-9894-0C9ECBD826A3}"/>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5">
              <a:extLst>
                <a:ext uri="{FF2B5EF4-FFF2-40B4-BE49-F238E27FC236}">
                  <a16:creationId xmlns:a16="http://schemas.microsoft.com/office/drawing/2014/main" id="{416FB8C2-D35D-4957-B341-1E5AE2208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60892" y="142434"/>
              <a:ext cx="3131108" cy="1710368"/>
            </a:xfrm>
            <a:prstGeom prst="rect">
              <a:avLst/>
            </a:prstGeom>
          </p:spPr>
        </p:pic>
        <p:pic>
          <p:nvPicPr>
            <p:cNvPr id="6" name="Picture 6">
              <a:extLst>
                <a:ext uri="{FF2B5EF4-FFF2-40B4-BE49-F238E27FC236}">
                  <a16:creationId xmlns:a16="http://schemas.microsoft.com/office/drawing/2014/main" id="{7460C68C-AA3A-4E01-8041-55D0B717D3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858" y="4582095"/>
              <a:ext cx="4231675" cy="2133470"/>
            </a:xfrm>
            <a:prstGeom prst="rect">
              <a:avLst/>
            </a:prstGeom>
          </p:spPr>
        </p:pic>
        <p:pic>
          <p:nvPicPr>
            <p:cNvPr id="7" name="Picture 6">
              <a:extLst>
                <a:ext uri="{FF2B5EF4-FFF2-40B4-BE49-F238E27FC236}">
                  <a16:creationId xmlns:a16="http://schemas.microsoft.com/office/drawing/2014/main" id="{95CDAADF-173E-43E3-8795-EDCB679760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grpSp>
        <p:nvGrpSpPr>
          <p:cNvPr id="10" name="Google Shape;1198;p42">
            <a:extLst>
              <a:ext uri="{FF2B5EF4-FFF2-40B4-BE49-F238E27FC236}">
                <a16:creationId xmlns:a16="http://schemas.microsoft.com/office/drawing/2014/main" id="{37C85F72-65DF-46B1-A7F7-343C6881698D}"/>
              </a:ext>
            </a:extLst>
          </p:cNvPr>
          <p:cNvGrpSpPr/>
          <p:nvPr/>
        </p:nvGrpSpPr>
        <p:grpSpPr>
          <a:xfrm>
            <a:off x="983931" y="541440"/>
            <a:ext cx="1030941" cy="1628712"/>
            <a:chOff x="4876438" y="1588875"/>
            <a:chExt cx="504625" cy="702050"/>
          </a:xfrm>
        </p:grpSpPr>
        <p:sp>
          <p:nvSpPr>
            <p:cNvPr id="11" name="Google Shape;1199;p42">
              <a:extLst>
                <a:ext uri="{FF2B5EF4-FFF2-40B4-BE49-F238E27FC236}">
                  <a16:creationId xmlns:a16="http://schemas.microsoft.com/office/drawing/2014/main" id="{0CD01C2D-9C32-4596-89B7-8900740D062C}"/>
                </a:ext>
              </a:extLst>
            </p:cNvPr>
            <p:cNvSpPr/>
            <p:nvPr/>
          </p:nvSpPr>
          <p:spPr>
            <a:xfrm>
              <a:off x="5007638" y="1788100"/>
              <a:ext cx="373425" cy="502825"/>
            </a:xfrm>
            <a:custGeom>
              <a:avLst/>
              <a:gdLst/>
              <a:ahLst/>
              <a:cxnLst/>
              <a:rect l="l" t="t" r="r" b="b"/>
              <a:pathLst>
                <a:path w="14937" h="20113" extrusionOk="0">
                  <a:moveTo>
                    <a:pt x="2049" y="0"/>
                  </a:moveTo>
                  <a:lnTo>
                    <a:pt x="2049" y="8745"/>
                  </a:lnTo>
                  <a:cubicBezTo>
                    <a:pt x="2549" y="7653"/>
                    <a:pt x="3644" y="6949"/>
                    <a:pt x="4844" y="6949"/>
                  </a:cubicBezTo>
                  <a:cubicBezTo>
                    <a:pt x="6537" y="6949"/>
                    <a:pt x="7916" y="8327"/>
                    <a:pt x="7916" y="10021"/>
                  </a:cubicBezTo>
                  <a:cubicBezTo>
                    <a:pt x="7916" y="11716"/>
                    <a:pt x="6539" y="13092"/>
                    <a:pt x="4844" y="13092"/>
                  </a:cubicBezTo>
                  <a:lnTo>
                    <a:pt x="1" y="16602"/>
                  </a:lnTo>
                  <a:lnTo>
                    <a:pt x="4844" y="20113"/>
                  </a:lnTo>
                  <a:cubicBezTo>
                    <a:pt x="10408" y="20113"/>
                    <a:pt x="14937" y="15587"/>
                    <a:pt x="14937" y="10021"/>
                  </a:cubicBezTo>
                  <a:cubicBezTo>
                    <a:pt x="14934" y="4862"/>
                    <a:pt x="11047" y="599"/>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00;p42">
              <a:extLst>
                <a:ext uri="{FF2B5EF4-FFF2-40B4-BE49-F238E27FC236}">
                  <a16:creationId xmlns:a16="http://schemas.microsoft.com/office/drawing/2014/main" id="{A63EAC68-BF8F-4A26-B4A0-C69F53983B20}"/>
                </a:ext>
              </a:extLst>
            </p:cNvPr>
            <p:cNvSpPr/>
            <p:nvPr/>
          </p:nvSpPr>
          <p:spPr>
            <a:xfrm>
              <a:off x="4876438" y="1588875"/>
              <a:ext cx="336900" cy="702050"/>
            </a:xfrm>
            <a:custGeom>
              <a:avLst/>
              <a:gdLst/>
              <a:ahLst/>
              <a:cxnLst/>
              <a:rect l="l" t="t" r="r" b="b"/>
              <a:pathLst>
                <a:path w="13476" h="28082" extrusionOk="0">
                  <a:moveTo>
                    <a:pt x="9480" y="1"/>
                  </a:moveTo>
                  <a:cubicBezTo>
                    <a:pt x="8149" y="1"/>
                    <a:pt x="6876" y="762"/>
                    <a:pt x="6286" y="2050"/>
                  </a:cubicBezTo>
                  <a:lnTo>
                    <a:pt x="912" y="13792"/>
                  </a:lnTo>
                  <a:lnTo>
                    <a:pt x="912" y="13794"/>
                  </a:lnTo>
                  <a:cubicBezTo>
                    <a:pt x="308" y="15118"/>
                    <a:pt x="0" y="16528"/>
                    <a:pt x="0" y="17990"/>
                  </a:cubicBezTo>
                  <a:cubicBezTo>
                    <a:pt x="0" y="23553"/>
                    <a:pt x="4526" y="28082"/>
                    <a:pt x="10092" y="28082"/>
                  </a:cubicBezTo>
                  <a:cubicBezTo>
                    <a:pt x="9122" y="27112"/>
                    <a:pt x="8638" y="25843"/>
                    <a:pt x="8638" y="24571"/>
                  </a:cubicBezTo>
                  <a:cubicBezTo>
                    <a:pt x="8638" y="23300"/>
                    <a:pt x="9122" y="22031"/>
                    <a:pt x="10092" y="21061"/>
                  </a:cubicBezTo>
                  <a:cubicBezTo>
                    <a:pt x="8400" y="21061"/>
                    <a:pt x="7021" y="19685"/>
                    <a:pt x="7021" y="17990"/>
                  </a:cubicBezTo>
                  <a:cubicBezTo>
                    <a:pt x="7021" y="17542"/>
                    <a:pt x="7114" y="17113"/>
                    <a:pt x="7295" y="16715"/>
                  </a:cubicBezTo>
                  <a:lnTo>
                    <a:pt x="11295" y="7972"/>
                  </a:lnTo>
                  <a:lnTo>
                    <a:pt x="12667" y="4972"/>
                  </a:lnTo>
                  <a:cubicBezTo>
                    <a:pt x="13476" y="3208"/>
                    <a:pt x="12702" y="1125"/>
                    <a:pt x="10938" y="320"/>
                  </a:cubicBezTo>
                  <a:cubicBezTo>
                    <a:pt x="10465" y="103"/>
                    <a:pt x="9969" y="1"/>
                    <a:pt x="9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1;p42">
              <a:extLst>
                <a:ext uri="{FF2B5EF4-FFF2-40B4-BE49-F238E27FC236}">
                  <a16:creationId xmlns:a16="http://schemas.microsoft.com/office/drawing/2014/main" id="{9152057E-B034-4069-B8AE-ABB0BC0DB07C}"/>
                </a:ext>
              </a:extLst>
            </p:cNvPr>
            <p:cNvSpPr/>
            <p:nvPr/>
          </p:nvSpPr>
          <p:spPr>
            <a:xfrm>
              <a:off x="4973913" y="1873150"/>
              <a:ext cx="83525" cy="66475"/>
            </a:xfrm>
            <a:custGeom>
              <a:avLst/>
              <a:gdLst/>
              <a:ahLst/>
              <a:cxnLst/>
              <a:rect l="l" t="t" r="r" b="b"/>
              <a:pathLst>
                <a:path w="3341" h="2659" extrusionOk="0">
                  <a:moveTo>
                    <a:pt x="1666" y="1"/>
                  </a:moveTo>
                  <a:cubicBezTo>
                    <a:pt x="748" y="1"/>
                    <a:pt x="4" y="595"/>
                    <a:pt x="2" y="1325"/>
                  </a:cubicBezTo>
                  <a:cubicBezTo>
                    <a:pt x="1" y="2059"/>
                    <a:pt x="746" y="2655"/>
                    <a:pt x="1667" y="2658"/>
                  </a:cubicBezTo>
                  <a:cubicBezTo>
                    <a:pt x="1668" y="2658"/>
                    <a:pt x="1669" y="2658"/>
                    <a:pt x="1670" y="2658"/>
                  </a:cubicBezTo>
                  <a:cubicBezTo>
                    <a:pt x="2591" y="2658"/>
                    <a:pt x="3336" y="2065"/>
                    <a:pt x="3339" y="1332"/>
                  </a:cubicBezTo>
                  <a:cubicBezTo>
                    <a:pt x="3340" y="598"/>
                    <a:pt x="2593" y="2"/>
                    <a:pt x="1673" y="1"/>
                  </a:cubicBezTo>
                  <a:cubicBezTo>
                    <a:pt x="1671" y="1"/>
                    <a:pt x="1668" y="1"/>
                    <a:pt x="1666"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2;p42">
              <a:extLst>
                <a:ext uri="{FF2B5EF4-FFF2-40B4-BE49-F238E27FC236}">
                  <a16:creationId xmlns:a16="http://schemas.microsoft.com/office/drawing/2014/main" id="{7605137B-03A2-497B-8967-834327CDA6C4}"/>
                </a:ext>
              </a:extLst>
            </p:cNvPr>
            <p:cNvSpPr/>
            <p:nvPr/>
          </p:nvSpPr>
          <p:spPr>
            <a:xfrm>
              <a:off x="5199963" y="1873625"/>
              <a:ext cx="83500" cy="66450"/>
            </a:xfrm>
            <a:custGeom>
              <a:avLst/>
              <a:gdLst/>
              <a:ahLst/>
              <a:cxnLst/>
              <a:rect l="l" t="t" r="r" b="b"/>
              <a:pathLst>
                <a:path w="3340" h="2658" extrusionOk="0">
                  <a:moveTo>
                    <a:pt x="1669" y="1"/>
                  </a:moveTo>
                  <a:cubicBezTo>
                    <a:pt x="750" y="1"/>
                    <a:pt x="3" y="593"/>
                    <a:pt x="2" y="1326"/>
                  </a:cubicBezTo>
                  <a:cubicBezTo>
                    <a:pt x="0" y="2060"/>
                    <a:pt x="746" y="2656"/>
                    <a:pt x="1666" y="2658"/>
                  </a:cubicBezTo>
                  <a:cubicBezTo>
                    <a:pt x="1669" y="2658"/>
                    <a:pt x="1671" y="2658"/>
                    <a:pt x="1673" y="2658"/>
                  </a:cubicBezTo>
                  <a:cubicBezTo>
                    <a:pt x="2592" y="2658"/>
                    <a:pt x="3335" y="2066"/>
                    <a:pt x="3338" y="1334"/>
                  </a:cubicBezTo>
                  <a:cubicBezTo>
                    <a:pt x="3340" y="600"/>
                    <a:pt x="2593" y="4"/>
                    <a:pt x="1672" y="1"/>
                  </a:cubicBezTo>
                  <a:cubicBezTo>
                    <a:pt x="1671" y="1"/>
                    <a:pt x="1670" y="1"/>
                    <a:pt x="166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3;p42">
              <a:extLst>
                <a:ext uri="{FF2B5EF4-FFF2-40B4-BE49-F238E27FC236}">
                  <a16:creationId xmlns:a16="http://schemas.microsoft.com/office/drawing/2014/main" id="{ED015D7B-FD62-49CD-B195-33908E5D619B}"/>
                </a:ext>
              </a:extLst>
            </p:cNvPr>
            <p:cNvSpPr/>
            <p:nvPr/>
          </p:nvSpPr>
          <p:spPr>
            <a:xfrm>
              <a:off x="5015688"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4;p42">
              <a:extLst>
                <a:ext uri="{FF2B5EF4-FFF2-40B4-BE49-F238E27FC236}">
                  <a16:creationId xmlns:a16="http://schemas.microsoft.com/office/drawing/2014/main" id="{50B529CE-11AF-4841-A7EC-B1A17060F3C6}"/>
                </a:ext>
              </a:extLst>
            </p:cNvPr>
            <p:cNvSpPr/>
            <p:nvPr/>
          </p:nvSpPr>
          <p:spPr>
            <a:xfrm>
              <a:off x="5220363"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5;p42">
              <a:extLst>
                <a:ext uri="{FF2B5EF4-FFF2-40B4-BE49-F238E27FC236}">
                  <a16:creationId xmlns:a16="http://schemas.microsoft.com/office/drawing/2014/main" id="{1B595CBE-BBB1-4DA0-BBE7-657C3CFD7BDD}"/>
                </a:ext>
              </a:extLst>
            </p:cNvPr>
            <p:cNvSpPr/>
            <p:nvPr/>
          </p:nvSpPr>
          <p:spPr>
            <a:xfrm>
              <a:off x="5050363" y="1876300"/>
              <a:ext cx="156800" cy="60275"/>
            </a:xfrm>
            <a:custGeom>
              <a:avLst/>
              <a:gdLst/>
              <a:ahLst/>
              <a:cxnLst/>
              <a:rect l="l" t="t" r="r" b="b"/>
              <a:pathLst>
                <a:path w="6272" h="2411" extrusionOk="0">
                  <a:moveTo>
                    <a:pt x="2302" y="1"/>
                  </a:moveTo>
                  <a:cubicBezTo>
                    <a:pt x="1915" y="1"/>
                    <a:pt x="1490" y="185"/>
                    <a:pt x="1158" y="533"/>
                  </a:cubicBezTo>
                  <a:cubicBezTo>
                    <a:pt x="506" y="1215"/>
                    <a:pt x="1" y="1854"/>
                    <a:pt x="198" y="2196"/>
                  </a:cubicBezTo>
                  <a:cubicBezTo>
                    <a:pt x="286" y="2350"/>
                    <a:pt x="497" y="2411"/>
                    <a:pt x="786" y="2411"/>
                  </a:cubicBezTo>
                  <a:cubicBezTo>
                    <a:pt x="1141" y="2411"/>
                    <a:pt x="1613" y="2319"/>
                    <a:pt x="2119" y="2196"/>
                  </a:cubicBezTo>
                  <a:cubicBezTo>
                    <a:pt x="2575" y="2085"/>
                    <a:pt x="2939" y="1820"/>
                    <a:pt x="3138" y="1495"/>
                  </a:cubicBezTo>
                  <a:cubicBezTo>
                    <a:pt x="3334" y="1820"/>
                    <a:pt x="3699" y="2085"/>
                    <a:pt x="4155" y="2196"/>
                  </a:cubicBezTo>
                  <a:cubicBezTo>
                    <a:pt x="4661" y="2319"/>
                    <a:pt x="5133" y="2411"/>
                    <a:pt x="5488" y="2411"/>
                  </a:cubicBezTo>
                  <a:cubicBezTo>
                    <a:pt x="5776" y="2411"/>
                    <a:pt x="5987" y="2350"/>
                    <a:pt x="6076" y="2196"/>
                  </a:cubicBezTo>
                  <a:cubicBezTo>
                    <a:pt x="6272" y="1851"/>
                    <a:pt x="5763" y="1215"/>
                    <a:pt x="5113" y="533"/>
                  </a:cubicBezTo>
                  <a:cubicBezTo>
                    <a:pt x="4780" y="185"/>
                    <a:pt x="4356" y="2"/>
                    <a:pt x="3968" y="2"/>
                  </a:cubicBezTo>
                  <a:cubicBezTo>
                    <a:pt x="3637" y="2"/>
                    <a:pt x="3333" y="135"/>
                    <a:pt x="3135" y="412"/>
                  </a:cubicBezTo>
                  <a:cubicBezTo>
                    <a:pt x="2937" y="134"/>
                    <a:pt x="2633"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5BBEA96A-33CF-4B88-BE83-2707B60406BC}"/>
              </a:ext>
            </a:extLst>
          </p:cNvPr>
          <p:cNvSpPr txBox="1"/>
          <p:nvPr/>
        </p:nvSpPr>
        <p:spPr>
          <a:xfrm>
            <a:off x="2654439" y="651406"/>
            <a:ext cx="8800280" cy="4708981"/>
          </a:xfrm>
          <a:prstGeom prst="rect">
            <a:avLst/>
          </a:prstGeom>
          <a:noFill/>
        </p:spPr>
        <p:txBody>
          <a:bodyPr wrap="square">
            <a:spAutoFit/>
          </a:bodyPr>
          <a:lstStyle/>
          <a:p>
            <a:pPr algn="just"/>
            <a:r>
              <a:rPr lang="vi-VN" sz="3000" b="1" i="1">
                <a:effectLst/>
                <a:latin typeface="+mj-lt"/>
              </a:rPr>
              <a:t>b) Tả hoạt động anh trai đang học bài:</a:t>
            </a:r>
          </a:p>
          <a:p>
            <a:pPr algn="just"/>
            <a:r>
              <a:rPr lang="vi-VN" sz="3000" b="0" i="0">
                <a:effectLst/>
                <a:latin typeface="+mj-lt"/>
              </a:rPr>
              <a:t>+ Đầu tiên, bạn chuẩn bị những dụng cụ gì?</a:t>
            </a:r>
          </a:p>
          <a:p>
            <a:pPr algn="just"/>
            <a:r>
              <a:rPr lang="vi-VN" sz="3000" b="0" i="0">
                <a:effectLst/>
                <a:latin typeface="+mj-lt"/>
              </a:rPr>
              <a:t>+ Anh trai đang học nội dung gì?</a:t>
            </a:r>
          </a:p>
          <a:p>
            <a:pPr algn="just"/>
            <a:r>
              <a:rPr lang="vi-VN" sz="3000" b="0" i="0">
                <a:effectLst/>
                <a:latin typeface="+mj-lt"/>
              </a:rPr>
              <a:t>+ Khi suy nghĩ, anh trai có tư thế nào?</a:t>
            </a:r>
          </a:p>
          <a:p>
            <a:pPr algn="just"/>
            <a:r>
              <a:rPr lang="vi-VN" sz="3000" b="0" i="0">
                <a:effectLst/>
                <a:latin typeface="+mj-lt"/>
              </a:rPr>
              <a:t>+ Anh trai cắm cúi viết? Anh trai ngẩng đầu lên? Anh trai cắn bút suy nghĩ tìm lời giải?</a:t>
            </a:r>
          </a:p>
          <a:p>
            <a:pPr algn="just"/>
            <a:r>
              <a:rPr lang="vi-VN" sz="3000" b="0" i="0">
                <a:effectLst/>
                <a:latin typeface="+mj-lt"/>
              </a:rPr>
              <a:t>+ Kết quả việc học như thế nào? Anh trai đã làm gì để kết thúc việc học đó?</a:t>
            </a:r>
          </a:p>
          <a:p>
            <a:pPr algn="just"/>
            <a:r>
              <a:rPr lang="vi-VN" sz="3000" b="1" i="0">
                <a:effectLst/>
                <a:latin typeface="Times New Roman (Headings)"/>
              </a:rPr>
              <a:t>3. Kết bài:</a:t>
            </a:r>
            <a:r>
              <a:rPr lang="en-US" sz="3000" b="1" i="0">
                <a:effectLst/>
                <a:latin typeface="Times New Roman (Headings)"/>
              </a:rPr>
              <a:t> </a:t>
            </a:r>
            <a:r>
              <a:rPr lang="vi-VN" sz="3000" b="0" i="0">
                <a:effectLst/>
                <a:latin typeface="Times New Roman (Headings)"/>
              </a:rPr>
              <a:t>Nê</a:t>
            </a:r>
            <a:r>
              <a:rPr lang="en-US" sz="3000" b="0" i="0">
                <a:effectLst/>
                <a:latin typeface="Times New Roman (Headings)"/>
              </a:rPr>
              <a:t>u</a:t>
            </a:r>
            <a:r>
              <a:rPr lang="vi-VN" sz="3000" b="0" i="0">
                <a:effectLst/>
                <a:latin typeface="Times New Roman (Headings)"/>
              </a:rPr>
              <a:t> suy nghĩ </a:t>
            </a:r>
            <a:r>
              <a:rPr lang="vi-VN" sz="3000" b="0" i="0">
                <a:effectLst/>
                <a:latin typeface="+mj-lt"/>
              </a:rPr>
              <a:t>và tình cảm của em </a:t>
            </a:r>
            <a:endParaRPr lang="en-US" sz="3000" b="0" i="0">
              <a:effectLst/>
              <a:latin typeface="+mj-lt"/>
            </a:endParaRPr>
          </a:p>
          <a:p>
            <a:pPr algn="just"/>
            <a:r>
              <a:rPr lang="en-US" sz="3000">
                <a:latin typeface="+mj-lt"/>
              </a:rPr>
              <a:t>    </a:t>
            </a:r>
            <a:r>
              <a:rPr lang="vi-VN" sz="3000" b="0" i="0">
                <a:effectLst/>
                <a:latin typeface="+mj-lt"/>
              </a:rPr>
              <a:t>về anh trai đã tả.</a:t>
            </a:r>
          </a:p>
        </p:txBody>
      </p:sp>
    </p:spTree>
    <p:extLst>
      <p:ext uri="{BB962C8B-B14F-4D97-AF65-F5344CB8AC3E}">
        <p14:creationId xmlns:p14="http://schemas.microsoft.com/office/powerpoint/2010/main" val="56924003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451ED45-02FF-4F37-80CF-61D82C9CC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0"/>
            <a:ext cx="12192001" cy="6858000"/>
          </a:xfrm>
          <a:prstGeom prst="rect">
            <a:avLst/>
          </a:prstGeom>
        </p:spPr>
      </p:pic>
      <p:pic>
        <p:nvPicPr>
          <p:cNvPr id="2" name="Picture 3">
            <a:extLst>
              <a:ext uri="{FF2B5EF4-FFF2-40B4-BE49-F238E27FC236}">
                <a16:creationId xmlns:a16="http://schemas.microsoft.com/office/drawing/2014/main" id="{F152AFD4-CA0E-4903-AB5D-A87CD9DAF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38947" y="1802294"/>
            <a:ext cx="7567247" cy="2639077"/>
          </a:xfrm>
          <a:prstGeom prst="rect">
            <a:avLst/>
          </a:prstGeom>
        </p:spPr>
      </p:pic>
      <p:pic>
        <p:nvPicPr>
          <p:cNvPr id="6" name="Picture 5">
            <a:extLst>
              <a:ext uri="{FF2B5EF4-FFF2-40B4-BE49-F238E27FC236}">
                <a16:creationId xmlns:a16="http://schemas.microsoft.com/office/drawing/2014/main" id="{8AC97DC2-424E-4D8C-9A3F-2350704069E4}"/>
              </a:ext>
            </a:extLst>
          </p:cNvPr>
          <p:cNvPicPr>
            <a:picLocks noChangeAspect="1"/>
          </p:cNvPicPr>
          <p:nvPr/>
        </p:nvPicPr>
        <p:blipFill>
          <a:blip r:embed="rId6"/>
          <a:stretch>
            <a:fillRect/>
          </a:stretch>
        </p:blipFill>
        <p:spPr>
          <a:xfrm>
            <a:off x="2796398" y="4427651"/>
            <a:ext cx="7864522" cy="2341067"/>
          </a:xfrm>
          <a:prstGeom prst="rect">
            <a:avLst/>
          </a:prstGeom>
        </p:spPr>
      </p:pic>
      <p:grpSp>
        <p:nvGrpSpPr>
          <p:cNvPr id="7" name="Google Shape;2379;p56">
            <a:extLst>
              <a:ext uri="{FF2B5EF4-FFF2-40B4-BE49-F238E27FC236}">
                <a16:creationId xmlns:a16="http://schemas.microsoft.com/office/drawing/2014/main" id="{01785DEB-DA1B-4240-8E69-A06DD23EE369}"/>
              </a:ext>
            </a:extLst>
          </p:cNvPr>
          <p:cNvGrpSpPr/>
          <p:nvPr/>
        </p:nvGrpSpPr>
        <p:grpSpPr>
          <a:xfrm>
            <a:off x="10863938" y="5941717"/>
            <a:ext cx="615335" cy="658210"/>
            <a:chOff x="-222388" y="1680158"/>
            <a:chExt cx="776827" cy="778853"/>
          </a:xfrm>
        </p:grpSpPr>
        <p:sp>
          <p:nvSpPr>
            <p:cNvPr id="8" name="Google Shape;2380;p56">
              <a:extLst>
                <a:ext uri="{FF2B5EF4-FFF2-40B4-BE49-F238E27FC236}">
                  <a16:creationId xmlns:a16="http://schemas.microsoft.com/office/drawing/2014/main" id="{8B3967A5-A5D0-487B-8E40-9424D493317B}"/>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381;p56">
              <a:extLst>
                <a:ext uri="{FF2B5EF4-FFF2-40B4-BE49-F238E27FC236}">
                  <a16:creationId xmlns:a16="http://schemas.microsoft.com/office/drawing/2014/main" id="{BF3F9820-C0E6-4BF4-9503-FF7D7E618258}"/>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382;p56">
              <a:extLst>
                <a:ext uri="{FF2B5EF4-FFF2-40B4-BE49-F238E27FC236}">
                  <a16:creationId xmlns:a16="http://schemas.microsoft.com/office/drawing/2014/main" id="{E43E839E-A47D-40D8-9E87-B88D7AC91E7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383;p56">
              <a:extLst>
                <a:ext uri="{FF2B5EF4-FFF2-40B4-BE49-F238E27FC236}">
                  <a16:creationId xmlns:a16="http://schemas.microsoft.com/office/drawing/2014/main" id="{6B20DB18-15D6-47A7-84D1-27E5389FED74}"/>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384;p56">
              <a:extLst>
                <a:ext uri="{FF2B5EF4-FFF2-40B4-BE49-F238E27FC236}">
                  <a16:creationId xmlns:a16="http://schemas.microsoft.com/office/drawing/2014/main" id="{5FA93EBC-2E5F-4D76-BB7A-FA046D75BCAB}"/>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385;p56">
              <a:extLst>
                <a:ext uri="{FF2B5EF4-FFF2-40B4-BE49-F238E27FC236}">
                  <a16:creationId xmlns:a16="http://schemas.microsoft.com/office/drawing/2014/main" id="{B2A2F633-CDCE-4701-A2DB-22EA3A2E483F}"/>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386;p56">
              <a:extLst>
                <a:ext uri="{FF2B5EF4-FFF2-40B4-BE49-F238E27FC236}">
                  <a16:creationId xmlns:a16="http://schemas.microsoft.com/office/drawing/2014/main" id="{570B0C77-4F13-4B5C-85A8-86B86B1FE55A}"/>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387;p56">
              <a:extLst>
                <a:ext uri="{FF2B5EF4-FFF2-40B4-BE49-F238E27FC236}">
                  <a16:creationId xmlns:a16="http://schemas.microsoft.com/office/drawing/2014/main" id="{EFA6E947-9E62-4BB3-98E3-7318EE8F326B}"/>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388;p56">
              <a:extLst>
                <a:ext uri="{FF2B5EF4-FFF2-40B4-BE49-F238E27FC236}">
                  <a16:creationId xmlns:a16="http://schemas.microsoft.com/office/drawing/2014/main" id="{1FAA7117-7BB8-4AD8-8B7B-2C13E45968BF}"/>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389;p56">
              <a:extLst>
                <a:ext uri="{FF2B5EF4-FFF2-40B4-BE49-F238E27FC236}">
                  <a16:creationId xmlns:a16="http://schemas.microsoft.com/office/drawing/2014/main" id="{02BFD243-1EEF-4315-A28F-8D9757BE6FD9}"/>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390;p56">
              <a:extLst>
                <a:ext uri="{FF2B5EF4-FFF2-40B4-BE49-F238E27FC236}">
                  <a16:creationId xmlns:a16="http://schemas.microsoft.com/office/drawing/2014/main" id="{52E0BB93-8413-4A59-94AC-471E2B9C1520}"/>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391;p56">
              <a:extLst>
                <a:ext uri="{FF2B5EF4-FFF2-40B4-BE49-F238E27FC236}">
                  <a16:creationId xmlns:a16="http://schemas.microsoft.com/office/drawing/2014/main" id="{96890061-F54F-4224-B237-C5D0186A3187}"/>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392;p56">
              <a:extLst>
                <a:ext uri="{FF2B5EF4-FFF2-40B4-BE49-F238E27FC236}">
                  <a16:creationId xmlns:a16="http://schemas.microsoft.com/office/drawing/2014/main" id="{A57A046D-5E15-45F6-A4EC-BDD5492B4C8C}"/>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379;p56">
            <a:extLst>
              <a:ext uri="{FF2B5EF4-FFF2-40B4-BE49-F238E27FC236}">
                <a16:creationId xmlns:a16="http://schemas.microsoft.com/office/drawing/2014/main" id="{4C109D86-FFD3-4B04-A2E0-3AF1076CD207}"/>
              </a:ext>
            </a:extLst>
          </p:cNvPr>
          <p:cNvGrpSpPr/>
          <p:nvPr/>
        </p:nvGrpSpPr>
        <p:grpSpPr>
          <a:xfrm>
            <a:off x="10989832" y="5234015"/>
            <a:ext cx="615335" cy="658210"/>
            <a:chOff x="-222388" y="1680158"/>
            <a:chExt cx="776827" cy="778853"/>
          </a:xfrm>
        </p:grpSpPr>
        <p:sp>
          <p:nvSpPr>
            <p:cNvPr id="22" name="Google Shape;2380;p56">
              <a:extLst>
                <a:ext uri="{FF2B5EF4-FFF2-40B4-BE49-F238E27FC236}">
                  <a16:creationId xmlns:a16="http://schemas.microsoft.com/office/drawing/2014/main" id="{AFFFEC2B-7905-4F95-BEC2-73AC26B7A986}"/>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81;p56">
              <a:extLst>
                <a:ext uri="{FF2B5EF4-FFF2-40B4-BE49-F238E27FC236}">
                  <a16:creationId xmlns:a16="http://schemas.microsoft.com/office/drawing/2014/main" id="{6C19684B-737A-4690-AD03-D90754A7955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382;p56">
              <a:extLst>
                <a:ext uri="{FF2B5EF4-FFF2-40B4-BE49-F238E27FC236}">
                  <a16:creationId xmlns:a16="http://schemas.microsoft.com/office/drawing/2014/main" id="{311C9B49-705B-4C8C-AF0F-BEEFD21A3925}"/>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383;p56">
              <a:extLst>
                <a:ext uri="{FF2B5EF4-FFF2-40B4-BE49-F238E27FC236}">
                  <a16:creationId xmlns:a16="http://schemas.microsoft.com/office/drawing/2014/main" id="{06FCA935-4B75-46F3-A1CC-1574E3D5F249}"/>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384;p56">
              <a:extLst>
                <a:ext uri="{FF2B5EF4-FFF2-40B4-BE49-F238E27FC236}">
                  <a16:creationId xmlns:a16="http://schemas.microsoft.com/office/drawing/2014/main" id="{AAE02B88-797A-47E6-803F-8F538A510C46}"/>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385;p56">
              <a:extLst>
                <a:ext uri="{FF2B5EF4-FFF2-40B4-BE49-F238E27FC236}">
                  <a16:creationId xmlns:a16="http://schemas.microsoft.com/office/drawing/2014/main" id="{3FF70327-FD24-47F9-988B-D19AF5B6274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386;p56">
              <a:extLst>
                <a:ext uri="{FF2B5EF4-FFF2-40B4-BE49-F238E27FC236}">
                  <a16:creationId xmlns:a16="http://schemas.microsoft.com/office/drawing/2014/main" id="{60FB9BB1-E0E0-41B1-BC53-149981102FFB}"/>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387;p56">
              <a:extLst>
                <a:ext uri="{FF2B5EF4-FFF2-40B4-BE49-F238E27FC236}">
                  <a16:creationId xmlns:a16="http://schemas.microsoft.com/office/drawing/2014/main" id="{82E21734-054D-4811-BE0C-3F194D664B0C}"/>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388;p56">
              <a:extLst>
                <a:ext uri="{FF2B5EF4-FFF2-40B4-BE49-F238E27FC236}">
                  <a16:creationId xmlns:a16="http://schemas.microsoft.com/office/drawing/2014/main" id="{8CE534C4-7A35-41C9-AB3D-E57B8D327600}"/>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389;p56">
              <a:extLst>
                <a:ext uri="{FF2B5EF4-FFF2-40B4-BE49-F238E27FC236}">
                  <a16:creationId xmlns:a16="http://schemas.microsoft.com/office/drawing/2014/main" id="{0AB180BE-73C5-4962-B02F-536482CA0DE2}"/>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390;p56">
              <a:extLst>
                <a:ext uri="{FF2B5EF4-FFF2-40B4-BE49-F238E27FC236}">
                  <a16:creationId xmlns:a16="http://schemas.microsoft.com/office/drawing/2014/main" id="{ABD6ABEB-D328-4E2F-9C8F-0C9A8ABC6FBA}"/>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391;p56">
              <a:extLst>
                <a:ext uri="{FF2B5EF4-FFF2-40B4-BE49-F238E27FC236}">
                  <a16:creationId xmlns:a16="http://schemas.microsoft.com/office/drawing/2014/main" id="{0E557686-CCA0-49C1-A88C-D238FEBFD687}"/>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392;p56">
              <a:extLst>
                <a:ext uri="{FF2B5EF4-FFF2-40B4-BE49-F238E27FC236}">
                  <a16:creationId xmlns:a16="http://schemas.microsoft.com/office/drawing/2014/main" id="{9AB01CB8-6160-4A78-998C-167D93F971D0}"/>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2846;p61">
            <a:extLst>
              <a:ext uri="{FF2B5EF4-FFF2-40B4-BE49-F238E27FC236}">
                <a16:creationId xmlns:a16="http://schemas.microsoft.com/office/drawing/2014/main" id="{40D7EED6-53AC-483C-B7BB-CBC0F3E46980}"/>
              </a:ext>
            </a:extLst>
          </p:cNvPr>
          <p:cNvGrpSpPr/>
          <p:nvPr/>
        </p:nvGrpSpPr>
        <p:grpSpPr>
          <a:xfrm>
            <a:off x="317010" y="3919270"/>
            <a:ext cx="2701764" cy="2938730"/>
            <a:chOff x="3963500" y="2652800"/>
            <a:chExt cx="2182750" cy="2456900"/>
          </a:xfrm>
        </p:grpSpPr>
        <p:grpSp>
          <p:nvGrpSpPr>
            <p:cNvPr id="36" name="Google Shape;2847;p61">
              <a:extLst>
                <a:ext uri="{FF2B5EF4-FFF2-40B4-BE49-F238E27FC236}">
                  <a16:creationId xmlns:a16="http://schemas.microsoft.com/office/drawing/2014/main" id="{FEC2369F-6246-47AF-92F3-1A5F0C253B8E}"/>
                </a:ext>
              </a:extLst>
            </p:cNvPr>
            <p:cNvGrpSpPr/>
            <p:nvPr/>
          </p:nvGrpSpPr>
          <p:grpSpPr>
            <a:xfrm>
              <a:off x="3963500" y="2652800"/>
              <a:ext cx="2182750" cy="2456900"/>
              <a:chOff x="3963500" y="2652800"/>
              <a:chExt cx="2182750" cy="2456900"/>
            </a:xfrm>
          </p:grpSpPr>
          <p:sp>
            <p:nvSpPr>
              <p:cNvPr id="38" name="Google Shape;2848;p61">
                <a:extLst>
                  <a:ext uri="{FF2B5EF4-FFF2-40B4-BE49-F238E27FC236}">
                    <a16:creationId xmlns:a16="http://schemas.microsoft.com/office/drawing/2014/main" id="{38188BDA-42DA-4E35-AC86-CDC4F1345235}"/>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849;p61">
                <a:extLst>
                  <a:ext uri="{FF2B5EF4-FFF2-40B4-BE49-F238E27FC236}">
                    <a16:creationId xmlns:a16="http://schemas.microsoft.com/office/drawing/2014/main" id="{201A08E6-CFEA-40A3-9B92-76DFC3FC9A81}"/>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850;p61">
                <a:extLst>
                  <a:ext uri="{FF2B5EF4-FFF2-40B4-BE49-F238E27FC236}">
                    <a16:creationId xmlns:a16="http://schemas.microsoft.com/office/drawing/2014/main" id="{DEA1357F-C7DA-465F-B335-16CAE9BC3B68}"/>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851;p61">
                <a:extLst>
                  <a:ext uri="{FF2B5EF4-FFF2-40B4-BE49-F238E27FC236}">
                    <a16:creationId xmlns:a16="http://schemas.microsoft.com/office/drawing/2014/main" id="{F36620B6-EDCF-42BF-B5ED-BAC306BD5BBC}"/>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852;p61">
                <a:extLst>
                  <a:ext uri="{FF2B5EF4-FFF2-40B4-BE49-F238E27FC236}">
                    <a16:creationId xmlns:a16="http://schemas.microsoft.com/office/drawing/2014/main" id="{FE8C659C-E1C4-47EF-A6B1-58E1A3A89119}"/>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853;p61">
                <a:extLst>
                  <a:ext uri="{FF2B5EF4-FFF2-40B4-BE49-F238E27FC236}">
                    <a16:creationId xmlns:a16="http://schemas.microsoft.com/office/drawing/2014/main" id="{7CAFD478-51B0-4292-84DE-0379F7FF4E5C}"/>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854;p61">
                <a:extLst>
                  <a:ext uri="{FF2B5EF4-FFF2-40B4-BE49-F238E27FC236}">
                    <a16:creationId xmlns:a16="http://schemas.microsoft.com/office/drawing/2014/main" id="{980B68D7-76C4-4047-B627-0E59BC5EBA55}"/>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855;p61">
                <a:extLst>
                  <a:ext uri="{FF2B5EF4-FFF2-40B4-BE49-F238E27FC236}">
                    <a16:creationId xmlns:a16="http://schemas.microsoft.com/office/drawing/2014/main" id="{3360E9AE-DEAE-4391-A8E8-E06558F261F9}"/>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856;p61">
                <a:extLst>
                  <a:ext uri="{FF2B5EF4-FFF2-40B4-BE49-F238E27FC236}">
                    <a16:creationId xmlns:a16="http://schemas.microsoft.com/office/drawing/2014/main" id="{D6DD24AB-348E-4709-AED3-E44081FBF036}"/>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857;p61">
                <a:extLst>
                  <a:ext uri="{FF2B5EF4-FFF2-40B4-BE49-F238E27FC236}">
                    <a16:creationId xmlns:a16="http://schemas.microsoft.com/office/drawing/2014/main" id="{64E2FB06-F85F-44A2-9449-F2B2136EEA13}"/>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858;p61">
                <a:extLst>
                  <a:ext uri="{FF2B5EF4-FFF2-40B4-BE49-F238E27FC236}">
                    <a16:creationId xmlns:a16="http://schemas.microsoft.com/office/drawing/2014/main" id="{125B3229-9D4F-4764-9E60-9AA9C821143A}"/>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859;p61">
                <a:extLst>
                  <a:ext uri="{FF2B5EF4-FFF2-40B4-BE49-F238E27FC236}">
                    <a16:creationId xmlns:a16="http://schemas.microsoft.com/office/drawing/2014/main" id="{D632643F-A463-4A9C-9287-127A11F122E2}"/>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rgbClr val="F9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860;p61">
                <a:extLst>
                  <a:ext uri="{FF2B5EF4-FFF2-40B4-BE49-F238E27FC236}">
                    <a16:creationId xmlns:a16="http://schemas.microsoft.com/office/drawing/2014/main" id="{B2B6B83B-E1B2-4BC2-96AB-BD992D2774EB}"/>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861;p61">
                <a:extLst>
                  <a:ext uri="{FF2B5EF4-FFF2-40B4-BE49-F238E27FC236}">
                    <a16:creationId xmlns:a16="http://schemas.microsoft.com/office/drawing/2014/main" id="{9183120B-0BBD-432A-9D09-FA0FB4AC5715}"/>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862;p61">
                <a:extLst>
                  <a:ext uri="{FF2B5EF4-FFF2-40B4-BE49-F238E27FC236}">
                    <a16:creationId xmlns:a16="http://schemas.microsoft.com/office/drawing/2014/main" id="{D5C1C5AE-C423-4242-A8B8-7EAEEC455B48}"/>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863;p61">
                <a:extLst>
                  <a:ext uri="{FF2B5EF4-FFF2-40B4-BE49-F238E27FC236}">
                    <a16:creationId xmlns:a16="http://schemas.microsoft.com/office/drawing/2014/main" id="{46622F07-26DE-4A87-B711-95661691D968}"/>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864;p61">
                <a:extLst>
                  <a:ext uri="{FF2B5EF4-FFF2-40B4-BE49-F238E27FC236}">
                    <a16:creationId xmlns:a16="http://schemas.microsoft.com/office/drawing/2014/main" id="{36B4C1FA-FD0E-4091-AEA2-90385C5ACB87}"/>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865;p61">
                <a:extLst>
                  <a:ext uri="{FF2B5EF4-FFF2-40B4-BE49-F238E27FC236}">
                    <a16:creationId xmlns:a16="http://schemas.microsoft.com/office/drawing/2014/main" id="{1C053A2C-8E90-4A59-A5DA-87CB8E8B4113}"/>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866;p61">
                <a:extLst>
                  <a:ext uri="{FF2B5EF4-FFF2-40B4-BE49-F238E27FC236}">
                    <a16:creationId xmlns:a16="http://schemas.microsoft.com/office/drawing/2014/main" id="{984516C0-D8A3-446B-A354-0405C44766AF}"/>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867;p61">
                <a:extLst>
                  <a:ext uri="{FF2B5EF4-FFF2-40B4-BE49-F238E27FC236}">
                    <a16:creationId xmlns:a16="http://schemas.microsoft.com/office/drawing/2014/main" id="{093CF40B-C809-420A-BE99-AD757C44F3B0}"/>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868;p61">
                <a:extLst>
                  <a:ext uri="{FF2B5EF4-FFF2-40B4-BE49-F238E27FC236}">
                    <a16:creationId xmlns:a16="http://schemas.microsoft.com/office/drawing/2014/main" id="{5D6A16D0-4E0D-4493-AEA5-AF91CA54CC8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869;p61">
                <a:extLst>
                  <a:ext uri="{FF2B5EF4-FFF2-40B4-BE49-F238E27FC236}">
                    <a16:creationId xmlns:a16="http://schemas.microsoft.com/office/drawing/2014/main" id="{59EC0A14-CFFB-46E6-BE7D-9AF6B37BB408}"/>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870;p61">
                <a:extLst>
                  <a:ext uri="{FF2B5EF4-FFF2-40B4-BE49-F238E27FC236}">
                    <a16:creationId xmlns:a16="http://schemas.microsoft.com/office/drawing/2014/main" id="{C87575E5-3021-4DC8-877E-F0B37E4C5D61}"/>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871;p61">
                <a:extLst>
                  <a:ext uri="{FF2B5EF4-FFF2-40B4-BE49-F238E27FC236}">
                    <a16:creationId xmlns:a16="http://schemas.microsoft.com/office/drawing/2014/main" id="{400A064F-5989-4FFB-9449-B8170FFC9625}"/>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872;p61">
                <a:extLst>
                  <a:ext uri="{FF2B5EF4-FFF2-40B4-BE49-F238E27FC236}">
                    <a16:creationId xmlns:a16="http://schemas.microsoft.com/office/drawing/2014/main" id="{5084C870-B472-4611-B394-03A7A51DA966}"/>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873;p61">
                <a:extLst>
                  <a:ext uri="{FF2B5EF4-FFF2-40B4-BE49-F238E27FC236}">
                    <a16:creationId xmlns:a16="http://schemas.microsoft.com/office/drawing/2014/main" id="{5F5AFDB2-F23D-4C8D-8930-C4459F41CD74}"/>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874;p61">
                <a:extLst>
                  <a:ext uri="{FF2B5EF4-FFF2-40B4-BE49-F238E27FC236}">
                    <a16:creationId xmlns:a16="http://schemas.microsoft.com/office/drawing/2014/main" id="{245D70CE-8C14-456F-B724-353F4AC694E8}"/>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rgbClr val="F9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875;p61">
                <a:extLst>
                  <a:ext uri="{FF2B5EF4-FFF2-40B4-BE49-F238E27FC236}">
                    <a16:creationId xmlns:a16="http://schemas.microsoft.com/office/drawing/2014/main" id="{ABB609E3-112D-498F-A935-81DF2F38970B}"/>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876;p61">
                <a:extLst>
                  <a:ext uri="{FF2B5EF4-FFF2-40B4-BE49-F238E27FC236}">
                    <a16:creationId xmlns:a16="http://schemas.microsoft.com/office/drawing/2014/main" id="{C69CF6AD-8CB5-40C8-B9E2-91F3225AB49C}"/>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877;p61">
                <a:extLst>
                  <a:ext uri="{FF2B5EF4-FFF2-40B4-BE49-F238E27FC236}">
                    <a16:creationId xmlns:a16="http://schemas.microsoft.com/office/drawing/2014/main" id="{41CF8001-097C-4B77-887A-578F5C615BF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878;p61">
                <a:extLst>
                  <a:ext uri="{FF2B5EF4-FFF2-40B4-BE49-F238E27FC236}">
                    <a16:creationId xmlns:a16="http://schemas.microsoft.com/office/drawing/2014/main" id="{AA544309-D6C9-42AF-9FE9-76F95BA2C81E}"/>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879;p61">
                <a:extLst>
                  <a:ext uri="{FF2B5EF4-FFF2-40B4-BE49-F238E27FC236}">
                    <a16:creationId xmlns:a16="http://schemas.microsoft.com/office/drawing/2014/main" id="{6454FF7C-2B5A-40E4-BB56-B4CAACFFD7D6}"/>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880;p61">
                <a:extLst>
                  <a:ext uri="{FF2B5EF4-FFF2-40B4-BE49-F238E27FC236}">
                    <a16:creationId xmlns:a16="http://schemas.microsoft.com/office/drawing/2014/main" id="{A5E1FB93-40A1-4F9C-A217-D4DCFD3607F1}"/>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881;p61">
                <a:extLst>
                  <a:ext uri="{FF2B5EF4-FFF2-40B4-BE49-F238E27FC236}">
                    <a16:creationId xmlns:a16="http://schemas.microsoft.com/office/drawing/2014/main" id="{83F56BB6-9CEC-42DE-B91A-8C3613A18FB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882;p61">
                <a:extLst>
                  <a:ext uri="{FF2B5EF4-FFF2-40B4-BE49-F238E27FC236}">
                    <a16:creationId xmlns:a16="http://schemas.microsoft.com/office/drawing/2014/main" id="{6BEB150B-4261-4B54-95FA-8C90DFB68234}"/>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883;p61">
                <a:extLst>
                  <a:ext uri="{FF2B5EF4-FFF2-40B4-BE49-F238E27FC236}">
                    <a16:creationId xmlns:a16="http://schemas.microsoft.com/office/drawing/2014/main" id="{93E9FF8C-46EB-4D97-8CAC-50A91CF4E033}"/>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884;p61">
                <a:extLst>
                  <a:ext uri="{FF2B5EF4-FFF2-40B4-BE49-F238E27FC236}">
                    <a16:creationId xmlns:a16="http://schemas.microsoft.com/office/drawing/2014/main" id="{D4DE822B-1CDB-4364-BCCD-CDC24B596475}"/>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885;p61">
                <a:extLst>
                  <a:ext uri="{FF2B5EF4-FFF2-40B4-BE49-F238E27FC236}">
                    <a16:creationId xmlns:a16="http://schemas.microsoft.com/office/drawing/2014/main" id="{522682F7-D428-41E8-9B4E-E084191E874A}"/>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886;p61">
                <a:extLst>
                  <a:ext uri="{FF2B5EF4-FFF2-40B4-BE49-F238E27FC236}">
                    <a16:creationId xmlns:a16="http://schemas.microsoft.com/office/drawing/2014/main" id="{98D2C1A4-7F13-4598-BE7D-8C8CFD0A8FE8}"/>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887;p61">
                <a:extLst>
                  <a:ext uri="{FF2B5EF4-FFF2-40B4-BE49-F238E27FC236}">
                    <a16:creationId xmlns:a16="http://schemas.microsoft.com/office/drawing/2014/main" id="{5D916599-AA84-4677-9961-9970184C0B13}"/>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888;p61">
                <a:extLst>
                  <a:ext uri="{FF2B5EF4-FFF2-40B4-BE49-F238E27FC236}">
                    <a16:creationId xmlns:a16="http://schemas.microsoft.com/office/drawing/2014/main" id="{80339BA0-97A2-44A4-97C0-019824F9952F}"/>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889;p61">
                <a:extLst>
                  <a:ext uri="{FF2B5EF4-FFF2-40B4-BE49-F238E27FC236}">
                    <a16:creationId xmlns:a16="http://schemas.microsoft.com/office/drawing/2014/main" id="{391EDA0F-BAE6-4B51-A119-1919A9E6F15C}"/>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890;p61">
                <a:extLst>
                  <a:ext uri="{FF2B5EF4-FFF2-40B4-BE49-F238E27FC236}">
                    <a16:creationId xmlns:a16="http://schemas.microsoft.com/office/drawing/2014/main" id="{9F6CA057-3A20-4A79-B2F1-3C54923CA04A}"/>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891;p61">
                <a:extLst>
                  <a:ext uri="{FF2B5EF4-FFF2-40B4-BE49-F238E27FC236}">
                    <a16:creationId xmlns:a16="http://schemas.microsoft.com/office/drawing/2014/main" id="{C27053E3-2411-4458-999C-7D896966D5A1}"/>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892;p61">
                <a:extLst>
                  <a:ext uri="{FF2B5EF4-FFF2-40B4-BE49-F238E27FC236}">
                    <a16:creationId xmlns:a16="http://schemas.microsoft.com/office/drawing/2014/main" id="{2D4932BC-DF45-4F18-8EF3-CA90CE4E39E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893;p61">
                <a:extLst>
                  <a:ext uri="{FF2B5EF4-FFF2-40B4-BE49-F238E27FC236}">
                    <a16:creationId xmlns:a16="http://schemas.microsoft.com/office/drawing/2014/main" id="{38449BCF-EFD5-43D8-9F7C-9F532F86ED87}"/>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894;p61">
                <a:extLst>
                  <a:ext uri="{FF2B5EF4-FFF2-40B4-BE49-F238E27FC236}">
                    <a16:creationId xmlns:a16="http://schemas.microsoft.com/office/drawing/2014/main" id="{DBBA087A-CEC9-46F6-A110-2F9DAE11E616}"/>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895;p61">
                <a:extLst>
                  <a:ext uri="{FF2B5EF4-FFF2-40B4-BE49-F238E27FC236}">
                    <a16:creationId xmlns:a16="http://schemas.microsoft.com/office/drawing/2014/main" id="{A317B0F9-026D-4652-B449-8AB8B8BD485A}"/>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896;p61">
                <a:extLst>
                  <a:ext uri="{FF2B5EF4-FFF2-40B4-BE49-F238E27FC236}">
                    <a16:creationId xmlns:a16="http://schemas.microsoft.com/office/drawing/2014/main" id="{394A8064-9E8D-4A95-B5CF-E650CD33EF1C}"/>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897;p61">
                <a:extLst>
                  <a:ext uri="{FF2B5EF4-FFF2-40B4-BE49-F238E27FC236}">
                    <a16:creationId xmlns:a16="http://schemas.microsoft.com/office/drawing/2014/main" id="{FD80A76F-44AA-4595-95E8-7B7904C0DCA0}"/>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898;p61">
                <a:extLst>
                  <a:ext uri="{FF2B5EF4-FFF2-40B4-BE49-F238E27FC236}">
                    <a16:creationId xmlns:a16="http://schemas.microsoft.com/office/drawing/2014/main" id="{9DE4C975-1B29-445F-9A8D-9336798164E9}"/>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899;p61">
                <a:extLst>
                  <a:ext uri="{FF2B5EF4-FFF2-40B4-BE49-F238E27FC236}">
                    <a16:creationId xmlns:a16="http://schemas.microsoft.com/office/drawing/2014/main" id="{8B89533E-1D03-4A62-8E9B-E64394BACEBC}"/>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900;p61">
                <a:extLst>
                  <a:ext uri="{FF2B5EF4-FFF2-40B4-BE49-F238E27FC236}">
                    <a16:creationId xmlns:a16="http://schemas.microsoft.com/office/drawing/2014/main" id="{F7A259FB-2B27-45FD-9EDC-F15A9E4DFCCD}"/>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901;p61">
                <a:extLst>
                  <a:ext uri="{FF2B5EF4-FFF2-40B4-BE49-F238E27FC236}">
                    <a16:creationId xmlns:a16="http://schemas.microsoft.com/office/drawing/2014/main" id="{98C1E352-6805-47B4-B13C-43BC4A982378}"/>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902;p61">
                <a:extLst>
                  <a:ext uri="{FF2B5EF4-FFF2-40B4-BE49-F238E27FC236}">
                    <a16:creationId xmlns:a16="http://schemas.microsoft.com/office/drawing/2014/main" id="{59EFA778-0029-4F31-BE00-448EF7F8E307}"/>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903;p61">
                <a:extLst>
                  <a:ext uri="{FF2B5EF4-FFF2-40B4-BE49-F238E27FC236}">
                    <a16:creationId xmlns:a16="http://schemas.microsoft.com/office/drawing/2014/main" id="{016C921E-3A5A-49BF-BD37-DF9D9FF4D136}"/>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904;p61">
                <a:extLst>
                  <a:ext uri="{FF2B5EF4-FFF2-40B4-BE49-F238E27FC236}">
                    <a16:creationId xmlns:a16="http://schemas.microsoft.com/office/drawing/2014/main" id="{B5B8DC2C-EB4C-44BD-AC9E-109435CF7C7E}"/>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905;p61">
                <a:extLst>
                  <a:ext uri="{FF2B5EF4-FFF2-40B4-BE49-F238E27FC236}">
                    <a16:creationId xmlns:a16="http://schemas.microsoft.com/office/drawing/2014/main" id="{FDCA298D-CC95-4992-8FF6-6B4CED09D946}"/>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906;p61">
                <a:extLst>
                  <a:ext uri="{FF2B5EF4-FFF2-40B4-BE49-F238E27FC236}">
                    <a16:creationId xmlns:a16="http://schemas.microsoft.com/office/drawing/2014/main" id="{567E5E97-B1D8-4AB3-8096-745561DFA399}"/>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907;p61">
                <a:extLst>
                  <a:ext uri="{FF2B5EF4-FFF2-40B4-BE49-F238E27FC236}">
                    <a16:creationId xmlns:a16="http://schemas.microsoft.com/office/drawing/2014/main" id="{2E27EFBB-2704-401E-BA87-96C4EB48C760}"/>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908;p61">
                <a:extLst>
                  <a:ext uri="{FF2B5EF4-FFF2-40B4-BE49-F238E27FC236}">
                    <a16:creationId xmlns:a16="http://schemas.microsoft.com/office/drawing/2014/main" id="{043E3579-84A1-4750-9178-F7371EBA362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909;p61">
                <a:extLst>
                  <a:ext uri="{FF2B5EF4-FFF2-40B4-BE49-F238E27FC236}">
                    <a16:creationId xmlns:a16="http://schemas.microsoft.com/office/drawing/2014/main" id="{C62A3281-7A7A-4890-8866-44E5A2E4360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910;p61">
                <a:extLst>
                  <a:ext uri="{FF2B5EF4-FFF2-40B4-BE49-F238E27FC236}">
                    <a16:creationId xmlns:a16="http://schemas.microsoft.com/office/drawing/2014/main" id="{EF4F29FC-FC30-4C13-837E-3121041ED447}"/>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911;p61">
                <a:extLst>
                  <a:ext uri="{FF2B5EF4-FFF2-40B4-BE49-F238E27FC236}">
                    <a16:creationId xmlns:a16="http://schemas.microsoft.com/office/drawing/2014/main" id="{9A6CEECB-F736-4370-A8D9-5C27DA5D1D01}"/>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912;p61">
                <a:extLst>
                  <a:ext uri="{FF2B5EF4-FFF2-40B4-BE49-F238E27FC236}">
                    <a16:creationId xmlns:a16="http://schemas.microsoft.com/office/drawing/2014/main" id="{8AC51F14-5E5B-41D6-B745-80D28A97F175}"/>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913;p61">
                <a:extLst>
                  <a:ext uri="{FF2B5EF4-FFF2-40B4-BE49-F238E27FC236}">
                    <a16:creationId xmlns:a16="http://schemas.microsoft.com/office/drawing/2014/main" id="{FEFA88FE-0813-4C7A-9ED9-ADC31CA692F2}"/>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914;p61">
                <a:extLst>
                  <a:ext uri="{FF2B5EF4-FFF2-40B4-BE49-F238E27FC236}">
                    <a16:creationId xmlns:a16="http://schemas.microsoft.com/office/drawing/2014/main" id="{B7DDD17B-3CF8-48CA-970D-2D34ECC7B2D3}"/>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915;p61">
                <a:extLst>
                  <a:ext uri="{FF2B5EF4-FFF2-40B4-BE49-F238E27FC236}">
                    <a16:creationId xmlns:a16="http://schemas.microsoft.com/office/drawing/2014/main" id="{74E03CA4-A887-4AEE-9D2E-52FF90F4ADB2}"/>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916;p61">
                <a:extLst>
                  <a:ext uri="{FF2B5EF4-FFF2-40B4-BE49-F238E27FC236}">
                    <a16:creationId xmlns:a16="http://schemas.microsoft.com/office/drawing/2014/main" id="{7823C2BC-7F2A-48EA-8768-548C184182A2}"/>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2917;p61">
              <a:extLst>
                <a:ext uri="{FF2B5EF4-FFF2-40B4-BE49-F238E27FC236}">
                  <a16:creationId xmlns:a16="http://schemas.microsoft.com/office/drawing/2014/main" id="{1078D6BA-B7E3-494A-A680-9F8DD80CBE49}"/>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 name="Google Shape;2379;p56">
            <a:extLst>
              <a:ext uri="{FF2B5EF4-FFF2-40B4-BE49-F238E27FC236}">
                <a16:creationId xmlns:a16="http://schemas.microsoft.com/office/drawing/2014/main" id="{5BA8B0AF-0403-44C6-9440-247729DE5288}"/>
              </a:ext>
            </a:extLst>
          </p:cNvPr>
          <p:cNvGrpSpPr/>
          <p:nvPr/>
        </p:nvGrpSpPr>
        <p:grpSpPr>
          <a:xfrm>
            <a:off x="10601148" y="5599202"/>
            <a:ext cx="462651" cy="462313"/>
            <a:chOff x="-222388" y="1680158"/>
            <a:chExt cx="776827" cy="778853"/>
          </a:xfrm>
        </p:grpSpPr>
        <p:sp>
          <p:nvSpPr>
            <p:cNvPr id="108" name="Google Shape;2380;p56">
              <a:extLst>
                <a:ext uri="{FF2B5EF4-FFF2-40B4-BE49-F238E27FC236}">
                  <a16:creationId xmlns:a16="http://schemas.microsoft.com/office/drawing/2014/main" id="{85A030E4-A758-4C59-A8B4-C84744A78C1B}"/>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81;p56">
              <a:extLst>
                <a:ext uri="{FF2B5EF4-FFF2-40B4-BE49-F238E27FC236}">
                  <a16:creationId xmlns:a16="http://schemas.microsoft.com/office/drawing/2014/main" id="{06376577-EA9E-4768-80EB-60CD9D849CF6}"/>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82;p56">
              <a:extLst>
                <a:ext uri="{FF2B5EF4-FFF2-40B4-BE49-F238E27FC236}">
                  <a16:creationId xmlns:a16="http://schemas.microsoft.com/office/drawing/2014/main" id="{765D99D3-ACB1-4B92-94C7-C2EF7951D599}"/>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83;p56">
              <a:extLst>
                <a:ext uri="{FF2B5EF4-FFF2-40B4-BE49-F238E27FC236}">
                  <a16:creationId xmlns:a16="http://schemas.microsoft.com/office/drawing/2014/main" id="{E8A7ED7E-F912-42E3-8E14-6DA1506794BD}"/>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84;p56">
              <a:extLst>
                <a:ext uri="{FF2B5EF4-FFF2-40B4-BE49-F238E27FC236}">
                  <a16:creationId xmlns:a16="http://schemas.microsoft.com/office/drawing/2014/main" id="{640AC4DA-DC35-4BFB-98F7-A704CF1AF461}"/>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85;p56">
              <a:extLst>
                <a:ext uri="{FF2B5EF4-FFF2-40B4-BE49-F238E27FC236}">
                  <a16:creationId xmlns:a16="http://schemas.microsoft.com/office/drawing/2014/main" id="{8D490F95-D419-49E3-9ED0-0F7561B7B7E9}"/>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386;p56">
              <a:extLst>
                <a:ext uri="{FF2B5EF4-FFF2-40B4-BE49-F238E27FC236}">
                  <a16:creationId xmlns:a16="http://schemas.microsoft.com/office/drawing/2014/main" id="{81C0BB60-A5B4-43BB-8B38-CE8AD1637021}"/>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87;p56">
              <a:extLst>
                <a:ext uri="{FF2B5EF4-FFF2-40B4-BE49-F238E27FC236}">
                  <a16:creationId xmlns:a16="http://schemas.microsoft.com/office/drawing/2014/main" id="{2FED8603-4ED1-4C94-913B-BC7F92CDE612}"/>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88;p56">
              <a:extLst>
                <a:ext uri="{FF2B5EF4-FFF2-40B4-BE49-F238E27FC236}">
                  <a16:creationId xmlns:a16="http://schemas.microsoft.com/office/drawing/2014/main" id="{148F6341-F40C-44E7-9789-83D8A553774B}"/>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389;p56">
              <a:extLst>
                <a:ext uri="{FF2B5EF4-FFF2-40B4-BE49-F238E27FC236}">
                  <a16:creationId xmlns:a16="http://schemas.microsoft.com/office/drawing/2014/main" id="{C8831251-8E41-4B7E-9A3E-66C549B9656B}"/>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390;p56">
              <a:extLst>
                <a:ext uri="{FF2B5EF4-FFF2-40B4-BE49-F238E27FC236}">
                  <a16:creationId xmlns:a16="http://schemas.microsoft.com/office/drawing/2014/main" id="{C2C1B32D-25EA-4984-8163-974E085B4B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391;p56">
              <a:extLst>
                <a:ext uri="{FF2B5EF4-FFF2-40B4-BE49-F238E27FC236}">
                  <a16:creationId xmlns:a16="http://schemas.microsoft.com/office/drawing/2014/main" id="{F9898987-A22B-441B-ACCA-E3631E91B210}"/>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392;p56">
              <a:extLst>
                <a:ext uri="{FF2B5EF4-FFF2-40B4-BE49-F238E27FC236}">
                  <a16:creationId xmlns:a16="http://schemas.microsoft.com/office/drawing/2014/main" id="{681AC842-8955-4CDB-9BAE-527F251F0F9A}"/>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82461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2C96B9-BCA6-41E0-B30C-96DA5CA09AAD}"/>
              </a:ext>
            </a:extLst>
          </p:cNvPr>
          <p:cNvSpPr txBox="1"/>
          <p:nvPr/>
        </p:nvSpPr>
        <p:spPr>
          <a:xfrm>
            <a:off x="1072661" y="274290"/>
            <a:ext cx="10046677" cy="6309420"/>
          </a:xfrm>
          <a:custGeom>
            <a:avLst/>
            <a:gdLst>
              <a:gd name="connsiteX0" fmla="*/ 0 w 10046677"/>
              <a:gd name="connsiteY0" fmla="*/ 0 h 6309420"/>
              <a:gd name="connsiteX1" fmla="*/ 590981 w 10046677"/>
              <a:gd name="connsiteY1" fmla="*/ 0 h 6309420"/>
              <a:gd name="connsiteX2" fmla="*/ 1081495 w 10046677"/>
              <a:gd name="connsiteY2" fmla="*/ 0 h 6309420"/>
              <a:gd name="connsiteX3" fmla="*/ 1572009 w 10046677"/>
              <a:gd name="connsiteY3" fmla="*/ 0 h 6309420"/>
              <a:gd name="connsiteX4" fmla="*/ 1861590 w 10046677"/>
              <a:gd name="connsiteY4" fmla="*/ 0 h 6309420"/>
              <a:gd name="connsiteX5" fmla="*/ 2352104 w 10046677"/>
              <a:gd name="connsiteY5" fmla="*/ 0 h 6309420"/>
              <a:gd name="connsiteX6" fmla="*/ 3144019 w 10046677"/>
              <a:gd name="connsiteY6" fmla="*/ 0 h 6309420"/>
              <a:gd name="connsiteX7" fmla="*/ 3634533 w 10046677"/>
              <a:gd name="connsiteY7" fmla="*/ 0 h 6309420"/>
              <a:gd name="connsiteX8" fmla="*/ 4325981 w 10046677"/>
              <a:gd name="connsiteY8" fmla="*/ 0 h 6309420"/>
              <a:gd name="connsiteX9" fmla="*/ 4615562 w 10046677"/>
              <a:gd name="connsiteY9" fmla="*/ 0 h 6309420"/>
              <a:gd name="connsiteX10" fmla="*/ 5206543 w 10046677"/>
              <a:gd name="connsiteY10" fmla="*/ 0 h 6309420"/>
              <a:gd name="connsiteX11" fmla="*/ 5697057 w 10046677"/>
              <a:gd name="connsiteY11" fmla="*/ 0 h 6309420"/>
              <a:gd name="connsiteX12" fmla="*/ 6288038 w 10046677"/>
              <a:gd name="connsiteY12" fmla="*/ 0 h 6309420"/>
              <a:gd name="connsiteX13" fmla="*/ 6879019 w 10046677"/>
              <a:gd name="connsiteY13" fmla="*/ 0 h 6309420"/>
              <a:gd name="connsiteX14" fmla="*/ 7470000 w 10046677"/>
              <a:gd name="connsiteY14" fmla="*/ 0 h 6309420"/>
              <a:gd name="connsiteX15" fmla="*/ 7860047 w 10046677"/>
              <a:gd name="connsiteY15" fmla="*/ 0 h 6309420"/>
              <a:gd name="connsiteX16" fmla="*/ 8651962 w 10046677"/>
              <a:gd name="connsiteY16" fmla="*/ 0 h 6309420"/>
              <a:gd name="connsiteX17" fmla="*/ 9343410 w 10046677"/>
              <a:gd name="connsiteY17" fmla="*/ 0 h 6309420"/>
              <a:gd name="connsiteX18" fmla="*/ 10046677 w 10046677"/>
              <a:gd name="connsiteY18" fmla="*/ 0 h 6309420"/>
              <a:gd name="connsiteX19" fmla="*/ 10046677 w 10046677"/>
              <a:gd name="connsiteY19" fmla="*/ 573584 h 6309420"/>
              <a:gd name="connsiteX20" fmla="*/ 10046677 w 10046677"/>
              <a:gd name="connsiteY20" fmla="*/ 1273356 h 6309420"/>
              <a:gd name="connsiteX21" fmla="*/ 10046677 w 10046677"/>
              <a:gd name="connsiteY21" fmla="*/ 1720751 h 6309420"/>
              <a:gd name="connsiteX22" fmla="*/ 10046677 w 10046677"/>
              <a:gd name="connsiteY22" fmla="*/ 2294335 h 6309420"/>
              <a:gd name="connsiteX23" fmla="*/ 10046677 w 10046677"/>
              <a:gd name="connsiteY23" fmla="*/ 2678636 h 6309420"/>
              <a:gd name="connsiteX24" fmla="*/ 10046677 w 10046677"/>
              <a:gd name="connsiteY24" fmla="*/ 3062937 h 6309420"/>
              <a:gd name="connsiteX25" fmla="*/ 10046677 w 10046677"/>
              <a:gd name="connsiteY25" fmla="*/ 3762709 h 6309420"/>
              <a:gd name="connsiteX26" fmla="*/ 10046677 w 10046677"/>
              <a:gd name="connsiteY26" fmla="*/ 4210104 h 6309420"/>
              <a:gd name="connsiteX27" fmla="*/ 10046677 w 10046677"/>
              <a:gd name="connsiteY27" fmla="*/ 4594405 h 6309420"/>
              <a:gd name="connsiteX28" fmla="*/ 10046677 w 10046677"/>
              <a:gd name="connsiteY28" fmla="*/ 5041800 h 6309420"/>
              <a:gd name="connsiteX29" fmla="*/ 10046677 w 10046677"/>
              <a:gd name="connsiteY29" fmla="*/ 5489195 h 6309420"/>
              <a:gd name="connsiteX30" fmla="*/ 10046677 w 10046677"/>
              <a:gd name="connsiteY30" fmla="*/ 6309420 h 6309420"/>
              <a:gd name="connsiteX31" fmla="*/ 9656630 w 10046677"/>
              <a:gd name="connsiteY31" fmla="*/ 6309420 h 6309420"/>
              <a:gd name="connsiteX32" fmla="*/ 9065649 w 10046677"/>
              <a:gd name="connsiteY32" fmla="*/ 6309420 h 6309420"/>
              <a:gd name="connsiteX33" fmla="*/ 8273734 w 10046677"/>
              <a:gd name="connsiteY33" fmla="*/ 6309420 h 6309420"/>
              <a:gd name="connsiteX34" fmla="*/ 7984153 w 10046677"/>
              <a:gd name="connsiteY34" fmla="*/ 6309420 h 6309420"/>
              <a:gd name="connsiteX35" fmla="*/ 7393172 w 10046677"/>
              <a:gd name="connsiteY35" fmla="*/ 6309420 h 6309420"/>
              <a:gd name="connsiteX36" fmla="*/ 7003125 w 10046677"/>
              <a:gd name="connsiteY36" fmla="*/ 6309420 h 6309420"/>
              <a:gd name="connsiteX37" fmla="*/ 6412144 w 10046677"/>
              <a:gd name="connsiteY37" fmla="*/ 6309420 h 6309420"/>
              <a:gd name="connsiteX38" fmla="*/ 6122563 w 10046677"/>
              <a:gd name="connsiteY38" fmla="*/ 6309420 h 6309420"/>
              <a:gd name="connsiteX39" fmla="*/ 5431115 w 10046677"/>
              <a:gd name="connsiteY39" fmla="*/ 6309420 h 6309420"/>
              <a:gd name="connsiteX40" fmla="*/ 5141535 w 10046677"/>
              <a:gd name="connsiteY40" fmla="*/ 6309420 h 6309420"/>
              <a:gd name="connsiteX41" fmla="*/ 4349620 w 10046677"/>
              <a:gd name="connsiteY41" fmla="*/ 6309420 h 6309420"/>
              <a:gd name="connsiteX42" fmla="*/ 3557706 w 10046677"/>
              <a:gd name="connsiteY42" fmla="*/ 6309420 h 6309420"/>
              <a:gd name="connsiteX43" fmla="*/ 2966725 w 10046677"/>
              <a:gd name="connsiteY43" fmla="*/ 6309420 h 6309420"/>
              <a:gd name="connsiteX44" fmla="*/ 2576677 w 10046677"/>
              <a:gd name="connsiteY44" fmla="*/ 6309420 h 6309420"/>
              <a:gd name="connsiteX45" fmla="*/ 2186630 w 10046677"/>
              <a:gd name="connsiteY45" fmla="*/ 6309420 h 6309420"/>
              <a:gd name="connsiteX46" fmla="*/ 1394715 w 10046677"/>
              <a:gd name="connsiteY46" fmla="*/ 6309420 h 6309420"/>
              <a:gd name="connsiteX47" fmla="*/ 602801 w 10046677"/>
              <a:gd name="connsiteY47" fmla="*/ 6309420 h 6309420"/>
              <a:gd name="connsiteX48" fmla="*/ 0 w 10046677"/>
              <a:gd name="connsiteY48" fmla="*/ 6309420 h 6309420"/>
              <a:gd name="connsiteX49" fmla="*/ 0 w 10046677"/>
              <a:gd name="connsiteY49" fmla="*/ 5735836 h 6309420"/>
              <a:gd name="connsiteX50" fmla="*/ 0 w 10046677"/>
              <a:gd name="connsiteY50" fmla="*/ 5036064 h 6309420"/>
              <a:gd name="connsiteX51" fmla="*/ 0 w 10046677"/>
              <a:gd name="connsiteY51" fmla="*/ 4588669 h 6309420"/>
              <a:gd name="connsiteX52" fmla="*/ 0 w 10046677"/>
              <a:gd name="connsiteY52" fmla="*/ 3888897 h 6309420"/>
              <a:gd name="connsiteX53" fmla="*/ 0 w 10046677"/>
              <a:gd name="connsiteY53" fmla="*/ 3252219 h 6309420"/>
              <a:gd name="connsiteX54" fmla="*/ 0 w 10046677"/>
              <a:gd name="connsiteY54" fmla="*/ 2615541 h 6309420"/>
              <a:gd name="connsiteX55" fmla="*/ 0 w 10046677"/>
              <a:gd name="connsiteY55" fmla="*/ 2041958 h 6309420"/>
              <a:gd name="connsiteX56" fmla="*/ 0 w 10046677"/>
              <a:gd name="connsiteY56" fmla="*/ 1342186 h 6309420"/>
              <a:gd name="connsiteX57" fmla="*/ 0 w 10046677"/>
              <a:gd name="connsiteY57" fmla="*/ 957885 h 6309420"/>
              <a:gd name="connsiteX58" fmla="*/ 0 w 10046677"/>
              <a:gd name="connsiteY58" fmla="*/ 573584 h 6309420"/>
              <a:gd name="connsiteX59" fmla="*/ 0 w 10046677"/>
              <a:gd name="connsiteY59" fmla="*/ 0 h 630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46677" h="6309420" fill="none" extrusionOk="0">
                <a:moveTo>
                  <a:pt x="0" y="0"/>
                </a:moveTo>
                <a:cubicBezTo>
                  <a:pt x="286450" y="-8884"/>
                  <a:pt x="440030" y="21304"/>
                  <a:pt x="590981" y="0"/>
                </a:cubicBezTo>
                <a:cubicBezTo>
                  <a:pt x="741932" y="-21304"/>
                  <a:pt x="965536" y="4447"/>
                  <a:pt x="1081495" y="0"/>
                </a:cubicBezTo>
                <a:cubicBezTo>
                  <a:pt x="1197454" y="-4447"/>
                  <a:pt x="1371008" y="2754"/>
                  <a:pt x="1572009" y="0"/>
                </a:cubicBezTo>
                <a:cubicBezTo>
                  <a:pt x="1773010" y="-2754"/>
                  <a:pt x="1794706" y="8183"/>
                  <a:pt x="1861590" y="0"/>
                </a:cubicBezTo>
                <a:cubicBezTo>
                  <a:pt x="1928474" y="-8183"/>
                  <a:pt x="2169753" y="57407"/>
                  <a:pt x="2352104" y="0"/>
                </a:cubicBezTo>
                <a:cubicBezTo>
                  <a:pt x="2534455" y="-57407"/>
                  <a:pt x="2840899" y="979"/>
                  <a:pt x="3144019" y="0"/>
                </a:cubicBezTo>
                <a:cubicBezTo>
                  <a:pt x="3447139" y="-979"/>
                  <a:pt x="3454642" y="18656"/>
                  <a:pt x="3634533" y="0"/>
                </a:cubicBezTo>
                <a:cubicBezTo>
                  <a:pt x="3814424" y="-18656"/>
                  <a:pt x="4127277" y="37495"/>
                  <a:pt x="4325981" y="0"/>
                </a:cubicBezTo>
                <a:cubicBezTo>
                  <a:pt x="4524685" y="-37495"/>
                  <a:pt x="4525690" y="25792"/>
                  <a:pt x="4615562" y="0"/>
                </a:cubicBezTo>
                <a:cubicBezTo>
                  <a:pt x="4705434" y="-25792"/>
                  <a:pt x="4986079" y="39823"/>
                  <a:pt x="5206543" y="0"/>
                </a:cubicBezTo>
                <a:cubicBezTo>
                  <a:pt x="5427007" y="-39823"/>
                  <a:pt x="5518997" y="37005"/>
                  <a:pt x="5697057" y="0"/>
                </a:cubicBezTo>
                <a:cubicBezTo>
                  <a:pt x="5875117" y="-37005"/>
                  <a:pt x="6092700" y="42997"/>
                  <a:pt x="6288038" y="0"/>
                </a:cubicBezTo>
                <a:cubicBezTo>
                  <a:pt x="6483376" y="-42997"/>
                  <a:pt x="6699939" y="31180"/>
                  <a:pt x="6879019" y="0"/>
                </a:cubicBezTo>
                <a:cubicBezTo>
                  <a:pt x="7058099" y="-31180"/>
                  <a:pt x="7223500" y="35152"/>
                  <a:pt x="7470000" y="0"/>
                </a:cubicBezTo>
                <a:cubicBezTo>
                  <a:pt x="7716500" y="-35152"/>
                  <a:pt x="7690309" y="33806"/>
                  <a:pt x="7860047" y="0"/>
                </a:cubicBezTo>
                <a:cubicBezTo>
                  <a:pt x="8029785" y="-33806"/>
                  <a:pt x="8303880" y="4551"/>
                  <a:pt x="8651962" y="0"/>
                </a:cubicBezTo>
                <a:cubicBezTo>
                  <a:pt x="9000045" y="-4551"/>
                  <a:pt x="9098427" y="19265"/>
                  <a:pt x="9343410" y="0"/>
                </a:cubicBezTo>
                <a:cubicBezTo>
                  <a:pt x="9588393" y="-19265"/>
                  <a:pt x="9771385" y="60668"/>
                  <a:pt x="10046677" y="0"/>
                </a:cubicBezTo>
                <a:cubicBezTo>
                  <a:pt x="10069046" y="260429"/>
                  <a:pt x="9993968" y="335442"/>
                  <a:pt x="10046677" y="573584"/>
                </a:cubicBezTo>
                <a:cubicBezTo>
                  <a:pt x="10099386" y="811726"/>
                  <a:pt x="10024050" y="1078561"/>
                  <a:pt x="10046677" y="1273356"/>
                </a:cubicBezTo>
                <a:cubicBezTo>
                  <a:pt x="10069304" y="1468151"/>
                  <a:pt x="10012905" y="1497100"/>
                  <a:pt x="10046677" y="1720751"/>
                </a:cubicBezTo>
                <a:cubicBezTo>
                  <a:pt x="10080449" y="1944403"/>
                  <a:pt x="9989565" y="2065863"/>
                  <a:pt x="10046677" y="2294335"/>
                </a:cubicBezTo>
                <a:cubicBezTo>
                  <a:pt x="10103789" y="2522807"/>
                  <a:pt x="10036502" y="2500243"/>
                  <a:pt x="10046677" y="2678636"/>
                </a:cubicBezTo>
                <a:cubicBezTo>
                  <a:pt x="10056852" y="2857029"/>
                  <a:pt x="10037504" y="2936538"/>
                  <a:pt x="10046677" y="3062937"/>
                </a:cubicBezTo>
                <a:cubicBezTo>
                  <a:pt x="10055850" y="3189336"/>
                  <a:pt x="10014785" y="3544147"/>
                  <a:pt x="10046677" y="3762709"/>
                </a:cubicBezTo>
                <a:cubicBezTo>
                  <a:pt x="10078569" y="3981271"/>
                  <a:pt x="10043858" y="4025855"/>
                  <a:pt x="10046677" y="4210104"/>
                </a:cubicBezTo>
                <a:cubicBezTo>
                  <a:pt x="10049496" y="4394354"/>
                  <a:pt x="10034970" y="4437227"/>
                  <a:pt x="10046677" y="4594405"/>
                </a:cubicBezTo>
                <a:cubicBezTo>
                  <a:pt x="10058384" y="4751583"/>
                  <a:pt x="10004335" y="4942121"/>
                  <a:pt x="10046677" y="5041800"/>
                </a:cubicBezTo>
                <a:cubicBezTo>
                  <a:pt x="10089019" y="5141480"/>
                  <a:pt x="10043807" y="5304026"/>
                  <a:pt x="10046677" y="5489195"/>
                </a:cubicBezTo>
                <a:cubicBezTo>
                  <a:pt x="10049547" y="5674365"/>
                  <a:pt x="9968024" y="5909844"/>
                  <a:pt x="10046677" y="6309420"/>
                </a:cubicBezTo>
                <a:cubicBezTo>
                  <a:pt x="9881617" y="6333437"/>
                  <a:pt x="9744053" y="6295502"/>
                  <a:pt x="9656630" y="6309420"/>
                </a:cubicBezTo>
                <a:cubicBezTo>
                  <a:pt x="9569207" y="6323338"/>
                  <a:pt x="9347762" y="6296026"/>
                  <a:pt x="9065649" y="6309420"/>
                </a:cubicBezTo>
                <a:cubicBezTo>
                  <a:pt x="8783536" y="6322814"/>
                  <a:pt x="8655597" y="6242848"/>
                  <a:pt x="8273734" y="6309420"/>
                </a:cubicBezTo>
                <a:cubicBezTo>
                  <a:pt x="7891871" y="6375992"/>
                  <a:pt x="8063444" y="6284824"/>
                  <a:pt x="7984153" y="6309420"/>
                </a:cubicBezTo>
                <a:cubicBezTo>
                  <a:pt x="7904862" y="6334016"/>
                  <a:pt x="7623511" y="6252586"/>
                  <a:pt x="7393172" y="6309420"/>
                </a:cubicBezTo>
                <a:cubicBezTo>
                  <a:pt x="7162833" y="6366254"/>
                  <a:pt x="7085404" y="6263879"/>
                  <a:pt x="7003125" y="6309420"/>
                </a:cubicBezTo>
                <a:cubicBezTo>
                  <a:pt x="6920846" y="6354961"/>
                  <a:pt x="6584532" y="6239055"/>
                  <a:pt x="6412144" y="6309420"/>
                </a:cubicBezTo>
                <a:cubicBezTo>
                  <a:pt x="6239756" y="6379785"/>
                  <a:pt x="6193812" y="6300921"/>
                  <a:pt x="6122563" y="6309420"/>
                </a:cubicBezTo>
                <a:cubicBezTo>
                  <a:pt x="6051314" y="6317919"/>
                  <a:pt x="5602145" y="6277875"/>
                  <a:pt x="5431115" y="6309420"/>
                </a:cubicBezTo>
                <a:cubicBezTo>
                  <a:pt x="5260085" y="6340965"/>
                  <a:pt x="5229216" y="6305029"/>
                  <a:pt x="5141535" y="6309420"/>
                </a:cubicBezTo>
                <a:cubicBezTo>
                  <a:pt x="5053854" y="6313811"/>
                  <a:pt x="4550012" y="6269395"/>
                  <a:pt x="4349620" y="6309420"/>
                </a:cubicBezTo>
                <a:cubicBezTo>
                  <a:pt x="4149229" y="6349445"/>
                  <a:pt x="3723872" y="6288399"/>
                  <a:pt x="3557706" y="6309420"/>
                </a:cubicBezTo>
                <a:cubicBezTo>
                  <a:pt x="3391540" y="6330441"/>
                  <a:pt x="3109470" y="6248852"/>
                  <a:pt x="2966725" y="6309420"/>
                </a:cubicBezTo>
                <a:cubicBezTo>
                  <a:pt x="2823980" y="6369988"/>
                  <a:pt x="2720057" y="6284737"/>
                  <a:pt x="2576677" y="6309420"/>
                </a:cubicBezTo>
                <a:cubicBezTo>
                  <a:pt x="2433297" y="6334103"/>
                  <a:pt x="2283056" y="6304462"/>
                  <a:pt x="2186630" y="6309420"/>
                </a:cubicBezTo>
                <a:cubicBezTo>
                  <a:pt x="2090204" y="6314378"/>
                  <a:pt x="1741520" y="6239388"/>
                  <a:pt x="1394715" y="6309420"/>
                </a:cubicBezTo>
                <a:cubicBezTo>
                  <a:pt x="1047910" y="6379452"/>
                  <a:pt x="980386" y="6307490"/>
                  <a:pt x="602801" y="6309420"/>
                </a:cubicBezTo>
                <a:cubicBezTo>
                  <a:pt x="225216" y="6311350"/>
                  <a:pt x="194610" y="6277271"/>
                  <a:pt x="0" y="6309420"/>
                </a:cubicBezTo>
                <a:cubicBezTo>
                  <a:pt x="-3618" y="6070014"/>
                  <a:pt x="65285" y="5966252"/>
                  <a:pt x="0" y="5735836"/>
                </a:cubicBezTo>
                <a:cubicBezTo>
                  <a:pt x="-65285" y="5505420"/>
                  <a:pt x="36641" y="5265242"/>
                  <a:pt x="0" y="5036064"/>
                </a:cubicBezTo>
                <a:cubicBezTo>
                  <a:pt x="-36641" y="4806886"/>
                  <a:pt x="25700" y="4705505"/>
                  <a:pt x="0" y="4588669"/>
                </a:cubicBezTo>
                <a:cubicBezTo>
                  <a:pt x="-25700" y="4471833"/>
                  <a:pt x="56641" y="4117248"/>
                  <a:pt x="0" y="3888897"/>
                </a:cubicBezTo>
                <a:cubicBezTo>
                  <a:pt x="-56641" y="3660546"/>
                  <a:pt x="65504" y="3381221"/>
                  <a:pt x="0" y="3252219"/>
                </a:cubicBezTo>
                <a:cubicBezTo>
                  <a:pt x="-65504" y="3123217"/>
                  <a:pt x="8366" y="2867926"/>
                  <a:pt x="0" y="2615541"/>
                </a:cubicBezTo>
                <a:cubicBezTo>
                  <a:pt x="-8366" y="2363156"/>
                  <a:pt x="5260" y="2317501"/>
                  <a:pt x="0" y="2041958"/>
                </a:cubicBezTo>
                <a:cubicBezTo>
                  <a:pt x="-5260" y="1766415"/>
                  <a:pt x="70457" y="1498971"/>
                  <a:pt x="0" y="1342186"/>
                </a:cubicBezTo>
                <a:cubicBezTo>
                  <a:pt x="-70457" y="1185401"/>
                  <a:pt x="43303" y="1072461"/>
                  <a:pt x="0" y="957885"/>
                </a:cubicBezTo>
                <a:cubicBezTo>
                  <a:pt x="-43303" y="843309"/>
                  <a:pt x="16380" y="717353"/>
                  <a:pt x="0" y="573584"/>
                </a:cubicBezTo>
                <a:cubicBezTo>
                  <a:pt x="-16380" y="429815"/>
                  <a:pt x="42813" y="162517"/>
                  <a:pt x="0" y="0"/>
                </a:cubicBezTo>
                <a:close/>
              </a:path>
              <a:path w="10046677" h="6309420" stroke="0" extrusionOk="0">
                <a:moveTo>
                  <a:pt x="0" y="0"/>
                </a:moveTo>
                <a:cubicBezTo>
                  <a:pt x="211746" y="-21531"/>
                  <a:pt x="377652" y="22163"/>
                  <a:pt x="490514" y="0"/>
                </a:cubicBezTo>
                <a:cubicBezTo>
                  <a:pt x="603376" y="-22163"/>
                  <a:pt x="951830" y="47276"/>
                  <a:pt x="1181962" y="0"/>
                </a:cubicBezTo>
                <a:cubicBezTo>
                  <a:pt x="1412094" y="-47276"/>
                  <a:pt x="1508597" y="17386"/>
                  <a:pt x="1672476" y="0"/>
                </a:cubicBezTo>
                <a:cubicBezTo>
                  <a:pt x="1836355" y="-17386"/>
                  <a:pt x="2094334" y="72561"/>
                  <a:pt x="2464391" y="0"/>
                </a:cubicBezTo>
                <a:cubicBezTo>
                  <a:pt x="2834449" y="-72561"/>
                  <a:pt x="2688232" y="19800"/>
                  <a:pt x="2753971" y="0"/>
                </a:cubicBezTo>
                <a:cubicBezTo>
                  <a:pt x="2819710" y="-19800"/>
                  <a:pt x="2902681" y="56"/>
                  <a:pt x="3043552" y="0"/>
                </a:cubicBezTo>
                <a:cubicBezTo>
                  <a:pt x="3184423" y="-56"/>
                  <a:pt x="3487194" y="54678"/>
                  <a:pt x="3835467" y="0"/>
                </a:cubicBezTo>
                <a:cubicBezTo>
                  <a:pt x="4183741" y="-54678"/>
                  <a:pt x="4050093" y="21491"/>
                  <a:pt x="4125047" y="0"/>
                </a:cubicBezTo>
                <a:cubicBezTo>
                  <a:pt x="4200001" y="-21491"/>
                  <a:pt x="4701641" y="15181"/>
                  <a:pt x="4916962" y="0"/>
                </a:cubicBezTo>
                <a:cubicBezTo>
                  <a:pt x="5132283" y="-15181"/>
                  <a:pt x="5298492" y="59325"/>
                  <a:pt x="5608410" y="0"/>
                </a:cubicBezTo>
                <a:cubicBezTo>
                  <a:pt x="5918328" y="-59325"/>
                  <a:pt x="6020224" y="65997"/>
                  <a:pt x="6199391" y="0"/>
                </a:cubicBezTo>
                <a:cubicBezTo>
                  <a:pt x="6378558" y="-65997"/>
                  <a:pt x="6725496" y="36989"/>
                  <a:pt x="6890838" y="0"/>
                </a:cubicBezTo>
                <a:cubicBezTo>
                  <a:pt x="7056180" y="-36989"/>
                  <a:pt x="7165154" y="44474"/>
                  <a:pt x="7381353" y="0"/>
                </a:cubicBezTo>
                <a:cubicBezTo>
                  <a:pt x="7597553" y="-44474"/>
                  <a:pt x="7918399" y="55621"/>
                  <a:pt x="8072800" y="0"/>
                </a:cubicBezTo>
                <a:cubicBezTo>
                  <a:pt x="8227201" y="-55621"/>
                  <a:pt x="8423300" y="9981"/>
                  <a:pt x="8563315" y="0"/>
                </a:cubicBezTo>
                <a:cubicBezTo>
                  <a:pt x="8703330" y="-9981"/>
                  <a:pt x="9173836" y="10930"/>
                  <a:pt x="9355229" y="0"/>
                </a:cubicBezTo>
                <a:cubicBezTo>
                  <a:pt x="9536622" y="-10930"/>
                  <a:pt x="9717274" y="50056"/>
                  <a:pt x="10046677" y="0"/>
                </a:cubicBezTo>
                <a:cubicBezTo>
                  <a:pt x="10073499" y="303669"/>
                  <a:pt x="9999483" y="359113"/>
                  <a:pt x="10046677" y="699772"/>
                </a:cubicBezTo>
                <a:cubicBezTo>
                  <a:pt x="10093871" y="1040431"/>
                  <a:pt x="10034180" y="1256537"/>
                  <a:pt x="10046677" y="1399544"/>
                </a:cubicBezTo>
                <a:cubicBezTo>
                  <a:pt x="10059174" y="1542551"/>
                  <a:pt x="10018407" y="1653967"/>
                  <a:pt x="10046677" y="1783845"/>
                </a:cubicBezTo>
                <a:cubicBezTo>
                  <a:pt x="10074947" y="1913723"/>
                  <a:pt x="10025520" y="2106398"/>
                  <a:pt x="10046677" y="2231240"/>
                </a:cubicBezTo>
                <a:cubicBezTo>
                  <a:pt x="10067834" y="2356083"/>
                  <a:pt x="9976618" y="2743918"/>
                  <a:pt x="10046677" y="2931012"/>
                </a:cubicBezTo>
                <a:cubicBezTo>
                  <a:pt x="10116736" y="3118106"/>
                  <a:pt x="10013651" y="3172105"/>
                  <a:pt x="10046677" y="3378408"/>
                </a:cubicBezTo>
                <a:cubicBezTo>
                  <a:pt x="10079703" y="3584711"/>
                  <a:pt x="10040074" y="3744890"/>
                  <a:pt x="10046677" y="3888897"/>
                </a:cubicBezTo>
                <a:cubicBezTo>
                  <a:pt x="10053280" y="4032904"/>
                  <a:pt x="10031879" y="4284284"/>
                  <a:pt x="10046677" y="4399386"/>
                </a:cubicBezTo>
                <a:cubicBezTo>
                  <a:pt x="10061475" y="4514488"/>
                  <a:pt x="10009098" y="4666179"/>
                  <a:pt x="10046677" y="4909876"/>
                </a:cubicBezTo>
                <a:cubicBezTo>
                  <a:pt x="10084256" y="5153573"/>
                  <a:pt x="9977347" y="5358067"/>
                  <a:pt x="10046677" y="5609648"/>
                </a:cubicBezTo>
                <a:cubicBezTo>
                  <a:pt x="10116007" y="5861229"/>
                  <a:pt x="10010439" y="6072971"/>
                  <a:pt x="10046677" y="6309420"/>
                </a:cubicBezTo>
                <a:cubicBezTo>
                  <a:pt x="9871482" y="6376173"/>
                  <a:pt x="9642422" y="6240582"/>
                  <a:pt x="9455696" y="6309420"/>
                </a:cubicBezTo>
                <a:cubicBezTo>
                  <a:pt x="9268970" y="6378258"/>
                  <a:pt x="9205645" y="6259286"/>
                  <a:pt x="8965182" y="6309420"/>
                </a:cubicBezTo>
                <a:cubicBezTo>
                  <a:pt x="8724719" y="6359554"/>
                  <a:pt x="8455947" y="6243985"/>
                  <a:pt x="8173267" y="6309420"/>
                </a:cubicBezTo>
                <a:cubicBezTo>
                  <a:pt x="7890587" y="6374855"/>
                  <a:pt x="7700817" y="6284028"/>
                  <a:pt x="7481819" y="6309420"/>
                </a:cubicBezTo>
                <a:cubicBezTo>
                  <a:pt x="7262821" y="6334812"/>
                  <a:pt x="7240030" y="6286667"/>
                  <a:pt x="7091772" y="6309420"/>
                </a:cubicBezTo>
                <a:cubicBezTo>
                  <a:pt x="6943514" y="6332173"/>
                  <a:pt x="6667481" y="6285785"/>
                  <a:pt x="6400324" y="6309420"/>
                </a:cubicBezTo>
                <a:cubicBezTo>
                  <a:pt x="6133167" y="6333055"/>
                  <a:pt x="6031675" y="6287657"/>
                  <a:pt x="5909810" y="6309420"/>
                </a:cubicBezTo>
                <a:cubicBezTo>
                  <a:pt x="5787945" y="6331183"/>
                  <a:pt x="5536138" y="6258599"/>
                  <a:pt x="5218362" y="6309420"/>
                </a:cubicBezTo>
                <a:cubicBezTo>
                  <a:pt x="4900586" y="6360241"/>
                  <a:pt x="4829918" y="6292544"/>
                  <a:pt x="4526914" y="6309420"/>
                </a:cubicBezTo>
                <a:cubicBezTo>
                  <a:pt x="4223910" y="6326296"/>
                  <a:pt x="4246714" y="6259217"/>
                  <a:pt x="4036400" y="6309420"/>
                </a:cubicBezTo>
                <a:cubicBezTo>
                  <a:pt x="3826086" y="6359623"/>
                  <a:pt x="3807398" y="6296552"/>
                  <a:pt x="3746820" y="6309420"/>
                </a:cubicBezTo>
                <a:cubicBezTo>
                  <a:pt x="3686242" y="6322288"/>
                  <a:pt x="3409610" y="6262203"/>
                  <a:pt x="3155839" y="6309420"/>
                </a:cubicBezTo>
                <a:cubicBezTo>
                  <a:pt x="2902068" y="6356637"/>
                  <a:pt x="2928449" y="6306879"/>
                  <a:pt x="2866258" y="6309420"/>
                </a:cubicBezTo>
                <a:cubicBezTo>
                  <a:pt x="2804067" y="6311961"/>
                  <a:pt x="2523201" y="6239271"/>
                  <a:pt x="2275277" y="6309420"/>
                </a:cubicBezTo>
                <a:cubicBezTo>
                  <a:pt x="2027353" y="6379569"/>
                  <a:pt x="1910234" y="6272734"/>
                  <a:pt x="1684296" y="6309420"/>
                </a:cubicBezTo>
                <a:cubicBezTo>
                  <a:pt x="1458358" y="6346106"/>
                  <a:pt x="1456390" y="6276727"/>
                  <a:pt x="1394715" y="6309420"/>
                </a:cubicBezTo>
                <a:cubicBezTo>
                  <a:pt x="1333040" y="6342113"/>
                  <a:pt x="1135555" y="6278947"/>
                  <a:pt x="904201" y="6309420"/>
                </a:cubicBezTo>
                <a:cubicBezTo>
                  <a:pt x="672847" y="6339893"/>
                  <a:pt x="386520" y="6277205"/>
                  <a:pt x="0" y="6309420"/>
                </a:cubicBezTo>
                <a:cubicBezTo>
                  <a:pt x="-22020" y="6179093"/>
                  <a:pt x="8329" y="6019775"/>
                  <a:pt x="0" y="5862025"/>
                </a:cubicBezTo>
                <a:cubicBezTo>
                  <a:pt x="-8329" y="5704276"/>
                  <a:pt x="52730" y="5599264"/>
                  <a:pt x="0" y="5351535"/>
                </a:cubicBezTo>
                <a:cubicBezTo>
                  <a:pt x="-52730" y="5103806"/>
                  <a:pt x="2768" y="5132190"/>
                  <a:pt x="0" y="4967234"/>
                </a:cubicBezTo>
                <a:cubicBezTo>
                  <a:pt x="-2768" y="4802278"/>
                  <a:pt x="29227" y="4651317"/>
                  <a:pt x="0" y="4519839"/>
                </a:cubicBezTo>
                <a:cubicBezTo>
                  <a:pt x="-29227" y="4388362"/>
                  <a:pt x="23719" y="4200538"/>
                  <a:pt x="0" y="3946255"/>
                </a:cubicBezTo>
                <a:cubicBezTo>
                  <a:pt x="-23719" y="3691972"/>
                  <a:pt x="64628" y="3575256"/>
                  <a:pt x="0" y="3372672"/>
                </a:cubicBezTo>
                <a:cubicBezTo>
                  <a:pt x="-64628" y="3170088"/>
                  <a:pt x="43647" y="2868816"/>
                  <a:pt x="0" y="2672900"/>
                </a:cubicBezTo>
                <a:cubicBezTo>
                  <a:pt x="-43647" y="2476984"/>
                  <a:pt x="65287" y="2386003"/>
                  <a:pt x="0" y="2099316"/>
                </a:cubicBezTo>
                <a:cubicBezTo>
                  <a:pt x="-65287" y="1812629"/>
                  <a:pt x="14338" y="1795735"/>
                  <a:pt x="0" y="1651921"/>
                </a:cubicBezTo>
                <a:cubicBezTo>
                  <a:pt x="-14338" y="1508108"/>
                  <a:pt x="29091" y="1336735"/>
                  <a:pt x="0" y="1078337"/>
                </a:cubicBezTo>
                <a:cubicBezTo>
                  <a:pt x="-29091" y="819939"/>
                  <a:pt x="11416" y="874043"/>
                  <a:pt x="0" y="694036"/>
                </a:cubicBezTo>
                <a:cubicBezTo>
                  <a:pt x="-11416" y="514029"/>
                  <a:pt x="3505" y="226154"/>
                  <a:pt x="0" y="0"/>
                </a:cubicBezTo>
                <a:close/>
              </a:path>
            </a:pathLst>
          </a:custGeom>
          <a:solidFill>
            <a:schemeClr val="bg1">
              <a:lumMod val="90000"/>
            </a:schemeClr>
          </a:solidFill>
          <a:ln w="28575">
            <a:solidFill>
              <a:schemeClr val="tx1"/>
            </a:solidFill>
            <a:extLst>
              <a:ext uri="{C807C97D-BFC1-408E-A445-0C87EB9F89A2}">
                <ask:lineSketchStyleProps xmlns:ask="http://schemas.microsoft.com/office/drawing/2018/sketchyshapes" xmlns="" sd="3938648272">
                  <a:prstGeom prst="rect">
                    <a:avLst/>
                  </a:prstGeom>
                  <ask:type>
                    <ask:lineSketchScribble/>
                  </ask:type>
                </ask:lineSketchStyleProps>
              </a:ext>
            </a:extLst>
          </a:ln>
        </p:spPr>
        <p:txBody>
          <a:bodyPr wrap="square">
            <a:spAutoFit/>
          </a:bodyPr>
          <a:lstStyle/>
          <a:p>
            <a:pPr algn="ctr"/>
            <a:r>
              <a:rPr lang="vi-VN" sz="4000" b="1" i="0">
                <a:solidFill>
                  <a:schemeClr val="accent3">
                    <a:lumMod val="50000"/>
                  </a:schemeClr>
                </a:solidFill>
                <a:effectLst>
                  <a:outerShdw blurRad="38100" dist="38100" dir="2700000" algn="tl">
                    <a:srgbClr val="000000">
                      <a:alpha val="43137"/>
                    </a:srgbClr>
                  </a:outerShdw>
                </a:effectLst>
                <a:latin typeface="+mj-lt"/>
              </a:rPr>
              <a:t>DÀN Ý </a:t>
            </a:r>
            <a:endParaRPr lang="en-US" sz="4000" b="1" i="0">
              <a:solidFill>
                <a:schemeClr val="accent3">
                  <a:lumMod val="50000"/>
                </a:schemeClr>
              </a:solidFill>
              <a:effectLst>
                <a:outerShdw blurRad="38100" dist="38100" dir="2700000" algn="tl">
                  <a:srgbClr val="000000">
                    <a:alpha val="43137"/>
                  </a:srgbClr>
                </a:outerShdw>
              </a:effectLst>
              <a:latin typeface="+mj-lt"/>
            </a:endParaRPr>
          </a:p>
          <a:p>
            <a:pPr algn="ctr"/>
            <a:r>
              <a:rPr lang="vi-VN" sz="4000" b="1" i="0">
                <a:solidFill>
                  <a:schemeClr val="accent3">
                    <a:lumMod val="50000"/>
                  </a:schemeClr>
                </a:solidFill>
                <a:effectLst>
                  <a:outerShdw blurRad="38100" dist="38100" dir="2700000" algn="tl">
                    <a:srgbClr val="000000">
                      <a:alpha val="43137"/>
                    </a:srgbClr>
                  </a:outerShdw>
                </a:effectLst>
                <a:latin typeface="+mj-lt"/>
              </a:rPr>
              <a:t>TẢ MỘT NGƯỜI THÂN ĐANG LÀM VIỆC</a:t>
            </a:r>
            <a:endParaRPr lang="en-US" sz="4000" b="1" i="0">
              <a:solidFill>
                <a:schemeClr val="accent3">
                  <a:lumMod val="50000"/>
                </a:schemeClr>
              </a:solidFill>
              <a:effectLst>
                <a:outerShdw blurRad="38100" dist="38100" dir="2700000" algn="tl">
                  <a:srgbClr val="000000">
                    <a:alpha val="43137"/>
                  </a:srgbClr>
                </a:outerShdw>
              </a:effectLst>
              <a:latin typeface="+mj-lt"/>
            </a:endParaRPr>
          </a:p>
          <a:p>
            <a:pPr algn="just"/>
            <a:endParaRPr lang="vi-VN" sz="3600" b="0" i="0">
              <a:solidFill>
                <a:srgbClr val="000000"/>
              </a:solidFill>
              <a:effectLst/>
              <a:latin typeface="+mj-lt"/>
            </a:endParaRPr>
          </a:p>
          <a:p>
            <a:pPr algn="just"/>
            <a:r>
              <a:rPr lang="vi-VN" sz="3600" b="1" i="0">
                <a:solidFill>
                  <a:srgbClr val="000000"/>
                </a:solidFill>
                <a:effectLst/>
                <a:latin typeface="+mj-lt"/>
              </a:rPr>
              <a:t>1. Mở bài:</a:t>
            </a:r>
            <a:r>
              <a:rPr lang="vi-VN" sz="3600" b="0" i="0">
                <a:solidFill>
                  <a:srgbClr val="000000"/>
                </a:solidFill>
                <a:effectLst/>
                <a:latin typeface="+mj-lt"/>
              </a:rPr>
              <a:t> Giới thiệu về người thân đang làm việc em định tả.</a:t>
            </a:r>
          </a:p>
          <a:p>
            <a:pPr algn="just"/>
            <a:r>
              <a:rPr lang="vi-VN" sz="3600" b="1" i="0">
                <a:solidFill>
                  <a:srgbClr val="000000"/>
                </a:solidFill>
                <a:effectLst/>
                <a:latin typeface="+mj-lt"/>
              </a:rPr>
              <a:t>2. Thân bài:</a:t>
            </a:r>
            <a:endParaRPr lang="vi-VN" sz="3600" b="0" i="0">
              <a:solidFill>
                <a:srgbClr val="000000"/>
              </a:solidFill>
              <a:effectLst/>
              <a:latin typeface="+mj-lt"/>
            </a:endParaRPr>
          </a:p>
          <a:p>
            <a:pPr algn="just"/>
            <a:r>
              <a:rPr lang="vi-VN" sz="3600" b="0" i="0">
                <a:solidFill>
                  <a:srgbClr val="000000"/>
                </a:solidFill>
                <a:effectLst/>
                <a:latin typeface="+mj-lt"/>
              </a:rPr>
              <a:t>- Miêu tả về ngoại hình của họ thường ngày.</a:t>
            </a:r>
          </a:p>
          <a:p>
            <a:pPr algn="just"/>
            <a:r>
              <a:rPr lang="vi-VN" sz="3600" b="0" i="0">
                <a:solidFill>
                  <a:srgbClr val="000000"/>
                </a:solidFill>
                <a:effectLst/>
                <a:latin typeface="+mj-lt"/>
              </a:rPr>
              <a:t>- Miêu tả về ngoại hình của họ khi đang làm việc.</a:t>
            </a:r>
          </a:p>
          <a:p>
            <a:pPr algn="just"/>
            <a:r>
              <a:rPr lang="vi-VN" sz="3600" b="0" i="0">
                <a:solidFill>
                  <a:srgbClr val="000000"/>
                </a:solidFill>
                <a:effectLst/>
                <a:latin typeface="+mj-lt"/>
              </a:rPr>
              <a:t>- Họ làm việc ở đâu?</a:t>
            </a:r>
          </a:p>
          <a:p>
            <a:pPr algn="just"/>
            <a:r>
              <a:rPr lang="vi-VN" sz="3600" b="0" i="0">
                <a:solidFill>
                  <a:srgbClr val="000000"/>
                </a:solidFill>
                <a:effectLst/>
                <a:latin typeface="+mj-lt"/>
              </a:rPr>
              <a:t>- Dáng vẻ khi họ làm việc như thế nào?</a:t>
            </a:r>
          </a:p>
          <a:p>
            <a:pPr algn="just"/>
            <a:r>
              <a:rPr lang="vi-VN" sz="3600" b="1" i="0">
                <a:solidFill>
                  <a:srgbClr val="000000"/>
                </a:solidFill>
                <a:effectLst/>
                <a:latin typeface="+mj-lt"/>
              </a:rPr>
              <a:t>3. Kết bài:</a:t>
            </a:r>
            <a:r>
              <a:rPr lang="vi-VN" sz="3600" b="0" i="0">
                <a:solidFill>
                  <a:srgbClr val="000000"/>
                </a:solidFill>
                <a:effectLst/>
                <a:latin typeface="+mj-lt"/>
              </a:rPr>
              <a:t> Khẳng định lại tình cảm của em với họ.</a:t>
            </a:r>
          </a:p>
        </p:txBody>
      </p:sp>
    </p:spTree>
    <p:extLst>
      <p:ext uri="{BB962C8B-B14F-4D97-AF65-F5344CB8AC3E}">
        <p14:creationId xmlns:p14="http://schemas.microsoft.com/office/powerpoint/2010/main" val="164468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id="{7847FE27-355B-48FD-8412-5EAE2C54BD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4365" y="254592"/>
              <a:ext cx="2310074" cy="2021315"/>
            </a:xfrm>
            <a:prstGeom prst="rect">
              <a:avLst/>
            </a:prstGeom>
          </p:spPr>
        </p:pic>
      </p:grpSp>
      <p:pic>
        <p:nvPicPr>
          <p:cNvPr id="9" name="Picture 2">
            <a:extLst>
              <a:ext uri="{FF2B5EF4-FFF2-40B4-BE49-F238E27FC236}">
                <a16:creationId xmlns:a16="http://schemas.microsoft.com/office/drawing/2014/main" id="{54A21F87-7AE6-4E77-BD58-E8C52DBD13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1773" y="2426721"/>
            <a:ext cx="10139081" cy="2104606"/>
          </a:xfrm>
          <a:prstGeom prst="rect">
            <a:avLst/>
          </a:prstGeom>
        </p:spPr>
      </p:pic>
      <p:pic>
        <p:nvPicPr>
          <p:cNvPr id="26" name="Picture 25">
            <a:extLst>
              <a:ext uri="{FF2B5EF4-FFF2-40B4-BE49-F238E27FC236}">
                <a16:creationId xmlns:a16="http://schemas.microsoft.com/office/drawing/2014/main" id="{B4E0FF29-5B0F-406C-9E19-21A979118E01}"/>
              </a:ext>
            </a:extLst>
          </p:cNvPr>
          <p:cNvPicPr>
            <a:picLocks noChangeAspect="1"/>
          </p:cNvPicPr>
          <p:nvPr/>
        </p:nvPicPr>
        <p:blipFill>
          <a:blip r:embed="rId10"/>
          <a:stretch>
            <a:fillRect/>
          </a:stretch>
        </p:blipFill>
        <p:spPr>
          <a:xfrm>
            <a:off x="901441" y="468575"/>
            <a:ext cx="1195922" cy="1593348"/>
          </a:xfrm>
          <a:prstGeom prst="rect">
            <a:avLst/>
          </a:prstGeom>
        </p:spPr>
      </p:pic>
      <p:pic>
        <p:nvPicPr>
          <p:cNvPr id="28" name="Picture 27">
            <a:extLst>
              <a:ext uri="{FF2B5EF4-FFF2-40B4-BE49-F238E27FC236}">
                <a16:creationId xmlns:a16="http://schemas.microsoft.com/office/drawing/2014/main" id="{B5269123-2109-49C0-9659-AE9E21CE0420}"/>
              </a:ext>
            </a:extLst>
          </p:cNvPr>
          <p:cNvPicPr>
            <a:picLocks noChangeAspect="1"/>
          </p:cNvPicPr>
          <p:nvPr/>
        </p:nvPicPr>
        <p:blipFill>
          <a:blip r:embed="rId11"/>
          <a:stretch>
            <a:fillRect/>
          </a:stretch>
        </p:blipFill>
        <p:spPr>
          <a:xfrm>
            <a:off x="1886347" y="2810202"/>
            <a:ext cx="8419306" cy="1237595"/>
          </a:xfrm>
          <a:prstGeom prst="rect">
            <a:avLst/>
          </a:prstGeom>
        </p:spPr>
      </p:pic>
    </p:spTree>
    <p:extLst>
      <p:ext uri="{BB962C8B-B14F-4D97-AF65-F5344CB8AC3E}">
        <p14:creationId xmlns:p14="http://schemas.microsoft.com/office/powerpoint/2010/main" val="9771506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id="{7847FE27-355B-48FD-8412-5EAE2C54BD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4365" y="254592"/>
              <a:ext cx="2310074" cy="2021315"/>
            </a:xfrm>
            <a:prstGeom prst="rect">
              <a:avLst/>
            </a:prstGeom>
          </p:spPr>
        </p:pic>
      </p:grpSp>
      <p:pic>
        <p:nvPicPr>
          <p:cNvPr id="26" name="Picture 25">
            <a:extLst>
              <a:ext uri="{FF2B5EF4-FFF2-40B4-BE49-F238E27FC236}">
                <a16:creationId xmlns:a16="http://schemas.microsoft.com/office/drawing/2014/main" id="{93B0709C-5FD9-48DB-B652-18C5250C6632}"/>
              </a:ext>
            </a:extLst>
          </p:cNvPr>
          <p:cNvPicPr>
            <a:picLocks noChangeAspect="1"/>
          </p:cNvPicPr>
          <p:nvPr/>
        </p:nvPicPr>
        <p:blipFill>
          <a:blip r:embed="rId8"/>
          <a:stretch>
            <a:fillRect/>
          </a:stretch>
        </p:blipFill>
        <p:spPr>
          <a:xfrm>
            <a:off x="901441" y="468575"/>
            <a:ext cx="1195922" cy="1593348"/>
          </a:xfrm>
          <a:prstGeom prst="rect">
            <a:avLst/>
          </a:prstGeom>
        </p:spPr>
      </p:pic>
      <p:sp>
        <p:nvSpPr>
          <p:cNvPr id="27" name="TextBox 26">
            <a:extLst>
              <a:ext uri="{FF2B5EF4-FFF2-40B4-BE49-F238E27FC236}">
                <a16:creationId xmlns:a16="http://schemas.microsoft.com/office/drawing/2014/main" id="{EAE7DB9D-60B4-4D4B-AB24-C5F325A07310}"/>
              </a:ext>
            </a:extLst>
          </p:cNvPr>
          <p:cNvSpPr txBox="1"/>
          <p:nvPr/>
        </p:nvSpPr>
        <p:spPr>
          <a:xfrm>
            <a:off x="3289871" y="1417818"/>
            <a:ext cx="6881070" cy="1015663"/>
          </a:xfrm>
          <a:prstGeom prst="rect">
            <a:avLst/>
          </a:prstGeom>
          <a:noFill/>
        </p:spPr>
        <p:txBody>
          <a:bodyPr wrap="square">
            <a:spAutoFit/>
          </a:bodyPr>
          <a:lstStyle/>
          <a:p>
            <a:r>
              <a:rPr lang="vi-VN" sz="3000" b="1" i="0">
                <a:solidFill>
                  <a:srgbClr val="333333"/>
                </a:solidFill>
                <a:effectLst/>
                <a:latin typeface="+mj-lt"/>
              </a:rPr>
              <a:t>1. Mở bài:</a:t>
            </a:r>
            <a:r>
              <a:rPr lang="en-US" sz="3000">
                <a:solidFill>
                  <a:srgbClr val="333333"/>
                </a:solidFill>
                <a:latin typeface="+mj-lt"/>
              </a:rPr>
              <a:t> </a:t>
            </a:r>
            <a:r>
              <a:rPr lang="vi-VN" sz="3000" b="0" i="0">
                <a:solidFill>
                  <a:srgbClr val="333333"/>
                </a:solidFill>
                <a:effectLst/>
                <a:latin typeface="+mj-lt"/>
              </a:rPr>
              <a:t>Giới thiệu mẹ em khi đang nấu cơm trong bếp</a:t>
            </a:r>
            <a:r>
              <a:rPr lang="en-US" sz="3000" b="0" i="0">
                <a:solidFill>
                  <a:srgbClr val="333333"/>
                </a:solidFill>
                <a:effectLst/>
                <a:latin typeface="+mj-lt"/>
              </a:rPr>
              <a:t>.</a:t>
            </a:r>
            <a:endParaRPr lang="vi-VN" sz="3000" b="0" i="0">
              <a:solidFill>
                <a:srgbClr val="333333"/>
              </a:solidFill>
              <a:effectLst/>
              <a:latin typeface="+mj-lt"/>
            </a:endParaRPr>
          </a:p>
        </p:txBody>
      </p:sp>
      <p:sp>
        <p:nvSpPr>
          <p:cNvPr id="28" name="TextBox 27">
            <a:extLst>
              <a:ext uri="{FF2B5EF4-FFF2-40B4-BE49-F238E27FC236}">
                <a16:creationId xmlns:a16="http://schemas.microsoft.com/office/drawing/2014/main" id="{73B3B216-9FFD-46E4-94A0-C4483A45C90A}"/>
              </a:ext>
            </a:extLst>
          </p:cNvPr>
          <p:cNvSpPr txBox="1"/>
          <p:nvPr/>
        </p:nvSpPr>
        <p:spPr>
          <a:xfrm>
            <a:off x="3005276" y="2619616"/>
            <a:ext cx="7047077" cy="2400657"/>
          </a:xfrm>
          <a:prstGeom prst="rect">
            <a:avLst/>
          </a:prstGeom>
          <a:solidFill>
            <a:schemeClr val="accent4">
              <a:lumMod val="20000"/>
              <a:lumOff val="80000"/>
            </a:schemeClr>
          </a:solidFill>
        </p:spPr>
        <p:txBody>
          <a:bodyPr wrap="square">
            <a:spAutoFit/>
          </a:bodyPr>
          <a:lstStyle/>
          <a:p>
            <a:pPr algn="just"/>
            <a:r>
              <a:rPr lang="en-US" sz="3000" b="0" i="0">
                <a:solidFill>
                  <a:srgbClr val="333333"/>
                </a:solidFill>
                <a:effectLst/>
                <a:latin typeface="+mj-lt"/>
              </a:rPr>
              <a:t>	</a:t>
            </a:r>
            <a:r>
              <a:rPr lang="vi-VN" sz="3000" b="0" i="0">
                <a:solidFill>
                  <a:srgbClr val="333333"/>
                </a:solidFill>
                <a:effectLst/>
                <a:latin typeface="+mj-lt"/>
              </a:rPr>
              <a:t>Mẹ em thường bảo "Kho tàng của bố là vườn cây, kho tàng của chị em là góc học tập và kệ đồ chơi còn kho tàng của mẹ là gian bếp". Em rất thích ngắm nhìn hình ảnh mẹ khi đang nấu cơm.</a:t>
            </a:r>
          </a:p>
        </p:txBody>
      </p:sp>
      <p:pic>
        <p:nvPicPr>
          <p:cNvPr id="29" name="Picture 5">
            <a:extLst>
              <a:ext uri="{FF2B5EF4-FFF2-40B4-BE49-F238E27FC236}">
                <a16:creationId xmlns:a16="http://schemas.microsoft.com/office/drawing/2014/main" id="{4430C6EF-C7DC-4BB4-B584-6B5474F020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957" y="4825218"/>
            <a:ext cx="2187928" cy="1778189"/>
          </a:xfrm>
          <a:prstGeom prst="rect">
            <a:avLst/>
          </a:prstGeom>
        </p:spPr>
      </p:pic>
    </p:spTree>
    <p:extLst>
      <p:ext uri="{BB962C8B-B14F-4D97-AF65-F5344CB8AC3E}">
        <p14:creationId xmlns:p14="http://schemas.microsoft.com/office/powerpoint/2010/main" val="294840206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id="{7847FE27-355B-48FD-8412-5EAE2C54BD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4365" y="254592"/>
              <a:ext cx="2310074" cy="2021315"/>
            </a:xfrm>
            <a:prstGeom prst="rect">
              <a:avLst/>
            </a:prstGeom>
          </p:spPr>
        </p:pic>
      </p:grpSp>
      <p:pic>
        <p:nvPicPr>
          <p:cNvPr id="4" name="Picture 3">
            <a:extLst>
              <a:ext uri="{FF2B5EF4-FFF2-40B4-BE49-F238E27FC236}">
                <a16:creationId xmlns:a16="http://schemas.microsoft.com/office/drawing/2014/main" id="{E9E3440B-2240-4B99-A5C6-6C32E7520720}"/>
              </a:ext>
            </a:extLst>
          </p:cNvPr>
          <p:cNvPicPr>
            <a:picLocks noChangeAspect="1"/>
          </p:cNvPicPr>
          <p:nvPr/>
        </p:nvPicPr>
        <p:blipFill>
          <a:blip r:embed="rId8"/>
          <a:stretch>
            <a:fillRect/>
          </a:stretch>
        </p:blipFill>
        <p:spPr>
          <a:xfrm>
            <a:off x="901441" y="468575"/>
            <a:ext cx="1195922" cy="1593348"/>
          </a:xfrm>
          <a:prstGeom prst="rect">
            <a:avLst/>
          </a:prstGeom>
        </p:spPr>
      </p:pic>
      <p:sp>
        <p:nvSpPr>
          <p:cNvPr id="39" name="TextBox 38">
            <a:extLst>
              <a:ext uri="{FF2B5EF4-FFF2-40B4-BE49-F238E27FC236}">
                <a16:creationId xmlns:a16="http://schemas.microsoft.com/office/drawing/2014/main" id="{34258644-F1C5-490B-9783-F78F58875B68}"/>
              </a:ext>
            </a:extLst>
          </p:cNvPr>
          <p:cNvSpPr txBox="1"/>
          <p:nvPr/>
        </p:nvSpPr>
        <p:spPr>
          <a:xfrm>
            <a:off x="2735350" y="720339"/>
            <a:ext cx="7874079" cy="5632311"/>
          </a:xfrm>
          <a:prstGeom prst="rect">
            <a:avLst/>
          </a:prstGeom>
          <a:noFill/>
        </p:spPr>
        <p:txBody>
          <a:bodyPr wrap="square">
            <a:spAutoFit/>
          </a:bodyPr>
          <a:lstStyle/>
          <a:p>
            <a:pPr algn="just"/>
            <a:r>
              <a:rPr lang="en-US" sz="3000" b="1" i="0">
                <a:solidFill>
                  <a:srgbClr val="333333"/>
                </a:solidFill>
                <a:effectLst/>
                <a:latin typeface="Times New Roman" panose="02020603050405020304" pitchFamily="18" charset="0"/>
                <a:cs typeface="Times New Roman" panose="02020603050405020304" pitchFamily="18" charset="0"/>
              </a:rPr>
              <a:t>2. Thân bài</a:t>
            </a:r>
            <a:r>
              <a:rPr lang="en-US" sz="3000" b="0" i="0">
                <a:solidFill>
                  <a:srgbClr val="333333"/>
                </a:solidFill>
                <a:effectLst/>
                <a:latin typeface="Times New Roman" panose="02020603050405020304" pitchFamily="18" charset="0"/>
                <a:cs typeface="Times New Roman" panose="02020603050405020304" pitchFamily="18" charset="0"/>
              </a:rPr>
              <a:t> :</a:t>
            </a:r>
          </a:p>
          <a:p>
            <a:pPr algn="just"/>
            <a:r>
              <a:rPr lang="en-US" sz="3000" b="1" i="0">
                <a:solidFill>
                  <a:srgbClr val="333333"/>
                </a:solidFill>
                <a:effectLst/>
                <a:latin typeface="Times New Roman" panose="02020603050405020304" pitchFamily="18" charset="0"/>
                <a:cs typeface="Times New Roman" panose="02020603050405020304" pitchFamily="18" charset="0"/>
              </a:rPr>
              <a:t>a. Giới thiệu mẹ em: (Ngoại hình, tính cách)</a:t>
            </a:r>
            <a:endParaRPr lang="en-US" sz="3000" b="0" i="0">
              <a:solidFill>
                <a:srgbClr val="333333"/>
              </a:solidFill>
              <a:effectLst/>
              <a:latin typeface="Times New Roman" panose="02020603050405020304" pitchFamily="18" charset="0"/>
              <a:cs typeface="Times New Roman" panose="02020603050405020304" pitchFamily="18" charset="0"/>
            </a:endParaRPr>
          </a:p>
          <a:p>
            <a:pPr marL="285750" indent="-285750" algn="just">
              <a:buFontTx/>
              <a:buChar char="-"/>
            </a:pPr>
            <a:r>
              <a:rPr lang="en-US" sz="3000" b="0" i="0">
                <a:solidFill>
                  <a:srgbClr val="333333"/>
                </a:solidFill>
                <a:effectLst/>
                <a:latin typeface="Times New Roman" panose="02020603050405020304" pitchFamily="18" charset="0"/>
                <a:cs typeface="Times New Roman" panose="02020603050405020304" pitchFamily="18" charset="0"/>
              </a:rPr>
              <a:t>Mẹ năm nay bao nhiêu tuổi?</a:t>
            </a:r>
          </a:p>
          <a:p>
            <a:pPr algn="just"/>
            <a:r>
              <a:rPr lang="vi-VN" sz="3000" b="0" i="0">
                <a:solidFill>
                  <a:srgbClr val="333333"/>
                </a:solidFill>
                <a:effectLst/>
                <a:latin typeface="Times New Roman" panose="02020603050405020304" pitchFamily="18" charset="0"/>
                <a:cs typeface="Times New Roman" panose="02020603050405020304" pitchFamily="18" charset="0"/>
              </a:rPr>
              <a:t>- Miêu tả ngoại hình của mẹ chú ý vào những điểm nổi bật (vóc dáng, làn da, đôi mắt, khuân miệng, giọng nói,…)</a:t>
            </a:r>
            <a:r>
              <a:rPr lang="en-US" sz="3000" b="0" i="0">
                <a:solidFill>
                  <a:srgbClr val="333333"/>
                </a:solidFill>
                <a:effectLst/>
                <a:latin typeface="Times New Roman" panose="02020603050405020304" pitchFamily="18" charset="0"/>
                <a:cs typeface="Times New Roman" panose="02020603050405020304" pitchFamily="18" charset="0"/>
              </a:rPr>
              <a:t>.</a:t>
            </a:r>
            <a:endParaRPr lang="vi-VN" sz="3000" b="0" i="0">
              <a:solidFill>
                <a:srgbClr val="333333"/>
              </a:solidFill>
              <a:effectLst/>
              <a:latin typeface="Times New Roman" panose="02020603050405020304" pitchFamily="18" charset="0"/>
              <a:cs typeface="Times New Roman" panose="02020603050405020304" pitchFamily="18" charset="0"/>
            </a:endParaRPr>
          </a:p>
          <a:p>
            <a:pPr algn="just"/>
            <a:r>
              <a:rPr lang="vi-VN" sz="3000" b="0" i="0">
                <a:solidFill>
                  <a:srgbClr val="333333"/>
                </a:solidFill>
                <a:effectLst/>
                <a:latin typeface="Times New Roman" panose="02020603050405020304" pitchFamily="18" charset="0"/>
                <a:cs typeface="Times New Roman" panose="02020603050405020304" pitchFamily="18" charset="0"/>
              </a:rPr>
              <a:t>- Tính cách của mẹ (đối với người thân, đối với hàng xóm, với đồng nghiệp, với những người xa lạ,</a:t>
            </a:r>
            <a:r>
              <a:rPr lang="en-US" sz="3000" b="0" i="0">
                <a:solidFill>
                  <a:srgbClr val="333333"/>
                </a:solidFill>
                <a:effectLst/>
                <a:latin typeface="Times New Roman" panose="02020603050405020304" pitchFamily="18" charset="0"/>
                <a:cs typeface="Times New Roman" panose="02020603050405020304" pitchFamily="18" charset="0"/>
              </a:rPr>
              <a:t>…</a:t>
            </a:r>
            <a:r>
              <a:rPr lang="vi-VN" sz="3000" b="0" i="0">
                <a:solidFill>
                  <a:srgbClr val="333333"/>
                </a:solidFill>
                <a:effectLst/>
                <a:latin typeface="Times New Roman" panose="02020603050405020304" pitchFamily="18" charset="0"/>
                <a:cs typeface="Times New Roman" panose="02020603050405020304" pitchFamily="18" charset="0"/>
              </a:rPr>
              <a:t>)</a:t>
            </a:r>
            <a:r>
              <a:rPr lang="en-US" sz="3000" b="0" i="0">
                <a:solidFill>
                  <a:srgbClr val="333333"/>
                </a:solidFill>
                <a:effectLst/>
                <a:latin typeface="Times New Roman" panose="02020603050405020304" pitchFamily="18" charset="0"/>
                <a:cs typeface="Times New Roman" panose="02020603050405020304" pitchFamily="18" charset="0"/>
              </a:rPr>
              <a:t>.</a:t>
            </a:r>
            <a:endParaRPr lang="vi-VN" sz="3000" b="0" i="0">
              <a:solidFill>
                <a:srgbClr val="333333"/>
              </a:solidFill>
              <a:effectLst/>
              <a:latin typeface="Times New Roman" panose="02020603050405020304" pitchFamily="18" charset="0"/>
              <a:cs typeface="Times New Roman" panose="02020603050405020304" pitchFamily="18" charset="0"/>
            </a:endParaRPr>
          </a:p>
          <a:p>
            <a:pPr algn="just"/>
            <a:r>
              <a:rPr lang="vi-VN" sz="3000" b="0" i="0">
                <a:solidFill>
                  <a:srgbClr val="333333"/>
                </a:solidFill>
                <a:effectLst/>
                <a:latin typeface="Times New Roman" panose="02020603050405020304" pitchFamily="18" charset="0"/>
                <a:cs typeface="Times New Roman" panose="02020603050405020304" pitchFamily="18" charset="0"/>
              </a:rPr>
              <a:t>- Nghề nghiệp của mẹ là gì?</a:t>
            </a:r>
          </a:p>
          <a:p>
            <a:pPr algn="just"/>
            <a:r>
              <a:rPr lang="vi-VN" sz="3000" b="0" i="0">
                <a:solidFill>
                  <a:srgbClr val="333333"/>
                </a:solidFill>
                <a:effectLst/>
                <a:latin typeface="Times New Roman" panose="02020603050405020304" pitchFamily="18" charset="0"/>
                <a:cs typeface="Times New Roman" panose="02020603050405020304" pitchFamily="18" charset="0"/>
              </a:rPr>
              <a:t>- Khái quát chung lại về mẹ.</a:t>
            </a:r>
          </a:p>
          <a:p>
            <a:pPr marL="285750" indent="-285750" algn="just">
              <a:buFontTx/>
              <a:buChar char="-"/>
            </a:pPr>
            <a:endParaRPr lang="en-US" sz="3000" b="0" i="0">
              <a:solidFill>
                <a:srgbClr val="333333"/>
              </a:solidFill>
              <a:effectLst/>
              <a:latin typeface="Times New Roman" panose="02020603050405020304" pitchFamily="18" charset="0"/>
              <a:cs typeface="Times New Roman" panose="02020603050405020304" pitchFamily="18" charset="0"/>
            </a:endParaRPr>
          </a:p>
        </p:txBody>
      </p:sp>
      <p:pic>
        <p:nvPicPr>
          <p:cNvPr id="40" name="Picture 5">
            <a:extLst>
              <a:ext uri="{FF2B5EF4-FFF2-40B4-BE49-F238E27FC236}">
                <a16:creationId xmlns:a16="http://schemas.microsoft.com/office/drawing/2014/main" id="{B74BD984-10B4-498B-8CCA-1F40C52895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957" y="4825218"/>
            <a:ext cx="2187928" cy="1778189"/>
          </a:xfrm>
          <a:prstGeom prst="rect">
            <a:avLst/>
          </a:prstGeom>
        </p:spPr>
      </p:pic>
    </p:spTree>
    <p:extLst>
      <p:ext uri="{BB962C8B-B14F-4D97-AF65-F5344CB8AC3E}">
        <p14:creationId xmlns:p14="http://schemas.microsoft.com/office/powerpoint/2010/main" val="349500414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id="{7847FE27-355B-48FD-8412-5EAE2C54BD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4365" y="254592"/>
              <a:ext cx="2310074" cy="2021315"/>
            </a:xfrm>
            <a:prstGeom prst="rect">
              <a:avLst/>
            </a:prstGeom>
          </p:spPr>
        </p:pic>
      </p:grpSp>
      <p:pic>
        <p:nvPicPr>
          <p:cNvPr id="4" name="Picture 3">
            <a:extLst>
              <a:ext uri="{FF2B5EF4-FFF2-40B4-BE49-F238E27FC236}">
                <a16:creationId xmlns:a16="http://schemas.microsoft.com/office/drawing/2014/main" id="{E9E3440B-2240-4B99-A5C6-6C32E7520720}"/>
              </a:ext>
            </a:extLst>
          </p:cNvPr>
          <p:cNvPicPr>
            <a:picLocks noChangeAspect="1"/>
          </p:cNvPicPr>
          <p:nvPr/>
        </p:nvPicPr>
        <p:blipFill>
          <a:blip r:embed="rId8"/>
          <a:stretch>
            <a:fillRect/>
          </a:stretch>
        </p:blipFill>
        <p:spPr>
          <a:xfrm>
            <a:off x="901441" y="468575"/>
            <a:ext cx="1195922" cy="1593348"/>
          </a:xfrm>
          <a:prstGeom prst="rect">
            <a:avLst/>
          </a:prstGeom>
        </p:spPr>
      </p:pic>
      <p:sp>
        <p:nvSpPr>
          <p:cNvPr id="39" name="TextBox 38">
            <a:extLst>
              <a:ext uri="{FF2B5EF4-FFF2-40B4-BE49-F238E27FC236}">
                <a16:creationId xmlns:a16="http://schemas.microsoft.com/office/drawing/2014/main" id="{34258644-F1C5-490B-9783-F78F58875B68}"/>
              </a:ext>
            </a:extLst>
          </p:cNvPr>
          <p:cNvSpPr txBox="1"/>
          <p:nvPr/>
        </p:nvSpPr>
        <p:spPr>
          <a:xfrm>
            <a:off x="2735350" y="621589"/>
            <a:ext cx="7927961" cy="6093976"/>
          </a:xfrm>
          <a:prstGeom prst="rect">
            <a:avLst/>
          </a:prstGeom>
          <a:noFill/>
        </p:spPr>
        <p:txBody>
          <a:bodyPr wrap="square">
            <a:spAutoFit/>
          </a:bodyPr>
          <a:lstStyle/>
          <a:p>
            <a:pPr algn="just"/>
            <a:r>
              <a:rPr lang="vi-VN" sz="3000" b="1" i="0">
                <a:solidFill>
                  <a:srgbClr val="333333"/>
                </a:solidFill>
                <a:effectLst/>
                <a:latin typeface="+mj-lt"/>
              </a:rPr>
              <a:t>b. Miêu tả khi mẹ nấu ăn:</a:t>
            </a:r>
            <a:endParaRPr lang="vi-VN" sz="3000" b="0" i="0">
              <a:solidFill>
                <a:srgbClr val="333333"/>
              </a:solidFill>
              <a:effectLst/>
              <a:latin typeface="+mj-lt"/>
            </a:endParaRPr>
          </a:p>
          <a:p>
            <a:pPr algn="just"/>
            <a:r>
              <a:rPr lang="vi-VN" sz="3000" b="0" i="0">
                <a:solidFill>
                  <a:srgbClr val="333333"/>
                </a:solidFill>
                <a:effectLst/>
                <a:latin typeface="+mj-lt"/>
              </a:rPr>
              <a:t>- Món ăn mẹ nấu là gì? Vì sao mẹ lại nấu món ăn đó? Có nhân dịp gì không?</a:t>
            </a:r>
          </a:p>
          <a:p>
            <a:pPr algn="just"/>
            <a:r>
              <a:rPr lang="vi-VN" sz="3000" b="0" i="0">
                <a:solidFill>
                  <a:srgbClr val="333333"/>
                </a:solidFill>
                <a:effectLst/>
                <a:latin typeface="+mj-lt"/>
              </a:rPr>
              <a:t>- Cách mẹ chuẩn bị nguyên liệu để nấu món ăn đó như thế nào?</a:t>
            </a:r>
          </a:p>
          <a:p>
            <a:pPr algn="just"/>
            <a:r>
              <a:rPr lang="vi-VN" sz="3000" b="0" i="0">
                <a:solidFill>
                  <a:srgbClr val="333333"/>
                </a:solidFill>
                <a:effectLst/>
                <a:latin typeface="+mj-lt"/>
              </a:rPr>
              <a:t>- Cách mẹ thực hiện món ăn đó? (chú ý miêu tả cụ thể, chi tiết vì đây là nội dung chính của bài.)</a:t>
            </a:r>
          </a:p>
          <a:p>
            <a:pPr algn="just"/>
            <a:r>
              <a:rPr lang="vi-VN" sz="3000" b="0" i="0">
                <a:solidFill>
                  <a:srgbClr val="333333"/>
                </a:solidFill>
                <a:effectLst/>
                <a:latin typeface="+mj-lt"/>
              </a:rPr>
              <a:t>+ Sơ chế nguyên liệu.</a:t>
            </a:r>
          </a:p>
          <a:p>
            <a:pPr algn="just"/>
            <a:r>
              <a:rPr lang="vi-VN" sz="3000" b="0" i="0">
                <a:solidFill>
                  <a:srgbClr val="333333"/>
                </a:solidFill>
                <a:effectLst/>
                <a:latin typeface="+mj-lt"/>
              </a:rPr>
              <a:t>+ Chế biến món ăn.</a:t>
            </a:r>
          </a:p>
          <a:p>
            <a:pPr algn="just"/>
            <a:r>
              <a:rPr lang="vi-VN" sz="3000" b="0" i="0">
                <a:solidFill>
                  <a:srgbClr val="333333"/>
                </a:solidFill>
                <a:effectLst/>
                <a:latin typeface="+mj-lt"/>
              </a:rPr>
              <a:t>+ Trang trí, bày biện món ăn.</a:t>
            </a:r>
          </a:p>
          <a:p>
            <a:pPr algn="just"/>
            <a:r>
              <a:rPr lang="en-US" sz="3000">
                <a:solidFill>
                  <a:srgbClr val="333333"/>
                </a:solidFill>
                <a:latin typeface="+mj-lt"/>
              </a:rPr>
              <a:t>- </a:t>
            </a:r>
            <a:r>
              <a:rPr lang="vi-VN" sz="3000">
                <a:solidFill>
                  <a:srgbClr val="333333"/>
                </a:solidFill>
                <a:latin typeface="+mj-lt"/>
              </a:rPr>
              <a:t>Cảm nhận của em và mọi người về </a:t>
            </a:r>
            <a:endParaRPr lang="en-US" sz="3000">
              <a:solidFill>
                <a:srgbClr val="333333"/>
              </a:solidFill>
              <a:latin typeface="+mj-lt"/>
            </a:endParaRPr>
          </a:p>
          <a:p>
            <a:pPr algn="just"/>
            <a:r>
              <a:rPr lang="vi-VN" sz="3000" b="0" i="0">
                <a:solidFill>
                  <a:srgbClr val="333333"/>
                </a:solidFill>
                <a:effectLst/>
                <a:latin typeface="+mj-lt"/>
              </a:rPr>
              <a:t>món ăn mẹ nấu</a:t>
            </a:r>
          </a:p>
          <a:p>
            <a:pPr marL="285750" indent="-285750" algn="just">
              <a:buFontTx/>
              <a:buChar char="-"/>
            </a:pPr>
            <a:endParaRPr lang="en-US" sz="3000" b="0" i="0">
              <a:solidFill>
                <a:srgbClr val="333333"/>
              </a:solidFill>
              <a:effectLst/>
              <a:latin typeface="+mj-lt"/>
            </a:endParaRPr>
          </a:p>
        </p:txBody>
      </p:sp>
      <p:pic>
        <p:nvPicPr>
          <p:cNvPr id="9" name="Picture 5">
            <a:extLst>
              <a:ext uri="{FF2B5EF4-FFF2-40B4-BE49-F238E27FC236}">
                <a16:creationId xmlns:a16="http://schemas.microsoft.com/office/drawing/2014/main" id="{024AC59E-E71A-48A6-9AD7-74B9581276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957" y="4825218"/>
            <a:ext cx="2187928" cy="1778189"/>
          </a:xfrm>
          <a:prstGeom prst="rect">
            <a:avLst/>
          </a:prstGeom>
        </p:spPr>
      </p:pic>
    </p:spTree>
    <p:extLst>
      <p:ext uri="{BB962C8B-B14F-4D97-AF65-F5344CB8AC3E}">
        <p14:creationId xmlns:p14="http://schemas.microsoft.com/office/powerpoint/2010/main" val="354648126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id="{7847FE27-355B-48FD-8412-5EAE2C54BD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4365" y="254592"/>
              <a:ext cx="2310074" cy="2021315"/>
            </a:xfrm>
            <a:prstGeom prst="rect">
              <a:avLst/>
            </a:prstGeom>
          </p:spPr>
        </p:pic>
      </p:grpSp>
      <p:pic>
        <p:nvPicPr>
          <p:cNvPr id="4" name="Picture 3">
            <a:extLst>
              <a:ext uri="{FF2B5EF4-FFF2-40B4-BE49-F238E27FC236}">
                <a16:creationId xmlns:a16="http://schemas.microsoft.com/office/drawing/2014/main" id="{E9E3440B-2240-4B99-A5C6-6C32E7520720}"/>
              </a:ext>
            </a:extLst>
          </p:cNvPr>
          <p:cNvPicPr>
            <a:picLocks noChangeAspect="1"/>
          </p:cNvPicPr>
          <p:nvPr/>
        </p:nvPicPr>
        <p:blipFill>
          <a:blip r:embed="rId8"/>
          <a:stretch>
            <a:fillRect/>
          </a:stretch>
        </p:blipFill>
        <p:spPr>
          <a:xfrm>
            <a:off x="901441" y="468575"/>
            <a:ext cx="1195922" cy="1593348"/>
          </a:xfrm>
          <a:prstGeom prst="rect">
            <a:avLst/>
          </a:prstGeom>
        </p:spPr>
      </p:pic>
      <p:sp>
        <p:nvSpPr>
          <p:cNvPr id="39" name="TextBox 38">
            <a:extLst>
              <a:ext uri="{FF2B5EF4-FFF2-40B4-BE49-F238E27FC236}">
                <a16:creationId xmlns:a16="http://schemas.microsoft.com/office/drawing/2014/main" id="{34258644-F1C5-490B-9783-F78F58875B68}"/>
              </a:ext>
            </a:extLst>
          </p:cNvPr>
          <p:cNvSpPr txBox="1"/>
          <p:nvPr/>
        </p:nvSpPr>
        <p:spPr>
          <a:xfrm>
            <a:off x="2872301" y="741122"/>
            <a:ext cx="7509655" cy="553998"/>
          </a:xfrm>
          <a:prstGeom prst="rect">
            <a:avLst/>
          </a:prstGeom>
          <a:noFill/>
        </p:spPr>
        <p:txBody>
          <a:bodyPr wrap="square">
            <a:spAutoFit/>
          </a:bodyPr>
          <a:lstStyle/>
          <a:p>
            <a:pPr algn="just"/>
            <a:r>
              <a:rPr lang="vi-VN" sz="3000" b="1" i="0">
                <a:effectLst/>
                <a:latin typeface="+mj-lt"/>
              </a:rPr>
              <a:t>3. Kết bài:</a:t>
            </a:r>
            <a:r>
              <a:rPr lang="en-US" sz="3000" b="1" i="0">
                <a:effectLst/>
                <a:latin typeface="+mj-lt"/>
              </a:rPr>
              <a:t> </a:t>
            </a:r>
            <a:r>
              <a:rPr lang="vi-VN" sz="3000" b="0" i="0">
                <a:effectLst/>
                <a:latin typeface="+mj-lt"/>
              </a:rPr>
              <a:t>Tình cảm, cảm nghĩ của em</a:t>
            </a:r>
            <a:r>
              <a:rPr lang="en-US" sz="3000" b="0" i="0">
                <a:effectLst/>
                <a:latin typeface="+mj-lt"/>
              </a:rPr>
              <a:t>.</a:t>
            </a:r>
            <a:endParaRPr lang="vi-VN" sz="3000" b="0" i="0">
              <a:effectLst/>
              <a:latin typeface="+mj-lt"/>
            </a:endParaRPr>
          </a:p>
        </p:txBody>
      </p:sp>
      <p:pic>
        <p:nvPicPr>
          <p:cNvPr id="9" name="Picture 5">
            <a:extLst>
              <a:ext uri="{FF2B5EF4-FFF2-40B4-BE49-F238E27FC236}">
                <a16:creationId xmlns:a16="http://schemas.microsoft.com/office/drawing/2014/main" id="{08F764AB-006D-4B80-ABF7-93E555B739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957" y="4825218"/>
            <a:ext cx="2187928" cy="1778189"/>
          </a:xfrm>
          <a:prstGeom prst="rect">
            <a:avLst/>
          </a:prstGeom>
        </p:spPr>
      </p:pic>
      <p:sp>
        <p:nvSpPr>
          <p:cNvPr id="11" name="TextBox 10">
            <a:extLst>
              <a:ext uri="{FF2B5EF4-FFF2-40B4-BE49-F238E27FC236}">
                <a16:creationId xmlns:a16="http://schemas.microsoft.com/office/drawing/2014/main" id="{9F85C71F-C55C-4C96-849F-EAF70D9449E3}"/>
              </a:ext>
            </a:extLst>
          </p:cNvPr>
          <p:cNvSpPr txBox="1"/>
          <p:nvPr/>
        </p:nvSpPr>
        <p:spPr>
          <a:xfrm>
            <a:off x="3049172" y="2963818"/>
            <a:ext cx="6098344" cy="2400657"/>
          </a:xfrm>
          <a:custGeom>
            <a:avLst/>
            <a:gdLst>
              <a:gd name="connsiteX0" fmla="*/ 0 w 6098344"/>
              <a:gd name="connsiteY0" fmla="*/ 0 h 2400657"/>
              <a:gd name="connsiteX1" fmla="*/ 554395 w 6098344"/>
              <a:gd name="connsiteY1" fmla="*/ 0 h 2400657"/>
              <a:gd name="connsiteX2" fmla="*/ 925839 w 6098344"/>
              <a:gd name="connsiteY2" fmla="*/ 0 h 2400657"/>
              <a:gd name="connsiteX3" fmla="*/ 1419251 w 6098344"/>
              <a:gd name="connsiteY3" fmla="*/ 0 h 2400657"/>
              <a:gd name="connsiteX4" fmla="*/ 1790696 w 6098344"/>
              <a:gd name="connsiteY4" fmla="*/ 0 h 2400657"/>
              <a:gd name="connsiteX5" fmla="*/ 2284107 w 6098344"/>
              <a:gd name="connsiteY5" fmla="*/ 0 h 2400657"/>
              <a:gd name="connsiteX6" fmla="*/ 2777518 w 6098344"/>
              <a:gd name="connsiteY6" fmla="*/ 0 h 2400657"/>
              <a:gd name="connsiteX7" fmla="*/ 3453880 w 6098344"/>
              <a:gd name="connsiteY7" fmla="*/ 0 h 2400657"/>
              <a:gd name="connsiteX8" fmla="*/ 3825325 w 6098344"/>
              <a:gd name="connsiteY8" fmla="*/ 0 h 2400657"/>
              <a:gd name="connsiteX9" fmla="*/ 4196769 w 6098344"/>
              <a:gd name="connsiteY9" fmla="*/ 0 h 2400657"/>
              <a:gd name="connsiteX10" fmla="*/ 4629197 w 6098344"/>
              <a:gd name="connsiteY10" fmla="*/ 0 h 2400657"/>
              <a:gd name="connsiteX11" fmla="*/ 5305559 w 6098344"/>
              <a:gd name="connsiteY11" fmla="*/ 0 h 2400657"/>
              <a:gd name="connsiteX12" fmla="*/ 6098344 w 6098344"/>
              <a:gd name="connsiteY12" fmla="*/ 0 h 2400657"/>
              <a:gd name="connsiteX13" fmla="*/ 6098344 w 6098344"/>
              <a:gd name="connsiteY13" fmla="*/ 528145 h 2400657"/>
              <a:gd name="connsiteX14" fmla="*/ 6098344 w 6098344"/>
              <a:gd name="connsiteY14" fmla="*/ 984269 h 2400657"/>
              <a:gd name="connsiteX15" fmla="*/ 6098344 w 6098344"/>
              <a:gd name="connsiteY15" fmla="*/ 1440394 h 2400657"/>
              <a:gd name="connsiteX16" fmla="*/ 6098344 w 6098344"/>
              <a:gd name="connsiteY16" fmla="*/ 1968539 h 2400657"/>
              <a:gd name="connsiteX17" fmla="*/ 6098344 w 6098344"/>
              <a:gd name="connsiteY17" fmla="*/ 2400657 h 2400657"/>
              <a:gd name="connsiteX18" fmla="*/ 5543949 w 6098344"/>
              <a:gd name="connsiteY18" fmla="*/ 2400657 h 2400657"/>
              <a:gd name="connsiteX19" fmla="*/ 5111521 w 6098344"/>
              <a:gd name="connsiteY19" fmla="*/ 2400657 h 2400657"/>
              <a:gd name="connsiteX20" fmla="*/ 4435159 w 6098344"/>
              <a:gd name="connsiteY20" fmla="*/ 2400657 h 2400657"/>
              <a:gd name="connsiteX21" fmla="*/ 3758797 w 6098344"/>
              <a:gd name="connsiteY21" fmla="*/ 2400657 h 2400657"/>
              <a:gd name="connsiteX22" fmla="*/ 3387353 w 6098344"/>
              <a:gd name="connsiteY22" fmla="*/ 2400657 h 2400657"/>
              <a:gd name="connsiteX23" fmla="*/ 2954925 w 6098344"/>
              <a:gd name="connsiteY23" fmla="*/ 2400657 h 2400657"/>
              <a:gd name="connsiteX24" fmla="*/ 2583480 w 6098344"/>
              <a:gd name="connsiteY24" fmla="*/ 2400657 h 2400657"/>
              <a:gd name="connsiteX25" fmla="*/ 2029085 w 6098344"/>
              <a:gd name="connsiteY25" fmla="*/ 2400657 h 2400657"/>
              <a:gd name="connsiteX26" fmla="*/ 1535674 w 6098344"/>
              <a:gd name="connsiteY26" fmla="*/ 2400657 h 2400657"/>
              <a:gd name="connsiteX27" fmla="*/ 920296 w 6098344"/>
              <a:gd name="connsiteY27" fmla="*/ 2400657 h 2400657"/>
              <a:gd name="connsiteX28" fmla="*/ 487868 w 6098344"/>
              <a:gd name="connsiteY28" fmla="*/ 2400657 h 2400657"/>
              <a:gd name="connsiteX29" fmla="*/ 0 w 6098344"/>
              <a:gd name="connsiteY29" fmla="*/ 2400657 h 2400657"/>
              <a:gd name="connsiteX30" fmla="*/ 0 w 6098344"/>
              <a:gd name="connsiteY30" fmla="*/ 1944532 h 2400657"/>
              <a:gd name="connsiteX31" fmla="*/ 0 w 6098344"/>
              <a:gd name="connsiteY31" fmla="*/ 1464401 h 2400657"/>
              <a:gd name="connsiteX32" fmla="*/ 0 w 6098344"/>
              <a:gd name="connsiteY32" fmla="*/ 1008276 h 2400657"/>
              <a:gd name="connsiteX33" fmla="*/ 0 w 6098344"/>
              <a:gd name="connsiteY33" fmla="*/ 552151 h 2400657"/>
              <a:gd name="connsiteX34" fmla="*/ 0 w 6098344"/>
              <a:gd name="connsiteY34" fmla="*/ 0 h 240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98344" h="2400657" fill="none" extrusionOk="0">
                <a:moveTo>
                  <a:pt x="0" y="0"/>
                </a:moveTo>
                <a:cubicBezTo>
                  <a:pt x="226998" y="-41268"/>
                  <a:pt x="389392" y="20278"/>
                  <a:pt x="554395" y="0"/>
                </a:cubicBezTo>
                <a:cubicBezTo>
                  <a:pt x="719399" y="-20278"/>
                  <a:pt x="745627" y="972"/>
                  <a:pt x="925839" y="0"/>
                </a:cubicBezTo>
                <a:cubicBezTo>
                  <a:pt x="1106051" y="-972"/>
                  <a:pt x="1301296" y="5505"/>
                  <a:pt x="1419251" y="0"/>
                </a:cubicBezTo>
                <a:cubicBezTo>
                  <a:pt x="1537206" y="-5505"/>
                  <a:pt x="1672278" y="43983"/>
                  <a:pt x="1790696" y="0"/>
                </a:cubicBezTo>
                <a:cubicBezTo>
                  <a:pt x="1909114" y="-43983"/>
                  <a:pt x="2077377" y="45789"/>
                  <a:pt x="2284107" y="0"/>
                </a:cubicBezTo>
                <a:cubicBezTo>
                  <a:pt x="2490837" y="-45789"/>
                  <a:pt x="2615329" y="22890"/>
                  <a:pt x="2777518" y="0"/>
                </a:cubicBezTo>
                <a:cubicBezTo>
                  <a:pt x="2939707" y="-22890"/>
                  <a:pt x="3217772" y="56616"/>
                  <a:pt x="3453880" y="0"/>
                </a:cubicBezTo>
                <a:cubicBezTo>
                  <a:pt x="3689988" y="-56616"/>
                  <a:pt x="3678849" y="31742"/>
                  <a:pt x="3825325" y="0"/>
                </a:cubicBezTo>
                <a:cubicBezTo>
                  <a:pt x="3971802" y="-31742"/>
                  <a:pt x="4029843" y="36126"/>
                  <a:pt x="4196769" y="0"/>
                </a:cubicBezTo>
                <a:cubicBezTo>
                  <a:pt x="4363695" y="-36126"/>
                  <a:pt x="4425230" y="32482"/>
                  <a:pt x="4629197" y="0"/>
                </a:cubicBezTo>
                <a:cubicBezTo>
                  <a:pt x="4833164" y="-32482"/>
                  <a:pt x="5029994" y="16398"/>
                  <a:pt x="5305559" y="0"/>
                </a:cubicBezTo>
                <a:cubicBezTo>
                  <a:pt x="5581124" y="-16398"/>
                  <a:pt x="5782548" y="41275"/>
                  <a:pt x="6098344" y="0"/>
                </a:cubicBezTo>
                <a:cubicBezTo>
                  <a:pt x="6121722" y="239985"/>
                  <a:pt x="6050212" y="287008"/>
                  <a:pt x="6098344" y="528145"/>
                </a:cubicBezTo>
                <a:cubicBezTo>
                  <a:pt x="6146476" y="769283"/>
                  <a:pt x="6080328" y="841706"/>
                  <a:pt x="6098344" y="984269"/>
                </a:cubicBezTo>
                <a:cubicBezTo>
                  <a:pt x="6116360" y="1126832"/>
                  <a:pt x="6080933" y="1276507"/>
                  <a:pt x="6098344" y="1440394"/>
                </a:cubicBezTo>
                <a:cubicBezTo>
                  <a:pt x="6115755" y="1604281"/>
                  <a:pt x="6048811" y="1773781"/>
                  <a:pt x="6098344" y="1968539"/>
                </a:cubicBezTo>
                <a:cubicBezTo>
                  <a:pt x="6147877" y="2163297"/>
                  <a:pt x="6089293" y="2203614"/>
                  <a:pt x="6098344" y="2400657"/>
                </a:cubicBezTo>
                <a:cubicBezTo>
                  <a:pt x="5835103" y="2406200"/>
                  <a:pt x="5771138" y="2380374"/>
                  <a:pt x="5543949" y="2400657"/>
                </a:cubicBezTo>
                <a:cubicBezTo>
                  <a:pt x="5316761" y="2420940"/>
                  <a:pt x="5276860" y="2384671"/>
                  <a:pt x="5111521" y="2400657"/>
                </a:cubicBezTo>
                <a:cubicBezTo>
                  <a:pt x="4946182" y="2416643"/>
                  <a:pt x="4669925" y="2365471"/>
                  <a:pt x="4435159" y="2400657"/>
                </a:cubicBezTo>
                <a:cubicBezTo>
                  <a:pt x="4200393" y="2435843"/>
                  <a:pt x="3967946" y="2331520"/>
                  <a:pt x="3758797" y="2400657"/>
                </a:cubicBezTo>
                <a:cubicBezTo>
                  <a:pt x="3549648" y="2469794"/>
                  <a:pt x="3462383" y="2386953"/>
                  <a:pt x="3387353" y="2400657"/>
                </a:cubicBezTo>
                <a:cubicBezTo>
                  <a:pt x="3312323" y="2414361"/>
                  <a:pt x="3170139" y="2375900"/>
                  <a:pt x="2954925" y="2400657"/>
                </a:cubicBezTo>
                <a:cubicBezTo>
                  <a:pt x="2739711" y="2425414"/>
                  <a:pt x="2721578" y="2359810"/>
                  <a:pt x="2583480" y="2400657"/>
                </a:cubicBezTo>
                <a:cubicBezTo>
                  <a:pt x="2445383" y="2441504"/>
                  <a:pt x="2259194" y="2399080"/>
                  <a:pt x="2029085" y="2400657"/>
                </a:cubicBezTo>
                <a:cubicBezTo>
                  <a:pt x="1798977" y="2402234"/>
                  <a:pt x="1675202" y="2362995"/>
                  <a:pt x="1535674" y="2400657"/>
                </a:cubicBezTo>
                <a:cubicBezTo>
                  <a:pt x="1396146" y="2438319"/>
                  <a:pt x="1162235" y="2397340"/>
                  <a:pt x="920296" y="2400657"/>
                </a:cubicBezTo>
                <a:cubicBezTo>
                  <a:pt x="678357" y="2403974"/>
                  <a:pt x="701219" y="2377872"/>
                  <a:pt x="487868" y="2400657"/>
                </a:cubicBezTo>
                <a:cubicBezTo>
                  <a:pt x="274517" y="2423442"/>
                  <a:pt x="201553" y="2360788"/>
                  <a:pt x="0" y="2400657"/>
                </a:cubicBezTo>
                <a:cubicBezTo>
                  <a:pt x="-7854" y="2184212"/>
                  <a:pt x="32440" y="2041559"/>
                  <a:pt x="0" y="1944532"/>
                </a:cubicBezTo>
                <a:cubicBezTo>
                  <a:pt x="-32440" y="1847506"/>
                  <a:pt x="24257" y="1644172"/>
                  <a:pt x="0" y="1464401"/>
                </a:cubicBezTo>
                <a:cubicBezTo>
                  <a:pt x="-24257" y="1284630"/>
                  <a:pt x="32596" y="1221942"/>
                  <a:pt x="0" y="1008276"/>
                </a:cubicBezTo>
                <a:cubicBezTo>
                  <a:pt x="-32596" y="794610"/>
                  <a:pt x="51244" y="750377"/>
                  <a:pt x="0" y="552151"/>
                </a:cubicBezTo>
                <a:cubicBezTo>
                  <a:pt x="-51244" y="353925"/>
                  <a:pt x="13218" y="213243"/>
                  <a:pt x="0" y="0"/>
                </a:cubicBezTo>
                <a:close/>
              </a:path>
              <a:path w="6098344" h="2400657" stroke="0" extrusionOk="0">
                <a:moveTo>
                  <a:pt x="0" y="0"/>
                </a:moveTo>
                <a:cubicBezTo>
                  <a:pt x="132455" y="-65982"/>
                  <a:pt x="404256" y="42792"/>
                  <a:pt x="554395" y="0"/>
                </a:cubicBezTo>
                <a:cubicBezTo>
                  <a:pt x="704535" y="-42792"/>
                  <a:pt x="1023216" y="33163"/>
                  <a:pt x="1169773" y="0"/>
                </a:cubicBezTo>
                <a:cubicBezTo>
                  <a:pt x="1316330" y="-33163"/>
                  <a:pt x="1506199" y="3805"/>
                  <a:pt x="1724168" y="0"/>
                </a:cubicBezTo>
                <a:cubicBezTo>
                  <a:pt x="1942138" y="-3805"/>
                  <a:pt x="1932227" y="41077"/>
                  <a:pt x="2095613" y="0"/>
                </a:cubicBezTo>
                <a:cubicBezTo>
                  <a:pt x="2259000" y="-41077"/>
                  <a:pt x="2570965" y="71602"/>
                  <a:pt x="2710991" y="0"/>
                </a:cubicBezTo>
                <a:cubicBezTo>
                  <a:pt x="2851017" y="-71602"/>
                  <a:pt x="3016460" y="843"/>
                  <a:pt x="3265386" y="0"/>
                </a:cubicBezTo>
                <a:cubicBezTo>
                  <a:pt x="3514313" y="-843"/>
                  <a:pt x="3619683" y="24921"/>
                  <a:pt x="3758797" y="0"/>
                </a:cubicBezTo>
                <a:cubicBezTo>
                  <a:pt x="3897911" y="-24921"/>
                  <a:pt x="4102561" y="18693"/>
                  <a:pt x="4191226" y="0"/>
                </a:cubicBezTo>
                <a:cubicBezTo>
                  <a:pt x="4279891" y="-18693"/>
                  <a:pt x="4500204" y="23877"/>
                  <a:pt x="4745620" y="0"/>
                </a:cubicBezTo>
                <a:cubicBezTo>
                  <a:pt x="4991036" y="-23877"/>
                  <a:pt x="4975163" y="19593"/>
                  <a:pt x="5117065" y="0"/>
                </a:cubicBezTo>
                <a:cubicBezTo>
                  <a:pt x="5258968" y="-19593"/>
                  <a:pt x="5665944" y="19399"/>
                  <a:pt x="6098344" y="0"/>
                </a:cubicBezTo>
                <a:cubicBezTo>
                  <a:pt x="6131827" y="95063"/>
                  <a:pt x="6051582" y="217842"/>
                  <a:pt x="6098344" y="408112"/>
                </a:cubicBezTo>
                <a:cubicBezTo>
                  <a:pt x="6145106" y="598382"/>
                  <a:pt x="6086195" y="681180"/>
                  <a:pt x="6098344" y="840230"/>
                </a:cubicBezTo>
                <a:cubicBezTo>
                  <a:pt x="6110493" y="999280"/>
                  <a:pt x="6058195" y="1087489"/>
                  <a:pt x="6098344" y="1320361"/>
                </a:cubicBezTo>
                <a:cubicBezTo>
                  <a:pt x="6138493" y="1553233"/>
                  <a:pt x="6036111" y="1669426"/>
                  <a:pt x="6098344" y="1848506"/>
                </a:cubicBezTo>
                <a:cubicBezTo>
                  <a:pt x="6160577" y="2027587"/>
                  <a:pt x="6061657" y="2206403"/>
                  <a:pt x="6098344" y="2400657"/>
                </a:cubicBezTo>
                <a:cubicBezTo>
                  <a:pt x="5889091" y="2450032"/>
                  <a:pt x="5835244" y="2392800"/>
                  <a:pt x="5665916" y="2400657"/>
                </a:cubicBezTo>
                <a:cubicBezTo>
                  <a:pt x="5496588" y="2408514"/>
                  <a:pt x="5400357" y="2368378"/>
                  <a:pt x="5294471" y="2400657"/>
                </a:cubicBezTo>
                <a:cubicBezTo>
                  <a:pt x="5188585" y="2432936"/>
                  <a:pt x="5067471" y="2371130"/>
                  <a:pt x="4862043" y="2400657"/>
                </a:cubicBezTo>
                <a:cubicBezTo>
                  <a:pt x="4656615" y="2430184"/>
                  <a:pt x="4605514" y="2388190"/>
                  <a:pt x="4429615" y="2400657"/>
                </a:cubicBezTo>
                <a:cubicBezTo>
                  <a:pt x="4253716" y="2413124"/>
                  <a:pt x="4181358" y="2342773"/>
                  <a:pt x="3936204" y="2400657"/>
                </a:cubicBezTo>
                <a:cubicBezTo>
                  <a:pt x="3691050" y="2458541"/>
                  <a:pt x="3519728" y="2375528"/>
                  <a:pt x="3381809" y="2400657"/>
                </a:cubicBezTo>
                <a:cubicBezTo>
                  <a:pt x="3243891" y="2425786"/>
                  <a:pt x="3072928" y="2388265"/>
                  <a:pt x="2949381" y="2400657"/>
                </a:cubicBezTo>
                <a:cubicBezTo>
                  <a:pt x="2825834" y="2413049"/>
                  <a:pt x="2668480" y="2373634"/>
                  <a:pt x="2394986" y="2400657"/>
                </a:cubicBezTo>
                <a:cubicBezTo>
                  <a:pt x="2121493" y="2427680"/>
                  <a:pt x="2054438" y="2397051"/>
                  <a:pt x="1901575" y="2400657"/>
                </a:cubicBezTo>
                <a:cubicBezTo>
                  <a:pt x="1748712" y="2404263"/>
                  <a:pt x="1427053" y="2357777"/>
                  <a:pt x="1286196" y="2400657"/>
                </a:cubicBezTo>
                <a:cubicBezTo>
                  <a:pt x="1145339" y="2443537"/>
                  <a:pt x="985966" y="2373405"/>
                  <a:pt x="792785" y="2400657"/>
                </a:cubicBezTo>
                <a:cubicBezTo>
                  <a:pt x="599604" y="2427909"/>
                  <a:pt x="387826" y="2373460"/>
                  <a:pt x="0" y="2400657"/>
                </a:cubicBezTo>
                <a:cubicBezTo>
                  <a:pt x="-41706" y="2188244"/>
                  <a:pt x="11894" y="2168351"/>
                  <a:pt x="0" y="1944532"/>
                </a:cubicBezTo>
                <a:cubicBezTo>
                  <a:pt x="-11894" y="1720713"/>
                  <a:pt x="6993" y="1604635"/>
                  <a:pt x="0" y="1512414"/>
                </a:cubicBezTo>
                <a:cubicBezTo>
                  <a:pt x="-6993" y="1420193"/>
                  <a:pt x="29716" y="1267120"/>
                  <a:pt x="0" y="1056289"/>
                </a:cubicBezTo>
                <a:cubicBezTo>
                  <a:pt x="-29716" y="845458"/>
                  <a:pt x="11136" y="788382"/>
                  <a:pt x="0" y="552151"/>
                </a:cubicBezTo>
                <a:cubicBezTo>
                  <a:pt x="-11136" y="315920"/>
                  <a:pt x="32246" y="179752"/>
                  <a:pt x="0" y="0"/>
                </a:cubicBezTo>
                <a:close/>
              </a:path>
            </a:pathLst>
          </a:custGeom>
          <a:solidFill>
            <a:schemeClr val="accent4">
              <a:lumMod val="20000"/>
              <a:lumOff val="80000"/>
            </a:schemeClr>
          </a:solidFill>
          <a:ln>
            <a:noFill/>
            <a:extLst>
              <a:ext uri="{C807C97D-BFC1-408E-A445-0C87EB9F89A2}">
                <ask:lineSketchStyleProps xmlns:ask="http://schemas.microsoft.com/office/drawing/2018/sketchyshapes" xmlns="" sd="508848462">
                  <a:prstGeom prst="rect">
                    <a:avLst/>
                  </a:prstGeom>
                  <ask:type>
                    <ask:lineSketchScribble/>
                  </ask:type>
                </ask:lineSketchStyleProps>
              </a:ext>
            </a:extLst>
          </a:ln>
        </p:spPr>
        <p:txBody>
          <a:bodyPr wrap="square">
            <a:spAutoFit/>
          </a:bodyPr>
          <a:lstStyle/>
          <a:p>
            <a:pPr algn="just"/>
            <a:r>
              <a:rPr lang="en-US" sz="3000" b="0" i="0">
                <a:effectLst/>
                <a:latin typeface="+mj-lt"/>
              </a:rPr>
              <a:t>	</a:t>
            </a:r>
            <a:r>
              <a:rPr lang="vi-VN" sz="3000" b="0" i="0">
                <a:effectLst/>
                <a:latin typeface="+mj-lt"/>
              </a:rPr>
              <a:t>Những món ăn mẹ nấu dù đơn giản cũng đều rất ngon bởi nó chứa đựng tình yêu của mẹ. Em yêu mẹ và luôn thầm biết ơn mẹ vì những điều mà mẹ đã dành cho gia đình.</a:t>
            </a:r>
          </a:p>
        </p:txBody>
      </p:sp>
    </p:spTree>
    <p:extLst>
      <p:ext uri="{BB962C8B-B14F-4D97-AF65-F5344CB8AC3E}">
        <p14:creationId xmlns:p14="http://schemas.microsoft.com/office/powerpoint/2010/main" val="119402167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B8AE20-1D26-43A2-AB67-26B0D02AB40E}"/>
              </a:ext>
            </a:extLst>
          </p:cNvPr>
          <p:cNvGrpSpPr/>
          <p:nvPr/>
        </p:nvGrpSpPr>
        <p:grpSpPr>
          <a:xfrm>
            <a:off x="0" y="0"/>
            <a:ext cx="12192000" cy="6858000"/>
            <a:chOff x="0" y="0"/>
            <a:chExt cx="12192000" cy="6858000"/>
          </a:xfrm>
        </p:grpSpPr>
        <p:pic>
          <p:nvPicPr>
            <p:cNvPr id="2" name="Picture 7">
              <a:extLst>
                <a:ext uri="{FF2B5EF4-FFF2-40B4-BE49-F238E27FC236}">
                  <a16:creationId xmlns:a16="http://schemas.microsoft.com/office/drawing/2014/main" id="{A5ED97D8-5536-49E6-A3A0-FAD28809FA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036AF186-215E-4981-8E21-9FBB1F308B8C}"/>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0605F119-7A89-4261-844C-BB4B4A121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70685" y="125012"/>
              <a:ext cx="2021315" cy="2021315"/>
            </a:xfrm>
            <a:prstGeom prst="rect">
              <a:avLst/>
            </a:prstGeom>
          </p:spPr>
        </p:pic>
        <p:pic>
          <p:nvPicPr>
            <p:cNvPr id="5" name="Picture 4">
              <a:extLst>
                <a:ext uri="{FF2B5EF4-FFF2-40B4-BE49-F238E27FC236}">
                  <a16:creationId xmlns:a16="http://schemas.microsoft.com/office/drawing/2014/main" id="{9650C28D-4777-41F9-B642-93B040594D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711672"/>
              <a:ext cx="2364111" cy="2021315"/>
            </a:xfrm>
            <a:prstGeom prst="rect">
              <a:avLst/>
            </a:prstGeom>
          </p:spPr>
        </p:pic>
        <p:pic>
          <p:nvPicPr>
            <p:cNvPr id="6" name="Picture 6">
              <a:extLst>
                <a:ext uri="{FF2B5EF4-FFF2-40B4-BE49-F238E27FC236}">
                  <a16:creationId xmlns:a16="http://schemas.microsoft.com/office/drawing/2014/main" id="{93ABA741-86BD-4A60-850F-7C20DCD07B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4365" y="254592"/>
              <a:ext cx="2310074" cy="2021315"/>
            </a:xfrm>
            <a:prstGeom prst="rect">
              <a:avLst/>
            </a:prstGeom>
          </p:spPr>
        </p:pic>
      </p:grpSp>
      <p:pic>
        <p:nvPicPr>
          <p:cNvPr id="8" name="Picture 2">
            <a:extLst>
              <a:ext uri="{FF2B5EF4-FFF2-40B4-BE49-F238E27FC236}">
                <a16:creationId xmlns:a16="http://schemas.microsoft.com/office/drawing/2014/main" id="{AB5D3AE7-D7C3-4DDB-AA83-11C5F5C0AB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1773" y="2426721"/>
            <a:ext cx="10139081" cy="2104606"/>
          </a:xfrm>
          <a:prstGeom prst="rect">
            <a:avLst/>
          </a:prstGeom>
        </p:spPr>
      </p:pic>
      <p:grpSp>
        <p:nvGrpSpPr>
          <p:cNvPr id="9" name="Google Shape;785;p37">
            <a:extLst>
              <a:ext uri="{FF2B5EF4-FFF2-40B4-BE49-F238E27FC236}">
                <a16:creationId xmlns:a16="http://schemas.microsoft.com/office/drawing/2014/main" id="{0A5A8312-4A5D-4A06-B6A5-FA63CE70BF20}"/>
              </a:ext>
            </a:extLst>
          </p:cNvPr>
          <p:cNvGrpSpPr/>
          <p:nvPr/>
        </p:nvGrpSpPr>
        <p:grpSpPr>
          <a:xfrm>
            <a:off x="1061317" y="709206"/>
            <a:ext cx="1302794" cy="1432644"/>
            <a:chOff x="4797225" y="1588913"/>
            <a:chExt cx="525825" cy="701975"/>
          </a:xfrm>
        </p:grpSpPr>
        <p:sp>
          <p:nvSpPr>
            <p:cNvPr id="10" name="Google Shape;786;p37">
              <a:extLst>
                <a:ext uri="{FF2B5EF4-FFF2-40B4-BE49-F238E27FC236}">
                  <a16:creationId xmlns:a16="http://schemas.microsoft.com/office/drawing/2014/main" id="{AE91696B-3C66-4104-B61D-B0BA1A788C77}"/>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7;p37">
              <a:extLst>
                <a:ext uri="{FF2B5EF4-FFF2-40B4-BE49-F238E27FC236}">
                  <a16:creationId xmlns:a16="http://schemas.microsoft.com/office/drawing/2014/main" id="{06519316-8139-44E1-A341-E4CED3025676}"/>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8;p37">
              <a:extLst>
                <a:ext uri="{FF2B5EF4-FFF2-40B4-BE49-F238E27FC236}">
                  <a16:creationId xmlns:a16="http://schemas.microsoft.com/office/drawing/2014/main" id="{8C747896-EB6C-4490-BEDC-B39DEE582760}"/>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9;p37">
              <a:extLst>
                <a:ext uri="{FF2B5EF4-FFF2-40B4-BE49-F238E27FC236}">
                  <a16:creationId xmlns:a16="http://schemas.microsoft.com/office/drawing/2014/main" id="{9B5883A3-8611-46E9-A33A-51D64234037B}"/>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0;p37">
              <a:extLst>
                <a:ext uri="{FF2B5EF4-FFF2-40B4-BE49-F238E27FC236}">
                  <a16:creationId xmlns:a16="http://schemas.microsoft.com/office/drawing/2014/main" id="{8A1AFAF4-D08D-4757-B29A-358AFF168B06}"/>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1;p37">
              <a:extLst>
                <a:ext uri="{FF2B5EF4-FFF2-40B4-BE49-F238E27FC236}">
                  <a16:creationId xmlns:a16="http://schemas.microsoft.com/office/drawing/2014/main" id="{A8A7E134-0069-4FF8-8FA4-599DBFAB2F72}"/>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2;p37">
              <a:extLst>
                <a:ext uri="{FF2B5EF4-FFF2-40B4-BE49-F238E27FC236}">
                  <a16:creationId xmlns:a16="http://schemas.microsoft.com/office/drawing/2014/main" id="{29D556C7-8A6D-4CD9-9FF7-421CC3779FC1}"/>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3;p37">
              <a:extLst>
                <a:ext uri="{FF2B5EF4-FFF2-40B4-BE49-F238E27FC236}">
                  <a16:creationId xmlns:a16="http://schemas.microsoft.com/office/drawing/2014/main" id="{F89C5310-478D-49A5-BD9F-013BEC568025}"/>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4;p37">
              <a:extLst>
                <a:ext uri="{FF2B5EF4-FFF2-40B4-BE49-F238E27FC236}">
                  <a16:creationId xmlns:a16="http://schemas.microsoft.com/office/drawing/2014/main" id="{7A4FC650-F4AE-4B14-8485-574946D5C6AA}"/>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5;p37">
              <a:extLst>
                <a:ext uri="{FF2B5EF4-FFF2-40B4-BE49-F238E27FC236}">
                  <a16:creationId xmlns:a16="http://schemas.microsoft.com/office/drawing/2014/main" id="{577D4D51-52D1-4FAC-9DDA-46393C8C0932}"/>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6;p37">
              <a:extLst>
                <a:ext uri="{FF2B5EF4-FFF2-40B4-BE49-F238E27FC236}">
                  <a16:creationId xmlns:a16="http://schemas.microsoft.com/office/drawing/2014/main" id="{B32F37D8-6B1D-4F97-8148-F4D8F99BB801}"/>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7;p37">
              <a:extLst>
                <a:ext uri="{FF2B5EF4-FFF2-40B4-BE49-F238E27FC236}">
                  <a16:creationId xmlns:a16="http://schemas.microsoft.com/office/drawing/2014/main" id="{79E815ED-9B1C-4FE6-A717-8A10B2A8598B}"/>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p37">
              <a:extLst>
                <a:ext uri="{FF2B5EF4-FFF2-40B4-BE49-F238E27FC236}">
                  <a16:creationId xmlns:a16="http://schemas.microsoft.com/office/drawing/2014/main" id="{BF837391-72EF-4F12-8016-DD67CAA74998}"/>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a:extLst>
              <a:ext uri="{FF2B5EF4-FFF2-40B4-BE49-F238E27FC236}">
                <a16:creationId xmlns:a16="http://schemas.microsoft.com/office/drawing/2014/main" id="{CF6AE7E2-E1E5-469D-A0FF-E03235851774}"/>
              </a:ext>
            </a:extLst>
          </p:cNvPr>
          <p:cNvPicPr>
            <a:picLocks noChangeAspect="1"/>
          </p:cNvPicPr>
          <p:nvPr/>
        </p:nvPicPr>
        <p:blipFill>
          <a:blip r:embed="rId12"/>
          <a:stretch>
            <a:fillRect/>
          </a:stretch>
        </p:blipFill>
        <p:spPr>
          <a:xfrm>
            <a:off x="1989988" y="2810202"/>
            <a:ext cx="8212024" cy="1237595"/>
          </a:xfrm>
          <a:prstGeom prst="rect">
            <a:avLst/>
          </a:prstGeom>
        </p:spPr>
      </p:pic>
    </p:spTree>
    <p:extLst>
      <p:ext uri="{BB962C8B-B14F-4D97-AF65-F5344CB8AC3E}">
        <p14:creationId xmlns:p14="http://schemas.microsoft.com/office/powerpoint/2010/main" val="3070639142"/>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993</Words>
  <Application>Microsoft Macintosh PowerPoint</Application>
  <PresentationFormat>Widescreen</PresentationFormat>
  <Paragraphs>112</Paragraphs>
  <Slides>27</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vt:lpstr>
      <vt:lpstr>Bellota Text</vt:lpstr>
      <vt:lpstr>Calibri</vt:lpstr>
      <vt:lpstr>Calibri Light</vt:lpstr>
      <vt:lpstr>Didact Gothic</vt:lpstr>
      <vt:lpstr>Karla</vt:lpstr>
      <vt:lpstr>Love Ya Like A Sister</vt:lpstr>
      <vt:lpstr>Odibee Sans</vt:lpstr>
      <vt:lpstr>Times New Roman</vt:lpstr>
      <vt:lpstr>Times New Roman (Headings)</vt:lpstr>
      <vt:lpstr>UVN Da Lat</vt:lpstr>
      <vt:lpstr>Office Theme</vt:lpstr>
      <vt:lpstr>Printable Number Sense Activities for Pre-K by Slidesgo</vt:lpstr>
      <vt:lpstr>End of the School Year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Microsoft Office User</cp:lastModifiedBy>
  <cp:revision>16</cp:revision>
  <dcterms:created xsi:type="dcterms:W3CDTF">2021-12-31T22:17:56Z</dcterms:created>
  <dcterms:modified xsi:type="dcterms:W3CDTF">2022-12-28T21:13:57Z</dcterms:modified>
</cp:coreProperties>
</file>